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420" r:id="rId3"/>
    <p:sldId id="391" r:id="rId5"/>
    <p:sldId id="421" r:id="rId6"/>
    <p:sldId id="422" r:id="rId7"/>
    <p:sldId id="423" r:id="rId8"/>
    <p:sldId id="424" r:id="rId9"/>
    <p:sldId id="427" r:id="rId10"/>
    <p:sldId id="428" r:id="rId11"/>
    <p:sldId id="425" r:id="rId12"/>
    <p:sldId id="429" r:id="rId13"/>
    <p:sldId id="430" r:id="rId14"/>
    <p:sldId id="431" r:id="rId15"/>
    <p:sldId id="434" r:id="rId16"/>
    <p:sldId id="432" r:id="rId17"/>
    <p:sldId id="435" r:id="rId18"/>
    <p:sldId id="436" r:id="rId19"/>
    <p:sldId id="433" r:id="rId20"/>
    <p:sldId id="441" r:id="rId21"/>
    <p:sldId id="437" r:id="rId22"/>
    <p:sldId id="438" r:id="rId23"/>
    <p:sldId id="442" r:id="rId24"/>
    <p:sldId id="443" r:id="rId25"/>
    <p:sldId id="444" r:id="rId26"/>
    <p:sldId id="11089801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0"/>
    <a:srgbClr val="C00000"/>
    <a:srgbClr val="FF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31" autoAdjust="0"/>
  </p:normalViewPr>
  <p:slideViewPr>
    <p:cSldViewPr snapToGrid="0" showGuides="1">
      <p:cViewPr varScale="1">
        <p:scale>
          <a:sx n="66" d="100"/>
          <a:sy n="66" d="100"/>
        </p:scale>
        <p:origin x="72" y="456"/>
      </p:cViewPr>
      <p:guideLst>
        <p:guide orient="horz" pos="2160"/>
        <p:guide pos="3840"/>
        <p:guide pos="461"/>
        <p:guide pos="7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264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883E7-E7EA-4AA4-AA84-EE5737AC2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EC77-FC3F-4024-AC56-FABD6C3E15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3E55-AE5D-4160-A9C7-E2A682042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74EB8-A424-4354-A16A-43BD72AFD0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1BEB-180F-4395-A408-CCF95246E1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7979-F6AF-4846-A423-D423811D0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1BEB-180F-4395-A408-CCF95246E1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7979-F6AF-4846-A423-D423811D01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1BEB-180F-4395-A408-CCF95246E1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7979-F6AF-4846-A423-D423811D01AA}" type="slidenum">
              <a:rPr lang="zh-CN" altLang="en-US" smtClean="0"/>
            </a:fld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 www.51pptmob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sp>
        <p:nvSpPr>
          <p:cNvPr id="1687" name="任意多边形: 形状 1686"/>
          <p:cNvSpPr/>
          <p:nvPr userDrawn="1"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938043" y="0"/>
            <a:ext cx="10316350" cy="1148091"/>
          </a:xfrm>
          <a:custGeom>
            <a:avLst/>
            <a:gdLst>
              <a:gd name="connsiteX0" fmla="*/ 0 w 10316350"/>
              <a:gd name="connsiteY0" fmla="*/ 0 h 1148091"/>
              <a:gd name="connsiteX1" fmla="*/ 10316350 w 10316350"/>
              <a:gd name="connsiteY1" fmla="*/ 0 h 1148091"/>
              <a:gd name="connsiteX2" fmla="*/ 10276208 w 10316350"/>
              <a:gd name="connsiteY2" fmla="*/ 17012 h 1148091"/>
              <a:gd name="connsiteX3" fmla="*/ 9939445 w 10316350"/>
              <a:gd name="connsiteY3" fmla="*/ 98131 h 1148091"/>
              <a:gd name="connsiteX4" fmla="*/ 9791681 w 10316350"/>
              <a:gd name="connsiteY4" fmla="*/ 106351 h 1148091"/>
              <a:gd name="connsiteX5" fmla="*/ 9791681 w 10316350"/>
              <a:gd name="connsiteY5" fmla="*/ 106768 h 1148091"/>
              <a:gd name="connsiteX6" fmla="*/ 9784170 w 10316350"/>
              <a:gd name="connsiteY6" fmla="*/ 106768 h 1148091"/>
              <a:gd name="connsiteX7" fmla="*/ 9779141 w 10316350"/>
              <a:gd name="connsiteY7" fmla="*/ 106768 h 1148091"/>
              <a:gd name="connsiteX8" fmla="*/ 9744452 w 10316350"/>
              <a:gd name="connsiteY8" fmla="*/ 201753 h 1148091"/>
              <a:gd name="connsiteX9" fmla="*/ 7876943 w 10316350"/>
              <a:gd name="connsiteY9" fmla="*/ 621899 h 1148091"/>
              <a:gd name="connsiteX10" fmla="*/ 7063699 w 10316350"/>
              <a:gd name="connsiteY10" fmla="*/ 621899 h 1148091"/>
              <a:gd name="connsiteX11" fmla="*/ 5157463 w 10316350"/>
              <a:gd name="connsiteY11" fmla="*/ 1148091 h 1148091"/>
              <a:gd name="connsiteX12" fmla="*/ 3251225 w 10316350"/>
              <a:gd name="connsiteY12" fmla="*/ 621899 h 1148091"/>
              <a:gd name="connsiteX13" fmla="*/ 2437981 w 10316350"/>
              <a:gd name="connsiteY13" fmla="*/ 621899 h 1148091"/>
              <a:gd name="connsiteX14" fmla="*/ 570473 w 10316350"/>
              <a:gd name="connsiteY14" fmla="*/ 201753 h 1148091"/>
              <a:gd name="connsiteX15" fmla="*/ 535785 w 10316350"/>
              <a:gd name="connsiteY15" fmla="*/ 106768 h 1148091"/>
              <a:gd name="connsiteX16" fmla="*/ 531744 w 10316350"/>
              <a:gd name="connsiteY16" fmla="*/ 106768 h 1148091"/>
              <a:gd name="connsiteX17" fmla="*/ 531744 w 10316350"/>
              <a:gd name="connsiteY17" fmla="*/ 106771 h 1148091"/>
              <a:gd name="connsiteX18" fmla="*/ 44664 w 10316350"/>
              <a:gd name="connsiteY18" fmla="*/ 18874 h 11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6350" h="1148091">
                <a:moveTo>
                  <a:pt x="0" y="0"/>
                </a:moveTo>
                <a:lnTo>
                  <a:pt x="10316350" y="0"/>
                </a:lnTo>
                <a:lnTo>
                  <a:pt x="10276208" y="17012"/>
                </a:lnTo>
                <a:cubicBezTo>
                  <a:pt x="10168870" y="57483"/>
                  <a:pt x="10056109" y="85080"/>
                  <a:pt x="9939445" y="98131"/>
                </a:cubicBezTo>
                <a:lnTo>
                  <a:pt x="9791681" y="106351"/>
                </a:lnTo>
                <a:lnTo>
                  <a:pt x="9791681" y="106768"/>
                </a:lnTo>
                <a:lnTo>
                  <a:pt x="9784170" y="106768"/>
                </a:lnTo>
                <a:lnTo>
                  <a:pt x="9779141" y="106768"/>
                </a:lnTo>
                <a:lnTo>
                  <a:pt x="9744452" y="201753"/>
                </a:lnTo>
                <a:cubicBezTo>
                  <a:pt x="9566702" y="441531"/>
                  <a:pt x="8798130" y="621899"/>
                  <a:pt x="7876943" y="621899"/>
                </a:cubicBezTo>
                <a:lnTo>
                  <a:pt x="7063699" y="621899"/>
                </a:lnTo>
                <a:cubicBezTo>
                  <a:pt x="6010914" y="621899"/>
                  <a:pt x="5157463" y="857482"/>
                  <a:pt x="5157463" y="1148091"/>
                </a:cubicBezTo>
                <a:cubicBezTo>
                  <a:pt x="5157463" y="857482"/>
                  <a:pt x="4304011" y="621899"/>
                  <a:pt x="3251225" y="621899"/>
                </a:cubicBezTo>
                <a:lnTo>
                  <a:pt x="2437981" y="621899"/>
                </a:lnTo>
                <a:cubicBezTo>
                  <a:pt x="1516796" y="621899"/>
                  <a:pt x="748222" y="441531"/>
                  <a:pt x="570473" y="201753"/>
                </a:cubicBezTo>
                <a:lnTo>
                  <a:pt x="535785" y="106768"/>
                </a:lnTo>
                <a:lnTo>
                  <a:pt x="531744" y="106768"/>
                </a:lnTo>
                <a:lnTo>
                  <a:pt x="531744" y="106771"/>
                </a:lnTo>
                <a:cubicBezTo>
                  <a:pt x="361376" y="106771"/>
                  <a:pt x="197560" y="75868"/>
                  <a:pt x="44664" y="18874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Light" panose="020B0300000000000000" pitchFamily="34" charset="-122"/>
            </a:endParaRPr>
          </a:p>
        </p:txBody>
      </p:sp>
      <p:grpSp>
        <p:nvGrpSpPr>
          <p:cNvPr id="1626" name="组合 1625"/>
          <p:cNvGrpSpPr/>
          <p:nvPr userDrawn="1"/>
        </p:nvGrpSpPr>
        <p:grpSpPr>
          <a:xfrm>
            <a:off x="-1205345" y="5061491"/>
            <a:ext cx="3057041" cy="3070042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10041048" y="-150608"/>
            <a:ext cx="1789345" cy="2453091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/>
          <p:cNvGrpSpPr/>
          <p:nvPr userDrawn="1"/>
        </p:nvGrpSpPr>
        <p:grpSpPr>
          <a:xfrm>
            <a:off x="9674408" y="5892529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72" name="图形 8"/>
          <p:cNvSpPr/>
          <p:nvPr userDrawn="1"/>
        </p:nvSpPr>
        <p:spPr>
          <a:xfrm>
            <a:off x="363126" y="6268563"/>
            <a:ext cx="2730591" cy="1688451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 userDrawn="1"/>
        </p:nvSpPr>
        <p:spPr>
          <a:xfrm>
            <a:off x="-1215627" y="5793007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 userDrawn="1"/>
        </p:nvSpPr>
        <p:spPr>
          <a:xfrm>
            <a:off x="11335851" y="386036"/>
            <a:ext cx="1394194" cy="352614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1BEB-180F-4395-A408-CCF95246E1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7979-F6AF-4846-A423-D423811D01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.xml"/><Relationship Id="rId4" Type="http://schemas.openxmlformats.org/officeDocument/2006/relationships/image" Target="../media/image2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 descr="D:\51PPT模板网\51pptmoban.com\图片.jpg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 descr="D:\51PPT模板网\51pptmoban.com\图片.jpg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0" name="组合 9" descr="D:\51PPT模板网\51pptmoban.com\图片.jpg"/>
          <p:cNvGrpSpPr/>
          <p:nvPr/>
        </p:nvGrpSpPr>
        <p:grpSpPr>
          <a:xfrm>
            <a:off x="4057853" y="566047"/>
            <a:ext cx="4065151" cy="1094246"/>
            <a:chOff x="4057853" y="566047"/>
            <a:chExt cx="4065151" cy="1094246"/>
          </a:xfrm>
        </p:grpSpPr>
        <p:grpSp>
          <p:nvGrpSpPr>
            <p:cNvPr id="1569" name="组合 1568"/>
            <p:cNvGrpSpPr/>
            <p:nvPr/>
          </p:nvGrpSpPr>
          <p:grpSpPr>
            <a:xfrm>
              <a:off x="4781326" y="566047"/>
              <a:ext cx="2615150" cy="1094246"/>
              <a:chOff x="1060396" y="457340"/>
              <a:chExt cx="5134028" cy="2148208"/>
            </a:xfrm>
            <a:gradFill>
              <a:gsLst>
                <a:gs pos="0">
                  <a:srgbClr val="D90000"/>
                </a:gs>
                <a:gs pos="100000">
                  <a:srgbClr val="C00000"/>
                </a:gs>
              </a:gsLst>
              <a:lin ang="5400000" scaled="1"/>
            </a:gradFill>
          </p:grpSpPr>
          <p:grpSp>
            <p:nvGrpSpPr>
              <p:cNvPr id="1552" name="图形 4"/>
              <p:cNvGrpSpPr/>
              <p:nvPr/>
            </p:nvGrpSpPr>
            <p:grpSpPr>
              <a:xfrm>
                <a:off x="4805923" y="783731"/>
                <a:ext cx="1388501" cy="1693930"/>
                <a:chOff x="8893667" y="1653636"/>
                <a:chExt cx="3296974" cy="4022211"/>
              </a:xfrm>
              <a:grpFill/>
            </p:grpSpPr>
            <p:sp>
              <p:nvSpPr>
                <p:cNvPr id="1553" name="任意多边形: 形状 1552"/>
                <p:cNvSpPr/>
                <p:nvPr/>
              </p:nvSpPr>
              <p:spPr>
                <a:xfrm>
                  <a:off x="10696368" y="3813539"/>
                  <a:ext cx="29" cy="135102"/>
                </a:xfrm>
                <a:custGeom>
                  <a:avLst/>
                  <a:gdLst>
                    <a:gd name="connsiteX0" fmla="*/ 0 w 29"/>
                    <a:gd name="connsiteY0" fmla="*/ 135102 h 135102"/>
                    <a:gd name="connsiteX1" fmla="*/ 0 w 29"/>
                    <a:gd name="connsiteY1" fmla="*/ 135102 h 135102"/>
                    <a:gd name="connsiteX2" fmla="*/ 0 w 29"/>
                    <a:gd name="connsiteY2" fmla="*/ 0 h 135102"/>
                    <a:gd name="connsiteX3" fmla="*/ 0 w 29"/>
                    <a:gd name="connsiteY3" fmla="*/ 135102 h 13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" h="135102">
                      <a:moveTo>
                        <a:pt x="0" y="135102"/>
                      </a:moveTo>
                      <a:cubicBezTo>
                        <a:pt x="0" y="135102"/>
                        <a:pt x="0" y="135102"/>
                        <a:pt x="0" y="135102"/>
                      </a:cubicBezTo>
                      <a:cubicBezTo>
                        <a:pt x="0" y="87507"/>
                        <a:pt x="66" y="43654"/>
                        <a:pt x="0" y="0"/>
                      </a:cubicBezTo>
                      <a:cubicBezTo>
                        <a:pt x="66" y="43654"/>
                        <a:pt x="0" y="87507"/>
                        <a:pt x="0" y="135102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4" name="任意多边形: 形状 1553"/>
                <p:cNvSpPr/>
                <p:nvPr/>
              </p:nvSpPr>
              <p:spPr>
                <a:xfrm>
                  <a:off x="9679540" y="3283298"/>
                  <a:ext cx="512554" cy="665343"/>
                </a:xfrm>
                <a:custGeom>
                  <a:avLst/>
                  <a:gdLst>
                    <a:gd name="connsiteX0" fmla="*/ 512554 w 512554"/>
                    <a:gd name="connsiteY0" fmla="*/ 0 h 665343"/>
                    <a:gd name="connsiteX1" fmla="*/ 160540 w 512554"/>
                    <a:gd name="connsiteY1" fmla="*/ 452008 h 665343"/>
                    <a:gd name="connsiteX2" fmla="*/ 0 w 512554"/>
                    <a:gd name="connsiteY2" fmla="*/ 665343 h 665343"/>
                    <a:gd name="connsiteX3" fmla="*/ 0 w 512554"/>
                    <a:gd name="connsiteY3" fmla="*/ 665343 h 665343"/>
                    <a:gd name="connsiteX4" fmla="*/ 160540 w 512554"/>
                    <a:gd name="connsiteY4" fmla="*/ 452008 h 665343"/>
                    <a:gd name="connsiteX5" fmla="*/ 512554 w 512554"/>
                    <a:gd name="connsiteY5" fmla="*/ 0 h 665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2554" h="665343">
                      <a:moveTo>
                        <a:pt x="512554" y="0"/>
                      </a:moveTo>
                      <a:cubicBezTo>
                        <a:pt x="395139" y="150636"/>
                        <a:pt x="277790" y="301272"/>
                        <a:pt x="160540" y="452008"/>
                      </a:cubicBezTo>
                      <a:cubicBezTo>
                        <a:pt x="106320" y="521729"/>
                        <a:pt x="54485" y="592807"/>
                        <a:pt x="0" y="665343"/>
                      </a:cubicBezTo>
                      <a:lnTo>
                        <a:pt x="0" y="665343"/>
                      </a:lnTo>
                      <a:cubicBezTo>
                        <a:pt x="54485" y="592841"/>
                        <a:pt x="106320" y="521729"/>
                        <a:pt x="160540" y="452008"/>
                      </a:cubicBezTo>
                      <a:cubicBezTo>
                        <a:pt x="277790" y="301272"/>
                        <a:pt x="395139" y="150636"/>
                        <a:pt x="512554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5" name="任意多边形: 形状 1554"/>
                <p:cNvSpPr/>
                <p:nvPr/>
              </p:nvSpPr>
              <p:spPr>
                <a:xfrm>
                  <a:off x="10661193" y="2659091"/>
                  <a:ext cx="32657" cy="23019"/>
                </a:xfrm>
                <a:custGeom>
                  <a:avLst/>
                  <a:gdLst>
                    <a:gd name="connsiteX0" fmla="*/ 32657 w 32657"/>
                    <a:gd name="connsiteY0" fmla="*/ 0 h 23019"/>
                    <a:gd name="connsiteX1" fmla="*/ 32657 w 32657"/>
                    <a:gd name="connsiteY1" fmla="*/ 0 h 23019"/>
                    <a:gd name="connsiteX2" fmla="*/ 20568 w 32657"/>
                    <a:gd name="connsiteY2" fmla="*/ 1325 h 23019"/>
                    <a:gd name="connsiteX3" fmla="*/ 0 w 32657"/>
                    <a:gd name="connsiteY3" fmla="*/ 23019 h 23019"/>
                    <a:gd name="connsiteX4" fmla="*/ 20568 w 32657"/>
                    <a:gd name="connsiteY4" fmla="*/ 1325 h 23019"/>
                    <a:gd name="connsiteX5" fmla="*/ 32657 w 32657"/>
                    <a:gd name="connsiteY5" fmla="*/ 0 h 2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57" h="23019">
                      <a:moveTo>
                        <a:pt x="32657" y="0"/>
                      </a:moveTo>
                      <a:cubicBezTo>
                        <a:pt x="32657" y="0"/>
                        <a:pt x="32657" y="0"/>
                        <a:pt x="32657" y="0"/>
                      </a:cubicBezTo>
                      <a:cubicBezTo>
                        <a:pt x="28683" y="629"/>
                        <a:pt x="24642" y="1060"/>
                        <a:pt x="20568" y="1325"/>
                      </a:cubicBezTo>
                      <a:cubicBezTo>
                        <a:pt x="13745" y="8579"/>
                        <a:pt x="6359" y="15501"/>
                        <a:pt x="0" y="23019"/>
                      </a:cubicBezTo>
                      <a:cubicBezTo>
                        <a:pt x="6392" y="15501"/>
                        <a:pt x="13745" y="8579"/>
                        <a:pt x="20568" y="1325"/>
                      </a:cubicBezTo>
                      <a:cubicBezTo>
                        <a:pt x="24642" y="1093"/>
                        <a:pt x="28650" y="629"/>
                        <a:pt x="32657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6" name="任意多边形: 形状 1555"/>
                <p:cNvSpPr/>
                <p:nvPr/>
              </p:nvSpPr>
              <p:spPr>
                <a:xfrm>
                  <a:off x="8893667" y="1653636"/>
                  <a:ext cx="3296974" cy="4022211"/>
                </a:xfrm>
                <a:custGeom>
                  <a:avLst/>
                  <a:gdLst>
                    <a:gd name="connsiteX0" fmla="*/ 3293596 w 3296974"/>
                    <a:gd name="connsiteY0" fmla="*/ 2540071 h 4022211"/>
                    <a:gd name="connsiteX1" fmla="*/ 3296974 w 3296974"/>
                    <a:gd name="connsiteY1" fmla="*/ 2502809 h 4022211"/>
                    <a:gd name="connsiteX2" fmla="*/ 3290482 w 3296974"/>
                    <a:gd name="connsiteY2" fmla="*/ 2449450 h 4022211"/>
                    <a:gd name="connsiteX3" fmla="*/ 3273325 w 3296974"/>
                    <a:gd name="connsiteY3" fmla="*/ 2396688 h 4022211"/>
                    <a:gd name="connsiteX4" fmla="*/ 3256434 w 3296974"/>
                    <a:gd name="connsiteY4" fmla="*/ 2358035 h 4022211"/>
                    <a:gd name="connsiteX5" fmla="*/ 3169556 w 3296974"/>
                    <a:gd name="connsiteY5" fmla="*/ 2314944 h 4022211"/>
                    <a:gd name="connsiteX6" fmla="*/ 3120934 w 3296974"/>
                    <a:gd name="connsiteY6" fmla="*/ 2305107 h 4022211"/>
                    <a:gd name="connsiteX7" fmla="*/ 3070490 w 3296974"/>
                    <a:gd name="connsiteY7" fmla="*/ 2303286 h 4022211"/>
                    <a:gd name="connsiteX8" fmla="*/ 3027763 w 3296974"/>
                    <a:gd name="connsiteY8" fmla="*/ 2301629 h 4022211"/>
                    <a:gd name="connsiteX9" fmla="*/ 2963839 w 3296974"/>
                    <a:gd name="connsiteY9" fmla="*/ 2301497 h 4022211"/>
                    <a:gd name="connsiteX10" fmla="*/ 2770145 w 3296974"/>
                    <a:gd name="connsiteY10" fmla="*/ 2301497 h 4022211"/>
                    <a:gd name="connsiteX11" fmla="*/ 2770145 w 3296974"/>
                    <a:gd name="connsiteY11" fmla="*/ 2237738 h 4022211"/>
                    <a:gd name="connsiteX12" fmla="*/ 2770112 w 3296974"/>
                    <a:gd name="connsiteY12" fmla="*/ 1205509 h 4022211"/>
                    <a:gd name="connsiteX13" fmla="*/ 2768588 w 3296974"/>
                    <a:gd name="connsiteY13" fmla="*/ 13269 h 4022211"/>
                    <a:gd name="connsiteX14" fmla="*/ 2713010 w 3296974"/>
                    <a:gd name="connsiteY14" fmla="*/ 584 h 4022211"/>
                    <a:gd name="connsiteX15" fmla="*/ 1858510 w 3296974"/>
                    <a:gd name="connsiteY15" fmla="*/ 484 h 4022211"/>
                    <a:gd name="connsiteX16" fmla="*/ 1798825 w 3296974"/>
                    <a:gd name="connsiteY16" fmla="*/ 9858 h 4022211"/>
                    <a:gd name="connsiteX17" fmla="*/ 1082376 w 3296974"/>
                    <a:gd name="connsiteY17" fmla="*/ 884959 h 4022211"/>
                    <a:gd name="connsiteX18" fmla="*/ 1042994 w 3296974"/>
                    <a:gd name="connsiteY18" fmla="*/ 1004660 h 4022211"/>
                    <a:gd name="connsiteX19" fmla="*/ 1044452 w 3296974"/>
                    <a:gd name="connsiteY19" fmla="*/ 1413909 h 4022211"/>
                    <a:gd name="connsiteX20" fmla="*/ 899313 w 3296974"/>
                    <a:gd name="connsiteY20" fmla="*/ 1874429 h 4022211"/>
                    <a:gd name="connsiteX21" fmla="*/ 441476 w 3296974"/>
                    <a:gd name="connsiteY21" fmla="*/ 2352935 h 4022211"/>
                    <a:gd name="connsiteX22" fmla="*/ 10632 w 3296974"/>
                    <a:gd name="connsiteY22" fmla="*/ 2643145 h 4022211"/>
                    <a:gd name="connsiteX23" fmla="*/ 795 w 3296974"/>
                    <a:gd name="connsiteY23" fmla="*/ 2651789 h 4022211"/>
                    <a:gd name="connsiteX24" fmla="*/ 0 w 3296974"/>
                    <a:gd name="connsiteY24" fmla="*/ 3115920 h 4022211"/>
                    <a:gd name="connsiteX25" fmla="*/ 10632 w 3296974"/>
                    <a:gd name="connsiteY25" fmla="*/ 3125128 h 4022211"/>
                    <a:gd name="connsiteX26" fmla="*/ 475326 w 3296974"/>
                    <a:gd name="connsiteY26" fmla="*/ 3127115 h 4022211"/>
                    <a:gd name="connsiteX27" fmla="*/ 1761630 w 3296974"/>
                    <a:gd name="connsiteY27" fmla="*/ 3129102 h 4022211"/>
                    <a:gd name="connsiteX28" fmla="*/ 1773553 w 3296974"/>
                    <a:gd name="connsiteY28" fmla="*/ 3138078 h 4022211"/>
                    <a:gd name="connsiteX29" fmla="*/ 1776104 w 3296974"/>
                    <a:gd name="connsiteY29" fmla="*/ 3198492 h 4022211"/>
                    <a:gd name="connsiteX30" fmla="*/ 1778886 w 3296974"/>
                    <a:gd name="connsiteY30" fmla="*/ 4008841 h 4022211"/>
                    <a:gd name="connsiteX31" fmla="*/ 1841983 w 3296974"/>
                    <a:gd name="connsiteY31" fmla="*/ 4021327 h 4022211"/>
                    <a:gd name="connsiteX32" fmla="*/ 2282133 w 3296974"/>
                    <a:gd name="connsiteY32" fmla="*/ 4021758 h 4022211"/>
                    <a:gd name="connsiteX33" fmla="*/ 2734440 w 3296974"/>
                    <a:gd name="connsiteY33" fmla="*/ 4017949 h 4022211"/>
                    <a:gd name="connsiteX34" fmla="*/ 2756929 w 3296974"/>
                    <a:gd name="connsiteY34" fmla="*/ 4015498 h 4022211"/>
                    <a:gd name="connsiteX35" fmla="*/ 2767230 w 3296974"/>
                    <a:gd name="connsiteY35" fmla="*/ 4009271 h 4022211"/>
                    <a:gd name="connsiteX36" fmla="*/ 2770045 w 3296974"/>
                    <a:gd name="connsiteY36" fmla="*/ 3921268 h 4022211"/>
                    <a:gd name="connsiteX37" fmla="*/ 2773192 w 3296974"/>
                    <a:gd name="connsiteY37" fmla="*/ 3138078 h 4022211"/>
                    <a:gd name="connsiteX38" fmla="*/ 2784221 w 3296974"/>
                    <a:gd name="connsiteY38" fmla="*/ 3129367 h 4022211"/>
                    <a:gd name="connsiteX39" fmla="*/ 2939992 w 3296974"/>
                    <a:gd name="connsiteY39" fmla="*/ 3128009 h 4022211"/>
                    <a:gd name="connsiteX40" fmla="*/ 2992092 w 3296974"/>
                    <a:gd name="connsiteY40" fmla="*/ 3127248 h 4022211"/>
                    <a:gd name="connsiteX41" fmla="*/ 3093940 w 3296974"/>
                    <a:gd name="connsiteY41" fmla="*/ 3126684 h 4022211"/>
                    <a:gd name="connsiteX42" fmla="*/ 3154088 w 3296974"/>
                    <a:gd name="connsiteY42" fmla="*/ 3118669 h 4022211"/>
                    <a:gd name="connsiteX43" fmla="*/ 3204598 w 3296974"/>
                    <a:gd name="connsiteY43" fmla="*/ 3099425 h 4022211"/>
                    <a:gd name="connsiteX44" fmla="*/ 3239310 w 3296974"/>
                    <a:gd name="connsiteY44" fmla="*/ 3074684 h 4022211"/>
                    <a:gd name="connsiteX45" fmla="*/ 3265377 w 3296974"/>
                    <a:gd name="connsiteY45" fmla="*/ 3043947 h 4022211"/>
                    <a:gd name="connsiteX46" fmla="*/ 3285912 w 3296974"/>
                    <a:gd name="connsiteY46" fmla="*/ 2861613 h 4022211"/>
                    <a:gd name="connsiteX47" fmla="*/ 3293596 w 3296974"/>
                    <a:gd name="connsiteY47" fmla="*/ 2540071 h 4022211"/>
                    <a:gd name="connsiteX48" fmla="*/ 1802700 w 3296974"/>
                    <a:gd name="connsiteY48" fmla="*/ 2295005 h 4022211"/>
                    <a:gd name="connsiteX49" fmla="*/ 1802700 w 3296974"/>
                    <a:gd name="connsiteY49" fmla="*/ 2295005 h 4022211"/>
                    <a:gd name="connsiteX50" fmla="*/ 1802700 w 3296974"/>
                    <a:gd name="connsiteY50" fmla="*/ 2295005 h 4022211"/>
                    <a:gd name="connsiteX51" fmla="*/ 785872 w 3296974"/>
                    <a:gd name="connsiteY51" fmla="*/ 2295005 h 4022211"/>
                    <a:gd name="connsiteX52" fmla="*/ 785872 w 3296974"/>
                    <a:gd name="connsiteY52" fmla="*/ 2295005 h 4022211"/>
                    <a:gd name="connsiteX53" fmla="*/ 785872 w 3296974"/>
                    <a:gd name="connsiteY53" fmla="*/ 2295005 h 4022211"/>
                    <a:gd name="connsiteX54" fmla="*/ 946412 w 3296974"/>
                    <a:gd name="connsiteY54" fmla="*/ 2081670 h 4022211"/>
                    <a:gd name="connsiteX55" fmla="*/ 1298427 w 3296974"/>
                    <a:gd name="connsiteY55" fmla="*/ 1629662 h 4022211"/>
                    <a:gd name="connsiteX56" fmla="*/ 1764578 w 3296974"/>
                    <a:gd name="connsiteY56" fmla="*/ 1031952 h 4022211"/>
                    <a:gd name="connsiteX57" fmla="*/ 1767526 w 3296974"/>
                    <a:gd name="connsiteY57" fmla="*/ 1028441 h 4022211"/>
                    <a:gd name="connsiteX58" fmla="*/ 1788094 w 3296974"/>
                    <a:gd name="connsiteY58" fmla="*/ 1006747 h 4022211"/>
                    <a:gd name="connsiteX59" fmla="*/ 1800183 w 3296974"/>
                    <a:gd name="connsiteY59" fmla="*/ 1005422 h 4022211"/>
                    <a:gd name="connsiteX60" fmla="*/ 1800183 w 3296974"/>
                    <a:gd name="connsiteY60" fmla="*/ 1005422 h 4022211"/>
                    <a:gd name="connsiteX61" fmla="*/ 1800183 w 3296974"/>
                    <a:gd name="connsiteY61" fmla="*/ 1005422 h 4022211"/>
                    <a:gd name="connsiteX62" fmla="*/ 1802667 w 3296974"/>
                    <a:gd name="connsiteY62" fmla="*/ 2153014 h 4022211"/>
                    <a:gd name="connsiteX63" fmla="*/ 1802667 w 3296974"/>
                    <a:gd name="connsiteY63" fmla="*/ 2159870 h 4022211"/>
                    <a:gd name="connsiteX64" fmla="*/ 1802700 w 3296974"/>
                    <a:gd name="connsiteY64" fmla="*/ 2295005 h 4022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296974" h="4022211">
                      <a:moveTo>
                        <a:pt x="3293596" y="2540071"/>
                      </a:moveTo>
                      <a:cubicBezTo>
                        <a:pt x="3295583" y="2527551"/>
                        <a:pt x="3296709" y="2515130"/>
                        <a:pt x="3296974" y="2502809"/>
                      </a:cubicBezTo>
                      <a:cubicBezTo>
                        <a:pt x="3294590" y="2485586"/>
                        <a:pt x="3293430" y="2467469"/>
                        <a:pt x="3290482" y="2449450"/>
                      </a:cubicBezTo>
                      <a:cubicBezTo>
                        <a:pt x="3287468" y="2431432"/>
                        <a:pt x="3282699" y="2413547"/>
                        <a:pt x="3273325" y="2396688"/>
                      </a:cubicBezTo>
                      <a:cubicBezTo>
                        <a:pt x="3267861" y="2383572"/>
                        <a:pt x="3262131" y="2370820"/>
                        <a:pt x="3256434" y="2358035"/>
                      </a:cubicBezTo>
                      <a:cubicBezTo>
                        <a:pt x="3229506" y="2340945"/>
                        <a:pt x="3201253" y="2324682"/>
                        <a:pt x="3169556" y="2314944"/>
                      </a:cubicBezTo>
                      <a:cubicBezTo>
                        <a:pt x="3153757" y="2310340"/>
                        <a:pt x="3137494" y="2307061"/>
                        <a:pt x="3120934" y="2305107"/>
                      </a:cubicBezTo>
                      <a:cubicBezTo>
                        <a:pt x="3104373" y="2303153"/>
                        <a:pt x="3087481" y="2302524"/>
                        <a:pt x="3070490" y="2303286"/>
                      </a:cubicBezTo>
                      <a:cubicBezTo>
                        <a:pt x="3056280" y="2302822"/>
                        <a:pt x="3042039" y="2302325"/>
                        <a:pt x="3027763" y="2301629"/>
                      </a:cubicBezTo>
                      <a:cubicBezTo>
                        <a:pt x="3006565" y="2301530"/>
                        <a:pt x="2985202" y="2301497"/>
                        <a:pt x="2963839" y="2301497"/>
                      </a:cubicBezTo>
                      <a:cubicBezTo>
                        <a:pt x="2899715" y="2301497"/>
                        <a:pt x="2835228" y="2301497"/>
                        <a:pt x="2770145" y="2301497"/>
                      </a:cubicBezTo>
                      <a:cubicBezTo>
                        <a:pt x="2770145" y="2273973"/>
                        <a:pt x="2770145" y="2255856"/>
                        <a:pt x="2770145" y="2237738"/>
                      </a:cubicBezTo>
                      <a:cubicBezTo>
                        <a:pt x="2770145" y="1893673"/>
                        <a:pt x="2770377" y="1549574"/>
                        <a:pt x="2770112" y="1205509"/>
                      </a:cubicBezTo>
                      <a:cubicBezTo>
                        <a:pt x="2769813" y="808118"/>
                        <a:pt x="2769118" y="410693"/>
                        <a:pt x="2768588" y="13269"/>
                      </a:cubicBezTo>
                      <a:cubicBezTo>
                        <a:pt x="2750073" y="8864"/>
                        <a:pt x="2731558" y="617"/>
                        <a:pt x="2713010" y="584"/>
                      </a:cubicBezTo>
                      <a:cubicBezTo>
                        <a:pt x="2428199" y="-211"/>
                        <a:pt x="2143355" y="-145"/>
                        <a:pt x="1858510" y="484"/>
                      </a:cubicBezTo>
                      <a:cubicBezTo>
                        <a:pt x="1838604" y="518"/>
                        <a:pt x="1818732" y="6612"/>
                        <a:pt x="1798825" y="9858"/>
                      </a:cubicBezTo>
                      <a:cubicBezTo>
                        <a:pt x="1560318" y="301757"/>
                        <a:pt x="1322572" y="594087"/>
                        <a:pt x="1082376" y="884959"/>
                      </a:cubicBezTo>
                      <a:cubicBezTo>
                        <a:pt x="1051076" y="922850"/>
                        <a:pt x="1037827" y="952593"/>
                        <a:pt x="1042994" y="1004660"/>
                      </a:cubicBezTo>
                      <a:cubicBezTo>
                        <a:pt x="1056508" y="1140160"/>
                        <a:pt x="1052666" y="1277713"/>
                        <a:pt x="1044452" y="1413909"/>
                      </a:cubicBezTo>
                      <a:cubicBezTo>
                        <a:pt x="1034681" y="1575442"/>
                        <a:pt x="977580" y="1726144"/>
                        <a:pt x="899313" y="1874429"/>
                      </a:cubicBezTo>
                      <a:cubicBezTo>
                        <a:pt x="795246" y="2071535"/>
                        <a:pt x="634474" y="2222403"/>
                        <a:pt x="441476" y="2352935"/>
                      </a:cubicBezTo>
                      <a:cubicBezTo>
                        <a:pt x="298060" y="2449881"/>
                        <a:pt x="154280" y="2546430"/>
                        <a:pt x="10632" y="2643145"/>
                      </a:cubicBezTo>
                      <a:cubicBezTo>
                        <a:pt x="7386" y="2646026"/>
                        <a:pt x="4074" y="2648908"/>
                        <a:pt x="795" y="2651789"/>
                      </a:cubicBezTo>
                      <a:cubicBezTo>
                        <a:pt x="530" y="2806499"/>
                        <a:pt x="265" y="2961210"/>
                        <a:pt x="0" y="3115920"/>
                      </a:cubicBezTo>
                      <a:cubicBezTo>
                        <a:pt x="3544" y="3119000"/>
                        <a:pt x="7088" y="3122047"/>
                        <a:pt x="10632" y="3125128"/>
                      </a:cubicBezTo>
                      <a:cubicBezTo>
                        <a:pt x="165541" y="3125823"/>
                        <a:pt x="320417" y="3126817"/>
                        <a:pt x="475326" y="3127115"/>
                      </a:cubicBezTo>
                      <a:cubicBezTo>
                        <a:pt x="904116" y="3127943"/>
                        <a:pt x="1332873" y="3128473"/>
                        <a:pt x="1761630" y="3129102"/>
                      </a:cubicBezTo>
                      <a:cubicBezTo>
                        <a:pt x="1765605" y="3132083"/>
                        <a:pt x="1769579" y="3135097"/>
                        <a:pt x="1773553" y="3138078"/>
                      </a:cubicBezTo>
                      <a:cubicBezTo>
                        <a:pt x="1774415" y="3158216"/>
                        <a:pt x="1776004" y="3178354"/>
                        <a:pt x="1776104" y="3198492"/>
                      </a:cubicBezTo>
                      <a:cubicBezTo>
                        <a:pt x="1777164" y="3468630"/>
                        <a:pt x="1778025" y="3738735"/>
                        <a:pt x="1778886" y="4008841"/>
                      </a:cubicBezTo>
                      <a:cubicBezTo>
                        <a:pt x="1799919" y="4013213"/>
                        <a:pt x="1820917" y="4021162"/>
                        <a:pt x="1841983" y="4021327"/>
                      </a:cubicBezTo>
                      <a:cubicBezTo>
                        <a:pt x="1988678" y="4022421"/>
                        <a:pt x="2135405" y="4022421"/>
                        <a:pt x="2282133" y="4021758"/>
                      </a:cubicBezTo>
                      <a:cubicBezTo>
                        <a:pt x="2432902" y="4021096"/>
                        <a:pt x="2583671" y="4019274"/>
                        <a:pt x="2734440" y="4017949"/>
                      </a:cubicBezTo>
                      <a:cubicBezTo>
                        <a:pt x="2741925" y="4017121"/>
                        <a:pt x="2749444" y="4016293"/>
                        <a:pt x="2756929" y="4015498"/>
                      </a:cubicBezTo>
                      <a:cubicBezTo>
                        <a:pt x="2760374" y="4013444"/>
                        <a:pt x="2763819" y="4011358"/>
                        <a:pt x="2767230" y="4009271"/>
                      </a:cubicBezTo>
                      <a:cubicBezTo>
                        <a:pt x="2768190" y="3979926"/>
                        <a:pt x="2769913" y="3950613"/>
                        <a:pt x="2770045" y="3921268"/>
                      </a:cubicBezTo>
                      <a:cubicBezTo>
                        <a:pt x="2771238" y="3660204"/>
                        <a:pt x="2772198" y="3399141"/>
                        <a:pt x="2773192" y="3138078"/>
                      </a:cubicBezTo>
                      <a:cubicBezTo>
                        <a:pt x="2776869" y="3135164"/>
                        <a:pt x="2780578" y="3132249"/>
                        <a:pt x="2784221" y="3129367"/>
                      </a:cubicBezTo>
                      <a:cubicBezTo>
                        <a:pt x="2836156" y="3128904"/>
                        <a:pt x="2888090" y="3128440"/>
                        <a:pt x="2939992" y="3128009"/>
                      </a:cubicBezTo>
                      <a:cubicBezTo>
                        <a:pt x="2957281" y="3127844"/>
                        <a:pt x="2974603" y="3127678"/>
                        <a:pt x="2992092" y="3127248"/>
                      </a:cubicBezTo>
                      <a:cubicBezTo>
                        <a:pt x="3025213" y="3129996"/>
                        <a:pt x="3059858" y="3130294"/>
                        <a:pt x="3093940" y="3126684"/>
                      </a:cubicBezTo>
                      <a:cubicBezTo>
                        <a:pt x="3115601" y="3126088"/>
                        <a:pt x="3135639" y="3123339"/>
                        <a:pt x="3154088" y="3118669"/>
                      </a:cubicBezTo>
                      <a:cubicBezTo>
                        <a:pt x="3172570" y="3114032"/>
                        <a:pt x="3189396" y="3107507"/>
                        <a:pt x="3204598" y="3099425"/>
                      </a:cubicBezTo>
                      <a:cubicBezTo>
                        <a:pt x="3217615" y="3092337"/>
                        <a:pt x="3229175" y="3083991"/>
                        <a:pt x="3239310" y="3074684"/>
                      </a:cubicBezTo>
                      <a:cubicBezTo>
                        <a:pt x="3249445" y="3065377"/>
                        <a:pt x="3258156" y="3055109"/>
                        <a:pt x="3265377" y="3043947"/>
                      </a:cubicBezTo>
                      <a:cubicBezTo>
                        <a:pt x="3304724" y="2989065"/>
                        <a:pt x="3289025" y="2921265"/>
                        <a:pt x="3285912" y="2861613"/>
                      </a:cubicBezTo>
                      <a:cubicBezTo>
                        <a:pt x="3276538" y="2753042"/>
                        <a:pt x="3298498" y="2647285"/>
                        <a:pt x="3293596" y="2540071"/>
                      </a:cubicBezTo>
                      <a:close/>
                      <a:moveTo>
                        <a:pt x="1802700" y="2295005"/>
                      </a:moveTo>
                      <a:cubicBezTo>
                        <a:pt x="1802700" y="2295005"/>
                        <a:pt x="1802700" y="2295005"/>
                        <a:pt x="1802700" y="2295005"/>
                      </a:cubicBezTo>
                      <a:lnTo>
                        <a:pt x="1802700" y="2295005"/>
                      </a:lnTo>
                      <a:cubicBezTo>
                        <a:pt x="1465293" y="2295005"/>
                        <a:pt x="1130302" y="2295005"/>
                        <a:pt x="785872" y="2295005"/>
                      </a:cubicBezTo>
                      <a:lnTo>
                        <a:pt x="785872" y="2295005"/>
                      </a:lnTo>
                      <a:lnTo>
                        <a:pt x="785872" y="2295005"/>
                      </a:lnTo>
                      <a:cubicBezTo>
                        <a:pt x="840357" y="2222502"/>
                        <a:pt x="892192" y="2151391"/>
                        <a:pt x="946412" y="2081670"/>
                      </a:cubicBezTo>
                      <a:cubicBezTo>
                        <a:pt x="1063662" y="1930934"/>
                        <a:pt x="1181011" y="1780298"/>
                        <a:pt x="1298427" y="1629662"/>
                      </a:cubicBezTo>
                      <a:cubicBezTo>
                        <a:pt x="1453733" y="1430403"/>
                        <a:pt x="1609172" y="1231178"/>
                        <a:pt x="1764578" y="1031952"/>
                      </a:cubicBezTo>
                      <a:cubicBezTo>
                        <a:pt x="1765505" y="1030760"/>
                        <a:pt x="1766532" y="1029601"/>
                        <a:pt x="1767526" y="1028441"/>
                      </a:cubicBezTo>
                      <a:cubicBezTo>
                        <a:pt x="1773918" y="1020923"/>
                        <a:pt x="1781271" y="1014000"/>
                        <a:pt x="1788094" y="1006747"/>
                      </a:cubicBezTo>
                      <a:cubicBezTo>
                        <a:pt x="1792168" y="1006515"/>
                        <a:pt x="1796176" y="1006051"/>
                        <a:pt x="1800183" y="1005422"/>
                      </a:cubicBezTo>
                      <a:cubicBezTo>
                        <a:pt x="1800183" y="1005422"/>
                        <a:pt x="1800183" y="1005422"/>
                        <a:pt x="1800183" y="1005422"/>
                      </a:cubicBezTo>
                      <a:lnTo>
                        <a:pt x="1800183" y="1005422"/>
                      </a:lnTo>
                      <a:cubicBezTo>
                        <a:pt x="1801044" y="1387942"/>
                        <a:pt x="1801872" y="1770494"/>
                        <a:pt x="1802667" y="2153014"/>
                      </a:cubicBezTo>
                      <a:cubicBezTo>
                        <a:pt x="1802667" y="2155299"/>
                        <a:pt x="1802667" y="2157584"/>
                        <a:pt x="1802667" y="2159870"/>
                      </a:cubicBezTo>
                      <a:cubicBezTo>
                        <a:pt x="1802767" y="2203557"/>
                        <a:pt x="1802700" y="2247410"/>
                        <a:pt x="1802700" y="2295005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7" name="任意多边形: 形状 1556"/>
                <p:cNvSpPr/>
                <p:nvPr/>
              </p:nvSpPr>
              <p:spPr>
                <a:xfrm>
                  <a:off x="9679507" y="3948641"/>
                  <a:ext cx="1016828" cy="3312"/>
                </a:xfrm>
                <a:custGeom>
                  <a:avLst/>
                  <a:gdLst>
                    <a:gd name="connsiteX0" fmla="*/ 0 w 1016828"/>
                    <a:gd name="connsiteY0" fmla="*/ 0 h 3312"/>
                    <a:gd name="connsiteX1" fmla="*/ 1016828 w 1016828"/>
                    <a:gd name="connsiteY1" fmla="*/ 0 h 3312"/>
                    <a:gd name="connsiteX2" fmla="*/ 1016828 w 1016828"/>
                    <a:gd name="connsiteY2" fmla="*/ 0 h 3312"/>
                    <a:gd name="connsiteX3" fmla="*/ 0 w 1016828"/>
                    <a:gd name="connsiteY3" fmla="*/ 0 h 3312"/>
                    <a:gd name="connsiteX4" fmla="*/ 0 w 1016828"/>
                    <a:gd name="connsiteY4" fmla="*/ 0 h 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6828" h="3312">
                      <a:moveTo>
                        <a:pt x="0" y="0"/>
                      </a:moveTo>
                      <a:cubicBezTo>
                        <a:pt x="344430" y="0"/>
                        <a:pt x="679420" y="0"/>
                        <a:pt x="1016828" y="0"/>
                      </a:cubicBezTo>
                      <a:lnTo>
                        <a:pt x="1016828" y="0"/>
                      </a:lnTo>
                      <a:cubicBezTo>
                        <a:pt x="679420" y="0"/>
                        <a:pt x="344463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8" name="任意多边形: 形状 1557"/>
                <p:cNvSpPr/>
                <p:nvPr/>
              </p:nvSpPr>
              <p:spPr>
                <a:xfrm>
                  <a:off x="10192094" y="2682111"/>
                  <a:ext cx="469099" cy="601220"/>
                </a:xfrm>
                <a:custGeom>
                  <a:avLst/>
                  <a:gdLst>
                    <a:gd name="connsiteX0" fmla="*/ 469099 w 469099"/>
                    <a:gd name="connsiteY0" fmla="*/ 0 h 601220"/>
                    <a:gd name="connsiteX1" fmla="*/ 466151 w 469099"/>
                    <a:gd name="connsiteY1" fmla="*/ 3511 h 601220"/>
                    <a:gd name="connsiteX2" fmla="*/ 0 w 469099"/>
                    <a:gd name="connsiteY2" fmla="*/ 601220 h 601220"/>
                    <a:gd name="connsiteX3" fmla="*/ 466151 w 469099"/>
                    <a:gd name="connsiteY3" fmla="*/ 3511 h 601220"/>
                    <a:gd name="connsiteX4" fmla="*/ 469099 w 469099"/>
                    <a:gd name="connsiteY4" fmla="*/ 0 h 601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099" h="601220">
                      <a:moveTo>
                        <a:pt x="469099" y="0"/>
                      </a:moveTo>
                      <a:cubicBezTo>
                        <a:pt x="468106" y="1159"/>
                        <a:pt x="467079" y="2319"/>
                        <a:pt x="466151" y="3511"/>
                      </a:cubicBezTo>
                      <a:cubicBezTo>
                        <a:pt x="310746" y="202736"/>
                        <a:pt x="155340" y="401929"/>
                        <a:pt x="0" y="601220"/>
                      </a:cubicBezTo>
                      <a:cubicBezTo>
                        <a:pt x="155340" y="401962"/>
                        <a:pt x="310746" y="202736"/>
                        <a:pt x="466151" y="3511"/>
                      </a:cubicBezTo>
                      <a:cubicBezTo>
                        <a:pt x="467079" y="2285"/>
                        <a:pt x="468106" y="1159"/>
                        <a:pt x="469099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9" name="任意多边形: 形状 1558"/>
                <p:cNvSpPr/>
                <p:nvPr/>
              </p:nvSpPr>
              <p:spPr>
                <a:xfrm>
                  <a:off x="10693851" y="2659091"/>
                  <a:ext cx="2484" cy="1154447"/>
                </a:xfrm>
                <a:custGeom>
                  <a:avLst/>
                  <a:gdLst>
                    <a:gd name="connsiteX0" fmla="*/ 2484 w 2484"/>
                    <a:gd name="connsiteY0" fmla="*/ 1154448 h 1154447"/>
                    <a:gd name="connsiteX1" fmla="*/ 2484 w 2484"/>
                    <a:gd name="connsiteY1" fmla="*/ 1147592 h 1154447"/>
                    <a:gd name="connsiteX2" fmla="*/ 0 w 2484"/>
                    <a:gd name="connsiteY2" fmla="*/ 0 h 1154447"/>
                    <a:gd name="connsiteX3" fmla="*/ 0 w 2484"/>
                    <a:gd name="connsiteY3" fmla="*/ 0 h 1154447"/>
                    <a:gd name="connsiteX4" fmla="*/ 2484 w 2484"/>
                    <a:gd name="connsiteY4" fmla="*/ 1147592 h 1154447"/>
                    <a:gd name="connsiteX5" fmla="*/ 2484 w 2484"/>
                    <a:gd name="connsiteY5" fmla="*/ 1154448 h 1154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4" h="1154447">
                      <a:moveTo>
                        <a:pt x="2484" y="1154448"/>
                      </a:moveTo>
                      <a:cubicBezTo>
                        <a:pt x="2484" y="1152162"/>
                        <a:pt x="2484" y="1149877"/>
                        <a:pt x="2484" y="1147592"/>
                      </a:cubicBezTo>
                      <a:cubicBezTo>
                        <a:pt x="1656" y="765072"/>
                        <a:pt x="828" y="382519"/>
                        <a:pt x="0" y="0"/>
                      </a:cubicBezTo>
                      <a:lnTo>
                        <a:pt x="0" y="0"/>
                      </a:lnTo>
                      <a:cubicBezTo>
                        <a:pt x="861" y="382519"/>
                        <a:pt x="1689" y="765072"/>
                        <a:pt x="2484" y="1147592"/>
                      </a:cubicBezTo>
                      <a:cubicBezTo>
                        <a:pt x="2484" y="1149877"/>
                        <a:pt x="2484" y="1152162"/>
                        <a:pt x="2484" y="1154448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0" name="任意多边形: 形状 1559"/>
              <p:cNvSpPr/>
              <p:nvPr/>
            </p:nvSpPr>
            <p:spPr>
              <a:xfrm>
                <a:off x="3873258" y="768773"/>
                <a:ext cx="1351620" cy="1708687"/>
              </a:xfrm>
              <a:custGeom>
                <a:avLst/>
                <a:gdLst>
                  <a:gd name="connsiteX0" fmla="*/ 3200326 w 3209401"/>
                  <a:gd name="connsiteY0" fmla="*/ 3238878 h 4057250"/>
                  <a:gd name="connsiteX1" fmla="*/ 3196020 w 3209401"/>
                  <a:gd name="connsiteY1" fmla="*/ 3228908 h 4057250"/>
                  <a:gd name="connsiteX2" fmla="*/ 3182937 w 3209401"/>
                  <a:gd name="connsiteY2" fmla="*/ 3220794 h 4057250"/>
                  <a:gd name="connsiteX3" fmla="*/ 3119278 w 3209401"/>
                  <a:gd name="connsiteY3" fmla="*/ 3219535 h 4057250"/>
                  <a:gd name="connsiteX4" fmla="*/ 1303329 w 3209401"/>
                  <a:gd name="connsiteY4" fmla="*/ 3218342 h 4057250"/>
                  <a:gd name="connsiteX5" fmla="*/ 1303329 w 3209401"/>
                  <a:gd name="connsiteY5" fmla="*/ 3218342 h 4057250"/>
                  <a:gd name="connsiteX6" fmla="*/ 1303030 w 3209401"/>
                  <a:gd name="connsiteY6" fmla="*/ 3206021 h 4057250"/>
                  <a:gd name="connsiteX7" fmla="*/ 1681940 w 3209401"/>
                  <a:gd name="connsiteY7" fmla="*/ 2898952 h 4057250"/>
                  <a:gd name="connsiteX8" fmla="*/ 2151933 w 3209401"/>
                  <a:gd name="connsiteY8" fmla="*/ 2590526 h 4057250"/>
                  <a:gd name="connsiteX9" fmla="*/ 2580127 w 3209401"/>
                  <a:gd name="connsiteY9" fmla="*/ 2307735 h 4057250"/>
                  <a:gd name="connsiteX10" fmla="*/ 2836453 w 3209401"/>
                  <a:gd name="connsiteY10" fmla="*/ 2095658 h 4057250"/>
                  <a:gd name="connsiteX11" fmla="*/ 3144913 w 3209401"/>
                  <a:gd name="connsiteY11" fmla="*/ 1309389 h 4057250"/>
                  <a:gd name="connsiteX12" fmla="*/ 3117754 w 3209401"/>
                  <a:gd name="connsiteY12" fmla="*/ 955850 h 4057250"/>
                  <a:gd name="connsiteX13" fmla="*/ 3007989 w 3209401"/>
                  <a:gd name="connsiteY13" fmla="*/ 662063 h 4057250"/>
                  <a:gd name="connsiteX14" fmla="*/ 2739010 w 3209401"/>
                  <a:gd name="connsiteY14" fmla="*/ 337440 h 4057250"/>
                  <a:gd name="connsiteX15" fmla="*/ 2387790 w 3209401"/>
                  <a:gd name="connsiteY15" fmla="*/ 128510 h 4057250"/>
                  <a:gd name="connsiteX16" fmla="*/ 1863180 w 3209401"/>
                  <a:gd name="connsiteY16" fmla="*/ 3808 h 4057250"/>
                  <a:gd name="connsiteX17" fmla="*/ 1486424 w 3209401"/>
                  <a:gd name="connsiteY17" fmla="*/ 2350 h 4057250"/>
                  <a:gd name="connsiteX18" fmla="*/ 854699 w 3209401"/>
                  <a:gd name="connsiteY18" fmla="*/ 154543 h 4057250"/>
                  <a:gd name="connsiteX19" fmla="*/ 579426 w 3209401"/>
                  <a:gd name="connsiteY19" fmla="*/ 331710 h 4057250"/>
                  <a:gd name="connsiteX20" fmla="*/ 1003314 w 3209401"/>
                  <a:gd name="connsiteY20" fmla="*/ 1387058 h 4057250"/>
                  <a:gd name="connsiteX21" fmla="*/ 1082342 w 3209401"/>
                  <a:gd name="connsiteY21" fmla="*/ 1143516 h 4057250"/>
                  <a:gd name="connsiteX22" fmla="*/ 1444327 w 3209401"/>
                  <a:gd name="connsiteY22" fmla="*/ 871887 h 4057250"/>
                  <a:gd name="connsiteX23" fmla="*/ 1694857 w 3209401"/>
                  <a:gd name="connsiteY23" fmla="*/ 853538 h 4057250"/>
                  <a:gd name="connsiteX24" fmla="*/ 2070420 w 3209401"/>
                  <a:gd name="connsiteY24" fmla="*/ 1030274 h 4057250"/>
                  <a:gd name="connsiteX25" fmla="*/ 2163161 w 3209401"/>
                  <a:gd name="connsiteY25" fmla="*/ 1390668 h 4057250"/>
                  <a:gd name="connsiteX26" fmla="*/ 2079595 w 3209401"/>
                  <a:gd name="connsiteY26" fmla="*/ 1631660 h 4057250"/>
                  <a:gd name="connsiteX27" fmla="*/ 1895142 w 3209401"/>
                  <a:gd name="connsiteY27" fmla="*/ 1824526 h 4057250"/>
                  <a:gd name="connsiteX28" fmla="*/ 1193200 w 3209401"/>
                  <a:gd name="connsiteY28" fmla="*/ 2296043 h 4057250"/>
                  <a:gd name="connsiteX29" fmla="*/ 992086 w 3209401"/>
                  <a:gd name="connsiteY29" fmla="*/ 2431808 h 4057250"/>
                  <a:gd name="connsiteX30" fmla="*/ 0 w 3209401"/>
                  <a:gd name="connsiteY30" fmla="*/ 4055950 h 4057250"/>
                  <a:gd name="connsiteX31" fmla="*/ 10135 w 3209401"/>
                  <a:gd name="connsiteY31" fmla="*/ 4056845 h 4057250"/>
                  <a:gd name="connsiteX32" fmla="*/ 3138985 w 3209401"/>
                  <a:gd name="connsiteY32" fmla="*/ 4056811 h 4057250"/>
                  <a:gd name="connsiteX33" fmla="*/ 3195953 w 3209401"/>
                  <a:gd name="connsiteY33" fmla="*/ 4045848 h 4057250"/>
                  <a:gd name="connsiteX34" fmla="*/ 3200591 w 3209401"/>
                  <a:gd name="connsiteY34" fmla="*/ 4036111 h 4057250"/>
                  <a:gd name="connsiteX35" fmla="*/ 3209036 w 3209401"/>
                  <a:gd name="connsiteY35" fmla="*/ 3994179 h 4057250"/>
                  <a:gd name="connsiteX36" fmla="*/ 3208970 w 3209401"/>
                  <a:gd name="connsiteY36" fmla="*/ 3280710 h 4057250"/>
                  <a:gd name="connsiteX37" fmla="*/ 3200326 w 3209401"/>
                  <a:gd name="connsiteY37" fmla="*/ 3238878 h 40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209401" h="4057250">
                    <a:moveTo>
                      <a:pt x="3200326" y="3238878"/>
                    </a:moveTo>
                    <a:cubicBezTo>
                      <a:pt x="3199531" y="3235334"/>
                      <a:pt x="3198107" y="3232021"/>
                      <a:pt x="3196020" y="3228908"/>
                    </a:cubicBezTo>
                    <a:cubicBezTo>
                      <a:pt x="3191647" y="3226192"/>
                      <a:pt x="3187309" y="3223476"/>
                      <a:pt x="3182937" y="3220794"/>
                    </a:cubicBezTo>
                    <a:cubicBezTo>
                      <a:pt x="3161706" y="3220363"/>
                      <a:pt x="3140508" y="3219535"/>
                      <a:pt x="3119278" y="3219535"/>
                    </a:cubicBezTo>
                    <a:cubicBezTo>
                      <a:pt x="2513950" y="3219104"/>
                      <a:pt x="1908656" y="3218740"/>
                      <a:pt x="1303329" y="3218342"/>
                    </a:cubicBezTo>
                    <a:lnTo>
                      <a:pt x="1303329" y="3218342"/>
                    </a:lnTo>
                    <a:cubicBezTo>
                      <a:pt x="1303229" y="3214235"/>
                      <a:pt x="1303130" y="3210128"/>
                      <a:pt x="1303030" y="3206021"/>
                    </a:cubicBezTo>
                    <a:cubicBezTo>
                      <a:pt x="1428858" y="3103146"/>
                      <a:pt x="1549189" y="2994640"/>
                      <a:pt x="1681940" y="2898952"/>
                    </a:cubicBezTo>
                    <a:cubicBezTo>
                      <a:pt x="1832840" y="2790182"/>
                      <a:pt x="1994971" y="2693069"/>
                      <a:pt x="2151933" y="2590526"/>
                    </a:cubicBezTo>
                    <a:cubicBezTo>
                      <a:pt x="2295249" y="2496891"/>
                      <a:pt x="2441149" y="2406006"/>
                      <a:pt x="2580127" y="2307735"/>
                    </a:cubicBezTo>
                    <a:cubicBezTo>
                      <a:pt x="2671509" y="2243115"/>
                      <a:pt x="2762029" y="2174288"/>
                      <a:pt x="2836453" y="2095658"/>
                    </a:cubicBezTo>
                    <a:cubicBezTo>
                      <a:pt x="3051875" y="1868180"/>
                      <a:pt x="3151273" y="1602811"/>
                      <a:pt x="3144913" y="1309389"/>
                    </a:cubicBezTo>
                    <a:cubicBezTo>
                      <a:pt x="3142363" y="1191277"/>
                      <a:pt x="3141336" y="1071510"/>
                      <a:pt x="3117754" y="955850"/>
                    </a:cubicBezTo>
                    <a:cubicBezTo>
                      <a:pt x="3097284" y="855459"/>
                      <a:pt x="3047272" y="759374"/>
                      <a:pt x="3007989" y="662063"/>
                    </a:cubicBezTo>
                    <a:cubicBezTo>
                      <a:pt x="2955227" y="531399"/>
                      <a:pt x="2855300" y="425808"/>
                      <a:pt x="2739010" y="337440"/>
                    </a:cubicBezTo>
                    <a:cubicBezTo>
                      <a:pt x="2632889" y="256822"/>
                      <a:pt x="2511400" y="188559"/>
                      <a:pt x="2387790" y="128510"/>
                    </a:cubicBezTo>
                    <a:cubicBezTo>
                      <a:pt x="2226754" y="50310"/>
                      <a:pt x="2046474" y="15500"/>
                      <a:pt x="1863180" y="3808"/>
                    </a:cubicBezTo>
                    <a:cubicBezTo>
                      <a:pt x="1738246" y="-4142"/>
                      <a:pt x="1612053" y="2913"/>
                      <a:pt x="1486424" y="2350"/>
                    </a:cubicBezTo>
                    <a:cubicBezTo>
                      <a:pt x="1259045" y="1290"/>
                      <a:pt x="1049684" y="59220"/>
                      <a:pt x="854699" y="154543"/>
                    </a:cubicBezTo>
                    <a:cubicBezTo>
                      <a:pt x="751227" y="205120"/>
                      <a:pt x="660011" y="264672"/>
                      <a:pt x="579426" y="331710"/>
                    </a:cubicBezTo>
                    <a:cubicBezTo>
                      <a:pt x="788257" y="644641"/>
                      <a:pt x="934952" y="1002253"/>
                      <a:pt x="1003314" y="1387058"/>
                    </a:cubicBezTo>
                    <a:cubicBezTo>
                      <a:pt x="1022856" y="1303791"/>
                      <a:pt x="1044650" y="1220490"/>
                      <a:pt x="1082342" y="1143516"/>
                    </a:cubicBezTo>
                    <a:cubicBezTo>
                      <a:pt x="1149413" y="1006592"/>
                      <a:pt x="1266663" y="902790"/>
                      <a:pt x="1444327" y="871887"/>
                    </a:cubicBezTo>
                    <a:cubicBezTo>
                      <a:pt x="1526004" y="857678"/>
                      <a:pt x="1611126" y="856585"/>
                      <a:pt x="1694857" y="853538"/>
                    </a:cubicBezTo>
                    <a:cubicBezTo>
                      <a:pt x="1860001" y="847510"/>
                      <a:pt x="1980231" y="920609"/>
                      <a:pt x="2070420" y="1030274"/>
                    </a:cubicBezTo>
                    <a:cubicBezTo>
                      <a:pt x="2158424" y="1137289"/>
                      <a:pt x="2175217" y="1260899"/>
                      <a:pt x="2163161" y="1390668"/>
                    </a:cubicBezTo>
                    <a:cubicBezTo>
                      <a:pt x="2155112" y="1477513"/>
                      <a:pt x="2136697" y="1560681"/>
                      <a:pt x="2079595" y="1631660"/>
                    </a:cubicBezTo>
                    <a:cubicBezTo>
                      <a:pt x="2024548" y="1700122"/>
                      <a:pt x="1968605" y="1772724"/>
                      <a:pt x="1895142" y="1824526"/>
                    </a:cubicBezTo>
                    <a:cubicBezTo>
                      <a:pt x="1665610" y="1986391"/>
                      <a:pt x="1426673" y="2138252"/>
                      <a:pt x="1193200" y="2296043"/>
                    </a:cubicBezTo>
                    <a:cubicBezTo>
                      <a:pt x="1126228" y="2341320"/>
                      <a:pt x="1059091" y="2386497"/>
                      <a:pt x="992086" y="2431808"/>
                    </a:cubicBezTo>
                    <a:cubicBezTo>
                      <a:pt x="860595" y="3084764"/>
                      <a:pt x="500862" y="3654684"/>
                      <a:pt x="0" y="4055950"/>
                    </a:cubicBezTo>
                    <a:cubicBezTo>
                      <a:pt x="3378" y="4056348"/>
                      <a:pt x="6756" y="4056845"/>
                      <a:pt x="10135" y="4056845"/>
                    </a:cubicBezTo>
                    <a:cubicBezTo>
                      <a:pt x="1053096" y="4057408"/>
                      <a:pt x="2096024" y="4057375"/>
                      <a:pt x="3138985" y="4056811"/>
                    </a:cubicBezTo>
                    <a:cubicBezTo>
                      <a:pt x="3157963" y="4056811"/>
                      <a:pt x="3176975" y="4049657"/>
                      <a:pt x="3195953" y="4045848"/>
                    </a:cubicBezTo>
                    <a:cubicBezTo>
                      <a:pt x="3198437" y="4042934"/>
                      <a:pt x="3199961" y="4039688"/>
                      <a:pt x="3200591" y="4036111"/>
                    </a:cubicBezTo>
                    <a:cubicBezTo>
                      <a:pt x="3203538" y="4022133"/>
                      <a:pt x="3209003" y="4008156"/>
                      <a:pt x="3209036" y="3994179"/>
                    </a:cubicBezTo>
                    <a:cubicBezTo>
                      <a:pt x="3209533" y="3756367"/>
                      <a:pt x="3209533" y="3518522"/>
                      <a:pt x="3208970" y="3280710"/>
                    </a:cubicBezTo>
                    <a:cubicBezTo>
                      <a:pt x="3209003" y="3266733"/>
                      <a:pt x="3203372" y="3252822"/>
                      <a:pt x="3200326" y="323887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1" name="任意多边形: 形状 1560"/>
              <p:cNvSpPr/>
              <p:nvPr/>
            </p:nvSpPr>
            <p:spPr>
              <a:xfrm>
                <a:off x="1060396" y="1434107"/>
                <a:ext cx="1345481" cy="1043367"/>
              </a:xfrm>
              <a:custGeom>
                <a:avLst/>
                <a:gdLst>
                  <a:gd name="connsiteX0" fmla="*/ 2490761 w 3194823"/>
                  <a:gd name="connsiteY0" fmla="*/ 1639246 h 2477458"/>
                  <a:gd name="connsiteX1" fmla="*/ 1353371 w 3194823"/>
                  <a:gd name="connsiteY1" fmla="*/ 1638517 h 2477458"/>
                  <a:gd name="connsiteX2" fmla="*/ 1353073 w 3194823"/>
                  <a:gd name="connsiteY2" fmla="*/ 1626196 h 2477458"/>
                  <a:gd name="connsiteX3" fmla="*/ 1731982 w 3194823"/>
                  <a:gd name="connsiteY3" fmla="*/ 1319128 h 2477458"/>
                  <a:gd name="connsiteX4" fmla="*/ 2201975 w 3194823"/>
                  <a:gd name="connsiteY4" fmla="*/ 1010701 h 2477458"/>
                  <a:gd name="connsiteX5" fmla="*/ 2234103 w 3194823"/>
                  <a:gd name="connsiteY5" fmla="*/ 989900 h 2477458"/>
                  <a:gd name="connsiteX6" fmla="*/ 2147557 w 3194823"/>
                  <a:gd name="connsiteY6" fmla="*/ 298292 h 2477458"/>
                  <a:gd name="connsiteX7" fmla="*/ 2163621 w 3194823"/>
                  <a:gd name="connsiteY7" fmla="*/ 0 h 2477458"/>
                  <a:gd name="connsiteX8" fmla="*/ 2129671 w 3194823"/>
                  <a:gd name="connsiteY8" fmla="*/ 51868 h 2477458"/>
                  <a:gd name="connsiteX9" fmla="*/ 1945218 w 3194823"/>
                  <a:gd name="connsiteY9" fmla="*/ 244734 h 2477458"/>
                  <a:gd name="connsiteX10" fmla="*/ 1243275 w 3194823"/>
                  <a:gd name="connsiteY10" fmla="*/ 716251 h 2477458"/>
                  <a:gd name="connsiteX11" fmla="*/ 654409 w 3194823"/>
                  <a:gd name="connsiteY11" fmla="*/ 1123612 h 2477458"/>
                  <a:gd name="connsiteX12" fmla="*/ 247579 w 3194823"/>
                  <a:gd name="connsiteY12" fmla="*/ 1566909 h 2477458"/>
                  <a:gd name="connsiteX13" fmla="*/ 69120 w 3194823"/>
                  <a:gd name="connsiteY13" fmla="*/ 1966751 h 2477458"/>
                  <a:gd name="connsiteX14" fmla="*/ 2248 w 3194823"/>
                  <a:gd name="connsiteY14" fmla="*/ 2465394 h 2477458"/>
                  <a:gd name="connsiteX15" fmla="*/ 60178 w 3194823"/>
                  <a:gd name="connsiteY15" fmla="*/ 2477053 h 2477458"/>
                  <a:gd name="connsiteX16" fmla="*/ 3189027 w 3194823"/>
                  <a:gd name="connsiteY16" fmla="*/ 2477020 h 2477458"/>
                  <a:gd name="connsiteX17" fmla="*/ 3194823 w 3194823"/>
                  <a:gd name="connsiteY17" fmla="*/ 2476192 h 2477458"/>
                  <a:gd name="connsiteX18" fmla="*/ 2490761 w 3194823"/>
                  <a:gd name="connsiteY18" fmla="*/ 1639246 h 247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4823" h="2477458">
                    <a:moveTo>
                      <a:pt x="2490761" y="1639246"/>
                    </a:moveTo>
                    <a:cubicBezTo>
                      <a:pt x="2111620" y="1639014"/>
                      <a:pt x="1732512" y="1638749"/>
                      <a:pt x="1353371" y="1638517"/>
                    </a:cubicBezTo>
                    <a:cubicBezTo>
                      <a:pt x="1353272" y="1634410"/>
                      <a:pt x="1353172" y="1630303"/>
                      <a:pt x="1353073" y="1626196"/>
                    </a:cubicBezTo>
                    <a:cubicBezTo>
                      <a:pt x="1478901" y="1523321"/>
                      <a:pt x="1599231" y="1414815"/>
                      <a:pt x="1731982" y="1319128"/>
                    </a:cubicBezTo>
                    <a:cubicBezTo>
                      <a:pt x="1882883" y="1210357"/>
                      <a:pt x="2045013" y="1113245"/>
                      <a:pt x="2201975" y="1010701"/>
                    </a:cubicBezTo>
                    <a:cubicBezTo>
                      <a:pt x="2212640" y="1003712"/>
                      <a:pt x="2223405" y="996823"/>
                      <a:pt x="2234103" y="989900"/>
                    </a:cubicBezTo>
                    <a:cubicBezTo>
                      <a:pt x="2177697" y="768716"/>
                      <a:pt x="2147557" y="537031"/>
                      <a:pt x="2147557" y="298292"/>
                    </a:cubicBezTo>
                    <a:cubicBezTo>
                      <a:pt x="2147557" y="197503"/>
                      <a:pt x="2153187" y="98040"/>
                      <a:pt x="2163621" y="0"/>
                    </a:cubicBezTo>
                    <a:cubicBezTo>
                      <a:pt x="2154148" y="17886"/>
                      <a:pt x="2143052" y="35241"/>
                      <a:pt x="2129671" y="51868"/>
                    </a:cubicBezTo>
                    <a:cubicBezTo>
                      <a:pt x="2074623" y="120330"/>
                      <a:pt x="2018681" y="192932"/>
                      <a:pt x="1945218" y="244734"/>
                    </a:cubicBezTo>
                    <a:cubicBezTo>
                      <a:pt x="1715686" y="406599"/>
                      <a:pt x="1476748" y="558460"/>
                      <a:pt x="1243275" y="716251"/>
                    </a:cubicBezTo>
                    <a:cubicBezTo>
                      <a:pt x="1045209" y="850128"/>
                      <a:pt x="845255" y="982316"/>
                      <a:pt x="654409" y="1123612"/>
                    </a:cubicBezTo>
                    <a:cubicBezTo>
                      <a:pt x="486848" y="1247652"/>
                      <a:pt x="353004" y="1399977"/>
                      <a:pt x="247579" y="1566909"/>
                    </a:cubicBezTo>
                    <a:cubicBezTo>
                      <a:pt x="168385" y="1692241"/>
                      <a:pt x="107607" y="1825587"/>
                      <a:pt x="69120" y="1966751"/>
                    </a:cubicBezTo>
                    <a:cubicBezTo>
                      <a:pt x="24241" y="2131331"/>
                      <a:pt x="-9146" y="2295779"/>
                      <a:pt x="2248" y="2465394"/>
                    </a:cubicBezTo>
                    <a:cubicBezTo>
                      <a:pt x="21558" y="2469435"/>
                      <a:pt x="40868" y="2477053"/>
                      <a:pt x="60178" y="2477053"/>
                    </a:cubicBezTo>
                    <a:cubicBezTo>
                      <a:pt x="1103105" y="2477616"/>
                      <a:pt x="2146066" y="2477583"/>
                      <a:pt x="3189027" y="2477020"/>
                    </a:cubicBezTo>
                    <a:cubicBezTo>
                      <a:pt x="3190948" y="2477020"/>
                      <a:pt x="3192869" y="2476324"/>
                      <a:pt x="3194823" y="2476192"/>
                    </a:cubicBezTo>
                    <a:cubicBezTo>
                      <a:pt x="2908687" y="2246892"/>
                      <a:pt x="2668491" y="1962809"/>
                      <a:pt x="2490761" y="1639246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2" name="任意多边形: 形状 1561"/>
              <p:cNvSpPr/>
              <p:nvPr/>
            </p:nvSpPr>
            <p:spPr>
              <a:xfrm>
                <a:off x="1098935" y="768773"/>
                <a:ext cx="1085349" cy="697458"/>
              </a:xfrm>
              <a:custGeom>
                <a:avLst/>
                <a:gdLst>
                  <a:gd name="connsiteX0" fmla="*/ 2346323 w 2577145"/>
                  <a:gd name="connsiteY0" fmla="*/ 128510 h 1656103"/>
                  <a:gd name="connsiteX1" fmla="*/ 1821712 w 2577145"/>
                  <a:gd name="connsiteY1" fmla="*/ 3808 h 1656103"/>
                  <a:gd name="connsiteX2" fmla="*/ 1444989 w 2577145"/>
                  <a:gd name="connsiteY2" fmla="*/ 2350 h 1656103"/>
                  <a:gd name="connsiteX3" fmla="*/ 813264 w 2577145"/>
                  <a:gd name="connsiteY3" fmla="*/ 154543 h 1656103"/>
                  <a:gd name="connsiteX4" fmla="*/ 142488 w 2577145"/>
                  <a:gd name="connsiteY4" fmla="*/ 879042 h 1656103"/>
                  <a:gd name="connsiteX5" fmla="*/ 39150 w 2577145"/>
                  <a:gd name="connsiteY5" fmla="*/ 1263383 h 1656103"/>
                  <a:gd name="connsiteX6" fmla="*/ 0 w 2577145"/>
                  <a:gd name="connsiteY6" fmla="*/ 1647956 h 1656103"/>
                  <a:gd name="connsiteX7" fmla="*/ 75716 w 2577145"/>
                  <a:gd name="connsiteY7" fmla="*/ 1656104 h 1656103"/>
                  <a:gd name="connsiteX8" fmla="*/ 904447 w 2577145"/>
                  <a:gd name="connsiteY8" fmla="*/ 1655839 h 1656103"/>
                  <a:gd name="connsiteX9" fmla="*/ 929884 w 2577145"/>
                  <a:gd name="connsiteY9" fmla="*/ 1648188 h 1656103"/>
                  <a:gd name="connsiteX10" fmla="*/ 945484 w 2577145"/>
                  <a:gd name="connsiteY10" fmla="*/ 1457640 h 1656103"/>
                  <a:gd name="connsiteX11" fmla="*/ 1040874 w 2577145"/>
                  <a:gd name="connsiteY11" fmla="*/ 1143583 h 1656103"/>
                  <a:gd name="connsiteX12" fmla="*/ 1402858 w 2577145"/>
                  <a:gd name="connsiteY12" fmla="*/ 871954 h 1656103"/>
                  <a:gd name="connsiteX13" fmla="*/ 1653389 w 2577145"/>
                  <a:gd name="connsiteY13" fmla="*/ 853604 h 1656103"/>
                  <a:gd name="connsiteX14" fmla="*/ 2028953 w 2577145"/>
                  <a:gd name="connsiteY14" fmla="*/ 1030340 h 1656103"/>
                  <a:gd name="connsiteX15" fmla="*/ 2122852 w 2577145"/>
                  <a:gd name="connsiteY15" fmla="*/ 1272094 h 1656103"/>
                  <a:gd name="connsiteX16" fmla="*/ 2577146 w 2577145"/>
                  <a:gd name="connsiteY16" fmla="*/ 255564 h 1656103"/>
                  <a:gd name="connsiteX17" fmla="*/ 2346323 w 2577145"/>
                  <a:gd name="connsiteY17" fmla="*/ 128510 h 165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7145" h="1656103">
                    <a:moveTo>
                      <a:pt x="2346323" y="128510"/>
                    </a:moveTo>
                    <a:cubicBezTo>
                      <a:pt x="2185286" y="50310"/>
                      <a:pt x="2005006" y="15500"/>
                      <a:pt x="1821712" y="3808"/>
                    </a:cubicBezTo>
                    <a:cubicBezTo>
                      <a:pt x="1696778" y="-4142"/>
                      <a:pt x="1570585" y="2913"/>
                      <a:pt x="1444989" y="2350"/>
                    </a:cubicBezTo>
                    <a:cubicBezTo>
                      <a:pt x="1217610" y="1290"/>
                      <a:pt x="1008216" y="59220"/>
                      <a:pt x="813264" y="154543"/>
                    </a:cubicBezTo>
                    <a:cubicBezTo>
                      <a:pt x="478803" y="318097"/>
                      <a:pt x="271397" y="574622"/>
                      <a:pt x="142488" y="879042"/>
                    </a:cubicBezTo>
                    <a:cubicBezTo>
                      <a:pt x="90521" y="1001757"/>
                      <a:pt x="62765" y="1133613"/>
                      <a:pt x="39150" y="1263383"/>
                    </a:cubicBezTo>
                    <a:cubicBezTo>
                      <a:pt x="16064" y="1390205"/>
                      <a:pt x="12255" y="1519643"/>
                      <a:pt x="0" y="1647956"/>
                    </a:cubicBezTo>
                    <a:cubicBezTo>
                      <a:pt x="25239" y="1650672"/>
                      <a:pt x="50477" y="1653388"/>
                      <a:pt x="75716" y="1656104"/>
                    </a:cubicBezTo>
                    <a:cubicBezTo>
                      <a:pt x="351948" y="1656004"/>
                      <a:pt x="628214" y="1655938"/>
                      <a:pt x="904447" y="1655839"/>
                    </a:cubicBezTo>
                    <a:cubicBezTo>
                      <a:pt x="912926" y="1653288"/>
                      <a:pt x="921405" y="1650738"/>
                      <a:pt x="929884" y="1648188"/>
                    </a:cubicBezTo>
                    <a:cubicBezTo>
                      <a:pt x="934488" y="1584561"/>
                      <a:pt x="931010" y="1519544"/>
                      <a:pt x="945484" y="1457640"/>
                    </a:cubicBezTo>
                    <a:cubicBezTo>
                      <a:pt x="970259" y="1351519"/>
                      <a:pt x="992517" y="1242318"/>
                      <a:pt x="1040874" y="1143583"/>
                    </a:cubicBezTo>
                    <a:cubicBezTo>
                      <a:pt x="1107945" y="1006658"/>
                      <a:pt x="1225195" y="902856"/>
                      <a:pt x="1402858" y="871954"/>
                    </a:cubicBezTo>
                    <a:cubicBezTo>
                      <a:pt x="1484503" y="857745"/>
                      <a:pt x="1569625" y="856651"/>
                      <a:pt x="1653389" y="853604"/>
                    </a:cubicBezTo>
                    <a:cubicBezTo>
                      <a:pt x="1818532" y="847576"/>
                      <a:pt x="1938763" y="920675"/>
                      <a:pt x="2028953" y="1030340"/>
                    </a:cubicBezTo>
                    <a:cubicBezTo>
                      <a:pt x="2089631" y="1104135"/>
                      <a:pt x="2115963" y="1185945"/>
                      <a:pt x="2122852" y="1272094"/>
                    </a:cubicBezTo>
                    <a:cubicBezTo>
                      <a:pt x="2205391" y="899743"/>
                      <a:pt x="2362221" y="555578"/>
                      <a:pt x="2577146" y="255564"/>
                    </a:cubicBezTo>
                    <a:cubicBezTo>
                      <a:pt x="2503252" y="209260"/>
                      <a:pt x="2425450" y="166964"/>
                      <a:pt x="2346323" y="12851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63" name="图形 4"/>
              <p:cNvGrpSpPr/>
              <p:nvPr/>
            </p:nvGrpSpPr>
            <p:grpSpPr>
              <a:xfrm>
                <a:off x="2236569" y="457340"/>
                <a:ext cx="1847160" cy="2148208"/>
                <a:chOff x="2792775" y="878626"/>
                <a:chExt cx="4386053" cy="5100888"/>
              </a:xfrm>
              <a:grpFill/>
            </p:grpSpPr>
            <p:grpSp>
              <p:nvGrpSpPr>
                <p:cNvPr id="1564" name="图形 4"/>
                <p:cNvGrpSpPr/>
                <p:nvPr/>
              </p:nvGrpSpPr>
              <p:grpSpPr>
                <a:xfrm>
                  <a:off x="2932969" y="913459"/>
                  <a:ext cx="4245860" cy="5066056"/>
                  <a:chOff x="2932969" y="913459"/>
                  <a:chExt cx="4245860" cy="5066056"/>
                </a:xfrm>
                <a:grpFill/>
              </p:grpSpPr>
              <p:sp>
                <p:nvSpPr>
                  <p:cNvPr id="1566" name="任意多边形: 形状 1565"/>
                  <p:cNvSpPr/>
                  <p:nvPr/>
                </p:nvSpPr>
                <p:spPr>
                  <a:xfrm>
                    <a:off x="4243484" y="913459"/>
                    <a:ext cx="2935344" cy="5066056"/>
                  </a:xfrm>
                  <a:custGeom>
                    <a:avLst/>
                    <a:gdLst>
                      <a:gd name="connsiteX0" fmla="*/ 2935288 w 2935344"/>
                      <a:gd name="connsiteY0" fmla="*/ 3044787 h 5066056"/>
                      <a:gd name="connsiteX1" fmla="*/ 2739309 w 2935344"/>
                      <a:gd name="connsiteY1" fmla="*/ 2066446 h 5066056"/>
                      <a:gd name="connsiteX2" fmla="*/ 2139678 w 2935344"/>
                      <a:gd name="connsiteY2" fmla="*/ 1338636 h 5066056"/>
                      <a:gd name="connsiteX3" fmla="*/ 2836388 w 2935344"/>
                      <a:gd name="connsiteY3" fmla="*/ 2037200 h 5066056"/>
                      <a:gd name="connsiteX4" fmla="*/ 2718674 w 2935344"/>
                      <a:gd name="connsiteY4" fmla="*/ 1764114 h 5066056"/>
                      <a:gd name="connsiteX5" fmla="*/ 1977549 w 2935344"/>
                      <a:gd name="connsiteY5" fmla="*/ 988708 h 5066056"/>
                      <a:gd name="connsiteX6" fmla="*/ 2525444 w 2935344"/>
                      <a:gd name="connsiteY6" fmla="*/ 634342 h 5066056"/>
                      <a:gd name="connsiteX7" fmla="*/ 2086783 w 2935344"/>
                      <a:gd name="connsiteY7" fmla="*/ 845656 h 5066056"/>
                      <a:gd name="connsiteX8" fmla="*/ 1584066 w 2935344"/>
                      <a:gd name="connsiteY8" fmla="*/ 699028 h 5066056"/>
                      <a:gd name="connsiteX9" fmla="*/ 1881198 w 2935344"/>
                      <a:gd name="connsiteY9" fmla="*/ 438163 h 5066056"/>
                      <a:gd name="connsiteX10" fmla="*/ 1964035 w 2935344"/>
                      <a:gd name="connsiteY10" fmla="*/ 0 h 5066056"/>
                      <a:gd name="connsiteX11" fmla="*/ 1682503 w 2935344"/>
                      <a:gd name="connsiteY11" fmla="*/ 479102 h 5066056"/>
                      <a:gd name="connsiteX12" fmla="*/ 1049155 w 2935344"/>
                      <a:gd name="connsiteY12" fmla="*/ 608971 h 5066056"/>
                      <a:gd name="connsiteX13" fmla="*/ 989172 w 2935344"/>
                      <a:gd name="connsiteY13" fmla="*/ 617052 h 5066056"/>
                      <a:gd name="connsiteX14" fmla="*/ 908355 w 2935344"/>
                      <a:gd name="connsiteY14" fmla="*/ 859866 h 5066056"/>
                      <a:gd name="connsiteX15" fmla="*/ 764277 w 2935344"/>
                      <a:gd name="connsiteY15" fmla="*/ 993279 h 5066056"/>
                      <a:gd name="connsiteX16" fmla="*/ 881163 w 2935344"/>
                      <a:gd name="connsiteY16" fmla="*/ 999671 h 5066056"/>
                      <a:gd name="connsiteX17" fmla="*/ 979832 w 2935344"/>
                      <a:gd name="connsiteY17" fmla="*/ 985893 h 5066056"/>
                      <a:gd name="connsiteX18" fmla="*/ 1121757 w 2935344"/>
                      <a:gd name="connsiteY18" fmla="*/ 969663 h 5066056"/>
                      <a:gd name="connsiteX19" fmla="*/ 1271168 w 2935344"/>
                      <a:gd name="connsiteY19" fmla="*/ 1002188 h 5066056"/>
                      <a:gd name="connsiteX20" fmla="*/ 1338570 w 2935344"/>
                      <a:gd name="connsiteY20" fmla="*/ 1051407 h 5066056"/>
                      <a:gd name="connsiteX21" fmla="*/ 1727482 w 2935344"/>
                      <a:gd name="connsiteY21" fmla="*/ 1224897 h 5066056"/>
                      <a:gd name="connsiteX22" fmla="*/ 2304590 w 2935344"/>
                      <a:gd name="connsiteY22" fmla="*/ 2022163 h 5066056"/>
                      <a:gd name="connsiteX23" fmla="*/ 2243381 w 2935344"/>
                      <a:gd name="connsiteY23" fmla="*/ 3136302 h 5066056"/>
                      <a:gd name="connsiteX24" fmla="*/ 1471387 w 2935344"/>
                      <a:gd name="connsiteY24" fmla="*/ 4038099 h 5066056"/>
                      <a:gd name="connsiteX25" fmla="*/ 316111 w 2935344"/>
                      <a:gd name="connsiteY25" fmla="*/ 4637299 h 5066056"/>
                      <a:gd name="connsiteX26" fmla="*/ 0 w 2935344"/>
                      <a:gd name="connsiteY26" fmla="*/ 5033034 h 5066056"/>
                      <a:gd name="connsiteX27" fmla="*/ 292794 w 2935344"/>
                      <a:gd name="connsiteY27" fmla="*/ 4713048 h 5066056"/>
                      <a:gd name="connsiteX28" fmla="*/ 1588140 w 2935344"/>
                      <a:gd name="connsiteY28" fmla="*/ 4180091 h 5066056"/>
                      <a:gd name="connsiteX29" fmla="*/ 1202640 w 2935344"/>
                      <a:gd name="connsiteY29" fmla="*/ 5066056 h 5066056"/>
                      <a:gd name="connsiteX30" fmla="*/ 1350394 w 2935344"/>
                      <a:gd name="connsiteY30" fmla="*/ 4618520 h 5066056"/>
                      <a:gd name="connsiteX31" fmla="*/ 1976588 w 2935344"/>
                      <a:gd name="connsiteY31" fmla="*/ 4108482 h 5066056"/>
                      <a:gd name="connsiteX32" fmla="*/ 2391766 w 2935344"/>
                      <a:gd name="connsiteY32" fmla="*/ 3602221 h 5066056"/>
                      <a:gd name="connsiteX33" fmla="*/ 2139744 w 2935344"/>
                      <a:gd name="connsiteY33" fmla="*/ 4127958 h 5066056"/>
                      <a:gd name="connsiteX34" fmla="*/ 2091089 w 2935344"/>
                      <a:gd name="connsiteY34" fmla="*/ 4796117 h 5066056"/>
                      <a:gd name="connsiteX35" fmla="*/ 2191381 w 2935344"/>
                      <a:gd name="connsiteY35" fmla="*/ 4233781 h 5066056"/>
                      <a:gd name="connsiteX36" fmla="*/ 2491726 w 2935344"/>
                      <a:gd name="connsiteY36" fmla="*/ 3802175 h 5066056"/>
                      <a:gd name="connsiteX37" fmla="*/ 2655345 w 2935344"/>
                      <a:gd name="connsiteY37" fmla="*/ 3457613 h 5066056"/>
                      <a:gd name="connsiteX38" fmla="*/ 2656339 w 2935344"/>
                      <a:gd name="connsiteY38" fmla="*/ 2418560 h 5066056"/>
                      <a:gd name="connsiteX39" fmla="*/ 2805187 w 2935344"/>
                      <a:gd name="connsiteY39" fmla="*/ 2848311 h 5066056"/>
                      <a:gd name="connsiteX40" fmla="*/ 2867191 w 2935344"/>
                      <a:gd name="connsiteY40" fmla="*/ 3612157 h 5066056"/>
                      <a:gd name="connsiteX41" fmla="*/ 2935288 w 2935344"/>
                      <a:gd name="connsiteY41" fmla="*/ 3044787 h 5066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2935344" h="5066056">
                        <a:moveTo>
                          <a:pt x="2935288" y="3044787"/>
                        </a:moveTo>
                        <a:cubicBezTo>
                          <a:pt x="2937441" y="2710758"/>
                          <a:pt x="2878485" y="2367653"/>
                          <a:pt x="2739309" y="2066446"/>
                        </a:cubicBezTo>
                        <a:cubicBezTo>
                          <a:pt x="2602749" y="1770871"/>
                          <a:pt x="2394912" y="1524613"/>
                          <a:pt x="2139678" y="1338636"/>
                        </a:cubicBezTo>
                        <a:cubicBezTo>
                          <a:pt x="2425914" y="1501693"/>
                          <a:pt x="2667766" y="1742188"/>
                          <a:pt x="2836388" y="2037200"/>
                        </a:cubicBezTo>
                        <a:cubicBezTo>
                          <a:pt x="2803895" y="1943102"/>
                          <a:pt x="2764382" y="1851786"/>
                          <a:pt x="2718674" y="1764114"/>
                        </a:cubicBezTo>
                        <a:cubicBezTo>
                          <a:pt x="2550086" y="1440882"/>
                          <a:pt x="2292732" y="1151765"/>
                          <a:pt x="1977549" y="988708"/>
                        </a:cubicBezTo>
                        <a:cubicBezTo>
                          <a:pt x="2194163" y="976884"/>
                          <a:pt x="2452642" y="872949"/>
                          <a:pt x="2525444" y="634342"/>
                        </a:cubicBezTo>
                        <a:cubicBezTo>
                          <a:pt x="2435221" y="794020"/>
                          <a:pt x="2253715" y="852115"/>
                          <a:pt x="2086783" y="845656"/>
                        </a:cubicBezTo>
                        <a:cubicBezTo>
                          <a:pt x="1911173" y="838867"/>
                          <a:pt x="1748746" y="755401"/>
                          <a:pt x="1584066" y="699028"/>
                        </a:cubicBezTo>
                        <a:cubicBezTo>
                          <a:pt x="1700123" y="637091"/>
                          <a:pt x="1807073" y="552664"/>
                          <a:pt x="1881198" y="438163"/>
                        </a:cubicBezTo>
                        <a:cubicBezTo>
                          <a:pt x="1963008" y="311772"/>
                          <a:pt x="2006298" y="150570"/>
                          <a:pt x="1964035" y="0"/>
                        </a:cubicBezTo>
                        <a:cubicBezTo>
                          <a:pt x="1980364" y="205519"/>
                          <a:pt x="1848706" y="388481"/>
                          <a:pt x="1682503" y="479102"/>
                        </a:cubicBezTo>
                        <a:cubicBezTo>
                          <a:pt x="1488577" y="584858"/>
                          <a:pt x="1260900" y="583202"/>
                          <a:pt x="1049155" y="608971"/>
                        </a:cubicBezTo>
                        <a:cubicBezTo>
                          <a:pt x="1029083" y="611422"/>
                          <a:pt x="1009078" y="614105"/>
                          <a:pt x="989172" y="617052"/>
                        </a:cubicBezTo>
                        <a:cubicBezTo>
                          <a:pt x="984767" y="702737"/>
                          <a:pt x="956349" y="789184"/>
                          <a:pt x="908355" y="859866"/>
                        </a:cubicBezTo>
                        <a:cubicBezTo>
                          <a:pt x="902327" y="868775"/>
                          <a:pt x="806044" y="969630"/>
                          <a:pt x="764277" y="993279"/>
                        </a:cubicBezTo>
                        <a:cubicBezTo>
                          <a:pt x="802367" y="1003679"/>
                          <a:pt x="845590" y="1002387"/>
                          <a:pt x="881163" y="999671"/>
                        </a:cubicBezTo>
                        <a:cubicBezTo>
                          <a:pt x="913589" y="997187"/>
                          <a:pt x="945783" y="991689"/>
                          <a:pt x="979832" y="985893"/>
                        </a:cubicBezTo>
                        <a:cubicBezTo>
                          <a:pt x="1025638" y="978076"/>
                          <a:pt x="1072969" y="969994"/>
                          <a:pt x="1121757" y="969663"/>
                        </a:cubicBezTo>
                        <a:cubicBezTo>
                          <a:pt x="1176176" y="969299"/>
                          <a:pt x="1227845" y="980560"/>
                          <a:pt x="1271168" y="1002188"/>
                        </a:cubicBezTo>
                        <a:cubicBezTo>
                          <a:pt x="1297367" y="1015238"/>
                          <a:pt x="1319889" y="1031733"/>
                          <a:pt x="1338570" y="1051407"/>
                        </a:cubicBezTo>
                        <a:cubicBezTo>
                          <a:pt x="1475593" y="1086814"/>
                          <a:pt x="1606953" y="1145671"/>
                          <a:pt x="1727482" y="1224897"/>
                        </a:cubicBezTo>
                        <a:cubicBezTo>
                          <a:pt x="2007391" y="1408853"/>
                          <a:pt x="2206815" y="1691015"/>
                          <a:pt x="2304590" y="2022163"/>
                        </a:cubicBezTo>
                        <a:cubicBezTo>
                          <a:pt x="2411340" y="2383750"/>
                          <a:pt x="2381001" y="2789322"/>
                          <a:pt x="2243381" y="3136302"/>
                        </a:cubicBezTo>
                        <a:cubicBezTo>
                          <a:pt x="2092579" y="3516503"/>
                          <a:pt x="1810617" y="3838609"/>
                          <a:pt x="1471387" y="4038099"/>
                        </a:cubicBezTo>
                        <a:cubicBezTo>
                          <a:pt x="1095426" y="4259185"/>
                          <a:pt x="660872" y="4355005"/>
                          <a:pt x="316111" y="4637299"/>
                        </a:cubicBezTo>
                        <a:cubicBezTo>
                          <a:pt x="186209" y="4743785"/>
                          <a:pt x="72006" y="4875310"/>
                          <a:pt x="0" y="5033034"/>
                        </a:cubicBezTo>
                        <a:cubicBezTo>
                          <a:pt x="73629" y="4904688"/>
                          <a:pt x="176869" y="4798369"/>
                          <a:pt x="292794" y="4713048"/>
                        </a:cubicBezTo>
                        <a:cubicBezTo>
                          <a:pt x="680447" y="4427806"/>
                          <a:pt x="1167133" y="4387199"/>
                          <a:pt x="1588140" y="4180091"/>
                        </a:cubicBezTo>
                        <a:cubicBezTo>
                          <a:pt x="1362318" y="4403561"/>
                          <a:pt x="1128315" y="4715367"/>
                          <a:pt x="1202640" y="5066056"/>
                        </a:cubicBezTo>
                        <a:cubicBezTo>
                          <a:pt x="1194426" y="4900979"/>
                          <a:pt x="1255766" y="4746865"/>
                          <a:pt x="1350394" y="4618520"/>
                        </a:cubicBezTo>
                        <a:cubicBezTo>
                          <a:pt x="1516532" y="4393228"/>
                          <a:pt x="1762657" y="4272632"/>
                          <a:pt x="1976588" y="4108482"/>
                        </a:cubicBezTo>
                        <a:cubicBezTo>
                          <a:pt x="2151966" y="3973910"/>
                          <a:pt x="2293361" y="3807143"/>
                          <a:pt x="2391766" y="3602221"/>
                        </a:cubicBezTo>
                        <a:cubicBezTo>
                          <a:pt x="2324827" y="3786741"/>
                          <a:pt x="2220097" y="3950327"/>
                          <a:pt x="2139744" y="4127958"/>
                        </a:cubicBezTo>
                        <a:cubicBezTo>
                          <a:pt x="2048131" y="4330429"/>
                          <a:pt x="1986226" y="4585199"/>
                          <a:pt x="2091089" y="4796117"/>
                        </a:cubicBezTo>
                        <a:cubicBezTo>
                          <a:pt x="2029284" y="4605172"/>
                          <a:pt x="2094633" y="4397765"/>
                          <a:pt x="2191381" y="4233781"/>
                        </a:cubicBezTo>
                        <a:cubicBezTo>
                          <a:pt x="2280941" y="4081919"/>
                          <a:pt x="2397131" y="3950294"/>
                          <a:pt x="2491726" y="3802175"/>
                        </a:cubicBezTo>
                        <a:cubicBezTo>
                          <a:pt x="2559923" y="3695359"/>
                          <a:pt x="2615732" y="3579632"/>
                          <a:pt x="2655345" y="3457613"/>
                        </a:cubicBezTo>
                        <a:cubicBezTo>
                          <a:pt x="2763851" y="3123451"/>
                          <a:pt x="2755803" y="2753948"/>
                          <a:pt x="2656339" y="2418560"/>
                        </a:cubicBezTo>
                        <a:cubicBezTo>
                          <a:pt x="2718939" y="2556246"/>
                          <a:pt x="2768753" y="2700391"/>
                          <a:pt x="2805187" y="2848311"/>
                        </a:cubicBezTo>
                        <a:cubicBezTo>
                          <a:pt x="2866926" y="3098974"/>
                          <a:pt x="2881565" y="3354506"/>
                          <a:pt x="2867191" y="3612157"/>
                        </a:cubicBezTo>
                        <a:cubicBezTo>
                          <a:pt x="2911474" y="3426843"/>
                          <a:pt x="2934063" y="3235865"/>
                          <a:pt x="2935288" y="3044787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7" name="任意多边形: 形状 1566"/>
                  <p:cNvSpPr/>
                  <p:nvPr/>
                </p:nvSpPr>
                <p:spPr>
                  <a:xfrm>
                    <a:off x="2932969" y="2358514"/>
                    <a:ext cx="3531217" cy="2622977"/>
                  </a:xfrm>
                  <a:custGeom>
                    <a:avLst/>
                    <a:gdLst>
                      <a:gd name="connsiteX0" fmla="*/ 3513224 w 3531217"/>
                      <a:gd name="connsiteY0" fmla="*/ 969531 h 2622977"/>
                      <a:gd name="connsiteX1" fmla="*/ 3203439 w 3531217"/>
                      <a:gd name="connsiteY1" fmla="*/ 329525 h 2622977"/>
                      <a:gd name="connsiteX2" fmla="*/ 2615004 w 3531217"/>
                      <a:gd name="connsiteY2" fmla="*/ 0 h 2622977"/>
                      <a:gd name="connsiteX3" fmla="*/ 2630372 w 3531217"/>
                      <a:gd name="connsiteY3" fmla="*/ 7055 h 2622977"/>
                      <a:gd name="connsiteX4" fmla="*/ 2709035 w 3531217"/>
                      <a:gd name="connsiteY4" fmla="*/ 65680 h 2622977"/>
                      <a:gd name="connsiteX5" fmla="*/ 2713705 w 3531217"/>
                      <a:gd name="connsiteY5" fmla="*/ 123543 h 2622977"/>
                      <a:gd name="connsiteX6" fmla="*/ 2661108 w 3531217"/>
                      <a:gd name="connsiteY6" fmla="*/ 139640 h 2622977"/>
                      <a:gd name="connsiteX7" fmla="*/ 2466322 w 3531217"/>
                      <a:gd name="connsiteY7" fmla="*/ 165077 h 2622977"/>
                      <a:gd name="connsiteX8" fmla="*/ 2375768 w 3531217"/>
                      <a:gd name="connsiteY8" fmla="*/ 214991 h 2622977"/>
                      <a:gd name="connsiteX9" fmla="*/ 2267427 w 3531217"/>
                      <a:gd name="connsiteY9" fmla="*/ 273550 h 2622977"/>
                      <a:gd name="connsiteX10" fmla="*/ 2130934 w 3531217"/>
                      <a:gd name="connsiteY10" fmla="*/ 298490 h 2622977"/>
                      <a:gd name="connsiteX11" fmla="*/ 2162432 w 3531217"/>
                      <a:gd name="connsiteY11" fmla="*/ 317370 h 2622977"/>
                      <a:gd name="connsiteX12" fmla="*/ 2178132 w 3531217"/>
                      <a:gd name="connsiteY12" fmla="*/ 324491 h 2622977"/>
                      <a:gd name="connsiteX13" fmla="*/ 2363678 w 3531217"/>
                      <a:gd name="connsiteY13" fmla="*/ 338336 h 2622977"/>
                      <a:gd name="connsiteX14" fmla="*/ 2397031 w 3531217"/>
                      <a:gd name="connsiteY14" fmla="*/ 339859 h 2622977"/>
                      <a:gd name="connsiteX15" fmla="*/ 2413989 w 3531217"/>
                      <a:gd name="connsiteY15" fmla="*/ 354996 h 2622977"/>
                      <a:gd name="connsiteX16" fmla="*/ 2411605 w 3531217"/>
                      <a:gd name="connsiteY16" fmla="*/ 410805 h 2622977"/>
                      <a:gd name="connsiteX17" fmla="*/ 2403060 w 3531217"/>
                      <a:gd name="connsiteY17" fmla="*/ 421040 h 2622977"/>
                      <a:gd name="connsiteX18" fmla="*/ 2783790 w 3531217"/>
                      <a:gd name="connsiteY18" fmla="*/ 860661 h 2622977"/>
                      <a:gd name="connsiteX19" fmla="*/ 2654451 w 3531217"/>
                      <a:gd name="connsiteY19" fmla="*/ 1149446 h 2622977"/>
                      <a:gd name="connsiteX20" fmla="*/ 2324893 w 3531217"/>
                      <a:gd name="connsiteY20" fmla="*/ 1245134 h 2622977"/>
                      <a:gd name="connsiteX21" fmla="*/ 1720957 w 3531217"/>
                      <a:gd name="connsiteY21" fmla="*/ 1514941 h 2622977"/>
                      <a:gd name="connsiteX22" fmla="*/ 1976621 w 3531217"/>
                      <a:gd name="connsiteY22" fmla="*/ 1361490 h 2622977"/>
                      <a:gd name="connsiteX23" fmla="*/ 2577378 w 3531217"/>
                      <a:gd name="connsiteY23" fmla="*/ 1341716 h 2622977"/>
                      <a:gd name="connsiteX24" fmla="*/ 2956784 w 3531217"/>
                      <a:gd name="connsiteY24" fmla="*/ 1068994 h 2622977"/>
                      <a:gd name="connsiteX25" fmla="*/ 2881201 w 3531217"/>
                      <a:gd name="connsiteY25" fmla="*/ 1366392 h 2622977"/>
                      <a:gd name="connsiteX26" fmla="*/ 1947872 w 3531217"/>
                      <a:gd name="connsiteY26" fmla="*/ 1841585 h 2622977"/>
                      <a:gd name="connsiteX27" fmla="*/ 2720131 w 3531217"/>
                      <a:gd name="connsiteY27" fmla="*/ 1777396 h 2622977"/>
                      <a:gd name="connsiteX28" fmla="*/ 2266599 w 3531217"/>
                      <a:gd name="connsiteY28" fmla="*/ 2030675 h 2622977"/>
                      <a:gd name="connsiteX29" fmla="*/ 1534847 w 3531217"/>
                      <a:gd name="connsiteY29" fmla="*/ 2026005 h 2622977"/>
                      <a:gd name="connsiteX30" fmla="*/ 825949 w 3531217"/>
                      <a:gd name="connsiteY30" fmla="*/ 1755933 h 2622977"/>
                      <a:gd name="connsiteX31" fmla="*/ 0 w 3531217"/>
                      <a:gd name="connsiteY31" fmla="*/ 1488146 h 2622977"/>
                      <a:gd name="connsiteX32" fmla="*/ 880699 w 3531217"/>
                      <a:gd name="connsiteY32" fmla="*/ 1987816 h 2622977"/>
                      <a:gd name="connsiteX33" fmla="*/ 1560086 w 3531217"/>
                      <a:gd name="connsiteY33" fmla="*/ 2288128 h 2622977"/>
                      <a:gd name="connsiteX34" fmla="*/ 2670217 w 3531217"/>
                      <a:gd name="connsiteY34" fmla="*/ 2019977 h 2622977"/>
                      <a:gd name="connsiteX35" fmla="*/ 2793760 w 3531217"/>
                      <a:gd name="connsiteY35" fmla="*/ 1896898 h 2622977"/>
                      <a:gd name="connsiteX36" fmla="*/ 2029119 w 3531217"/>
                      <a:gd name="connsiteY36" fmla="*/ 2367752 h 2622977"/>
                      <a:gd name="connsiteX37" fmla="*/ 1153653 w 3531217"/>
                      <a:gd name="connsiteY37" fmla="*/ 2250569 h 2622977"/>
                      <a:gd name="connsiteX38" fmla="*/ 17687 w 3531217"/>
                      <a:gd name="connsiteY38" fmla="*/ 2389314 h 2622977"/>
                      <a:gd name="connsiteX39" fmla="*/ 908156 w 3531217"/>
                      <a:gd name="connsiteY39" fmla="*/ 2405212 h 2622977"/>
                      <a:gd name="connsiteX40" fmla="*/ 1824858 w 3531217"/>
                      <a:gd name="connsiteY40" fmla="*/ 2620966 h 2622977"/>
                      <a:gd name="connsiteX41" fmla="*/ 2649549 w 3531217"/>
                      <a:gd name="connsiteY41" fmla="*/ 2352516 h 2622977"/>
                      <a:gd name="connsiteX42" fmla="*/ 3089402 w 3531217"/>
                      <a:gd name="connsiteY42" fmla="*/ 1593439 h 2622977"/>
                      <a:gd name="connsiteX43" fmla="*/ 3034652 w 3531217"/>
                      <a:gd name="connsiteY43" fmla="*/ 1900077 h 2622977"/>
                      <a:gd name="connsiteX44" fmla="*/ 2730630 w 3531217"/>
                      <a:gd name="connsiteY44" fmla="*/ 2454166 h 2622977"/>
                      <a:gd name="connsiteX45" fmla="*/ 3042336 w 3531217"/>
                      <a:gd name="connsiteY45" fmla="*/ 2134842 h 2622977"/>
                      <a:gd name="connsiteX46" fmla="*/ 3321219 w 3531217"/>
                      <a:gd name="connsiteY46" fmla="*/ 1306177 h 2622977"/>
                      <a:gd name="connsiteX47" fmla="*/ 3239608 w 3531217"/>
                      <a:gd name="connsiteY47" fmla="*/ 859965 h 2622977"/>
                      <a:gd name="connsiteX48" fmla="*/ 3024087 w 3531217"/>
                      <a:gd name="connsiteY48" fmla="*/ 480691 h 2622977"/>
                      <a:gd name="connsiteX49" fmla="*/ 3237653 w 3531217"/>
                      <a:gd name="connsiteY49" fmla="*/ 711150 h 2622977"/>
                      <a:gd name="connsiteX50" fmla="*/ 3386203 w 3531217"/>
                      <a:gd name="connsiteY50" fmla="*/ 1799223 h 2622977"/>
                      <a:gd name="connsiteX51" fmla="*/ 3513224 w 3531217"/>
                      <a:gd name="connsiteY51" fmla="*/ 969531 h 2622977"/>
                      <a:gd name="connsiteX52" fmla="*/ 2536175 w 3531217"/>
                      <a:gd name="connsiteY52" fmla="*/ 217210 h 2622977"/>
                      <a:gd name="connsiteX53" fmla="*/ 2625967 w 3531217"/>
                      <a:gd name="connsiteY53" fmla="*/ 257320 h 2622977"/>
                      <a:gd name="connsiteX54" fmla="*/ 2536175 w 3531217"/>
                      <a:gd name="connsiteY54" fmla="*/ 217210 h 2622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531217" h="2622977">
                        <a:moveTo>
                          <a:pt x="3513224" y="969531"/>
                        </a:moveTo>
                        <a:cubicBezTo>
                          <a:pt x="3473378" y="728274"/>
                          <a:pt x="3367721" y="502552"/>
                          <a:pt x="3203439" y="329525"/>
                        </a:cubicBezTo>
                        <a:cubicBezTo>
                          <a:pt x="3043794" y="161401"/>
                          <a:pt x="2836221" y="44184"/>
                          <a:pt x="2615004" y="0"/>
                        </a:cubicBezTo>
                        <a:cubicBezTo>
                          <a:pt x="2620237" y="2252"/>
                          <a:pt x="2625371" y="4571"/>
                          <a:pt x="2630372" y="7055"/>
                        </a:cubicBezTo>
                        <a:cubicBezTo>
                          <a:pt x="2660744" y="22225"/>
                          <a:pt x="2687208" y="41932"/>
                          <a:pt x="2709035" y="65680"/>
                        </a:cubicBezTo>
                        <a:cubicBezTo>
                          <a:pt x="2723410" y="81313"/>
                          <a:pt x="2725364" y="105525"/>
                          <a:pt x="2713705" y="123543"/>
                        </a:cubicBezTo>
                        <a:cubicBezTo>
                          <a:pt x="2702047" y="141528"/>
                          <a:pt x="2680021" y="148285"/>
                          <a:pt x="2661108" y="139640"/>
                        </a:cubicBezTo>
                        <a:cubicBezTo>
                          <a:pt x="2616660" y="119337"/>
                          <a:pt x="2543826" y="128876"/>
                          <a:pt x="2466322" y="165077"/>
                        </a:cubicBezTo>
                        <a:cubicBezTo>
                          <a:pt x="2435816" y="179320"/>
                          <a:pt x="2406637" y="196642"/>
                          <a:pt x="2375768" y="214991"/>
                        </a:cubicBezTo>
                        <a:cubicBezTo>
                          <a:pt x="2341288" y="235460"/>
                          <a:pt x="2305616" y="256658"/>
                          <a:pt x="2267427" y="273550"/>
                        </a:cubicBezTo>
                        <a:cubicBezTo>
                          <a:pt x="2227450" y="291237"/>
                          <a:pt x="2178993" y="299484"/>
                          <a:pt x="2130934" y="298490"/>
                        </a:cubicBezTo>
                        <a:cubicBezTo>
                          <a:pt x="2140970" y="305578"/>
                          <a:pt x="2151502" y="311905"/>
                          <a:pt x="2162432" y="317370"/>
                        </a:cubicBezTo>
                        <a:cubicBezTo>
                          <a:pt x="2167566" y="319953"/>
                          <a:pt x="2172866" y="322338"/>
                          <a:pt x="2178132" y="324491"/>
                        </a:cubicBezTo>
                        <a:cubicBezTo>
                          <a:pt x="2228112" y="344860"/>
                          <a:pt x="2306676" y="360693"/>
                          <a:pt x="2363678" y="338336"/>
                        </a:cubicBezTo>
                        <a:cubicBezTo>
                          <a:pt x="2374840" y="333964"/>
                          <a:pt x="2386830" y="334758"/>
                          <a:pt x="2397031" y="339859"/>
                        </a:cubicBezTo>
                        <a:cubicBezTo>
                          <a:pt x="2403656" y="343171"/>
                          <a:pt x="2409551" y="348272"/>
                          <a:pt x="2413989" y="354996"/>
                        </a:cubicBezTo>
                        <a:cubicBezTo>
                          <a:pt x="2425251" y="372020"/>
                          <a:pt x="2424257" y="394940"/>
                          <a:pt x="2411605" y="410805"/>
                        </a:cubicBezTo>
                        <a:cubicBezTo>
                          <a:pt x="2408823" y="414283"/>
                          <a:pt x="2405941" y="417661"/>
                          <a:pt x="2403060" y="421040"/>
                        </a:cubicBezTo>
                        <a:cubicBezTo>
                          <a:pt x="2590328" y="485693"/>
                          <a:pt x="2762261" y="645868"/>
                          <a:pt x="2783790" y="860661"/>
                        </a:cubicBezTo>
                        <a:cubicBezTo>
                          <a:pt x="2795681" y="979301"/>
                          <a:pt x="2751331" y="1086615"/>
                          <a:pt x="2654451" y="1149446"/>
                        </a:cubicBezTo>
                        <a:cubicBezTo>
                          <a:pt x="2556710" y="1212808"/>
                          <a:pt x="2436810" y="1231588"/>
                          <a:pt x="2324893" y="1245134"/>
                        </a:cubicBezTo>
                        <a:cubicBezTo>
                          <a:pt x="2115234" y="1270505"/>
                          <a:pt x="1832377" y="1288689"/>
                          <a:pt x="1720957" y="1514941"/>
                        </a:cubicBezTo>
                        <a:cubicBezTo>
                          <a:pt x="1781801" y="1427136"/>
                          <a:pt x="1878019" y="1381297"/>
                          <a:pt x="1976621" y="1361490"/>
                        </a:cubicBezTo>
                        <a:cubicBezTo>
                          <a:pt x="2175383" y="1321578"/>
                          <a:pt x="2377887" y="1374771"/>
                          <a:pt x="2577378" y="1341716"/>
                        </a:cubicBezTo>
                        <a:cubicBezTo>
                          <a:pt x="2739706" y="1314822"/>
                          <a:pt x="2882492" y="1228176"/>
                          <a:pt x="2956784" y="1068994"/>
                        </a:cubicBezTo>
                        <a:cubicBezTo>
                          <a:pt x="2948238" y="1171770"/>
                          <a:pt x="2923993" y="1273519"/>
                          <a:pt x="2881201" y="1366392"/>
                        </a:cubicBezTo>
                        <a:cubicBezTo>
                          <a:pt x="2711851" y="1734139"/>
                          <a:pt x="2296938" y="1816876"/>
                          <a:pt x="1947872" y="1841585"/>
                        </a:cubicBezTo>
                        <a:cubicBezTo>
                          <a:pt x="2203966" y="1875468"/>
                          <a:pt x="2477185" y="1883980"/>
                          <a:pt x="2720131" y="1777396"/>
                        </a:cubicBezTo>
                        <a:cubicBezTo>
                          <a:pt x="2591553" y="1903125"/>
                          <a:pt x="2434028" y="1982450"/>
                          <a:pt x="2266599" y="2030675"/>
                        </a:cubicBezTo>
                        <a:cubicBezTo>
                          <a:pt x="2030311" y="2098773"/>
                          <a:pt x="1770871" y="2090824"/>
                          <a:pt x="1534847" y="2026005"/>
                        </a:cubicBezTo>
                        <a:cubicBezTo>
                          <a:pt x="1272658" y="1953999"/>
                          <a:pt x="1073863" y="1868215"/>
                          <a:pt x="825949" y="1755933"/>
                        </a:cubicBezTo>
                        <a:cubicBezTo>
                          <a:pt x="578069" y="1643684"/>
                          <a:pt x="272788" y="1492916"/>
                          <a:pt x="0" y="1488146"/>
                        </a:cubicBezTo>
                        <a:cubicBezTo>
                          <a:pt x="0" y="1488146"/>
                          <a:pt x="645504" y="1845725"/>
                          <a:pt x="880699" y="1987816"/>
                        </a:cubicBezTo>
                        <a:cubicBezTo>
                          <a:pt x="1094663" y="2117056"/>
                          <a:pt x="1317339" y="2234869"/>
                          <a:pt x="1560086" y="2288128"/>
                        </a:cubicBezTo>
                        <a:cubicBezTo>
                          <a:pt x="1939558" y="2371329"/>
                          <a:pt x="2367852" y="2286108"/>
                          <a:pt x="2670217" y="2019977"/>
                        </a:cubicBezTo>
                        <a:cubicBezTo>
                          <a:pt x="2713407" y="1980794"/>
                          <a:pt x="2755538" y="1941645"/>
                          <a:pt x="2793760" y="1896898"/>
                        </a:cubicBezTo>
                        <a:cubicBezTo>
                          <a:pt x="2612321" y="2158226"/>
                          <a:pt x="2335227" y="2337115"/>
                          <a:pt x="2029119" y="2367752"/>
                        </a:cubicBezTo>
                        <a:cubicBezTo>
                          <a:pt x="1733874" y="2397296"/>
                          <a:pt x="1435516" y="2332312"/>
                          <a:pt x="1153653" y="2250569"/>
                        </a:cubicBezTo>
                        <a:cubicBezTo>
                          <a:pt x="429022" y="2040413"/>
                          <a:pt x="17687" y="2389314"/>
                          <a:pt x="17687" y="2389314"/>
                        </a:cubicBezTo>
                        <a:cubicBezTo>
                          <a:pt x="307201" y="2270442"/>
                          <a:pt x="616986" y="2322011"/>
                          <a:pt x="908156" y="2405212"/>
                        </a:cubicBezTo>
                        <a:cubicBezTo>
                          <a:pt x="1210125" y="2491494"/>
                          <a:pt x="1509940" y="2603610"/>
                          <a:pt x="1824858" y="2620966"/>
                        </a:cubicBezTo>
                        <a:cubicBezTo>
                          <a:pt x="2123912" y="2637460"/>
                          <a:pt x="2414553" y="2552967"/>
                          <a:pt x="2649549" y="2352516"/>
                        </a:cubicBezTo>
                        <a:cubicBezTo>
                          <a:pt x="2871761" y="2162929"/>
                          <a:pt x="3030181" y="1889280"/>
                          <a:pt x="3089402" y="1593439"/>
                        </a:cubicBezTo>
                        <a:cubicBezTo>
                          <a:pt x="3081486" y="1697871"/>
                          <a:pt x="3062077" y="1799587"/>
                          <a:pt x="3034652" y="1900077"/>
                        </a:cubicBezTo>
                        <a:cubicBezTo>
                          <a:pt x="2977484" y="2109703"/>
                          <a:pt x="2866660" y="2292964"/>
                          <a:pt x="2730630" y="2454166"/>
                        </a:cubicBezTo>
                        <a:cubicBezTo>
                          <a:pt x="2849934" y="2366527"/>
                          <a:pt x="2954995" y="2257624"/>
                          <a:pt x="3042336" y="2134842"/>
                        </a:cubicBezTo>
                        <a:cubicBezTo>
                          <a:pt x="3210461" y="1898388"/>
                          <a:pt x="3320722" y="1604402"/>
                          <a:pt x="3321219" y="1306177"/>
                        </a:cubicBezTo>
                        <a:cubicBezTo>
                          <a:pt x="3321484" y="1152990"/>
                          <a:pt x="3293430" y="1002089"/>
                          <a:pt x="3239608" y="859965"/>
                        </a:cubicBezTo>
                        <a:cubicBezTo>
                          <a:pt x="3187607" y="722743"/>
                          <a:pt x="3107850" y="598140"/>
                          <a:pt x="3024087" y="480691"/>
                        </a:cubicBezTo>
                        <a:cubicBezTo>
                          <a:pt x="3103578" y="548094"/>
                          <a:pt x="3175915" y="625267"/>
                          <a:pt x="3237653" y="711150"/>
                        </a:cubicBezTo>
                        <a:cubicBezTo>
                          <a:pt x="3457812" y="1017391"/>
                          <a:pt x="3504115" y="1438928"/>
                          <a:pt x="3386203" y="1799223"/>
                        </a:cubicBezTo>
                        <a:cubicBezTo>
                          <a:pt x="3515741" y="1548361"/>
                          <a:pt x="3559693" y="1250930"/>
                          <a:pt x="3513224" y="969531"/>
                        </a:cubicBezTo>
                        <a:close/>
                        <a:moveTo>
                          <a:pt x="2536175" y="217210"/>
                        </a:moveTo>
                        <a:cubicBezTo>
                          <a:pt x="2569495" y="226683"/>
                          <a:pt x="2598973" y="234268"/>
                          <a:pt x="2625967" y="257320"/>
                        </a:cubicBezTo>
                        <a:cubicBezTo>
                          <a:pt x="2596886" y="241952"/>
                          <a:pt x="2566845" y="228538"/>
                          <a:pt x="2536175" y="217210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" name="任意多边形: 形状 1567"/>
                  <p:cNvSpPr/>
                  <p:nvPr/>
                </p:nvSpPr>
                <p:spPr>
                  <a:xfrm>
                    <a:off x="5278331" y="2069778"/>
                    <a:ext cx="990562" cy="538504"/>
                  </a:xfrm>
                  <a:custGeom>
                    <a:avLst/>
                    <a:gdLst>
                      <a:gd name="connsiteX0" fmla="*/ 733905 w 990562"/>
                      <a:gd name="connsiteY0" fmla="*/ 256244 h 538504"/>
                      <a:gd name="connsiteX1" fmla="*/ 276299 w 990562"/>
                      <a:gd name="connsiteY1" fmla="*/ 1176 h 538504"/>
                      <a:gd name="connsiteX2" fmla="*/ 77902 w 990562"/>
                      <a:gd name="connsiteY2" fmla="*/ 67650 h 538504"/>
                      <a:gd name="connsiteX3" fmla="*/ 0 w 990562"/>
                      <a:gd name="connsiteY3" fmla="*/ 143896 h 538504"/>
                      <a:gd name="connsiteX4" fmla="*/ 990563 w 990562"/>
                      <a:gd name="connsiteY4" fmla="*/ 538505 h 538504"/>
                      <a:gd name="connsiteX5" fmla="*/ 733905 w 990562"/>
                      <a:gd name="connsiteY5" fmla="*/ 256244 h 538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0562" h="538504">
                        <a:moveTo>
                          <a:pt x="733905" y="256244"/>
                        </a:moveTo>
                        <a:cubicBezTo>
                          <a:pt x="598471" y="143830"/>
                          <a:pt x="441939" y="56720"/>
                          <a:pt x="276299" y="1176"/>
                        </a:cubicBezTo>
                        <a:cubicBezTo>
                          <a:pt x="211050" y="-6840"/>
                          <a:pt x="126093" y="27309"/>
                          <a:pt x="77902" y="67650"/>
                        </a:cubicBezTo>
                        <a:cubicBezTo>
                          <a:pt x="50610" y="90504"/>
                          <a:pt x="25636" y="116471"/>
                          <a:pt x="0" y="143896"/>
                        </a:cubicBezTo>
                        <a:cubicBezTo>
                          <a:pt x="364203" y="131376"/>
                          <a:pt x="726519" y="263233"/>
                          <a:pt x="990563" y="538505"/>
                        </a:cubicBezTo>
                        <a:cubicBezTo>
                          <a:pt x="918358" y="432019"/>
                          <a:pt x="831249" y="337060"/>
                          <a:pt x="733905" y="256244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65" name="任意多边形: 形状 1564"/>
                <p:cNvSpPr/>
                <p:nvPr/>
              </p:nvSpPr>
              <p:spPr>
                <a:xfrm>
                  <a:off x="2792775" y="878626"/>
                  <a:ext cx="2818426" cy="2620490"/>
                </a:xfrm>
                <a:custGeom>
                  <a:avLst/>
                  <a:gdLst>
                    <a:gd name="connsiteX0" fmla="*/ 2606118 w 2818426"/>
                    <a:gd name="connsiteY0" fmla="*/ 1495786 h 2620490"/>
                    <a:gd name="connsiteX1" fmla="*/ 2375328 w 2818426"/>
                    <a:gd name="connsiteY1" fmla="*/ 1516255 h 2620490"/>
                    <a:gd name="connsiteX2" fmla="*/ 2148744 w 2818426"/>
                    <a:gd name="connsiteY2" fmla="*/ 1489096 h 2620490"/>
                    <a:gd name="connsiteX3" fmla="*/ 2363702 w 2818426"/>
                    <a:gd name="connsiteY3" fmla="*/ 1396389 h 2620490"/>
                    <a:gd name="connsiteX4" fmla="*/ 2536695 w 2818426"/>
                    <a:gd name="connsiteY4" fmla="*/ 1222899 h 2620490"/>
                    <a:gd name="connsiteX5" fmla="*/ 2782092 w 2818426"/>
                    <a:gd name="connsiteY5" fmla="*/ 1149369 h 2620490"/>
                    <a:gd name="connsiteX6" fmla="*/ 2572665 w 2818426"/>
                    <a:gd name="connsiteY6" fmla="*/ 1050204 h 2620490"/>
                    <a:gd name="connsiteX7" fmla="*/ 2334920 w 2818426"/>
                    <a:gd name="connsiteY7" fmla="*/ 1080112 h 2620490"/>
                    <a:gd name="connsiteX8" fmla="*/ 2117510 w 2818426"/>
                    <a:gd name="connsiteY8" fmla="*/ 1020394 h 2620490"/>
                    <a:gd name="connsiteX9" fmla="*/ 2323989 w 2818426"/>
                    <a:gd name="connsiteY9" fmla="*/ 867969 h 2620490"/>
                    <a:gd name="connsiteX10" fmla="*/ 2396890 w 2818426"/>
                    <a:gd name="connsiteY10" fmla="*/ 608695 h 2620490"/>
                    <a:gd name="connsiteX11" fmla="*/ 2192034 w 2818426"/>
                    <a:gd name="connsiteY11" fmla="*/ 766850 h 2620490"/>
                    <a:gd name="connsiteX12" fmla="*/ 2293253 w 2818426"/>
                    <a:gd name="connsiteY12" fmla="*/ 629628 h 2620490"/>
                    <a:gd name="connsiteX13" fmla="*/ 2391624 w 2818426"/>
                    <a:gd name="connsiteY13" fmla="*/ 63019 h 2620490"/>
                    <a:gd name="connsiteX14" fmla="*/ 2355090 w 2818426"/>
                    <a:gd name="connsiteY14" fmla="*/ 3632 h 2620490"/>
                    <a:gd name="connsiteX15" fmla="*/ 2308886 w 2818426"/>
                    <a:gd name="connsiteY15" fmla="*/ 32249 h 2620490"/>
                    <a:gd name="connsiteX16" fmla="*/ 2283085 w 2818426"/>
                    <a:gd name="connsiteY16" fmla="*/ 374626 h 2620490"/>
                    <a:gd name="connsiteX17" fmla="*/ 2214656 w 2818426"/>
                    <a:gd name="connsiteY17" fmla="*/ 305402 h 2620490"/>
                    <a:gd name="connsiteX18" fmla="*/ 2184714 w 2818426"/>
                    <a:gd name="connsiteY18" fmla="*/ 302421 h 2620490"/>
                    <a:gd name="connsiteX19" fmla="*/ 2174744 w 2818426"/>
                    <a:gd name="connsiteY19" fmla="*/ 328752 h 2620490"/>
                    <a:gd name="connsiteX20" fmla="*/ 2198028 w 2818426"/>
                    <a:gd name="connsiteY20" fmla="*/ 338954 h 2620490"/>
                    <a:gd name="connsiteX21" fmla="*/ 2238503 w 2818426"/>
                    <a:gd name="connsiteY21" fmla="*/ 389630 h 2620490"/>
                    <a:gd name="connsiteX22" fmla="*/ 2232077 w 2818426"/>
                    <a:gd name="connsiteY22" fmla="*/ 458622 h 2620490"/>
                    <a:gd name="connsiteX23" fmla="*/ 2216047 w 2818426"/>
                    <a:gd name="connsiteY23" fmla="*/ 518638 h 2620490"/>
                    <a:gd name="connsiteX24" fmla="*/ 1874962 w 2818426"/>
                    <a:gd name="connsiteY24" fmla="*/ 789405 h 2620490"/>
                    <a:gd name="connsiteX25" fmla="*/ 1747080 w 2818426"/>
                    <a:gd name="connsiteY25" fmla="*/ 833921 h 2620490"/>
                    <a:gd name="connsiteX26" fmla="*/ 1729493 w 2818426"/>
                    <a:gd name="connsiteY26" fmla="*/ 844619 h 2620490"/>
                    <a:gd name="connsiteX27" fmla="*/ 1791198 w 2818426"/>
                    <a:gd name="connsiteY27" fmla="*/ 609887 h 2620490"/>
                    <a:gd name="connsiteX28" fmla="*/ 1519271 w 2818426"/>
                    <a:gd name="connsiteY28" fmla="*/ 840181 h 2620490"/>
                    <a:gd name="connsiteX29" fmla="*/ 1711077 w 2818426"/>
                    <a:gd name="connsiteY29" fmla="*/ 639730 h 2620490"/>
                    <a:gd name="connsiteX30" fmla="*/ 1805871 w 2818426"/>
                    <a:gd name="connsiteY30" fmla="*/ 207462 h 2620490"/>
                    <a:gd name="connsiteX31" fmla="*/ 1779771 w 2818426"/>
                    <a:gd name="connsiteY31" fmla="*/ 160396 h 2620490"/>
                    <a:gd name="connsiteX32" fmla="*/ 1743238 w 2818426"/>
                    <a:gd name="connsiteY32" fmla="*/ 180666 h 2620490"/>
                    <a:gd name="connsiteX33" fmla="*/ 1711839 w 2818426"/>
                    <a:gd name="connsiteY33" fmla="*/ 443154 h 2620490"/>
                    <a:gd name="connsiteX34" fmla="*/ 1661527 w 2818426"/>
                    <a:gd name="connsiteY34" fmla="*/ 387311 h 2620490"/>
                    <a:gd name="connsiteX35" fmla="*/ 1638608 w 2818426"/>
                    <a:gd name="connsiteY35" fmla="*/ 383866 h 2620490"/>
                    <a:gd name="connsiteX36" fmla="*/ 1630062 w 2818426"/>
                    <a:gd name="connsiteY36" fmla="*/ 403772 h 2620490"/>
                    <a:gd name="connsiteX37" fmla="*/ 1647617 w 2818426"/>
                    <a:gd name="connsiteY37" fmla="*/ 412517 h 2620490"/>
                    <a:gd name="connsiteX38" fmla="*/ 1677062 w 2818426"/>
                    <a:gd name="connsiteY38" fmla="*/ 453057 h 2620490"/>
                    <a:gd name="connsiteX39" fmla="*/ 1669775 w 2818426"/>
                    <a:gd name="connsiteY39" fmla="*/ 505886 h 2620490"/>
                    <a:gd name="connsiteX40" fmla="*/ 1655400 w 2818426"/>
                    <a:gd name="connsiteY40" fmla="*/ 551461 h 2620490"/>
                    <a:gd name="connsiteX41" fmla="*/ 1405996 w 2818426"/>
                    <a:gd name="connsiteY41" fmla="*/ 740253 h 2620490"/>
                    <a:gd name="connsiteX42" fmla="*/ 1361083 w 2818426"/>
                    <a:gd name="connsiteY42" fmla="*/ 457495 h 2620490"/>
                    <a:gd name="connsiteX43" fmla="*/ 1033413 w 2818426"/>
                    <a:gd name="connsiteY43" fmla="*/ 963392 h 2620490"/>
                    <a:gd name="connsiteX44" fmla="*/ 855683 w 2818426"/>
                    <a:gd name="connsiteY44" fmla="*/ 1074846 h 2620490"/>
                    <a:gd name="connsiteX45" fmla="*/ 851046 w 2818426"/>
                    <a:gd name="connsiteY45" fmla="*/ 1315970 h 2620490"/>
                    <a:gd name="connsiteX46" fmla="*/ 516023 w 2818426"/>
                    <a:gd name="connsiteY46" fmla="*/ 1434810 h 2620490"/>
                    <a:gd name="connsiteX47" fmla="*/ 316334 w 2818426"/>
                    <a:gd name="connsiteY47" fmla="*/ 1470978 h 2620490"/>
                    <a:gd name="connsiteX48" fmla="*/ 317394 w 2818426"/>
                    <a:gd name="connsiteY48" fmla="*/ 1470316 h 2620490"/>
                    <a:gd name="connsiteX49" fmla="*/ 337300 w 2818426"/>
                    <a:gd name="connsiteY49" fmla="*/ 1451834 h 2620490"/>
                    <a:gd name="connsiteX50" fmla="*/ 352038 w 2818426"/>
                    <a:gd name="connsiteY50" fmla="*/ 1428318 h 2620490"/>
                    <a:gd name="connsiteX51" fmla="*/ 365883 w 2818426"/>
                    <a:gd name="connsiteY51" fmla="*/ 1376648 h 2620490"/>
                    <a:gd name="connsiteX52" fmla="*/ 368533 w 2818426"/>
                    <a:gd name="connsiteY52" fmla="*/ 1278476 h 2620490"/>
                    <a:gd name="connsiteX53" fmla="*/ 389532 w 2818426"/>
                    <a:gd name="connsiteY53" fmla="*/ 1195044 h 2620490"/>
                    <a:gd name="connsiteX54" fmla="*/ 454417 w 2818426"/>
                    <a:gd name="connsiteY54" fmla="*/ 1142977 h 2620490"/>
                    <a:gd name="connsiteX55" fmla="*/ 532484 w 2818426"/>
                    <a:gd name="connsiteY55" fmla="*/ 1114559 h 2620490"/>
                    <a:gd name="connsiteX56" fmla="*/ 670236 w 2818426"/>
                    <a:gd name="connsiteY56" fmla="*/ 1058550 h 2620490"/>
                    <a:gd name="connsiteX57" fmla="*/ 727304 w 2818426"/>
                    <a:gd name="connsiteY57" fmla="*/ 970745 h 2620490"/>
                    <a:gd name="connsiteX58" fmla="*/ 727205 w 2818426"/>
                    <a:gd name="connsiteY58" fmla="*/ 941002 h 2620490"/>
                    <a:gd name="connsiteX59" fmla="*/ 725118 w 2818426"/>
                    <a:gd name="connsiteY59" fmla="*/ 930834 h 2620490"/>
                    <a:gd name="connsiteX60" fmla="*/ 726476 w 2818426"/>
                    <a:gd name="connsiteY60" fmla="*/ 941102 h 2620490"/>
                    <a:gd name="connsiteX61" fmla="*/ 724588 w 2818426"/>
                    <a:gd name="connsiteY61" fmla="*/ 970182 h 2620490"/>
                    <a:gd name="connsiteX62" fmla="*/ 664937 w 2818426"/>
                    <a:gd name="connsiteY62" fmla="*/ 1049905 h 2620490"/>
                    <a:gd name="connsiteX63" fmla="*/ 528013 w 2818426"/>
                    <a:gd name="connsiteY63" fmla="*/ 1095315 h 2620490"/>
                    <a:gd name="connsiteX64" fmla="*/ 445209 w 2818426"/>
                    <a:gd name="connsiteY64" fmla="*/ 1120289 h 2620490"/>
                    <a:gd name="connsiteX65" fmla="*/ 367506 w 2818426"/>
                    <a:gd name="connsiteY65" fmla="*/ 1177423 h 2620490"/>
                    <a:gd name="connsiteX66" fmla="*/ 354059 w 2818426"/>
                    <a:gd name="connsiteY66" fmla="*/ 1200409 h 2620490"/>
                    <a:gd name="connsiteX67" fmla="*/ 348826 w 2818426"/>
                    <a:gd name="connsiteY67" fmla="*/ 1212797 h 2620490"/>
                    <a:gd name="connsiteX68" fmla="*/ 345050 w 2818426"/>
                    <a:gd name="connsiteY68" fmla="*/ 1225548 h 2620490"/>
                    <a:gd name="connsiteX69" fmla="*/ 337233 w 2818426"/>
                    <a:gd name="connsiteY69" fmla="*/ 1276589 h 2620490"/>
                    <a:gd name="connsiteX70" fmla="*/ 331868 w 2818426"/>
                    <a:gd name="connsiteY70" fmla="*/ 1371680 h 2620490"/>
                    <a:gd name="connsiteX71" fmla="*/ 320606 w 2818426"/>
                    <a:gd name="connsiteY71" fmla="*/ 1410962 h 2620490"/>
                    <a:gd name="connsiteX72" fmla="*/ 310637 w 2818426"/>
                    <a:gd name="connsiteY72" fmla="*/ 1426331 h 2620490"/>
                    <a:gd name="connsiteX73" fmla="*/ 297421 w 2818426"/>
                    <a:gd name="connsiteY73" fmla="*/ 1438188 h 2620490"/>
                    <a:gd name="connsiteX74" fmla="*/ 254131 w 2818426"/>
                    <a:gd name="connsiteY74" fmla="*/ 1454285 h 2620490"/>
                    <a:gd name="connsiteX75" fmla="*/ 78787 w 2818426"/>
                    <a:gd name="connsiteY75" fmla="*/ 1428219 h 2620490"/>
                    <a:gd name="connsiteX76" fmla="*/ 753 w 2818426"/>
                    <a:gd name="connsiteY76" fmla="*/ 1577828 h 2620490"/>
                    <a:gd name="connsiteX77" fmla="*/ 88392 w 2818426"/>
                    <a:gd name="connsiteY77" fmla="*/ 1730650 h 2620490"/>
                    <a:gd name="connsiteX78" fmla="*/ 134563 w 2818426"/>
                    <a:gd name="connsiteY78" fmla="*/ 1762612 h 2620490"/>
                    <a:gd name="connsiteX79" fmla="*/ 362836 w 2818426"/>
                    <a:gd name="connsiteY79" fmla="*/ 1994959 h 2620490"/>
                    <a:gd name="connsiteX80" fmla="*/ 326038 w 2818426"/>
                    <a:gd name="connsiteY80" fmla="*/ 1811963 h 2620490"/>
                    <a:gd name="connsiteX81" fmla="*/ 475250 w 2818426"/>
                    <a:gd name="connsiteY81" fmla="*/ 1794740 h 2620490"/>
                    <a:gd name="connsiteX82" fmla="*/ 855120 w 2818426"/>
                    <a:gd name="connsiteY82" fmla="*/ 1646853 h 2620490"/>
                    <a:gd name="connsiteX83" fmla="*/ 1251385 w 2818426"/>
                    <a:gd name="connsiteY83" fmla="*/ 1609823 h 2620490"/>
                    <a:gd name="connsiteX84" fmla="*/ 1469556 w 2818426"/>
                    <a:gd name="connsiteY84" fmla="*/ 1725384 h 2620490"/>
                    <a:gd name="connsiteX85" fmla="*/ 1563190 w 2818426"/>
                    <a:gd name="connsiteY85" fmla="*/ 1765494 h 2620490"/>
                    <a:gd name="connsiteX86" fmla="*/ 1515396 w 2818426"/>
                    <a:gd name="connsiteY86" fmla="*/ 1752709 h 2620490"/>
                    <a:gd name="connsiteX87" fmla="*/ 1113798 w 2818426"/>
                    <a:gd name="connsiteY87" fmla="*/ 1617077 h 2620490"/>
                    <a:gd name="connsiteX88" fmla="*/ 921065 w 2818426"/>
                    <a:gd name="connsiteY88" fmla="*/ 1721310 h 2620490"/>
                    <a:gd name="connsiteX89" fmla="*/ 757246 w 2818426"/>
                    <a:gd name="connsiteY89" fmla="*/ 1879001 h 2620490"/>
                    <a:gd name="connsiteX90" fmla="*/ 549906 w 2818426"/>
                    <a:gd name="connsiteY90" fmla="*/ 1876550 h 2620490"/>
                    <a:gd name="connsiteX91" fmla="*/ 670369 w 2818426"/>
                    <a:gd name="connsiteY91" fmla="*/ 1968131 h 2620490"/>
                    <a:gd name="connsiteX92" fmla="*/ 825675 w 2818426"/>
                    <a:gd name="connsiteY92" fmla="*/ 1919111 h 2620490"/>
                    <a:gd name="connsiteX93" fmla="*/ 969654 w 2818426"/>
                    <a:gd name="connsiteY93" fmla="*/ 1835513 h 2620490"/>
                    <a:gd name="connsiteX94" fmla="*/ 1169210 w 2818426"/>
                    <a:gd name="connsiteY94" fmla="*/ 1813851 h 2620490"/>
                    <a:gd name="connsiteX95" fmla="*/ 827629 w 2818426"/>
                    <a:gd name="connsiteY95" fmla="*/ 2004266 h 2620490"/>
                    <a:gd name="connsiteX96" fmla="*/ 555272 w 2818426"/>
                    <a:gd name="connsiteY96" fmla="*/ 2197795 h 2620490"/>
                    <a:gd name="connsiteX97" fmla="*/ 442493 w 2818426"/>
                    <a:gd name="connsiteY97" fmla="*/ 2032122 h 2620490"/>
                    <a:gd name="connsiteX98" fmla="*/ 420898 w 2818426"/>
                    <a:gd name="connsiteY98" fmla="*/ 2245921 h 2620490"/>
                    <a:gd name="connsiteX99" fmla="*/ 417321 w 2818426"/>
                    <a:gd name="connsiteY99" fmla="*/ 2246749 h 2620490"/>
                    <a:gd name="connsiteX100" fmla="*/ 447494 w 2818426"/>
                    <a:gd name="connsiteY100" fmla="*/ 2363469 h 2620490"/>
                    <a:gd name="connsiteX101" fmla="*/ 569249 w 2818426"/>
                    <a:gd name="connsiteY101" fmla="*/ 2423849 h 2620490"/>
                    <a:gd name="connsiteX102" fmla="*/ 696899 w 2818426"/>
                    <a:gd name="connsiteY102" fmla="*/ 2471047 h 2620490"/>
                    <a:gd name="connsiteX103" fmla="*/ 809545 w 2818426"/>
                    <a:gd name="connsiteY103" fmla="*/ 2620491 h 2620490"/>
                    <a:gd name="connsiteX104" fmla="*/ 799410 w 2818426"/>
                    <a:gd name="connsiteY104" fmla="*/ 2487641 h 2620490"/>
                    <a:gd name="connsiteX105" fmla="*/ 730087 w 2818426"/>
                    <a:gd name="connsiteY105" fmla="*/ 2371616 h 2620490"/>
                    <a:gd name="connsiteX106" fmla="*/ 774701 w 2818426"/>
                    <a:gd name="connsiteY106" fmla="*/ 2259268 h 2620490"/>
                    <a:gd name="connsiteX107" fmla="*/ 879961 w 2818426"/>
                    <a:gd name="connsiteY107" fmla="*/ 2327565 h 2620490"/>
                    <a:gd name="connsiteX108" fmla="*/ 1333294 w 2818426"/>
                    <a:gd name="connsiteY108" fmla="*/ 2424644 h 2620490"/>
                    <a:gd name="connsiteX109" fmla="*/ 1150100 w 2818426"/>
                    <a:gd name="connsiteY109" fmla="*/ 2376585 h 2620490"/>
                    <a:gd name="connsiteX110" fmla="*/ 1040302 w 2818426"/>
                    <a:gd name="connsiteY110" fmla="*/ 2246782 h 2620490"/>
                    <a:gd name="connsiteX111" fmla="*/ 1138474 w 2818426"/>
                    <a:gd name="connsiteY111" fmla="*/ 2147285 h 2620490"/>
                    <a:gd name="connsiteX112" fmla="*/ 1279207 w 2818426"/>
                    <a:gd name="connsiteY112" fmla="*/ 2181864 h 2620490"/>
                    <a:gd name="connsiteX113" fmla="*/ 1409076 w 2818426"/>
                    <a:gd name="connsiteY113" fmla="*/ 2254367 h 2620490"/>
                    <a:gd name="connsiteX114" fmla="*/ 1614396 w 2818426"/>
                    <a:gd name="connsiteY114" fmla="*/ 2260395 h 2620490"/>
                    <a:gd name="connsiteX115" fmla="*/ 1429313 w 2818426"/>
                    <a:gd name="connsiteY115" fmla="*/ 2195609 h 2620490"/>
                    <a:gd name="connsiteX116" fmla="*/ 1401955 w 2818426"/>
                    <a:gd name="connsiteY116" fmla="*/ 2040468 h 2620490"/>
                    <a:gd name="connsiteX117" fmla="*/ 1525995 w 2818426"/>
                    <a:gd name="connsiteY117" fmla="*/ 2031393 h 2620490"/>
                    <a:gd name="connsiteX118" fmla="*/ 1628969 w 2818426"/>
                    <a:gd name="connsiteY118" fmla="*/ 2120523 h 2620490"/>
                    <a:gd name="connsiteX119" fmla="*/ 2149605 w 2818426"/>
                    <a:gd name="connsiteY119" fmla="*/ 2176995 h 2620490"/>
                    <a:gd name="connsiteX120" fmla="*/ 1882116 w 2818426"/>
                    <a:gd name="connsiteY120" fmla="*/ 2076107 h 2620490"/>
                    <a:gd name="connsiteX121" fmla="*/ 1839588 w 2818426"/>
                    <a:gd name="connsiteY121" fmla="*/ 1991316 h 2620490"/>
                    <a:gd name="connsiteX122" fmla="*/ 1918815 w 2818426"/>
                    <a:gd name="connsiteY122" fmla="*/ 1941236 h 2620490"/>
                    <a:gd name="connsiteX123" fmla="*/ 2012946 w 2818426"/>
                    <a:gd name="connsiteY123" fmla="*/ 1979194 h 2620490"/>
                    <a:gd name="connsiteX124" fmla="*/ 2518909 w 2818426"/>
                    <a:gd name="connsiteY124" fmla="*/ 1861083 h 2620490"/>
                    <a:gd name="connsiteX125" fmla="*/ 2302891 w 2818426"/>
                    <a:gd name="connsiteY125" fmla="*/ 1847039 h 2620490"/>
                    <a:gd name="connsiteX126" fmla="*/ 2152089 w 2818426"/>
                    <a:gd name="connsiteY126" fmla="*/ 1704584 h 2620490"/>
                    <a:gd name="connsiteX127" fmla="*/ 2391060 w 2818426"/>
                    <a:gd name="connsiteY127" fmla="*/ 1711175 h 2620490"/>
                    <a:gd name="connsiteX128" fmla="*/ 2589193 w 2818426"/>
                    <a:gd name="connsiteY128" fmla="*/ 1603067 h 2620490"/>
                    <a:gd name="connsiteX129" fmla="*/ 2818426 w 2818426"/>
                    <a:gd name="connsiteY129" fmla="*/ 1577464 h 2620490"/>
                    <a:gd name="connsiteX130" fmla="*/ 2606118 w 2818426"/>
                    <a:gd name="connsiteY130" fmla="*/ 1495786 h 2620490"/>
                    <a:gd name="connsiteX131" fmla="*/ 173746 w 2818426"/>
                    <a:gd name="connsiteY131" fmla="*/ 1684810 h 2620490"/>
                    <a:gd name="connsiteX132" fmla="*/ 140260 w 2818426"/>
                    <a:gd name="connsiteY132" fmla="*/ 1685340 h 2620490"/>
                    <a:gd name="connsiteX133" fmla="*/ 103826 w 2818426"/>
                    <a:gd name="connsiteY133" fmla="*/ 1635625 h 2620490"/>
                    <a:gd name="connsiteX134" fmla="*/ 106907 w 2818426"/>
                    <a:gd name="connsiteY134" fmla="*/ 1599788 h 2620490"/>
                    <a:gd name="connsiteX135" fmla="*/ 103032 w 2818426"/>
                    <a:gd name="connsiteY135" fmla="*/ 1564546 h 2620490"/>
                    <a:gd name="connsiteX136" fmla="*/ 84053 w 2818426"/>
                    <a:gd name="connsiteY136" fmla="*/ 1548251 h 2620490"/>
                    <a:gd name="connsiteX137" fmla="*/ 173713 w 2818426"/>
                    <a:gd name="connsiteY137" fmla="*/ 1570111 h 2620490"/>
                    <a:gd name="connsiteX138" fmla="*/ 206105 w 2818426"/>
                    <a:gd name="connsiteY138" fmla="*/ 1625655 h 2620490"/>
                    <a:gd name="connsiteX139" fmla="*/ 173746 w 2818426"/>
                    <a:gd name="connsiteY139" fmla="*/ 1684810 h 2620490"/>
                    <a:gd name="connsiteX140" fmla="*/ 1021588 w 2818426"/>
                    <a:gd name="connsiteY140" fmla="*/ 1231875 h 2620490"/>
                    <a:gd name="connsiteX141" fmla="*/ 1005657 w 2818426"/>
                    <a:gd name="connsiteY141" fmla="*/ 1208425 h 2620490"/>
                    <a:gd name="connsiteX142" fmla="*/ 1023211 w 2818426"/>
                    <a:gd name="connsiteY142" fmla="*/ 1186366 h 2620490"/>
                    <a:gd name="connsiteX143" fmla="*/ 1039143 w 2818426"/>
                    <a:gd name="connsiteY143" fmla="*/ 1209816 h 2620490"/>
                    <a:gd name="connsiteX144" fmla="*/ 1021588 w 2818426"/>
                    <a:gd name="connsiteY144" fmla="*/ 1231875 h 2620490"/>
                    <a:gd name="connsiteX145" fmla="*/ 1003868 w 2818426"/>
                    <a:gd name="connsiteY145" fmla="*/ 1173482 h 2620490"/>
                    <a:gd name="connsiteX146" fmla="*/ 999000 w 2818426"/>
                    <a:gd name="connsiteY146" fmla="*/ 1194911 h 2620490"/>
                    <a:gd name="connsiteX147" fmla="*/ 1062394 w 2818426"/>
                    <a:gd name="connsiteY147" fmla="*/ 1278112 h 2620490"/>
                    <a:gd name="connsiteX148" fmla="*/ 1139832 w 2818426"/>
                    <a:gd name="connsiteY148" fmla="*/ 1209584 h 2620490"/>
                    <a:gd name="connsiteX149" fmla="*/ 1127875 w 2818426"/>
                    <a:gd name="connsiteY149" fmla="*/ 1159239 h 2620490"/>
                    <a:gd name="connsiteX150" fmla="*/ 1203723 w 2818426"/>
                    <a:gd name="connsiteY150" fmla="*/ 1163545 h 2620490"/>
                    <a:gd name="connsiteX151" fmla="*/ 1280101 w 2818426"/>
                    <a:gd name="connsiteY151" fmla="*/ 1117274 h 2620490"/>
                    <a:gd name="connsiteX152" fmla="*/ 1224921 w 2818426"/>
                    <a:gd name="connsiteY152" fmla="*/ 1234723 h 2620490"/>
                    <a:gd name="connsiteX153" fmla="*/ 1120555 w 2818426"/>
                    <a:gd name="connsiteY153" fmla="*/ 1298449 h 2620490"/>
                    <a:gd name="connsiteX154" fmla="*/ 981379 w 2818426"/>
                    <a:gd name="connsiteY154" fmla="*/ 1252410 h 2620490"/>
                    <a:gd name="connsiteX155" fmla="*/ 1003868 w 2818426"/>
                    <a:gd name="connsiteY155" fmla="*/ 1173482 h 2620490"/>
                    <a:gd name="connsiteX156" fmla="*/ 1601147 w 2818426"/>
                    <a:gd name="connsiteY156" fmla="*/ 1621350 h 2620490"/>
                    <a:gd name="connsiteX157" fmla="*/ 1562263 w 2818426"/>
                    <a:gd name="connsiteY157" fmla="*/ 1622144 h 2620490"/>
                    <a:gd name="connsiteX158" fmla="*/ 1421463 w 2818426"/>
                    <a:gd name="connsiteY158" fmla="*/ 1612804 h 2620490"/>
                    <a:gd name="connsiteX159" fmla="*/ 1326736 w 2818426"/>
                    <a:gd name="connsiteY159" fmla="*/ 1595581 h 2620490"/>
                    <a:gd name="connsiteX160" fmla="*/ 1221476 w 2818426"/>
                    <a:gd name="connsiteY160" fmla="*/ 1565573 h 2620490"/>
                    <a:gd name="connsiteX161" fmla="*/ 1110453 w 2818426"/>
                    <a:gd name="connsiteY161" fmla="*/ 1520793 h 2620490"/>
                    <a:gd name="connsiteX162" fmla="*/ 997575 w 2818426"/>
                    <a:gd name="connsiteY162" fmla="*/ 1468064 h 2620490"/>
                    <a:gd name="connsiteX163" fmla="*/ 879365 w 2818426"/>
                    <a:gd name="connsiteY163" fmla="*/ 1441235 h 2620490"/>
                    <a:gd name="connsiteX164" fmla="*/ 767017 w 2818426"/>
                    <a:gd name="connsiteY164" fmla="*/ 1476543 h 2620490"/>
                    <a:gd name="connsiteX165" fmla="*/ 674078 w 2818426"/>
                    <a:gd name="connsiteY165" fmla="*/ 1556034 h 2620490"/>
                    <a:gd name="connsiteX166" fmla="*/ 592103 w 2818426"/>
                    <a:gd name="connsiteY166" fmla="*/ 1645893 h 2620490"/>
                    <a:gd name="connsiteX167" fmla="*/ 505457 w 2818426"/>
                    <a:gd name="connsiteY167" fmla="*/ 1721509 h 2620490"/>
                    <a:gd name="connsiteX168" fmla="*/ 458424 w 2818426"/>
                    <a:gd name="connsiteY168" fmla="*/ 1747211 h 2620490"/>
                    <a:gd name="connsiteX169" fmla="*/ 410763 w 2818426"/>
                    <a:gd name="connsiteY169" fmla="*/ 1761486 h 2620490"/>
                    <a:gd name="connsiteX170" fmla="*/ 265161 w 2818426"/>
                    <a:gd name="connsiteY170" fmla="*/ 1729855 h 2620490"/>
                    <a:gd name="connsiteX171" fmla="*/ 248501 w 2818426"/>
                    <a:gd name="connsiteY171" fmla="*/ 1709353 h 2620490"/>
                    <a:gd name="connsiteX172" fmla="*/ 247209 w 2818426"/>
                    <a:gd name="connsiteY172" fmla="*/ 1698788 h 2620490"/>
                    <a:gd name="connsiteX173" fmla="*/ 257146 w 2818426"/>
                    <a:gd name="connsiteY173" fmla="*/ 1700046 h 2620490"/>
                    <a:gd name="connsiteX174" fmla="*/ 276886 w 2818426"/>
                    <a:gd name="connsiteY174" fmla="*/ 1711606 h 2620490"/>
                    <a:gd name="connsiteX175" fmla="*/ 404370 w 2818426"/>
                    <a:gd name="connsiteY175" fmla="*/ 1727073 h 2620490"/>
                    <a:gd name="connsiteX176" fmla="*/ 486048 w 2818426"/>
                    <a:gd name="connsiteY176" fmla="*/ 1689480 h 2620490"/>
                    <a:gd name="connsiteX177" fmla="*/ 566135 w 2818426"/>
                    <a:gd name="connsiteY177" fmla="*/ 1618137 h 2620490"/>
                    <a:gd name="connsiteX178" fmla="*/ 648641 w 2818426"/>
                    <a:gd name="connsiteY178" fmla="*/ 1528643 h 2620490"/>
                    <a:gd name="connsiteX179" fmla="*/ 749860 w 2818426"/>
                    <a:gd name="connsiteY179" fmla="*/ 1445011 h 2620490"/>
                    <a:gd name="connsiteX180" fmla="*/ 879530 w 2818426"/>
                    <a:gd name="connsiteY180" fmla="*/ 1408014 h 2620490"/>
                    <a:gd name="connsiteX181" fmla="*/ 1007876 w 2818426"/>
                    <a:gd name="connsiteY181" fmla="*/ 1440970 h 2620490"/>
                    <a:gd name="connsiteX182" fmla="*/ 1120224 w 2818426"/>
                    <a:gd name="connsiteY182" fmla="*/ 1498469 h 2620490"/>
                    <a:gd name="connsiteX183" fmla="*/ 1227471 w 2818426"/>
                    <a:gd name="connsiteY183" fmla="*/ 1546893 h 2620490"/>
                    <a:gd name="connsiteX184" fmla="*/ 1329949 w 2818426"/>
                    <a:gd name="connsiteY184" fmla="*/ 1581107 h 2620490"/>
                    <a:gd name="connsiteX185" fmla="*/ 1422855 w 2818426"/>
                    <a:gd name="connsiteY185" fmla="*/ 1602669 h 2620490"/>
                    <a:gd name="connsiteX186" fmla="*/ 1562263 w 2818426"/>
                    <a:gd name="connsiteY186" fmla="*/ 1619230 h 2620490"/>
                    <a:gd name="connsiteX187" fmla="*/ 1601081 w 2818426"/>
                    <a:gd name="connsiteY187" fmla="*/ 1620588 h 2620490"/>
                    <a:gd name="connsiteX188" fmla="*/ 1614727 w 2818426"/>
                    <a:gd name="connsiteY188" fmla="*/ 1620853 h 2620490"/>
                    <a:gd name="connsiteX189" fmla="*/ 1601147 w 2818426"/>
                    <a:gd name="connsiteY189" fmla="*/ 1621350 h 2620490"/>
                    <a:gd name="connsiteX190" fmla="*/ 1636952 w 2818426"/>
                    <a:gd name="connsiteY190" fmla="*/ 1458127 h 2620490"/>
                    <a:gd name="connsiteX191" fmla="*/ 1369993 w 2818426"/>
                    <a:gd name="connsiteY191" fmla="*/ 1406325 h 2620490"/>
                    <a:gd name="connsiteX192" fmla="*/ 1102504 w 2818426"/>
                    <a:gd name="connsiteY192" fmla="*/ 1406590 h 2620490"/>
                    <a:gd name="connsiteX193" fmla="*/ 1369562 w 2818426"/>
                    <a:gd name="connsiteY193" fmla="*/ 1368335 h 2620490"/>
                    <a:gd name="connsiteX194" fmla="*/ 1511421 w 2818426"/>
                    <a:gd name="connsiteY194" fmla="*/ 1410697 h 2620490"/>
                    <a:gd name="connsiteX195" fmla="*/ 1662157 w 2818426"/>
                    <a:gd name="connsiteY195" fmla="*/ 1401224 h 2620490"/>
                    <a:gd name="connsiteX196" fmla="*/ 1369960 w 2818426"/>
                    <a:gd name="connsiteY196" fmla="*/ 1286922 h 2620490"/>
                    <a:gd name="connsiteX197" fmla="*/ 1713363 w 2818426"/>
                    <a:gd name="connsiteY197" fmla="*/ 1163578 h 2620490"/>
                    <a:gd name="connsiteX198" fmla="*/ 1556632 w 2818426"/>
                    <a:gd name="connsiteY198" fmla="*/ 1132179 h 2620490"/>
                    <a:gd name="connsiteX199" fmla="*/ 1389336 w 2818426"/>
                    <a:gd name="connsiteY199" fmla="*/ 1108630 h 2620490"/>
                    <a:gd name="connsiteX200" fmla="*/ 1520695 w 2818426"/>
                    <a:gd name="connsiteY200" fmla="*/ 1077827 h 2620490"/>
                    <a:gd name="connsiteX201" fmla="*/ 1657156 w 2818426"/>
                    <a:gd name="connsiteY201" fmla="*/ 1088691 h 2620490"/>
                    <a:gd name="connsiteX202" fmla="*/ 1689780 w 2818426"/>
                    <a:gd name="connsiteY202" fmla="*/ 1086372 h 2620490"/>
                    <a:gd name="connsiteX203" fmla="*/ 1779605 w 2818426"/>
                    <a:gd name="connsiteY203" fmla="*/ 1089850 h 2620490"/>
                    <a:gd name="connsiteX204" fmla="*/ 1886555 w 2818426"/>
                    <a:gd name="connsiteY204" fmla="*/ 1032616 h 2620490"/>
                    <a:gd name="connsiteX205" fmla="*/ 1927526 w 2818426"/>
                    <a:gd name="connsiteY205" fmla="*/ 1003270 h 2620490"/>
                    <a:gd name="connsiteX206" fmla="*/ 1829155 w 2818426"/>
                    <a:gd name="connsiteY206" fmla="*/ 1189280 h 2620490"/>
                    <a:gd name="connsiteX207" fmla="*/ 1583858 w 2818426"/>
                    <a:gd name="connsiteY207" fmla="*/ 1324250 h 2620490"/>
                    <a:gd name="connsiteX208" fmla="*/ 1873538 w 2818426"/>
                    <a:gd name="connsiteY208" fmla="*/ 1314943 h 2620490"/>
                    <a:gd name="connsiteX209" fmla="*/ 1636952 w 2818426"/>
                    <a:gd name="connsiteY209" fmla="*/ 1458127 h 2620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2818426" h="2620490">
                      <a:moveTo>
                        <a:pt x="2606118" y="1495786"/>
                      </a:moveTo>
                      <a:cubicBezTo>
                        <a:pt x="2528879" y="1494461"/>
                        <a:pt x="2452401" y="1510823"/>
                        <a:pt x="2375328" y="1516255"/>
                      </a:cubicBezTo>
                      <a:cubicBezTo>
                        <a:pt x="2298254" y="1521720"/>
                        <a:pt x="2214589" y="1531889"/>
                        <a:pt x="2148744" y="1489096"/>
                      </a:cubicBezTo>
                      <a:cubicBezTo>
                        <a:pt x="2227937" y="1495455"/>
                        <a:pt x="2303421" y="1451238"/>
                        <a:pt x="2363702" y="1396389"/>
                      </a:cubicBezTo>
                      <a:cubicBezTo>
                        <a:pt x="2423983" y="1341540"/>
                        <a:pt x="2474361" y="1275098"/>
                        <a:pt x="2536695" y="1222899"/>
                      </a:cubicBezTo>
                      <a:cubicBezTo>
                        <a:pt x="2599030" y="1170699"/>
                        <a:pt x="2704257" y="1132841"/>
                        <a:pt x="2782092" y="1149369"/>
                      </a:cubicBezTo>
                      <a:cubicBezTo>
                        <a:pt x="2739399" y="1077794"/>
                        <a:pt x="2652521" y="1049674"/>
                        <a:pt x="2572665" y="1050204"/>
                      </a:cubicBezTo>
                      <a:cubicBezTo>
                        <a:pt x="2492809" y="1050734"/>
                        <a:pt x="2414576" y="1074018"/>
                        <a:pt x="2334920" y="1080112"/>
                      </a:cubicBezTo>
                      <a:cubicBezTo>
                        <a:pt x="2255262" y="1086207"/>
                        <a:pt x="2172591" y="1081735"/>
                        <a:pt x="2117510" y="1020394"/>
                      </a:cubicBezTo>
                      <a:cubicBezTo>
                        <a:pt x="2199917" y="996282"/>
                        <a:pt x="2274076" y="941565"/>
                        <a:pt x="2323989" y="867969"/>
                      </a:cubicBezTo>
                      <a:cubicBezTo>
                        <a:pt x="2373937" y="794374"/>
                        <a:pt x="2401494" y="699216"/>
                        <a:pt x="2396890" y="608695"/>
                      </a:cubicBezTo>
                      <a:cubicBezTo>
                        <a:pt x="2360059" y="692625"/>
                        <a:pt x="2276560" y="742969"/>
                        <a:pt x="2192034" y="766850"/>
                      </a:cubicBezTo>
                      <a:cubicBezTo>
                        <a:pt x="2229163" y="724090"/>
                        <a:pt x="2263278" y="678581"/>
                        <a:pt x="2293253" y="629628"/>
                      </a:cubicBezTo>
                      <a:cubicBezTo>
                        <a:pt x="2395002" y="463391"/>
                        <a:pt x="2444684" y="253037"/>
                        <a:pt x="2391624" y="63019"/>
                      </a:cubicBezTo>
                      <a:cubicBezTo>
                        <a:pt x="2385099" y="39702"/>
                        <a:pt x="2375493" y="14761"/>
                        <a:pt x="2355090" y="3632"/>
                      </a:cubicBezTo>
                      <a:cubicBezTo>
                        <a:pt x="2334688" y="-7496"/>
                        <a:pt x="2304713" y="8336"/>
                        <a:pt x="2308886" y="32249"/>
                      </a:cubicBezTo>
                      <a:cubicBezTo>
                        <a:pt x="2328759" y="146154"/>
                        <a:pt x="2319154" y="265358"/>
                        <a:pt x="2283085" y="374626"/>
                      </a:cubicBezTo>
                      <a:cubicBezTo>
                        <a:pt x="2269339" y="343690"/>
                        <a:pt x="2244564" y="318352"/>
                        <a:pt x="2214656" y="305402"/>
                      </a:cubicBezTo>
                      <a:cubicBezTo>
                        <a:pt x="2205150" y="301295"/>
                        <a:pt x="2194286" y="298413"/>
                        <a:pt x="2184714" y="302421"/>
                      </a:cubicBezTo>
                      <a:cubicBezTo>
                        <a:pt x="2175142" y="306429"/>
                        <a:pt x="2168782" y="319876"/>
                        <a:pt x="2174744" y="328752"/>
                      </a:cubicBezTo>
                      <a:cubicBezTo>
                        <a:pt x="2179713" y="336205"/>
                        <a:pt x="2189682" y="336668"/>
                        <a:pt x="2198028" y="338954"/>
                      </a:cubicBezTo>
                      <a:cubicBezTo>
                        <a:pt x="2219326" y="344849"/>
                        <a:pt x="2234197" y="366743"/>
                        <a:pt x="2238503" y="389630"/>
                      </a:cubicBezTo>
                      <a:cubicBezTo>
                        <a:pt x="2242809" y="412517"/>
                        <a:pt x="2238337" y="436231"/>
                        <a:pt x="2232077" y="458622"/>
                      </a:cubicBezTo>
                      <a:cubicBezTo>
                        <a:pt x="2226513" y="478561"/>
                        <a:pt x="2219657" y="498235"/>
                        <a:pt x="2216047" y="518638"/>
                      </a:cubicBezTo>
                      <a:cubicBezTo>
                        <a:pt x="2136257" y="646884"/>
                        <a:pt x="2013575" y="744625"/>
                        <a:pt x="1874962" y="789405"/>
                      </a:cubicBezTo>
                      <a:cubicBezTo>
                        <a:pt x="1831971" y="803283"/>
                        <a:pt x="1787190" y="812425"/>
                        <a:pt x="1747080" y="833921"/>
                      </a:cubicBezTo>
                      <a:cubicBezTo>
                        <a:pt x="1741085" y="837133"/>
                        <a:pt x="1735223" y="840744"/>
                        <a:pt x="1729493" y="844619"/>
                      </a:cubicBezTo>
                      <a:cubicBezTo>
                        <a:pt x="1765595" y="771752"/>
                        <a:pt x="1787985" y="690505"/>
                        <a:pt x="1791198" y="609887"/>
                      </a:cubicBezTo>
                      <a:cubicBezTo>
                        <a:pt x="1716774" y="705409"/>
                        <a:pt x="1623339" y="783841"/>
                        <a:pt x="1519271" y="840181"/>
                      </a:cubicBezTo>
                      <a:cubicBezTo>
                        <a:pt x="1592006" y="782947"/>
                        <a:pt x="1658447" y="717532"/>
                        <a:pt x="1711077" y="639730"/>
                      </a:cubicBezTo>
                      <a:cubicBezTo>
                        <a:pt x="1794974" y="515690"/>
                        <a:pt x="1840284" y="355680"/>
                        <a:pt x="1805871" y="207462"/>
                      </a:cubicBezTo>
                      <a:cubicBezTo>
                        <a:pt x="1801631" y="189278"/>
                        <a:pt x="1795073" y="169736"/>
                        <a:pt x="1779771" y="160396"/>
                      </a:cubicBezTo>
                      <a:cubicBezTo>
                        <a:pt x="1764469" y="151056"/>
                        <a:pt x="1740854" y="162118"/>
                        <a:pt x="1743238" y="180666"/>
                      </a:cubicBezTo>
                      <a:cubicBezTo>
                        <a:pt x="1754698" y="269068"/>
                        <a:pt x="1743271" y="360450"/>
                        <a:pt x="1711839" y="443154"/>
                      </a:cubicBezTo>
                      <a:cubicBezTo>
                        <a:pt x="1702300" y="418810"/>
                        <a:pt x="1684083" y="398374"/>
                        <a:pt x="1661527" y="387311"/>
                      </a:cubicBezTo>
                      <a:cubicBezTo>
                        <a:pt x="1654340" y="383800"/>
                        <a:pt x="1646093" y="381151"/>
                        <a:pt x="1638608" y="383866"/>
                      </a:cubicBezTo>
                      <a:cubicBezTo>
                        <a:pt x="1631122" y="386582"/>
                        <a:pt x="1625757" y="396684"/>
                        <a:pt x="1630062" y="403772"/>
                      </a:cubicBezTo>
                      <a:cubicBezTo>
                        <a:pt x="1633639" y="409701"/>
                        <a:pt x="1641290" y="410430"/>
                        <a:pt x="1647617" y="412517"/>
                      </a:cubicBezTo>
                      <a:cubicBezTo>
                        <a:pt x="1663813" y="417849"/>
                        <a:pt x="1674511" y="435271"/>
                        <a:pt x="1677062" y="453057"/>
                      </a:cubicBezTo>
                      <a:cubicBezTo>
                        <a:pt x="1679612" y="470843"/>
                        <a:pt x="1675372" y="488928"/>
                        <a:pt x="1669775" y="505886"/>
                      </a:cubicBezTo>
                      <a:cubicBezTo>
                        <a:pt x="1664806" y="521022"/>
                        <a:pt x="1658878" y="535894"/>
                        <a:pt x="1655400" y="551461"/>
                      </a:cubicBezTo>
                      <a:cubicBezTo>
                        <a:pt x="1594225" y="640525"/>
                        <a:pt x="1505294" y="707827"/>
                        <a:pt x="1405996" y="740253"/>
                      </a:cubicBezTo>
                      <a:cubicBezTo>
                        <a:pt x="1419774" y="642346"/>
                        <a:pt x="1403810" y="545863"/>
                        <a:pt x="1361083" y="457495"/>
                      </a:cubicBezTo>
                      <a:cubicBezTo>
                        <a:pt x="1348298" y="654568"/>
                        <a:pt x="1216740" y="852237"/>
                        <a:pt x="1033413" y="963392"/>
                      </a:cubicBezTo>
                      <a:cubicBezTo>
                        <a:pt x="964984" y="981477"/>
                        <a:pt x="898078" y="1015525"/>
                        <a:pt x="855683" y="1074846"/>
                      </a:cubicBezTo>
                      <a:cubicBezTo>
                        <a:pt x="810737" y="1137710"/>
                        <a:pt x="803351" y="1255391"/>
                        <a:pt x="851046" y="1315970"/>
                      </a:cubicBezTo>
                      <a:cubicBezTo>
                        <a:pt x="739361" y="1355583"/>
                        <a:pt x="627708" y="1395196"/>
                        <a:pt x="516023" y="1434810"/>
                      </a:cubicBezTo>
                      <a:cubicBezTo>
                        <a:pt x="451370" y="1457730"/>
                        <a:pt x="383670" y="1480882"/>
                        <a:pt x="316334" y="1470978"/>
                      </a:cubicBezTo>
                      <a:cubicBezTo>
                        <a:pt x="316698" y="1470746"/>
                        <a:pt x="317062" y="1470548"/>
                        <a:pt x="317394" y="1470316"/>
                      </a:cubicBezTo>
                      <a:cubicBezTo>
                        <a:pt x="324780" y="1465248"/>
                        <a:pt x="330940" y="1458392"/>
                        <a:pt x="337300" y="1451834"/>
                      </a:cubicBezTo>
                      <a:cubicBezTo>
                        <a:pt x="342698" y="1444382"/>
                        <a:pt x="348494" y="1436896"/>
                        <a:pt x="352038" y="1428318"/>
                      </a:cubicBezTo>
                      <a:cubicBezTo>
                        <a:pt x="360153" y="1411625"/>
                        <a:pt x="364095" y="1393706"/>
                        <a:pt x="365883" y="1376648"/>
                      </a:cubicBezTo>
                      <a:cubicBezTo>
                        <a:pt x="369858" y="1342268"/>
                        <a:pt x="367241" y="1309644"/>
                        <a:pt x="368533" y="1278476"/>
                      </a:cubicBezTo>
                      <a:cubicBezTo>
                        <a:pt x="369394" y="1247309"/>
                        <a:pt x="374164" y="1217864"/>
                        <a:pt x="389532" y="1195044"/>
                      </a:cubicBezTo>
                      <a:cubicBezTo>
                        <a:pt x="405199" y="1172124"/>
                        <a:pt x="429212" y="1155232"/>
                        <a:pt x="454417" y="1142977"/>
                      </a:cubicBezTo>
                      <a:cubicBezTo>
                        <a:pt x="479755" y="1130490"/>
                        <a:pt x="506451" y="1122243"/>
                        <a:pt x="532484" y="1114559"/>
                      </a:cubicBezTo>
                      <a:cubicBezTo>
                        <a:pt x="584452" y="1099621"/>
                        <a:pt x="634332" y="1085213"/>
                        <a:pt x="670236" y="1058550"/>
                      </a:cubicBezTo>
                      <a:cubicBezTo>
                        <a:pt x="706206" y="1032285"/>
                        <a:pt x="724290" y="996414"/>
                        <a:pt x="727304" y="970745"/>
                      </a:cubicBezTo>
                      <a:cubicBezTo>
                        <a:pt x="729292" y="957861"/>
                        <a:pt x="727900" y="947726"/>
                        <a:pt x="727205" y="941002"/>
                      </a:cubicBezTo>
                      <a:cubicBezTo>
                        <a:pt x="725847" y="934345"/>
                        <a:pt x="725118" y="930834"/>
                        <a:pt x="725118" y="930834"/>
                      </a:cubicBezTo>
                      <a:cubicBezTo>
                        <a:pt x="725118" y="930834"/>
                        <a:pt x="725582" y="934378"/>
                        <a:pt x="726476" y="941102"/>
                      </a:cubicBezTo>
                      <a:cubicBezTo>
                        <a:pt x="726675" y="947825"/>
                        <a:pt x="727371" y="957861"/>
                        <a:pt x="724588" y="970182"/>
                      </a:cubicBezTo>
                      <a:cubicBezTo>
                        <a:pt x="719952" y="994791"/>
                        <a:pt x="700410" y="1027515"/>
                        <a:pt x="664937" y="1049905"/>
                      </a:cubicBezTo>
                      <a:cubicBezTo>
                        <a:pt x="629596" y="1072660"/>
                        <a:pt x="581073" y="1083491"/>
                        <a:pt x="528013" y="1095315"/>
                      </a:cubicBezTo>
                      <a:cubicBezTo>
                        <a:pt x="501449" y="1101442"/>
                        <a:pt x="473230" y="1108332"/>
                        <a:pt x="445209" y="1120289"/>
                      </a:cubicBezTo>
                      <a:cubicBezTo>
                        <a:pt x="417420" y="1132113"/>
                        <a:pt x="388803" y="1149270"/>
                        <a:pt x="367506" y="1177423"/>
                      </a:cubicBezTo>
                      <a:cubicBezTo>
                        <a:pt x="362472" y="1184577"/>
                        <a:pt x="357537" y="1192162"/>
                        <a:pt x="354059" y="1200409"/>
                      </a:cubicBezTo>
                      <a:lnTo>
                        <a:pt x="348826" y="1212797"/>
                      </a:lnTo>
                      <a:lnTo>
                        <a:pt x="345050" y="1225548"/>
                      </a:lnTo>
                      <a:cubicBezTo>
                        <a:pt x="340645" y="1242573"/>
                        <a:pt x="338227" y="1259895"/>
                        <a:pt x="337233" y="1276589"/>
                      </a:cubicBezTo>
                      <a:cubicBezTo>
                        <a:pt x="334782" y="1310041"/>
                        <a:pt x="336173" y="1342533"/>
                        <a:pt x="331868" y="1371680"/>
                      </a:cubicBezTo>
                      <a:cubicBezTo>
                        <a:pt x="329980" y="1386320"/>
                        <a:pt x="326403" y="1399767"/>
                        <a:pt x="320606" y="1410962"/>
                      </a:cubicBezTo>
                      <a:cubicBezTo>
                        <a:pt x="318155" y="1416924"/>
                        <a:pt x="314081" y="1421396"/>
                        <a:pt x="310637" y="1426331"/>
                      </a:cubicBezTo>
                      <a:cubicBezTo>
                        <a:pt x="306232" y="1430371"/>
                        <a:pt x="302356" y="1434942"/>
                        <a:pt x="297421" y="1438188"/>
                      </a:cubicBezTo>
                      <a:cubicBezTo>
                        <a:pt x="285067" y="1446634"/>
                        <a:pt x="269997" y="1451437"/>
                        <a:pt x="254131" y="1454285"/>
                      </a:cubicBezTo>
                      <a:cubicBezTo>
                        <a:pt x="194414" y="1433286"/>
                        <a:pt x="135490" y="1404901"/>
                        <a:pt x="78787" y="1428219"/>
                      </a:cubicBezTo>
                      <a:cubicBezTo>
                        <a:pt x="24931" y="1450344"/>
                        <a:pt x="-5242" y="1516918"/>
                        <a:pt x="753" y="1577828"/>
                      </a:cubicBezTo>
                      <a:cubicBezTo>
                        <a:pt x="6747" y="1638738"/>
                        <a:pt x="43016" y="1692759"/>
                        <a:pt x="88392" y="1730650"/>
                      </a:cubicBezTo>
                      <a:cubicBezTo>
                        <a:pt x="102998" y="1742839"/>
                        <a:pt x="118499" y="1753372"/>
                        <a:pt x="134563" y="1762612"/>
                      </a:cubicBezTo>
                      <a:cubicBezTo>
                        <a:pt x="182854" y="1864494"/>
                        <a:pt x="264300" y="1948954"/>
                        <a:pt x="362836" y="1994959"/>
                      </a:cubicBezTo>
                      <a:cubicBezTo>
                        <a:pt x="327959" y="1947662"/>
                        <a:pt x="316069" y="1876716"/>
                        <a:pt x="326038" y="1811963"/>
                      </a:cubicBezTo>
                      <a:cubicBezTo>
                        <a:pt x="376151" y="1812957"/>
                        <a:pt x="426893" y="1806565"/>
                        <a:pt x="475250" y="1794740"/>
                      </a:cubicBezTo>
                      <a:cubicBezTo>
                        <a:pt x="606809" y="1762546"/>
                        <a:pt x="728199" y="1695707"/>
                        <a:pt x="855120" y="1646853"/>
                      </a:cubicBezTo>
                      <a:cubicBezTo>
                        <a:pt x="982041" y="1597966"/>
                        <a:pt x="1122476" y="1567229"/>
                        <a:pt x="1251385" y="1609823"/>
                      </a:cubicBezTo>
                      <a:cubicBezTo>
                        <a:pt x="1329121" y="1635526"/>
                        <a:pt x="1397053" y="1686036"/>
                        <a:pt x="1469556" y="1725384"/>
                      </a:cubicBezTo>
                      <a:cubicBezTo>
                        <a:pt x="1499266" y="1741481"/>
                        <a:pt x="1530864" y="1755756"/>
                        <a:pt x="1563190" y="1765494"/>
                      </a:cubicBezTo>
                      <a:cubicBezTo>
                        <a:pt x="1547656" y="1762447"/>
                        <a:pt x="1531824" y="1758340"/>
                        <a:pt x="1515396" y="1752709"/>
                      </a:cubicBezTo>
                      <a:cubicBezTo>
                        <a:pt x="1410931" y="1717004"/>
                        <a:pt x="1297953" y="1618534"/>
                        <a:pt x="1113798" y="1617077"/>
                      </a:cubicBezTo>
                      <a:cubicBezTo>
                        <a:pt x="1039805" y="1616481"/>
                        <a:pt x="974026" y="1666428"/>
                        <a:pt x="921065" y="1721310"/>
                      </a:cubicBezTo>
                      <a:cubicBezTo>
                        <a:pt x="868137" y="1776060"/>
                        <a:pt x="821137" y="1839289"/>
                        <a:pt x="757246" y="1879001"/>
                      </a:cubicBezTo>
                      <a:cubicBezTo>
                        <a:pt x="693487" y="1918780"/>
                        <a:pt x="605119" y="1928816"/>
                        <a:pt x="549906" y="1876550"/>
                      </a:cubicBezTo>
                      <a:cubicBezTo>
                        <a:pt x="560637" y="1933519"/>
                        <a:pt x="615652" y="1964521"/>
                        <a:pt x="670369" y="1968131"/>
                      </a:cubicBezTo>
                      <a:cubicBezTo>
                        <a:pt x="724986" y="1971675"/>
                        <a:pt x="778013" y="1947828"/>
                        <a:pt x="825675" y="1919111"/>
                      </a:cubicBezTo>
                      <a:cubicBezTo>
                        <a:pt x="873337" y="1890428"/>
                        <a:pt x="918448" y="1856114"/>
                        <a:pt x="969654" y="1835513"/>
                      </a:cubicBezTo>
                      <a:cubicBezTo>
                        <a:pt x="1032949" y="1809910"/>
                        <a:pt x="1101246" y="1806830"/>
                        <a:pt x="1169210" y="1813851"/>
                      </a:cubicBezTo>
                      <a:cubicBezTo>
                        <a:pt x="1044608" y="1840183"/>
                        <a:pt x="930836" y="1921430"/>
                        <a:pt x="827629" y="2004266"/>
                      </a:cubicBezTo>
                      <a:cubicBezTo>
                        <a:pt x="740718" y="2074020"/>
                        <a:pt x="652582" y="2148378"/>
                        <a:pt x="555272" y="2197795"/>
                      </a:cubicBezTo>
                      <a:cubicBezTo>
                        <a:pt x="495918" y="2151723"/>
                        <a:pt x="447263" y="2083791"/>
                        <a:pt x="442493" y="2032122"/>
                      </a:cubicBezTo>
                      <a:cubicBezTo>
                        <a:pt x="403874" y="2087699"/>
                        <a:pt x="397150" y="2164707"/>
                        <a:pt x="420898" y="2245921"/>
                      </a:cubicBezTo>
                      <a:cubicBezTo>
                        <a:pt x="419706" y="2246152"/>
                        <a:pt x="418546" y="2246517"/>
                        <a:pt x="417321" y="2246749"/>
                      </a:cubicBezTo>
                      <a:cubicBezTo>
                        <a:pt x="406159" y="2293185"/>
                        <a:pt x="413313" y="2332136"/>
                        <a:pt x="447494" y="2363469"/>
                      </a:cubicBezTo>
                      <a:cubicBezTo>
                        <a:pt x="481676" y="2394768"/>
                        <a:pt x="525760" y="2410865"/>
                        <a:pt x="569249" y="2423849"/>
                      </a:cubicBezTo>
                      <a:cubicBezTo>
                        <a:pt x="612737" y="2436866"/>
                        <a:pt x="657418" y="2447729"/>
                        <a:pt x="696899" y="2471047"/>
                      </a:cubicBezTo>
                      <a:cubicBezTo>
                        <a:pt x="750787" y="2502877"/>
                        <a:pt x="792156" y="2557726"/>
                        <a:pt x="809545" y="2620491"/>
                      </a:cubicBezTo>
                      <a:cubicBezTo>
                        <a:pt x="834750" y="2583130"/>
                        <a:pt x="822760" y="2526327"/>
                        <a:pt x="799410" y="2487641"/>
                      </a:cubicBezTo>
                      <a:cubicBezTo>
                        <a:pt x="776059" y="2448922"/>
                        <a:pt x="743733" y="2415271"/>
                        <a:pt x="730087" y="2371616"/>
                      </a:cubicBezTo>
                      <a:cubicBezTo>
                        <a:pt x="716441" y="2327995"/>
                        <a:pt x="732240" y="2268476"/>
                        <a:pt x="774701" y="2259268"/>
                      </a:cubicBezTo>
                      <a:cubicBezTo>
                        <a:pt x="817097" y="2250094"/>
                        <a:pt x="850914" y="2293582"/>
                        <a:pt x="879961" y="2327565"/>
                      </a:cubicBezTo>
                      <a:cubicBezTo>
                        <a:pt x="990785" y="2457268"/>
                        <a:pt x="1183684" y="2498571"/>
                        <a:pt x="1333294" y="2424644"/>
                      </a:cubicBezTo>
                      <a:cubicBezTo>
                        <a:pt x="1280797" y="2395696"/>
                        <a:pt x="1206572" y="2395298"/>
                        <a:pt x="1150100" y="2376585"/>
                      </a:cubicBezTo>
                      <a:cubicBezTo>
                        <a:pt x="1093628" y="2357871"/>
                        <a:pt x="1036493" y="2309381"/>
                        <a:pt x="1040302" y="2246782"/>
                      </a:cubicBezTo>
                      <a:cubicBezTo>
                        <a:pt x="1043482" y="2194980"/>
                        <a:pt x="1090017" y="2154837"/>
                        <a:pt x="1138474" y="2147285"/>
                      </a:cubicBezTo>
                      <a:cubicBezTo>
                        <a:pt x="1186931" y="2139700"/>
                        <a:pt x="1235752" y="2157950"/>
                        <a:pt x="1279207" y="2181864"/>
                      </a:cubicBezTo>
                      <a:cubicBezTo>
                        <a:pt x="1322662" y="2205777"/>
                        <a:pt x="1363401" y="2235686"/>
                        <a:pt x="1409076" y="2254367"/>
                      </a:cubicBezTo>
                      <a:cubicBezTo>
                        <a:pt x="1474193" y="2280996"/>
                        <a:pt x="1547954" y="2283182"/>
                        <a:pt x="1614396" y="2260395"/>
                      </a:cubicBezTo>
                      <a:cubicBezTo>
                        <a:pt x="1558189" y="2256917"/>
                        <a:pt x="1474822" y="2230751"/>
                        <a:pt x="1429313" y="2195609"/>
                      </a:cubicBezTo>
                      <a:cubicBezTo>
                        <a:pt x="1383804" y="2160467"/>
                        <a:pt x="1362706" y="2083228"/>
                        <a:pt x="1401955" y="2040468"/>
                      </a:cubicBezTo>
                      <a:cubicBezTo>
                        <a:pt x="1432956" y="2006684"/>
                        <a:pt x="1486580" y="2009566"/>
                        <a:pt x="1525995" y="2031393"/>
                      </a:cubicBezTo>
                      <a:cubicBezTo>
                        <a:pt x="1565376" y="2053220"/>
                        <a:pt x="1595351" y="2089720"/>
                        <a:pt x="1628969" y="2120523"/>
                      </a:cubicBezTo>
                      <a:cubicBezTo>
                        <a:pt x="1769503" y="2249398"/>
                        <a:pt x="1987376" y="2273047"/>
                        <a:pt x="2149605" y="2176995"/>
                      </a:cubicBezTo>
                      <a:cubicBezTo>
                        <a:pt x="2056766" y="2180704"/>
                        <a:pt x="1954255" y="2138210"/>
                        <a:pt x="1882116" y="2076107"/>
                      </a:cubicBezTo>
                      <a:cubicBezTo>
                        <a:pt x="1857441" y="2054876"/>
                        <a:pt x="1833362" y="2024371"/>
                        <a:pt x="1839588" y="1991316"/>
                      </a:cubicBezTo>
                      <a:cubicBezTo>
                        <a:pt x="1846213" y="1956207"/>
                        <a:pt x="1885263" y="1937626"/>
                        <a:pt x="1918815" y="1941236"/>
                      </a:cubicBezTo>
                      <a:cubicBezTo>
                        <a:pt x="1952400" y="1944847"/>
                        <a:pt x="1982342" y="1964123"/>
                        <a:pt x="2012946" y="1979194"/>
                      </a:cubicBezTo>
                      <a:cubicBezTo>
                        <a:pt x="2181236" y="2062097"/>
                        <a:pt x="2399043" y="2011255"/>
                        <a:pt x="2518909" y="1861083"/>
                      </a:cubicBezTo>
                      <a:cubicBezTo>
                        <a:pt x="2454388" y="1886387"/>
                        <a:pt x="2367114" y="1873205"/>
                        <a:pt x="2302891" y="1847039"/>
                      </a:cubicBezTo>
                      <a:cubicBezTo>
                        <a:pt x="2238669" y="1820873"/>
                        <a:pt x="2184018" y="1769237"/>
                        <a:pt x="2152089" y="1704584"/>
                      </a:cubicBezTo>
                      <a:cubicBezTo>
                        <a:pt x="2218465" y="1739991"/>
                        <a:pt x="2322466" y="1741514"/>
                        <a:pt x="2391060" y="1711175"/>
                      </a:cubicBezTo>
                      <a:cubicBezTo>
                        <a:pt x="2459655" y="1680836"/>
                        <a:pt x="2521195" y="1634830"/>
                        <a:pt x="2589193" y="1603067"/>
                      </a:cubicBezTo>
                      <a:cubicBezTo>
                        <a:pt x="2657191" y="1571303"/>
                        <a:pt x="2750196" y="1546296"/>
                        <a:pt x="2818426" y="1577464"/>
                      </a:cubicBezTo>
                      <a:cubicBezTo>
                        <a:pt x="2764438" y="1518872"/>
                        <a:pt x="2683357" y="1497111"/>
                        <a:pt x="2606118" y="1495786"/>
                      </a:cubicBezTo>
                      <a:close/>
                      <a:moveTo>
                        <a:pt x="173746" y="1684810"/>
                      </a:moveTo>
                      <a:cubicBezTo>
                        <a:pt x="161756" y="1688089"/>
                        <a:pt x="149468" y="1688685"/>
                        <a:pt x="140260" y="1685340"/>
                      </a:cubicBezTo>
                      <a:cubicBezTo>
                        <a:pt x="120453" y="1678087"/>
                        <a:pt x="105549" y="1657750"/>
                        <a:pt x="103826" y="1635625"/>
                      </a:cubicBezTo>
                      <a:cubicBezTo>
                        <a:pt x="102899" y="1623635"/>
                        <a:pt x="105482" y="1611711"/>
                        <a:pt x="106907" y="1599788"/>
                      </a:cubicBezTo>
                      <a:cubicBezTo>
                        <a:pt x="108331" y="1587864"/>
                        <a:pt x="108430" y="1575112"/>
                        <a:pt x="103032" y="1564546"/>
                      </a:cubicBezTo>
                      <a:cubicBezTo>
                        <a:pt x="98395" y="1555504"/>
                        <a:pt x="92267" y="1547588"/>
                        <a:pt x="84053" y="1548251"/>
                      </a:cubicBezTo>
                      <a:cubicBezTo>
                        <a:pt x="114955" y="1540103"/>
                        <a:pt x="149402" y="1548284"/>
                        <a:pt x="173713" y="1570111"/>
                      </a:cubicBezTo>
                      <a:cubicBezTo>
                        <a:pt x="189644" y="1584419"/>
                        <a:pt x="200905" y="1604226"/>
                        <a:pt x="206105" y="1625655"/>
                      </a:cubicBezTo>
                      <a:cubicBezTo>
                        <a:pt x="212365" y="1651589"/>
                        <a:pt x="198190" y="1678120"/>
                        <a:pt x="173746" y="1684810"/>
                      </a:cubicBezTo>
                      <a:close/>
                      <a:moveTo>
                        <a:pt x="1021588" y="1231875"/>
                      </a:moveTo>
                      <a:cubicBezTo>
                        <a:pt x="1012248" y="1231312"/>
                        <a:pt x="1005028" y="1220978"/>
                        <a:pt x="1005657" y="1208425"/>
                      </a:cubicBezTo>
                      <a:cubicBezTo>
                        <a:pt x="1005988" y="1195971"/>
                        <a:pt x="1013970" y="1186101"/>
                        <a:pt x="1023211" y="1186366"/>
                      </a:cubicBezTo>
                      <a:cubicBezTo>
                        <a:pt x="1032551" y="1186929"/>
                        <a:pt x="1039772" y="1197263"/>
                        <a:pt x="1039143" y="1209816"/>
                      </a:cubicBezTo>
                      <a:cubicBezTo>
                        <a:pt x="1038778" y="1222269"/>
                        <a:pt x="1030995" y="1232206"/>
                        <a:pt x="1021588" y="1231875"/>
                      </a:cubicBezTo>
                      <a:close/>
                      <a:moveTo>
                        <a:pt x="1003868" y="1173482"/>
                      </a:moveTo>
                      <a:cubicBezTo>
                        <a:pt x="1001418" y="1180106"/>
                        <a:pt x="999596" y="1187326"/>
                        <a:pt x="999000" y="1194911"/>
                      </a:cubicBezTo>
                      <a:cubicBezTo>
                        <a:pt x="994860" y="1236843"/>
                        <a:pt x="1023410" y="1274038"/>
                        <a:pt x="1062394" y="1278112"/>
                      </a:cubicBezTo>
                      <a:cubicBezTo>
                        <a:pt x="1101113" y="1282285"/>
                        <a:pt x="1135890" y="1251615"/>
                        <a:pt x="1139832" y="1209584"/>
                      </a:cubicBezTo>
                      <a:cubicBezTo>
                        <a:pt x="1141620" y="1191202"/>
                        <a:pt x="1136950" y="1173548"/>
                        <a:pt x="1127875" y="1159239"/>
                      </a:cubicBezTo>
                      <a:cubicBezTo>
                        <a:pt x="1153511" y="1162353"/>
                        <a:pt x="1178982" y="1165864"/>
                        <a:pt x="1203723" y="1163545"/>
                      </a:cubicBezTo>
                      <a:cubicBezTo>
                        <a:pt x="1235917" y="1160763"/>
                        <a:pt x="1267813" y="1146388"/>
                        <a:pt x="1280101" y="1117274"/>
                      </a:cubicBezTo>
                      <a:cubicBezTo>
                        <a:pt x="1270827" y="1159670"/>
                        <a:pt x="1249895" y="1201502"/>
                        <a:pt x="1224921" y="1234723"/>
                      </a:cubicBezTo>
                      <a:cubicBezTo>
                        <a:pt x="1199914" y="1267911"/>
                        <a:pt x="1163580" y="1293050"/>
                        <a:pt x="1120555" y="1298449"/>
                      </a:cubicBezTo>
                      <a:cubicBezTo>
                        <a:pt x="1077332" y="1303748"/>
                        <a:pt x="1000192" y="1295766"/>
                        <a:pt x="981379" y="1252410"/>
                      </a:cubicBezTo>
                      <a:cubicBezTo>
                        <a:pt x="968428" y="1222634"/>
                        <a:pt x="980915" y="1190672"/>
                        <a:pt x="1003868" y="1173482"/>
                      </a:cubicBezTo>
                      <a:close/>
                      <a:moveTo>
                        <a:pt x="1601147" y="1621350"/>
                      </a:moveTo>
                      <a:cubicBezTo>
                        <a:pt x="1592205" y="1621747"/>
                        <a:pt x="1579088" y="1622211"/>
                        <a:pt x="1562263" y="1622144"/>
                      </a:cubicBezTo>
                      <a:cubicBezTo>
                        <a:pt x="1528611" y="1622178"/>
                        <a:pt x="1480121" y="1620588"/>
                        <a:pt x="1421463" y="1612804"/>
                      </a:cubicBezTo>
                      <a:cubicBezTo>
                        <a:pt x="1392184" y="1608730"/>
                        <a:pt x="1360355" y="1603166"/>
                        <a:pt x="1326736" y="1595581"/>
                      </a:cubicBezTo>
                      <a:cubicBezTo>
                        <a:pt x="1293151" y="1587831"/>
                        <a:pt x="1257810" y="1577927"/>
                        <a:pt x="1221476" y="1565573"/>
                      </a:cubicBezTo>
                      <a:cubicBezTo>
                        <a:pt x="1185142" y="1553252"/>
                        <a:pt x="1147847" y="1538314"/>
                        <a:pt x="1110453" y="1520793"/>
                      </a:cubicBezTo>
                      <a:cubicBezTo>
                        <a:pt x="1073158" y="1503239"/>
                        <a:pt x="1036029" y="1483796"/>
                        <a:pt x="997575" y="1468064"/>
                      </a:cubicBezTo>
                      <a:cubicBezTo>
                        <a:pt x="959254" y="1452430"/>
                        <a:pt x="919144" y="1440904"/>
                        <a:pt x="879365" y="1441235"/>
                      </a:cubicBezTo>
                      <a:cubicBezTo>
                        <a:pt x="839586" y="1441037"/>
                        <a:pt x="801265" y="1454981"/>
                        <a:pt x="767017" y="1476543"/>
                      </a:cubicBezTo>
                      <a:cubicBezTo>
                        <a:pt x="732670" y="1498105"/>
                        <a:pt x="702198" y="1526457"/>
                        <a:pt x="674078" y="1556034"/>
                      </a:cubicBezTo>
                      <a:cubicBezTo>
                        <a:pt x="645991" y="1585777"/>
                        <a:pt x="619560" y="1617143"/>
                        <a:pt x="592103" y="1645893"/>
                      </a:cubicBezTo>
                      <a:cubicBezTo>
                        <a:pt x="564678" y="1674675"/>
                        <a:pt x="536028" y="1701106"/>
                        <a:pt x="505457" y="1721509"/>
                      </a:cubicBezTo>
                      <a:cubicBezTo>
                        <a:pt x="490188" y="1731644"/>
                        <a:pt x="474555" y="1740355"/>
                        <a:pt x="458424" y="1747211"/>
                      </a:cubicBezTo>
                      <a:cubicBezTo>
                        <a:pt x="442460" y="1754133"/>
                        <a:pt x="426330" y="1758439"/>
                        <a:pt x="410763" y="1761486"/>
                      </a:cubicBezTo>
                      <a:cubicBezTo>
                        <a:pt x="348130" y="1773807"/>
                        <a:pt x="293281" y="1755028"/>
                        <a:pt x="265161" y="1729855"/>
                      </a:cubicBezTo>
                      <a:cubicBezTo>
                        <a:pt x="256417" y="1722072"/>
                        <a:pt x="250952" y="1715050"/>
                        <a:pt x="248501" y="1709353"/>
                      </a:cubicBezTo>
                      <a:cubicBezTo>
                        <a:pt x="245884" y="1703822"/>
                        <a:pt x="245619" y="1700311"/>
                        <a:pt x="247209" y="1698788"/>
                      </a:cubicBezTo>
                      <a:cubicBezTo>
                        <a:pt x="248832" y="1697264"/>
                        <a:pt x="252310" y="1697694"/>
                        <a:pt x="257146" y="1700046"/>
                      </a:cubicBezTo>
                      <a:cubicBezTo>
                        <a:pt x="261849" y="1702596"/>
                        <a:pt x="268539" y="1706372"/>
                        <a:pt x="276886" y="1711606"/>
                      </a:cubicBezTo>
                      <a:cubicBezTo>
                        <a:pt x="303880" y="1728265"/>
                        <a:pt x="350184" y="1740123"/>
                        <a:pt x="404370" y="1727073"/>
                      </a:cubicBezTo>
                      <a:cubicBezTo>
                        <a:pt x="431497" y="1720946"/>
                        <a:pt x="458756" y="1708558"/>
                        <a:pt x="486048" y="1689480"/>
                      </a:cubicBezTo>
                      <a:cubicBezTo>
                        <a:pt x="513274" y="1670601"/>
                        <a:pt x="539705" y="1645959"/>
                        <a:pt x="566135" y="1618137"/>
                      </a:cubicBezTo>
                      <a:cubicBezTo>
                        <a:pt x="592666" y="1590348"/>
                        <a:pt x="619063" y="1559346"/>
                        <a:pt x="648641" y="1528643"/>
                      </a:cubicBezTo>
                      <a:cubicBezTo>
                        <a:pt x="678285" y="1498138"/>
                        <a:pt x="711208" y="1468196"/>
                        <a:pt x="749860" y="1445011"/>
                      </a:cubicBezTo>
                      <a:cubicBezTo>
                        <a:pt x="788149" y="1421826"/>
                        <a:pt x="833724" y="1406425"/>
                        <a:pt x="879530" y="1408014"/>
                      </a:cubicBezTo>
                      <a:cubicBezTo>
                        <a:pt x="925238" y="1408975"/>
                        <a:pt x="968461" y="1423350"/>
                        <a:pt x="1007876" y="1440970"/>
                      </a:cubicBezTo>
                      <a:cubicBezTo>
                        <a:pt x="1047423" y="1458790"/>
                        <a:pt x="1084155" y="1479789"/>
                        <a:pt x="1120224" y="1498469"/>
                      </a:cubicBezTo>
                      <a:cubicBezTo>
                        <a:pt x="1156260" y="1517083"/>
                        <a:pt x="1192230" y="1533213"/>
                        <a:pt x="1227471" y="1546893"/>
                      </a:cubicBezTo>
                      <a:cubicBezTo>
                        <a:pt x="1262713" y="1560572"/>
                        <a:pt x="1297125" y="1571899"/>
                        <a:pt x="1329949" y="1581107"/>
                      </a:cubicBezTo>
                      <a:cubicBezTo>
                        <a:pt x="1362805" y="1590116"/>
                        <a:pt x="1394006" y="1597171"/>
                        <a:pt x="1422855" y="1602669"/>
                      </a:cubicBezTo>
                      <a:cubicBezTo>
                        <a:pt x="1480585" y="1613268"/>
                        <a:pt x="1528777" y="1617408"/>
                        <a:pt x="1562263" y="1619230"/>
                      </a:cubicBezTo>
                      <a:cubicBezTo>
                        <a:pt x="1579022" y="1620223"/>
                        <a:pt x="1592138" y="1620488"/>
                        <a:pt x="1601081" y="1620588"/>
                      </a:cubicBezTo>
                      <a:cubicBezTo>
                        <a:pt x="1610024" y="1620753"/>
                        <a:pt x="1614727" y="1620853"/>
                        <a:pt x="1614727" y="1620853"/>
                      </a:cubicBezTo>
                      <a:cubicBezTo>
                        <a:pt x="1614727" y="1620853"/>
                        <a:pt x="1610090" y="1621018"/>
                        <a:pt x="1601147" y="1621350"/>
                      </a:cubicBezTo>
                      <a:close/>
                      <a:moveTo>
                        <a:pt x="1636952" y="1458127"/>
                      </a:moveTo>
                      <a:cubicBezTo>
                        <a:pt x="1546199" y="1462300"/>
                        <a:pt x="1458063" y="1429908"/>
                        <a:pt x="1369993" y="1406325"/>
                      </a:cubicBezTo>
                      <a:cubicBezTo>
                        <a:pt x="1281923" y="1382743"/>
                        <a:pt x="1185871" y="1368368"/>
                        <a:pt x="1102504" y="1406590"/>
                      </a:cubicBezTo>
                      <a:cubicBezTo>
                        <a:pt x="1170204" y="1350747"/>
                        <a:pt x="1258671" y="1332729"/>
                        <a:pt x="1369562" y="1368335"/>
                      </a:cubicBezTo>
                      <a:cubicBezTo>
                        <a:pt x="1410666" y="1381517"/>
                        <a:pt x="1470384" y="1397250"/>
                        <a:pt x="1511421" y="1410697"/>
                      </a:cubicBezTo>
                      <a:cubicBezTo>
                        <a:pt x="1552459" y="1424145"/>
                        <a:pt x="1623173" y="1420302"/>
                        <a:pt x="1662157" y="1401224"/>
                      </a:cubicBezTo>
                      <a:cubicBezTo>
                        <a:pt x="1550968" y="1397912"/>
                        <a:pt x="1458063" y="1358928"/>
                        <a:pt x="1369960" y="1286922"/>
                      </a:cubicBezTo>
                      <a:cubicBezTo>
                        <a:pt x="1490488" y="1311697"/>
                        <a:pt x="1630195" y="1259365"/>
                        <a:pt x="1713363" y="1163578"/>
                      </a:cubicBezTo>
                      <a:cubicBezTo>
                        <a:pt x="1661296" y="1180106"/>
                        <a:pt x="1606612" y="1154834"/>
                        <a:pt x="1556632" y="1132179"/>
                      </a:cubicBezTo>
                      <a:cubicBezTo>
                        <a:pt x="1506685" y="1109491"/>
                        <a:pt x="1438355" y="1083756"/>
                        <a:pt x="1389336" y="1108630"/>
                      </a:cubicBezTo>
                      <a:cubicBezTo>
                        <a:pt x="1427094" y="1081437"/>
                        <a:pt x="1475087" y="1075674"/>
                        <a:pt x="1520695" y="1077827"/>
                      </a:cubicBezTo>
                      <a:cubicBezTo>
                        <a:pt x="1566270" y="1079980"/>
                        <a:pt x="1611514" y="1089187"/>
                        <a:pt x="1657156" y="1088691"/>
                      </a:cubicBezTo>
                      <a:cubicBezTo>
                        <a:pt x="1668085" y="1088558"/>
                        <a:pt x="1678949" y="1087664"/>
                        <a:pt x="1689780" y="1086372"/>
                      </a:cubicBezTo>
                      <a:cubicBezTo>
                        <a:pt x="1717669" y="1098031"/>
                        <a:pt x="1750194" y="1097965"/>
                        <a:pt x="1779605" y="1089850"/>
                      </a:cubicBezTo>
                      <a:cubicBezTo>
                        <a:pt x="1818424" y="1079119"/>
                        <a:pt x="1853069" y="1056066"/>
                        <a:pt x="1886555" y="1032616"/>
                      </a:cubicBezTo>
                      <a:cubicBezTo>
                        <a:pt x="1900300" y="1023011"/>
                        <a:pt x="1913946" y="1013174"/>
                        <a:pt x="1927526" y="1003270"/>
                      </a:cubicBezTo>
                      <a:cubicBezTo>
                        <a:pt x="1909177" y="1072395"/>
                        <a:pt x="1875161" y="1137346"/>
                        <a:pt x="1829155" y="1189280"/>
                      </a:cubicBezTo>
                      <a:cubicBezTo>
                        <a:pt x="1764867" y="1261850"/>
                        <a:pt x="1676830" y="1310306"/>
                        <a:pt x="1583858" y="1324250"/>
                      </a:cubicBezTo>
                      <a:cubicBezTo>
                        <a:pt x="1665204" y="1383968"/>
                        <a:pt x="1791331" y="1373270"/>
                        <a:pt x="1873538" y="1314943"/>
                      </a:cubicBezTo>
                      <a:cubicBezTo>
                        <a:pt x="1847571" y="1407219"/>
                        <a:pt x="1727704" y="1453921"/>
                        <a:pt x="1636952" y="145812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057853" y="959995"/>
              <a:ext cx="4065151" cy="493256"/>
              <a:chOff x="4139806" y="959995"/>
              <a:chExt cx="4065151" cy="493256"/>
            </a:xfrm>
          </p:grpSpPr>
          <p:grpSp>
            <p:nvGrpSpPr>
              <p:cNvPr id="1572" name="组合 1571"/>
              <p:cNvGrpSpPr/>
              <p:nvPr/>
            </p:nvGrpSpPr>
            <p:grpSpPr>
              <a:xfrm>
                <a:off x="4139806" y="959995"/>
                <a:ext cx="492074" cy="493256"/>
                <a:chOff x="2276749" y="1082283"/>
                <a:chExt cx="984145" cy="986508"/>
              </a:xfrm>
              <a:gradFill>
                <a:gsLst>
                  <a:gs pos="0">
                    <a:srgbClr val="D90000"/>
                  </a:gs>
                  <a:gs pos="100000">
                    <a:srgbClr val="C00000"/>
                  </a:gs>
                </a:gsLst>
                <a:lin ang="5400000" scaled="1"/>
              </a:gradFill>
            </p:grpSpPr>
            <p:sp>
              <p:nvSpPr>
                <p:cNvPr id="1573" name="Freeform 79"/>
                <p:cNvSpPr>
                  <a:spLocks noEditPoints="1"/>
                </p:cNvSpPr>
                <p:nvPr/>
              </p:nvSpPr>
              <p:spPr bwMode="auto">
                <a:xfrm>
                  <a:off x="2276749" y="1082283"/>
                  <a:ext cx="984145" cy="986508"/>
                </a:xfrm>
                <a:custGeom>
                  <a:avLst/>
                  <a:gdLst>
                    <a:gd name="T0" fmla="*/ 508 w 508"/>
                    <a:gd name="T1" fmla="*/ 256 h 509"/>
                    <a:gd name="T2" fmla="*/ 255 w 508"/>
                    <a:gd name="T3" fmla="*/ 509 h 509"/>
                    <a:gd name="T4" fmla="*/ 0 w 508"/>
                    <a:gd name="T5" fmla="*/ 253 h 509"/>
                    <a:gd name="T6" fmla="*/ 253 w 508"/>
                    <a:gd name="T7" fmla="*/ 0 h 509"/>
                    <a:gd name="T8" fmla="*/ 508 w 508"/>
                    <a:gd name="T9" fmla="*/ 256 h 509"/>
                    <a:gd name="T10" fmla="*/ 451 w 508"/>
                    <a:gd name="T11" fmla="*/ 255 h 509"/>
                    <a:gd name="T12" fmla="*/ 441 w 508"/>
                    <a:gd name="T13" fmla="*/ 242 h 509"/>
                    <a:gd name="T14" fmla="*/ 267 w 508"/>
                    <a:gd name="T15" fmla="*/ 67 h 509"/>
                    <a:gd name="T16" fmla="*/ 241 w 508"/>
                    <a:gd name="T17" fmla="*/ 67 h 509"/>
                    <a:gd name="T18" fmla="*/ 67 w 508"/>
                    <a:gd name="T19" fmla="*/ 241 h 509"/>
                    <a:gd name="T20" fmla="*/ 67 w 508"/>
                    <a:gd name="T21" fmla="*/ 269 h 509"/>
                    <a:gd name="T22" fmla="*/ 241 w 508"/>
                    <a:gd name="T23" fmla="*/ 443 h 509"/>
                    <a:gd name="T24" fmla="*/ 266 w 508"/>
                    <a:gd name="T25" fmla="*/ 443 h 509"/>
                    <a:gd name="T26" fmla="*/ 441 w 508"/>
                    <a:gd name="T27" fmla="*/ 267 h 509"/>
                    <a:gd name="T28" fmla="*/ 451 w 508"/>
                    <a:gd name="T29" fmla="*/ 255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8" h="509">
                      <a:moveTo>
                        <a:pt x="508" y="256"/>
                      </a:moveTo>
                      <a:cubicBezTo>
                        <a:pt x="425" y="340"/>
                        <a:pt x="339" y="425"/>
                        <a:pt x="255" y="509"/>
                      </a:cubicBezTo>
                      <a:cubicBezTo>
                        <a:pt x="170" y="424"/>
                        <a:pt x="85" y="338"/>
                        <a:pt x="0" y="253"/>
                      </a:cubicBezTo>
                      <a:cubicBezTo>
                        <a:pt x="83" y="170"/>
                        <a:pt x="168" y="84"/>
                        <a:pt x="253" y="0"/>
                      </a:cubicBezTo>
                      <a:cubicBezTo>
                        <a:pt x="337" y="85"/>
                        <a:pt x="423" y="171"/>
                        <a:pt x="508" y="256"/>
                      </a:cubicBezTo>
                      <a:close/>
                      <a:moveTo>
                        <a:pt x="451" y="255"/>
                      </a:moveTo>
                      <a:cubicBezTo>
                        <a:pt x="447" y="250"/>
                        <a:pt x="444" y="245"/>
                        <a:pt x="441" y="242"/>
                      </a:cubicBezTo>
                      <a:cubicBezTo>
                        <a:pt x="383" y="184"/>
                        <a:pt x="325" y="126"/>
                        <a:pt x="267" y="67"/>
                      </a:cubicBezTo>
                      <a:cubicBezTo>
                        <a:pt x="257" y="58"/>
                        <a:pt x="251" y="57"/>
                        <a:pt x="241" y="67"/>
                      </a:cubicBezTo>
                      <a:cubicBezTo>
                        <a:pt x="183" y="126"/>
                        <a:pt x="125" y="184"/>
                        <a:pt x="67" y="241"/>
                      </a:cubicBezTo>
                      <a:cubicBezTo>
                        <a:pt x="56" y="252"/>
                        <a:pt x="57" y="259"/>
                        <a:pt x="67" y="269"/>
                      </a:cubicBezTo>
                      <a:cubicBezTo>
                        <a:pt x="126" y="326"/>
                        <a:pt x="184" y="384"/>
                        <a:pt x="241" y="443"/>
                      </a:cubicBezTo>
                      <a:cubicBezTo>
                        <a:pt x="250" y="452"/>
                        <a:pt x="257" y="452"/>
                        <a:pt x="266" y="443"/>
                      </a:cubicBezTo>
                      <a:cubicBezTo>
                        <a:pt x="324" y="384"/>
                        <a:pt x="383" y="326"/>
                        <a:pt x="441" y="267"/>
                      </a:cubicBezTo>
                      <a:cubicBezTo>
                        <a:pt x="445" y="264"/>
                        <a:pt x="448" y="259"/>
                        <a:pt x="451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4" name="Freeform 243"/>
                <p:cNvSpPr>
                  <a:spLocks noEditPoints="1"/>
                </p:cNvSpPr>
                <p:nvPr/>
              </p:nvSpPr>
              <p:spPr bwMode="auto">
                <a:xfrm>
                  <a:off x="2433882" y="1238234"/>
                  <a:ext cx="672243" cy="669881"/>
                </a:xfrm>
                <a:custGeom>
                  <a:avLst/>
                  <a:gdLst>
                    <a:gd name="T0" fmla="*/ 241 w 347"/>
                    <a:gd name="T1" fmla="*/ 72 h 346"/>
                    <a:gd name="T2" fmla="*/ 264 w 347"/>
                    <a:gd name="T3" fmla="*/ 90 h 346"/>
                    <a:gd name="T4" fmla="*/ 347 w 347"/>
                    <a:gd name="T5" fmla="*/ 172 h 346"/>
                    <a:gd name="T6" fmla="*/ 172 w 347"/>
                    <a:gd name="T7" fmla="*/ 346 h 346"/>
                    <a:gd name="T8" fmla="*/ 114 w 347"/>
                    <a:gd name="T9" fmla="*/ 287 h 346"/>
                    <a:gd name="T10" fmla="*/ 171 w 347"/>
                    <a:gd name="T11" fmla="*/ 270 h 346"/>
                    <a:gd name="T12" fmla="*/ 157 w 347"/>
                    <a:gd name="T13" fmla="*/ 248 h 346"/>
                    <a:gd name="T14" fmla="*/ 168 w 347"/>
                    <a:gd name="T15" fmla="*/ 182 h 346"/>
                    <a:gd name="T16" fmla="*/ 183 w 347"/>
                    <a:gd name="T17" fmla="*/ 170 h 346"/>
                    <a:gd name="T18" fmla="*/ 175 w 347"/>
                    <a:gd name="T19" fmla="*/ 169 h 346"/>
                    <a:gd name="T20" fmla="*/ 119 w 347"/>
                    <a:gd name="T21" fmla="*/ 188 h 346"/>
                    <a:gd name="T22" fmla="*/ 102 w 347"/>
                    <a:gd name="T23" fmla="*/ 228 h 346"/>
                    <a:gd name="T24" fmla="*/ 122 w 347"/>
                    <a:gd name="T25" fmla="*/ 241 h 346"/>
                    <a:gd name="T26" fmla="*/ 148 w 347"/>
                    <a:gd name="T27" fmla="*/ 238 h 346"/>
                    <a:gd name="T28" fmla="*/ 94 w 347"/>
                    <a:gd name="T29" fmla="*/ 270 h 346"/>
                    <a:gd name="T30" fmla="*/ 0 w 347"/>
                    <a:gd name="T31" fmla="*/ 175 h 346"/>
                    <a:gd name="T32" fmla="*/ 86 w 347"/>
                    <a:gd name="T33" fmla="*/ 89 h 346"/>
                    <a:gd name="T34" fmla="*/ 73 w 347"/>
                    <a:gd name="T35" fmla="*/ 131 h 346"/>
                    <a:gd name="T36" fmla="*/ 109 w 347"/>
                    <a:gd name="T37" fmla="*/ 173 h 346"/>
                    <a:gd name="T38" fmla="*/ 180 w 347"/>
                    <a:gd name="T39" fmla="*/ 142 h 346"/>
                    <a:gd name="T40" fmla="*/ 194 w 347"/>
                    <a:gd name="T41" fmla="*/ 159 h 346"/>
                    <a:gd name="T42" fmla="*/ 200 w 347"/>
                    <a:gd name="T43" fmla="*/ 158 h 346"/>
                    <a:gd name="T44" fmla="*/ 184 w 347"/>
                    <a:gd name="T45" fmla="*/ 91 h 346"/>
                    <a:gd name="T46" fmla="*/ 161 w 347"/>
                    <a:gd name="T47" fmla="*/ 82 h 346"/>
                    <a:gd name="T48" fmla="*/ 108 w 347"/>
                    <a:gd name="T49" fmla="*/ 65 h 346"/>
                    <a:gd name="T50" fmla="*/ 176 w 347"/>
                    <a:gd name="T51" fmla="*/ 0 h 346"/>
                    <a:gd name="T52" fmla="*/ 237 w 347"/>
                    <a:gd name="T53" fmla="*/ 67 h 346"/>
                    <a:gd name="T54" fmla="*/ 228 w 347"/>
                    <a:gd name="T55" fmla="*/ 79 h 346"/>
                    <a:gd name="T56" fmla="*/ 206 w 347"/>
                    <a:gd name="T57" fmla="*/ 184 h 346"/>
                    <a:gd name="T58" fmla="*/ 186 w 347"/>
                    <a:gd name="T59" fmla="*/ 222 h 346"/>
                    <a:gd name="T60" fmla="*/ 198 w 347"/>
                    <a:gd name="T61" fmla="*/ 212 h 346"/>
                    <a:gd name="T62" fmla="*/ 206 w 347"/>
                    <a:gd name="T63" fmla="*/ 201 h 346"/>
                    <a:gd name="T64" fmla="*/ 254 w 347"/>
                    <a:gd name="T65" fmla="*/ 209 h 346"/>
                    <a:gd name="T66" fmla="*/ 301 w 347"/>
                    <a:gd name="T67" fmla="*/ 190 h 346"/>
                    <a:gd name="T68" fmla="*/ 239 w 347"/>
                    <a:gd name="T69" fmla="*/ 187 h 346"/>
                    <a:gd name="T70" fmla="*/ 263 w 347"/>
                    <a:gd name="T71" fmla="*/ 147 h 346"/>
                    <a:gd name="T72" fmla="*/ 273 w 347"/>
                    <a:gd name="T73" fmla="*/ 115 h 346"/>
                    <a:gd name="T74" fmla="*/ 246 w 347"/>
                    <a:gd name="T75" fmla="*/ 111 h 346"/>
                    <a:gd name="T76" fmla="*/ 241 w 347"/>
                    <a:gd name="T77" fmla="*/ 72 h 346"/>
                    <a:gd name="T78" fmla="*/ 248 w 347"/>
                    <a:gd name="T79" fmla="*/ 253 h 346"/>
                    <a:gd name="T80" fmla="*/ 207 w 347"/>
                    <a:gd name="T81" fmla="*/ 250 h 346"/>
                    <a:gd name="T82" fmla="*/ 194 w 347"/>
                    <a:gd name="T83" fmla="*/ 255 h 346"/>
                    <a:gd name="T84" fmla="*/ 199 w 347"/>
                    <a:gd name="T85" fmla="*/ 271 h 346"/>
                    <a:gd name="T86" fmla="*/ 230 w 347"/>
                    <a:gd name="T87" fmla="*/ 284 h 346"/>
                    <a:gd name="T88" fmla="*/ 248 w 347"/>
                    <a:gd name="T89" fmla="*/ 253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7" h="346">
                      <a:moveTo>
                        <a:pt x="241" y="72"/>
                      </a:moveTo>
                      <a:cubicBezTo>
                        <a:pt x="249" y="78"/>
                        <a:pt x="257" y="83"/>
                        <a:pt x="264" y="90"/>
                      </a:cubicBezTo>
                      <a:cubicBezTo>
                        <a:pt x="292" y="117"/>
                        <a:pt x="320" y="145"/>
                        <a:pt x="347" y="172"/>
                      </a:cubicBezTo>
                      <a:cubicBezTo>
                        <a:pt x="288" y="231"/>
                        <a:pt x="229" y="289"/>
                        <a:pt x="172" y="346"/>
                      </a:cubicBezTo>
                      <a:cubicBezTo>
                        <a:pt x="154" y="328"/>
                        <a:pt x="135" y="308"/>
                        <a:pt x="114" y="287"/>
                      </a:cubicBezTo>
                      <a:cubicBezTo>
                        <a:pt x="131" y="282"/>
                        <a:pt x="150" y="276"/>
                        <a:pt x="171" y="270"/>
                      </a:cubicBezTo>
                      <a:cubicBezTo>
                        <a:pt x="166" y="263"/>
                        <a:pt x="162" y="255"/>
                        <a:pt x="157" y="248"/>
                      </a:cubicBezTo>
                      <a:cubicBezTo>
                        <a:pt x="182" y="215"/>
                        <a:pt x="182" y="215"/>
                        <a:pt x="168" y="182"/>
                      </a:cubicBezTo>
                      <a:cubicBezTo>
                        <a:pt x="172" y="179"/>
                        <a:pt x="177" y="175"/>
                        <a:pt x="183" y="170"/>
                      </a:cubicBezTo>
                      <a:cubicBezTo>
                        <a:pt x="179" y="170"/>
                        <a:pt x="177" y="169"/>
                        <a:pt x="175" y="169"/>
                      </a:cubicBezTo>
                      <a:cubicBezTo>
                        <a:pt x="156" y="175"/>
                        <a:pt x="135" y="177"/>
                        <a:pt x="119" y="188"/>
                      </a:cubicBezTo>
                      <a:cubicBezTo>
                        <a:pt x="109" y="195"/>
                        <a:pt x="105" y="214"/>
                        <a:pt x="102" y="228"/>
                      </a:cubicBezTo>
                      <a:cubicBezTo>
                        <a:pt x="101" y="231"/>
                        <a:pt x="114" y="240"/>
                        <a:pt x="122" y="241"/>
                      </a:cubicBezTo>
                      <a:cubicBezTo>
                        <a:pt x="129" y="242"/>
                        <a:pt x="138" y="237"/>
                        <a:pt x="148" y="238"/>
                      </a:cubicBezTo>
                      <a:cubicBezTo>
                        <a:pt x="130" y="248"/>
                        <a:pt x="112" y="259"/>
                        <a:pt x="94" y="270"/>
                      </a:cubicBezTo>
                      <a:cubicBezTo>
                        <a:pt x="63" y="239"/>
                        <a:pt x="31" y="207"/>
                        <a:pt x="0" y="175"/>
                      </a:cubicBezTo>
                      <a:cubicBezTo>
                        <a:pt x="28" y="146"/>
                        <a:pt x="58" y="117"/>
                        <a:pt x="86" y="89"/>
                      </a:cubicBezTo>
                      <a:cubicBezTo>
                        <a:pt x="82" y="102"/>
                        <a:pt x="77" y="116"/>
                        <a:pt x="73" y="131"/>
                      </a:cubicBezTo>
                      <a:cubicBezTo>
                        <a:pt x="65" y="159"/>
                        <a:pt x="80" y="177"/>
                        <a:pt x="109" y="173"/>
                      </a:cubicBezTo>
                      <a:cubicBezTo>
                        <a:pt x="135" y="170"/>
                        <a:pt x="162" y="167"/>
                        <a:pt x="180" y="142"/>
                      </a:cubicBezTo>
                      <a:cubicBezTo>
                        <a:pt x="186" y="148"/>
                        <a:pt x="190" y="154"/>
                        <a:pt x="194" y="159"/>
                      </a:cubicBezTo>
                      <a:cubicBezTo>
                        <a:pt x="196" y="159"/>
                        <a:pt x="198" y="158"/>
                        <a:pt x="200" y="158"/>
                      </a:cubicBezTo>
                      <a:cubicBezTo>
                        <a:pt x="195" y="135"/>
                        <a:pt x="191" y="113"/>
                        <a:pt x="184" y="91"/>
                      </a:cubicBezTo>
                      <a:cubicBezTo>
                        <a:pt x="182" y="86"/>
                        <a:pt x="166" y="79"/>
                        <a:pt x="161" y="82"/>
                      </a:cubicBezTo>
                      <a:cubicBezTo>
                        <a:pt x="137" y="93"/>
                        <a:pt x="122" y="81"/>
                        <a:pt x="108" y="65"/>
                      </a:cubicBezTo>
                      <a:cubicBezTo>
                        <a:pt x="130" y="44"/>
                        <a:pt x="151" y="24"/>
                        <a:pt x="176" y="0"/>
                      </a:cubicBezTo>
                      <a:cubicBezTo>
                        <a:pt x="195" y="21"/>
                        <a:pt x="216" y="44"/>
                        <a:pt x="237" y="67"/>
                      </a:cubicBezTo>
                      <a:cubicBezTo>
                        <a:pt x="220" y="60"/>
                        <a:pt x="226" y="73"/>
                        <a:pt x="228" y="79"/>
                      </a:cubicBezTo>
                      <a:cubicBezTo>
                        <a:pt x="237" y="118"/>
                        <a:pt x="231" y="152"/>
                        <a:pt x="206" y="184"/>
                      </a:cubicBezTo>
                      <a:cubicBezTo>
                        <a:pt x="197" y="195"/>
                        <a:pt x="193" y="209"/>
                        <a:pt x="186" y="222"/>
                      </a:cubicBezTo>
                      <a:cubicBezTo>
                        <a:pt x="193" y="220"/>
                        <a:pt x="195" y="216"/>
                        <a:pt x="198" y="212"/>
                      </a:cubicBezTo>
                      <a:cubicBezTo>
                        <a:pt x="201" y="209"/>
                        <a:pt x="203" y="205"/>
                        <a:pt x="206" y="201"/>
                      </a:cubicBezTo>
                      <a:cubicBezTo>
                        <a:pt x="225" y="229"/>
                        <a:pt x="225" y="228"/>
                        <a:pt x="254" y="209"/>
                      </a:cubicBezTo>
                      <a:cubicBezTo>
                        <a:pt x="268" y="200"/>
                        <a:pt x="285" y="196"/>
                        <a:pt x="301" y="190"/>
                      </a:cubicBezTo>
                      <a:cubicBezTo>
                        <a:pt x="288" y="161"/>
                        <a:pt x="282" y="160"/>
                        <a:pt x="239" y="187"/>
                      </a:cubicBezTo>
                      <a:cubicBezTo>
                        <a:pt x="238" y="168"/>
                        <a:pt x="247" y="155"/>
                        <a:pt x="263" y="147"/>
                      </a:cubicBezTo>
                      <a:cubicBezTo>
                        <a:pt x="276" y="139"/>
                        <a:pt x="281" y="127"/>
                        <a:pt x="273" y="115"/>
                      </a:cubicBezTo>
                      <a:cubicBezTo>
                        <a:pt x="270" y="110"/>
                        <a:pt x="256" y="112"/>
                        <a:pt x="246" y="111"/>
                      </a:cubicBezTo>
                      <a:cubicBezTo>
                        <a:pt x="245" y="101"/>
                        <a:pt x="243" y="87"/>
                        <a:pt x="241" y="72"/>
                      </a:cubicBezTo>
                      <a:close/>
                      <a:moveTo>
                        <a:pt x="248" y="253"/>
                      </a:moveTo>
                      <a:cubicBezTo>
                        <a:pt x="234" y="252"/>
                        <a:pt x="220" y="250"/>
                        <a:pt x="207" y="250"/>
                      </a:cubicBezTo>
                      <a:cubicBezTo>
                        <a:pt x="203" y="250"/>
                        <a:pt x="194" y="253"/>
                        <a:pt x="194" y="255"/>
                      </a:cubicBezTo>
                      <a:cubicBezTo>
                        <a:pt x="193" y="260"/>
                        <a:pt x="195" y="268"/>
                        <a:pt x="199" y="271"/>
                      </a:cubicBezTo>
                      <a:cubicBezTo>
                        <a:pt x="208" y="276"/>
                        <a:pt x="220" y="280"/>
                        <a:pt x="230" y="284"/>
                      </a:cubicBezTo>
                      <a:cubicBezTo>
                        <a:pt x="216" y="260"/>
                        <a:pt x="241" y="263"/>
                        <a:pt x="248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5" name="Freeform 245"/>
                <p:cNvSpPr/>
                <p:nvPr/>
              </p:nvSpPr>
              <p:spPr bwMode="auto">
                <a:xfrm>
                  <a:off x="2625276" y="1408362"/>
                  <a:ext cx="63798" cy="131141"/>
                </a:xfrm>
                <a:custGeom>
                  <a:avLst/>
                  <a:gdLst>
                    <a:gd name="T0" fmla="*/ 9 w 33"/>
                    <a:gd name="T1" fmla="*/ 0 h 68"/>
                    <a:gd name="T2" fmla="*/ 33 w 33"/>
                    <a:gd name="T3" fmla="*/ 18 h 68"/>
                    <a:gd name="T4" fmla="*/ 29 w 33"/>
                    <a:gd name="T5" fmla="*/ 56 h 68"/>
                    <a:gd name="T6" fmla="*/ 28 w 33"/>
                    <a:gd name="T7" fmla="*/ 64 h 68"/>
                    <a:gd name="T8" fmla="*/ 10 w 33"/>
                    <a:gd name="T9" fmla="*/ 67 h 68"/>
                    <a:gd name="T10" fmla="*/ 0 w 33"/>
                    <a:gd name="T11" fmla="*/ 58 h 68"/>
                    <a:gd name="T12" fmla="*/ 9 w 33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68">
                      <a:moveTo>
                        <a:pt x="9" y="0"/>
                      </a:moveTo>
                      <a:cubicBezTo>
                        <a:pt x="21" y="9"/>
                        <a:pt x="26" y="13"/>
                        <a:pt x="33" y="18"/>
                      </a:cubicBezTo>
                      <a:cubicBezTo>
                        <a:pt x="21" y="29"/>
                        <a:pt x="8" y="41"/>
                        <a:pt x="29" y="56"/>
                      </a:cubicBezTo>
                      <a:cubicBezTo>
                        <a:pt x="30" y="56"/>
                        <a:pt x="29" y="64"/>
                        <a:pt x="28" y="64"/>
                      </a:cubicBezTo>
                      <a:cubicBezTo>
                        <a:pt x="22" y="66"/>
                        <a:pt x="16" y="68"/>
                        <a:pt x="10" y="67"/>
                      </a:cubicBezTo>
                      <a:cubicBezTo>
                        <a:pt x="6" y="67"/>
                        <a:pt x="0" y="61"/>
                        <a:pt x="0" y="58"/>
                      </a:cubicBezTo>
                      <a:cubicBezTo>
                        <a:pt x="2" y="40"/>
                        <a:pt x="5" y="2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6" name="Freeform 246"/>
                <p:cNvSpPr/>
                <p:nvPr/>
              </p:nvSpPr>
              <p:spPr bwMode="auto">
                <a:xfrm>
                  <a:off x="2715066" y="1417814"/>
                  <a:ext cx="61435" cy="100423"/>
                </a:xfrm>
                <a:custGeom>
                  <a:avLst/>
                  <a:gdLst>
                    <a:gd name="T0" fmla="*/ 0 w 32"/>
                    <a:gd name="T1" fmla="*/ 46 h 52"/>
                    <a:gd name="T2" fmla="*/ 24 w 32"/>
                    <a:gd name="T3" fmla="*/ 31 h 52"/>
                    <a:gd name="T4" fmla="*/ 6 w 32"/>
                    <a:gd name="T5" fmla="*/ 16 h 52"/>
                    <a:gd name="T6" fmla="*/ 28 w 32"/>
                    <a:gd name="T7" fmla="*/ 0 h 52"/>
                    <a:gd name="T8" fmla="*/ 29 w 32"/>
                    <a:gd name="T9" fmla="*/ 42 h 52"/>
                    <a:gd name="T10" fmla="*/ 3 w 32"/>
                    <a:gd name="T11" fmla="*/ 52 h 52"/>
                    <a:gd name="T12" fmla="*/ 0 w 32"/>
                    <a:gd name="T1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52">
                      <a:moveTo>
                        <a:pt x="0" y="46"/>
                      </a:moveTo>
                      <a:cubicBezTo>
                        <a:pt x="7" y="41"/>
                        <a:pt x="15" y="37"/>
                        <a:pt x="24" y="31"/>
                      </a:cubicBezTo>
                      <a:cubicBezTo>
                        <a:pt x="18" y="26"/>
                        <a:pt x="13" y="21"/>
                        <a:pt x="6" y="16"/>
                      </a:cubicBezTo>
                      <a:cubicBezTo>
                        <a:pt x="11" y="12"/>
                        <a:pt x="16" y="9"/>
                        <a:pt x="28" y="0"/>
                      </a:cubicBezTo>
                      <a:cubicBezTo>
                        <a:pt x="29" y="18"/>
                        <a:pt x="32" y="32"/>
                        <a:pt x="29" y="42"/>
                      </a:cubicBezTo>
                      <a:cubicBezTo>
                        <a:pt x="26" y="48"/>
                        <a:pt x="12" y="49"/>
                        <a:pt x="3" y="52"/>
                      </a:cubicBezTo>
                      <a:cubicBezTo>
                        <a:pt x="2" y="50"/>
                        <a:pt x="1" y="48"/>
                        <a:pt x="0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16" name="组合 1615"/>
              <p:cNvGrpSpPr/>
              <p:nvPr/>
            </p:nvGrpSpPr>
            <p:grpSpPr>
              <a:xfrm>
                <a:off x="7712883" y="959995"/>
                <a:ext cx="492074" cy="493256"/>
                <a:chOff x="2276749" y="1082283"/>
                <a:chExt cx="984145" cy="986508"/>
              </a:xfrm>
              <a:gradFill>
                <a:gsLst>
                  <a:gs pos="0">
                    <a:srgbClr val="D90000"/>
                  </a:gs>
                  <a:gs pos="100000">
                    <a:srgbClr val="C00000"/>
                  </a:gs>
                </a:gsLst>
                <a:lin ang="5400000" scaled="1"/>
              </a:gradFill>
            </p:grpSpPr>
            <p:sp>
              <p:nvSpPr>
                <p:cNvPr id="1617" name="Freeform 79"/>
                <p:cNvSpPr>
                  <a:spLocks noEditPoints="1"/>
                </p:cNvSpPr>
                <p:nvPr/>
              </p:nvSpPr>
              <p:spPr bwMode="auto">
                <a:xfrm>
                  <a:off x="2276749" y="1082283"/>
                  <a:ext cx="984145" cy="986508"/>
                </a:xfrm>
                <a:custGeom>
                  <a:avLst/>
                  <a:gdLst>
                    <a:gd name="T0" fmla="*/ 508 w 508"/>
                    <a:gd name="T1" fmla="*/ 256 h 509"/>
                    <a:gd name="T2" fmla="*/ 255 w 508"/>
                    <a:gd name="T3" fmla="*/ 509 h 509"/>
                    <a:gd name="T4" fmla="*/ 0 w 508"/>
                    <a:gd name="T5" fmla="*/ 253 h 509"/>
                    <a:gd name="T6" fmla="*/ 253 w 508"/>
                    <a:gd name="T7" fmla="*/ 0 h 509"/>
                    <a:gd name="T8" fmla="*/ 508 w 508"/>
                    <a:gd name="T9" fmla="*/ 256 h 509"/>
                    <a:gd name="T10" fmla="*/ 451 w 508"/>
                    <a:gd name="T11" fmla="*/ 255 h 509"/>
                    <a:gd name="T12" fmla="*/ 441 w 508"/>
                    <a:gd name="T13" fmla="*/ 242 h 509"/>
                    <a:gd name="T14" fmla="*/ 267 w 508"/>
                    <a:gd name="T15" fmla="*/ 67 h 509"/>
                    <a:gd name="T16" fmla="*/ 241 w 508"/>
                    <a:gd name="T17" fmla="*/ 67 h 509"/>
                    <a:gd name="T18" fmla="*/ 67 w 508"/>
                    <a:gd name="T19" fmla="*/ 241 h 509"/>
                    <a:gd name="T20" fmla="*/ 67 w 508"/>
                    <a:gd name="T21" fmla="*/ 269 h 509"/>
                    <a:gd name="T22" fmla="*/ 241 w 508"/>
                    <a:gd name="T23" fmla="*/ 443 h 509"/>
                    <a:gd name="T24" fmla="*/ 266 w 508"/>
                    <a:gd name="T25" fmla="*/ 443 h 509"/>
                    <a:gd name="T26" fmla="*/ 441 w 508"/>
                    <a:gd name="T27" fmla="*/ 267 h 509"/>
                    <a:gd name="T28" fmla="*/ 451 w 508"/>
                    <a:gd name="T29" fmla="*/ 255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8" h="509">
                      <a:moveTo>
                        <a:pt x="508" y="256"/>
                      </a:moveTo>
                      <a:cubicBezTo>
                        <a:pt x="425" y="340"/>
                        <a:pt x="339" y="425"/>
                        <a:pt x="255" y="509"/>
                      </a:cubicBezTo>
                      <a:cubicBezTo>
                        <a:pt x="170" y="424"/>
                        <a:pt x="85" y="338"/>
                        <a:pt x="0" y="253"/>
                      </a:cubicBezTo>
                      <a:cubicBezTo>
                        <a:pt x="83" y="170"/>
                        <a:pt x="168" y="84"/>
                        <a:pt x="253" y="0"/>
                      </a:cubicBezTo>
                      <a:cubicBezTo>
                        <a:pt x="337" y="85"/>
                        <a:pt x="423" y="171"/>
                        <a:pt x="508" y="256"/>
                      </a:cubicBezTo>
                      <a:close/>
                      <a:moveTo>
                        <a:pt x="451" y="255"/>
                      </a:moveTo>
                      <a:cubicBezTo>
                        <a:pt x="447" y="250"/>
                        <a:pt x="444" y="245"/>
                        <a:pt x="441" y="242"/>
                      </a:cubicBezTo>
                      <a:cubicBezTo>
                        <a:pt x="383" y="184"/>
                        <a:pt x="325" y="126"/>
                        <a:pt x="267" y="67"/>
                      </a:cubicBezTo>
                      <a:cubicBezTo>
                        <a:pt x="257" y="58"/>
                        <a:pt x="251" y="57"/>
                        <a:pt x="241" y="67"/>
                      </a:cubicBezTo>
                      <a:cubicBezTo>
                        <a:pt x="183" y="126"/>
                        <a:pt x="125" y="184"/>
                        <a:pt x="67" y="241"/>
                      </a:cubicBezTo>
                      <a:cubicBezTo>
                        <a:pt x="56" y="252"/>
                        <a:pt x="57" y="259"/>
                        <a:pt x="67" y="269"/>
                      </a:cubicBezTo>
                      <a:cubicBezTo>
                        <a:pt x="126" y="326"/>
                        <a:pt x="184" y="384"/>
                        <a:pt x="241" y="443"/>
                      </a:cubicBezTo>
                      <a:cubicBezTo>
                        <a:pt x="250" y="452"/>
                        <a:pt x="257" y="452"/>
                        <a:pt x="266" y="443"/>
                      </a:cubicBezTo>
                      <a:cubicBezTo>
                        <a:pt x="324" y="384"/>
                        <a:pt x="383" y="326"/>
                        <a:pt x="441" y="267"/>
                      </a:cubicBezTo>
                      <a:cubicBezTo>
                        <a:pt x="445" y="264"/>
                        <a:pt x="448" y="259"/>
                        <a:pt x="451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243"/>
                <p:cNvSpPr>
                  <a:spLocks noEditPoints="1"/>
                </p:cNvSpPr>
                <p:nvPr/>
              </p:nvSpPr>
              <p:spPr bwMode="auto">
                <a:xfrm>
                  <a:off x="2433882" y="1238234"/>
                  <a:ext cx="672243" cy="669881"/>
                </a:xfrm>
                <a:custGeom>
                  <a:avLst/>
                  <a:gdLst>
                    <a:gd name="T0" fmla="*/ 241 w 347"/>
                    <a:gd name="T1" fmla="*/ 72 h 346"/>
                    <a:gd name="T2" fmla="*/ 264 w 347"/>
                    <a:gd name="T3" fmla="*/ 90 h 346"/>
                    <a:gd name="T4" fmla="*/ 347 w 347"/>
                    <a:gd name="T5" fmla="*/ 172 h 346"/>
                    <a:gd name="T6" fmla="*/ 172 w 347"/>
                    <a:gd name="T7" fmla="*/ 346 h 346"/>
                    <a:gd name="T8" fmla="*/ 114 w 347"/>
                    <a:gd name="T9" fmla="*/ 287 h 346"/>
                    <a:gd name="T10" fmla="*/ 171 w 347"/>
                    <a:gd name="T11" fmla="*/ 270 h 346"/>
                    <a:gd name="T12" fmla="*/ 157 w 347"/>
                    <a:gd name="T13" fmla="*/ 248 h 346"/>
                    <a:gd name="T14" fmla="*/ 168 w 347"/>
                    <a:gd name="T15" fmla="*/ 182 h 346"/>
                    <a:gd name="T16" fmla="*/ 183 w 347"/>
                    <a:gd name="T17" fmla="*/ 170 h 346"/>
                    <a:gd name="T18" fmla="*/ 175 w 347"/>
                    <a:gd name="T19" fmla="*/ 169 h 346"/>
                    <a:gd name="T20" fmla="*/ 119 w 347"/>
                    <a:gd name="T21" fmla="*/ 188 h 346"/>
                    <a:gd name="T22" fmla="*/ 102 w 347"/>
                    <a:gd name="T23" fmla="*/ 228 h 346"/>
                    <a:gd name="T24" fmla="*/ 122 w 347"/>
                    <a:gd name="T25" fmla="*/ 241 h 346"/>
                    <a:gd name="T26" fmla="*/ 148 w 347"/>
                    <a:gd name="T27" fmla="*/ 238 h 346"/>
                    <a:gd name="T28" fmla="*/ 94 w 347"/>
                    <a:gd name="T29" fmla="*/ 270 h 346"/>
                    <a:gd name="T30" fmla="*/ 0 w 347"/>
                    <a:gd name="T31" fmla="*/ 175 h 346"/>
                    <a:gd name="T32" fmla="*/ 86 w 347"/>
                    <a:gd name="T33" fmla="*/ 89 h 346"/>
                    <a:gd name="T34" fmla="*/ 73 w 347"/>
                    <a:gd name="T35" fmla="*/ 131 h 346"/>
                    <a:gd name="T36" fmla="*/ 109 w 347"/>
                    <a:gd name="T37" fmla="*/ 173 h 346"/>
                    <a:gd name="T38" fmla="*/ 180 w 347"/>
                    <a:gd name="T39" fmla="*/ 142 h 346"/>
                    <a:gd name="T40" fmla="*/ 194 w 347"/>
                    <a:gd name="T41" fmla="*/ 159 h 346"/>
                    <a:gd name="T42" fmla="*/ 200 w 347"/>
                    <a:gd name="T43" fmla="*/ 158 h 346"/>
                    <a:gd name="T44" fmla="*/ 184 w 347"/>
                    <a:gd name="T45" fmla="*/ 91 h 346"/>
                    <a:gd name="T46" fmla="*/ 161 w 347"/>
                    <a:gd name="T47" fmla="*/ 82 h 346"/>
                    <a:gd name="T48" fmla="*/ 108 w 347"/>
                    <a:gd name="T49" fmla="*/ 65 h 346"/>
                    <a:gd name="T50" fmla="*/ 176 w 347"/>
                    <a:gd name="T51" fmla="*/ 0 h 346"/>
                    <a:gd name="T52" fmla="*/ 237 w 347"/>
                    <a:gd name="T53" fmla="*/ 67 h 346"/>
                    <a:gd name="T54" fmla="*/ 228 w 347"/>
                    <a:gd name="T55" fmla="*/ 79 h 346"/>
                    <a:gd name="T56" fmla="*/ 206 w 347"/>
                    <a:gd name="T57" fmla="*/ 184 h 346"/>
                    <a:gd name="T58" fmla="*/ 186 w 347"/>
                    <a:gd name="T59" fmla="*/ 222 h 346"/>
                    <a:gd name="T60" fmla="*/ 198 w 347"/>
                    <a:gd name="T61" fmla="*/ 212 h 346"/>
                    <a:gd name="T62" fmla="*/ 206 w 347"/>
                    <a:gd name="T63" fmla="*/ 201 h 346"/>
                    <a:gd name="T64" fmla="*/ 254 w 347"/>
                    <a:gd name="T65" fmla="*/ 209 h 346"/>
                    <a:gd name="T66" fmla="*/ 301 w 347"/>
                    <a:gd name="T67" fmla="*/ 190 h 346"/>
                    <a:gd name="T68" fmla="*/ 239 w 347"/>
                    <a:gd name="T69" fmla="*/ 187 h 346"/>
                    <a:gd name="T70" fmla="*/ 263 w 347"/>
                    <a:gd name="T71" fmla="*/ 147 h 346"/>
                    <a:gd name="T72" fmla="*/ 273 w 347"/>
                    <a:gd name="T73" fmla="*/ 115 h 346"/>
                    <a:gd name="T74" fmla="*/ 246 w 347"/>
                    <a:gd name="T75" fmla="*/ 111 h 346"/>
                    <a:gd name="T76" fmla="*/ 241 w 347"/>
                    <a:gd name="T77" fmla="*/ 72 h 346"/>
                    <a:gd name="T78" fmla="*/ 248 w 347"/>
                    <a:gd name="T79" fmla="*/ 253 h 346"/>
                    <a:gd name="T80" fmla="*/ 207 w 347"/>
                    <a:gd name="T81" fmla="*/ 250 h 346"/>
                    <a:gd name="T82" fmla="*/ 194 w 347"/>
                    <a:gd name="T83" fmla="*/ 255 h 346"/>
                    <a:gd name="T84" fmla="*/ 199 w 347"/>
                    <a:gd name="T85" fmla="*/ 271 h 346"/>
                    <a:gd name="T86" fmla="*/ 230 w 347"/>
                    <a:gd name="T87" fmla="*/ 284 h 346"/>
                    <a:gd name="T88" fmla="*/ 248 w 347"/>
                    <a:gd name="T89" fmla="*/ 253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7" h="346">
                      <a:moveTo>
                        <a:pt x="241" y="72"/>
                      </a:moveTo>
                      <a:cubicBezTo>
                        <a:pt x="249" y="78"/>
                        <a:pt x="257" y="83"/>
                        <a:pt x="264" y="90"/>
                      </a:cubicBezTo>
                      <a:cubicBezTo>
                        <a:pt x="292" y="117"/>
                        <a:pt x="320" y="145"/>
                        <a:pt x="347" y="172"/>
                      </a:cubicBezTo>
                      <a:cubicBezTo>
                        <a:pt x="288" y="231"/>
                        <a:pt x="229" y="289"/>
                        <a:pt x="172" y="346"/>
                      </a:cubicBezTo>
                      <a:cubicBezTo>
                        <a:pt x="154" y="328"/>
                        <a:pt x="135" y="308"/>
                        <a:pt x="114" y="287"/>
                      </a:cubicBezTo>
                      <a:cubicBezTo>
                        <a:pt x="131" y="282"/>
                        <a:pt x="150" y="276"/>
                        <a:pt x="171" y="270"/>
                      </a:cubicBezTo>
                      <a:cubicBezTo>
                        <a:pt x="166" y="263"/>
                        <a:pt x="162" y="255"/>
                        <a:pt x="157" y="248"/>
                      </a:cubicBezTo>
                      <a:cubicBezTo>
                        <a:pt x="182" y="215"/>
                        <a:pt x="182" y="215"/>
                        <a:pt x="168" y="182"/>
                      </a:cubicBezTo>
                      <a:cubicBezTo>
                        <a:pt x="172" y="179"/>
                        <a:pt x="177" y="175"/>
                        <a:pt x="183" y="170"/>
                      </a:cubicBezTo>
                      <a:cubicBezTo>
                        <a:pt x="179" y="170"/>
                        <a:pt x="177" y="169"/>
                        <a:pt x="175" y="169"/>
                      </a:cubicBezTo>
                      <a:cubicBezTo>
                        <a:pt x="156" y="175"/>
                        <a:pt x="135" y="177"/>
                        <a:pt x="119" y="188"/>
                      </a:cubicBezTo>
                      <a:cubicBezTo>
                        <a:pt x="109" y="195"/>
                        <a:pt x="105" y="214"/>
                        <a:pt x="102" y="228"/>
                      </a:cubicBezTo>
                      <a:cubicBezTo>
                        <a:pt x="101" y="231"/>
                        <a:pt x="114" y="240"/>
                        <a:pt x="122" y="241"/>
                      </a:cubicBezTo>
                      <a:cubicBezTo>
                        <a:pt x="129" y="242"/>
                        <a:pt x="138" y="237"/>
                        <a:pt x="148" y="238"/>
                      </a:cubicBezTo>
                      <a:cubicBezTo>
                        <a:pt x="130" y="248"/>
                        <a:pt x="112" y="259"/>
                        <a:pt x="94" y="270"/>
                      </a:cubicBezTo>
                      <a:cubicBezTo>
                        <a:pt x="63" y="239"/>
                        <a:pt x="31" y="207"/>
                        <a:pt x="0" y="175"/>
                      </a:cubicBezTo>
                      <a:cubicBezTo>
                        <a:pt x="28" y="146"/>
                        <a:pt x="58" y="117"/>
                        <a:pt x="86" y="89"/>
                      </a:cubicBezTo>
                      <a:cubicBezTo>
                        <a:pt x="82" y="102"/>
                        <a:pt x="77" y="116"/>
                        <a:pt x="73" y="131"/>
                      </a:cubicBezTo>
                      <a:cubicBezTo>
                        <a:pt x="65" y="159"/>
                        <a:pt x="80" y="177"/>
                        <a:pt x="109" y="173"/>
                      </a:cubicBezTo>
                      <a:cubicBezTo>
                        <a:pt x="135" y="170"/>
                        <a:pt x="162" y="167"/>
                        <a:pt x="180" y="142"/>
                      </a:cubicBezTo>
                      <a:cubicBezTo>
                        <a:pt x="186" y="148"/>
                        <a:pt x="190" y="154"/>
                        <a:pt x="194" y="159"/>
                      </a:cubicBezTo>
                      <a:cubicBezTo>
                        <a:pt x="196" y="159"/>
                        <a:pt x="198" y="158"/>
                        <a:pt x="200" y="158"/>
                      </a:cubicBezTo>
                      <a:cubicBezTo>
                        <a:pt x="195" y="135"/>
                        <a:pt x="191" y="113"/>
                        <a:pt x="184" y="91"/>
                      </a:cubicBezTo>
                      <a:cubicBezTo>
                        <a:pt x="182" y="86"/>
                        <a:pt x="166" y="79"/>
                        <a:pt x="161" y="82"/>
                      </a:cubicBezTo>
                      <a:cubicBezTo>
                        <a:pt x="137" y="93"/>
                        <a:pt x="122" y="81"/>
                        <a:pt x="108" y="65"/>
                      </a:cubicBezTo>
                      <a:cubicBezTo>
                        <a:pt x="130" y="44"/>
                        <a:pt x="151" y="24"/>
                        <a:pt x="176" y="0"/>
                      </a:cubicBezTo>
                      <a:cubicBezTo>
                        <a:pt x="195" y="21"/>
                        <a:pt x="216" y="44"/>
                        <a:pt x="237" y="67"/>
                      </a:cubicBezTo>
                      <a:cubicBezTo>
                        <a:pt x="220" y="60"/>
                        <a:pt x="226" y="73"/>
                        <a:pt x="228" y="79"/>
                      </a:cubicBezTo>
                      <a:cubicBezTo>
                        <a:pt x="237" y="118"/>
                        <a:pt x="231" y="152"/>
                        <a:pt x="206" y="184"/>
                      </a:cubicBezTo>
                      <a:cubicBezTo>
                        <a:pt x="197" y="195"/>
                        <a:pt x="193" y="209"/>
                        <a:pt x="186" y="222"/>
                      </a:cubicBezTo>
                      <a:cubicBezTo>
                        <a:pt x="193" y="220"/>
                        <a:pt x="195" y="216"/>
                        <a:pt x="198" y="212"/>
                      </a:cubicBezTo>
                      <a:cubicBezTo>
                        <a:pt x="201" y="209"/>
                        <a:pt x="203" y="205"/>
                        <a:pt x="206" y="201"/>
                      </a:cubicBezTo>
                      <a:cubicBezTo>
                        <a:pt x="225" y="229"/>
                        <a:pt x="225" y="228"/>
                        <a:pt x="254" y="209"/>
                      </a:cubicBezTo>
                      <a:cubicBezTo>
                        <a:pt x="268" y="200"/>
                        <a:pt x="285" y="196"/>
                        <a:pt x="301" y="190"/>
                      </a:cubicBezTo>
                      <a:cubicBezTo>
                        <a:pt x="288" y="161"/>
                        <a:pt x="282" y="160"/>
                        <a:pt x="239" y="187"/>
                      </a:cubicBezTo>
                      <a:cubicBezTo>
                        <a:pt x="238" y="168"/>
                        <a:pt x="247" y="155"/>
                        <a:pt x="263" y="147"/>
                      </a:cubicBezTo>
                      <a:cubicBezTo>
                        <a:pt x="276" y="139"/>
                        <a:pt x="281" y="127"/>
                        <a:pt x="273" y="115"/>
                      </a:cubicBezTo>
                      <a:cubicBezTo>
                        <a:pt x="270" y="110"/>
                        <a:pt x="256" y="112"/>
                        <a:pt x="246" y="111"/>
                      </a:cubicBezTo>
                      <a:cubicBezTo>
                        <a:pt x="245" y="101"/>
                        <a:pt x="243" y="87"/>
                        <a:pt x="241" y="72"/>
                      </a:cubicBezTo>
                      <a:close/>
                      <a:moveTo>
                        <a:pt x="248" y="253"/>
                      </a:moveTo>
                      <a:cubicBezTo>
                        <a:pt x="234" y="252"/>
                        <a:pt x="220" y="250"/>
                        <a:pt x="207" y="250"/>
                      </a:cubicBezTo>
                      <a:cubicBezTo>
                        <a:pt x="203" y="250"/>
                        <a:pt x="194" y="253"/>
                        <a:pt x="194" y="255"/>
                      </a:cubicBezTo>
                      <a:cubicBezTo>
                        <a:pt x="193" y="260"/>
                        <a:pt x="195" y="268"/>
                        <a:pt x="199" y="271"/>
                      </a:cubicBezTo>
                      <a:cubicBezTo>
                        <a:pt x="208" y="276"/>
                        <a:pt x="220" y="280"/>
                        <a:pt x="230" y="284"/>
                      </a:cubicBezTo>
                      <a:cubicBezTo>
                        <a:pt x="216" y="260"/>
                        <a:pt x="241" y="263"/>
                        <a:pt x="248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245"/>
                <p:cNvSpPr/>
                <p:nvPr/>
              </p:nvSpPr>
              <p:spPr bwMode="auto">
                <a:xfrm>
                  <a:off x="2625276" y="1408362"/>
                  <a:ext cx="63798" cy="131141"/>
                </a:xfrm>
                <a:custGeom>
                  <a:avLst/>
                  <a:gdLst>
                    <a:gd name="T0" fmla="*/ 9 w 33"/>
                    <a:gd name="T1" fmla="*/ 0 h 68"/>
                    <a:gd name="T2" fmla="*/ 33 w 33"/>
                    <a:gd name="T3" fmla="*/ 18 h 68"/>
                    <a:gd name="T4" fmla="*/ 29 w 33"/>
                    <a:gd name="T5" fmla="*/ 56 h 68"/>
                    <a:gd name="T6" fmla="*/ 28 w 33"/>
                    <a:gd name="T7" fmla="*/ 64 h 68"/>
                    <a:gd name="T8" fmla="*/ 10 w 33"/>
                    <a:gd name="T9" fmla="*/ 67 h 68"/>
                    <a:gd name="T10" fmla="*/ 0 w 33"/>
                    <a:gd name="T11" fmla="*/ 58 h 68"/>
                    <a:gd name="T12" fmla="*/ 9 w 33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68">
                      <a:moveTo>
                        <a:pt x="9" y="0"/>
                      </a:moveTo>
                      <a:cubicBezTo>
                        <a:pt x="21" y="9"/>
                        <a:pt x="26" y="13"/>
                        <a:pt x="33" y="18"/>
                      </a:cubicBezTo>
                      <a:cubicBezTo>
                        <a:pt x="21" y="29"/>
                        <a:pt x="8" y="41"/>
                        <a:pt x="29" y="56"/>
                      </a:cubicBezTo>
                      <a:cubicBezTo>
                        <a:pt x="30" y="56"/>
                        <a:pt x="29" y="64"/>
                        <a:pt x="28" y="64"/>
                      </a:cubicBezTo>
                      <a:cubicBezTo>
                        <a:pt x="22" y="66"/>
                        <a:pt x="16" y="68"/>
                        <a:pt x="10" y="67"/>
                      </a:cubicBezTo>
                      <a:cubicBezTo>
                        <a:pt x="6" y="67"/>
                        <a:pt x="0" y="61"/>
                        <a:pt x="0" y="58"/>
                      </a:cubicBezTo>
                      <a:cubicBezTo>
                        <a:pt x="2" y="40"/>
                        <a:pt x="5" y="2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246"/>
                <p:cNvSpPr/>
                <p:nvPr/>
              </p:nvSpPr>
              <p:spPr bwMode="auto">
                <a:xfrm>
                  <a:off x="2715066" y="1417814"/>
                  <a:ext cx="61435" cy="100423"/>
                </a:xfrm>
                <a:custGeom>
                  <a:avLst/>
                  <a:gdLst>
                    <a:gd name="T0" fmla="*/ 0 w 32"/>
                    <a:gd name="T1" fmla="*/ 46 h 52"/>
                    <a:gd name="T2" fmla="*/ 24 w 32"/>
                    <a:gd name="T3" fmla="*/ 31 h 52"/>
                    <a:gd name="T4" fmla="*/ 6 w 32"/>
                    <a:gd name="T5" fmla="*/ 16 h 52"/>
                    <a:gd name="T6" fmla="*/ 28 w 32"/>
                    <a:gd name="T7" fmla="*/ 0 h 52"/>
                    <a:gd name="T8" fmla="*/ 29 w 32"/>
                    <a:gd name="T9" fmla="*/ 42 h 52"/>
                    <a:gd name="T10" fmla="*/ 3 w 32"/>
                    <a:gd name="T11" fmla="*/ 52 h 52"/>
                    <a:gd name="T12" fmla="*/ 0 w 32"/>
                    <a:gd name="T1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52">
                      <a:moveTo>
                        <a:pt x="0" y="46"/>
                      </a:moveTo>
                      <a:cubicBezTo>
                        <a:pt x="7" y="41"/>
                        <a:pt x="15" y="37"/>
                        <a:pt x="24" y="31"/>
                      </a:cubicBezTo>
                      <a:cubicBezTo>
                        <a:pt x="18" y="26"/>
                        <a:pt x="13" y="21"/>
                        <a:pt x="6" y="16"/>
                      </a:cubicBezTo>
                      <a:cubicBezTo>
                        <a:pt x="11" y="12"/>
                        <a:pt x="16" y="9"/>
                        <a:pt x="28" y="0"/>
                      </a:cubicBezTo>
                      <a:cubicBezTo>
                        <a:pt x="29" y="18"/>
                        <a:pt x="32" y="32"/>
                        <a:pt x="29" y="42"/>
                      </a:cubicBezTo>
                      <a:cubicBezTo>
                        <a:pt x="26" y="48"/>
                        <a:pt x="12" y="49"/>
                        <a:pt x="3" y="52"/>
                      </a:cubicBezTo>
                      <a:cubicBezTo>
                        <a:pt x="2" y="50"/>
                        <a:pt x="1" y="48"/>
                        <a:pt x="0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63" name="任意多边形: 形状 1762"/>
          <p:cNvSpPr/>
          <p:nvPr/>
        </p:nvSpPr>
        <p:spPr bwMode="auto">
          <a:xfrm rot="5400000">
            <a:off x="5851070" y="636688"/>
            <a:ext cx="489859" cy="6170379"/>
          </a:xfrm>
          <a:custGeom>
            <a:avLst/>
            <a:gdLst>
              <a:gd name="connsiteX0" fmla="*/ 0 w 489859"/>
              <a:gd name="connsiteY0" fmla="*/ 6039289 h 6170379"/>
              <a:gd name="connsiteX1" fmla="*/ 0 w 489859"/>
              <a:gd name="connsiteY1" fmla="*/ 5926718 h 6170379"/>
              <a:gd name="connsiteX2" fmla="*/ 0 w 489859"/>
              <a:gd name="connsiteY2" fmla="*/ 5855082 h 6170379"/>
              <a:gd name="connsiteX3" fmla="*/ 0 w 489859"/>
              <a:gd name="connsiteY3" fmla="*/ 5854351 h 6170379"/>
              <a:gd name="connsiteX4" fmla="*/ 0 w 489859"/>
              <a:gd name="connsiteY4" fmla="*/ 5782714 h 6170379"/>
              <a:gd name="connsiteX5" fmla="*/ 0 w 489859"/>
              <a:gd name="connsiteY5" fmla="*/ 5779505 h 6170379"/>
              <a:gd name="connsiteX6" fmla="*/ 0 w 489859"/>
              <a:gd name="connsiteY6" fmla="*/ 5768613 h 6170379"/>
              <a:gd name="connsiteX7" fmla="*/ 0 w 489859"/>
              <a:gd name="connsiteY7" fmla="*/ 5765434 h 6170379"/>
              <a:gd name="connsiteX8" fmla="*/ 0 w 489859"/>
              <a:gd name="connsiteY8" fmla="*/ 5669899 h 6170379"/>
              <a:gd name="connsiteX9" fmla="*/ 0 w 489859"/>
              <a:gd name="connsiteY9" fmla="*/ 5666934 h 6170379"/>
              <a:gd name="connsiteX10" fmla="*/ 0 w 489859"/>
              <a:gd name="connsiteY10" fmla="*/ 5595298 h 6170379"/>
              <a:gd name="connsiteX11" fmla="*/ 0 w 489859"/>
              <a:gd name="connsiteY11" fmla="*/ 5594567 h 6170379"/>
              <a:gd name="connsiteX12" fmla="*/ 0 w 489859"/>
              <a:gd name="connsiteY12" fmla="*/ 5522931 h 6170379"/>
              <a:gd name="connsiteX13" fmla="*/ 0 w 489859"/>
              <a:gd name="connsiteY13" fmla="*/ 5519722 h 6170379"/>
              <a:gd name="connsiteX14" fmla="*/ 0 w 489859"/>
              <a:gd name="connsiteY14" fmla="*/ 5508829 h 6170379"/>
              <a:gd name="connsiteX15" fmla="*/ 0 w 489859"/>
              <a:gd name="connsiteY15" fmla="*/ 5505650 h 6170379"/>
              <a:gd name="connsiteX16" fmla="*/ 0 w 489859"/>
              <a:gd name="connsiteY16" fmla="*/ 5410116 h 6170379"/>
              <a:gd name="connsiteX17" fmla="*/ 0 w 489859"/>
              <a:gd name="connsiteY17" fmla="*/ 5407150 h 6170379"/>
              <a:gd name="connsiteX18" fmla="*/ 0 w 489859"/>
              <a:gd name="connsiteY18" fmla="*/ 5335514 h 6170379"/>
              <a:gd name="connsiteX19" fmla="*/ 0 w 489859"/>
              <a:gd name="connsiteY19" fmla="*/ 5334784 h 6170379"/>
              <a:gd name="connsiteX20" fmla="*/ 0 w 489859"/>
              <a:gd name="connsiteY20" fmla="*/ 5263147 h 6170379"/>
              <a:gd name="connsiteX21" fmla="*/ 0 w 489859"/>
              <a:gd name="connsiteY21" fmla="*/ 5259938 h 6170379"/>
              <a:gd name="connsiteX22" fmla="*/ 0 w 489859"/>
              <a:gd name="connsiteY22" fmla="*/ 5249045 h 6170379"/>
              <a:gd name="connsiteX23" fmla="*/ 0 w 489859"/>
              <a:gd name="connsiteY23" fmla="*/ 5245867 h 6170379"/>
              <a:gd name="connsiteX24" fmla="*/ 0 w 489859"/>
              <a:gd name="connsiteY24" fmla="*/ 5150332 h 6170379"/>
              <a:gd name="connsiteX25" fmla="*/ 0 w 489859"/>
              <a:gd name="connsiteY25" fmla="*/ 5147367 h 6170379"/>
              <a:gd name="connsiteX26" fmla="*/ 0 w 489859"/>
              <a:gd name="connsiteY26" fmla="*/ 5075730 h 6170379"/>
              <a:gd name="connsiteX27" fmla="*/ 0 w 489859"/>
              <a:gd name="connsiteY27" fmla="*/ 5075000 h 6170379"/>
              <a:gd name="connsiteX28" fmla="*/ 0 w 489859"/>
              <a:gd name="connsiteY28" fmla="*/ 5003363 h 6170379"/>
              <a:gd name="connsiteX29" fmla="*/ 0 w 489859"/>
              <a:gd name="connsiteY29" fmla="*/ 5000155 h 6170379"/>
              <a:gd name="connsiteX30" fmla="*/ 0 w 489859"/>
              <a:gd name="connsiteY30" fmla="*/ 4989262 h 6170379"/>
              <a:gd name="connsiteX31" fmla="*/ 0 w 489859"/>
              <a:gd name="connsiteY31" fmla="*/ 4986084 h 6170379"/>
              <a:gd name="connsiteX32" fmla="*/ 0 w 489859"/>
              <a:gd name="connsiteY32" fmla="*/ 4890548 h 6170379"/>
              <a:gd name="connsiteX33" fmla="*/ 0 w 489859"/>
              <a:gd name="connsiteY33" fmla="*/ 4887583 h 6170379"/>
              <a:gd name="connsiteX34" fmla="*/ 0 w 489859"/>
              <a:gd name="connsiteY34" fmla="*/ 4815947 h 6170379"/>
              <a:gd name="connsiteX35" fmla="*/ 0 w 489859"/>
              <a:gd name="connsiteY35" fmla="*/ 4815216 h 6170379"/>
              <a:gd name="connsiteX36" fmla="*/ 0 w 489859"/>
              <a:gd name="connsiteY36" fmla="*/ 4743579 h 6170379"/>
              <a:gd name="connsiteX37" fmla="*/ 0 w 489859"/>
              <a:gd name="connsiteY37" fmla="*/ 4740371 h 6170379"/>
              <a:gd name="connsiteX38" fmla="*/ 0 w 489859"/>
              <a:gd name="connsiteY38" fmla="*/ 4729478 h 6170379"/>
              <a:gd name="connsiteX39" fmla="*/ 0 w 489859"/>
              <a:gd name="connsiteY39" fmla="*/ 4726300 h 6170379"/>
              <a:gd name="connsiteX40" fmla="*/ 0 w 489859"/>
              <a:gd name="connsiteY40" fmla="*/ 4630765 h 6170379"/>
              <a:gd name="connsiteX41" fmla="*/ 0 w 489859"/>
              <a:gd name="connsiteY41" fmla="*/ 4627799 h 6170379"/>
              <a:gd name="connsiteX42" fmla="*/ 0 w 489859"/>
              <a:gd name="connsiteY42" fmla="*/ 4556163 h 6170379"/>
              <a:gd name="connsiteX43" fmla="*/ 0 w 489859"/>
              <a:gd name="connsiteY43" fmla="*/ 4555432 h 6170379"/>
              <a:gd name="connsiteX44" fmla="*/ 0 w 489859"/>
              <a:gd name="connsiteY44" fmla="*/ 4483796 h 6170379"/>
              <a:gd name="connsiteX45" fmla="*/ 0 w 489859"/>
              <a:gd name="connsiteY45" fmla="*/ 4480587 h 6170379"/>
              <a:gd name="connsiteX46" fmla="*/ 0 w 489859"/>
              <a:gd name="connsiteY46" fmla="*/ 4469694 h 6170379"/>
              <a:gd name="connsiteX47" fmla="*/ 0 w 489859"/>
              <a:gd name="connsiteY47" fmla="*/ 4466516 h 6170379"/>
              <a:gd name="connsiteX48" fmla="*/ 0 w 489859"/>
              <a:gd name="connsiteY48" fmla="*/ 4370981 h 6170379"/>
              <a:gd name="connsiteX49" fmla="*/ 0 w 489859"/>
              <a:gd name="connsiteY49" fmla="*/ 4368015 h 6170379"/>
              <a:gd name="connsiteX50" fmla="*/ 0 w 489859"/>
              <a:gd name="connsiteY50" fmla="*/ 4296379 h 6170379"/>
              <a:gd name="connsiteX51" fmla="*/ 0 w 489859"/>
              <a:gd name="connsiteY51" fmla="*/ 4295649 h 6170379"/>
              <a:gd name="connsiteX52" fmla="*/ 0 w 489859"/>
              <a:gd name="connsiteY52" fmla="*/ 4224012 h 6170379"/>
              <a:gd name="connsiteX53" fmla="*/ 0 w 489859"/>
              <a:gd name="connsiteY53" fmla="*/ 4220804 h 6170379"/>
              <a:gd name="connsiteX54" fmla="*/ 0 w 489859"/>
              <a:gd name="connsiteY54" fmla="*/ 4209910 h 6170379"/>
              <a:gd name="connsiteX55" fmla="*/ 0 w 489859"/>
              <a:gd name="connsiteY55" fmla="*/ 4206732 h 6170379"/>
              <a:gd name="connsiteX56" fmla="*/ 0 w 489859"/>
              <a:gd name="connsiteY56" fmla="*/ 4111197 h 6170379"/>
              <a:gd name="connsiteX57" fmla="*/ 0 w 489859"/>
              <a:gd name="connsiteY57" fmla="*/ 4108232 h 6170379"/>
              <a:gd name="connsiteX58" fmla="*/ 0 w 489859"/>
              <a:gd name="connsiteY58" fmla="*/ 4036596 h 6170379"/>
              <a:gd name="connsiteX59" fmla="*/ 0 w 489859"/>
              <a:gd name="connsiteY59" fmla="*/ 4035865 h 6170379"/>
              <a:gd name="connsiteX60" fmla="*/ 0 w 489859"/>
              <a:gd name="connsiteY60" fmla="*/ 3964228 h 6170379"/>
              <a:gd name="connsiteX61" fmla="*/ 0 w 489859"/>
              <a:gd name="connsiteY61" fmla="*/ 3961020 h 6170379"/>
              <a:gd name="connsiteX62" fmla="*/ 0 w 489859"/>
              <a:gd name="connsiteY62" fmla="*/ 3950126 h 6170379"/>
              <a:gd name="connsiteX63" fmla="*/ 0 w 489859"/>
              <a:gd name="connsiteY63" fmla="*/ 3946948 h 6170379"/>
              <a:gd name="connsiteX64" fmla="*/ 0 w 489859"/>
              <a:gd name="connsiteY64" fmla="*/ 3851413 h 6170379"/>
              <a:gd name="connsiteX65" fmla="*/ 0 w 489859"/>
              <a:gd name="connsiteY65" fmla="*/ 3848448 h 6170379"/>
              <a:gd name="connsiteX66" fmla="*/ 0 w 489859"/>
              <a:gd name="connsiteY66" fmla="*/ 3776812 h 6170379"/>
              <a:gd name="connsiteX67" fmla="*/ 0 w 489859"/>
              <a:gd name="connsiteY67" fmla="*/ 3776081 h 6170379"/>
              <a:gd name="connsiteX68" fmla="*/ 0 w 489859"/>
              <a:gd name="connsiteY68" fmla="*/ 3704444 h 6170379"/>
              <a:gd name="connsiteX69" fmla="*/ 0 w 489859"/>
              <a:gd name="connsiteY69" fmla="*/ 3701236 h 6170379"/>
              <a:gd name="connsiteX70" fmla="*/ 0 w 489859"/>
              <a:gd name="connsiteY70" fmla="*/ 3690343 h 6170379"/>
              <a:gd name="connsiteX71" fmla="*/ 0 w 489859"/>
              <a:gd name="connsiteY71" fmla="*/ 3687165 h 6170379"/>
              <a:gd name="connsiteX72" fmla="*/ 0 w 489859"/>
              <a:gd name="connsiteY72" fmla="*/ 3591629 h 6170379"/>
              <a:gd name="connsiteX73" fmla="*/ 0 w 489859"/>
              <a:gd name="connsiteY73" fmla="*/ 3588664 h 6170379"/>
              <a:gd name="connsiteX74" fmla="*/ 0 w 489859"/>
              <a:gd name="connsiteY74" fmla="*/ 3517028 h 6170379"/>
              <a:gd name="connsiteX75" fmla="*/ 0 w 489859"/>
              <a:gd name="connsiteY75" fmla="*/ 3516297 h 6170379"/>
              <a:gd name="connsiteX76" fmla="*/ 0 w 489859"/>
              <a:gd name="connsiteY76" fmla="*/ 3444660 h 6170379"/>
              <a:gd name="connsiteX77" fmla="*/ 0 w 489859"/>
              <a:gd name="connsiteY77" fmla="*/ 3441452 h 6170379"/>
              <a:gd name="connsiteX78" fmla="*/ 0 w 489859"/>
              <a:gd name="connsiteY78" fmla="*/ 3430559 h 6170379"/>
              <a:gd name="connsiteX79" fmla="*/ 0 w 489859"/>
              <a:gd name="connsiteY79" fmla="*/ 3427381 h 6170379"/>
              <a:gd name="connsiteX80" fmla="*/ 0 w 489859"/>
              <a:gd name="connsiteY80" fmla="*/ 3331846 h 6170379"/>
              <a:gd name="connsiteX81" fmla="*/ 0 w 489859"/>
              <a:gd name="connsiteY81" fmla="*/ 3328880 h 6170379"/>
              <a:gd name="connsiteX82" fmla="*/ 0 w 489859"/>
              <a:gd name="connsiteY82" fmla="*/ 3257244 h 6170379"/>
              <a:gd name="connsiteX83" fmla="*/ 0 w 489859"/>
              <a:gd name="connsiteY83" fmla="*/ 3256513 h 6170379"/>
              <a:gd name="connsiteX84" fmla="*/ 0 w 489859"/>
              <a:gd name="connsiteY84" fmla="*/ 3184877 h 6170379"/>
              <a:gd name="connsiteX85" fmla="*/ 0 w 489859"/>
              <a:gd name="connsiteY85" fmla="*/ 3181669 h 6170379"/>
              <a:gd name="connsiteX86" fmla="*/ 0 w 489859"/>
              <a:gd name="connsiteY86" fmla="*/ 3170775 h 6170379"/>
              <a:gd name="connsiteX87" fmla="*/ 0 w 489859"/>
              <a:gd name="connsiteY87" fmla="*/ 3167597 h 6170379"/>
              <a:gd name="connsiteX88" fmla="*/ 0 w 489859"/>
              <a:gd name="connsiteY88" fmla="*/ 3072062 h 6170379"/>
              <a:gd name="connsiteX89" fmla="*/ 0 w 489859"/>
              <a:gd name="connsiteY89" fmla="*/ 3069096 h 6170379"/>
              <a:gd name="connsiteX90" fmla="*/ 0 w 489859"/>
              <a:gd name="connsiteY90" fmla="*/ 2997461 h 6170379"/>
              <a:gd name="connsiteX91" fmla="*/ 0 w 489859"/>
              <a:gd name="connsiteY91" fmla="*/ 2996730 h 6170379"/>
              <a:gd name="connsiteX92" fmla="*/ 0 w 489859"/>
              <a:gd name="connsiteY92" fmla="*/ 2925093 h 6170379"/>
              <a:gd name="connsiteX93" fmla="*/ 0 w 489859"/>
              <a:gd name="connsiteY93" fmla="*/ 2921885 h 6170379"/>
              <a:gd name="connsiteX94" fmla="*/ 0 w 489859"/>
              <a:gd name="connsiteY94" fmla="*/ 2910991 h 6170379"/>
              <a:gd name="connsiteX95" fmla="*/ 0 w 489859"/>
              <a:gd name="connsiteY95" fmla="*/ 2907813 h 6170379"/>
              <a:gd name="connsiteX96" fmla="*/ 0 w 489859"/>
              <a:gd name="connsiteY96" fmla="*/ 2812278 h 6170379"/>
              <a:gd name="connsiteX97" fmla="*/ 0 w 489859"/>
              <a:gd name="connsiteY97" fmla="*/ 2809313 h 6170379"/>
              <a:gd name="connsiteX98" fmla="*/ 0 w 489859"/>
              <a:gd name="connsiteY98" fmla="*/ 2737677 h 6170379"/>
              <a:gd name="connsiteX99" fmla="*/ 0 w 489859"/>
              <a:gd name="connsiteY99" fmla="*/ 2736946 h 6170379"/>
              <a:gd name="connsiteX100" fmla="*/ 0 w 489859"/>
              <a:gd name="connsiteY100" fmla="*/ 2665309 h 6170379"/>
              <a:gd name="connsiteX101" fmla="*/ 0 w 489859"/>
              <a:gd name="connsiteY101" fmla="*/ 2552494 h 6170379"/>
              <a:gd name="connsiteX102" fmla="*/ 1 w 489859"/>
              <a:gd name="connsiteY102" fmla="*/ 2552492 h 6170379"/>
              <a:gd name="connsiteX103" fmla="*/ 1 w 489859"/>
              <a:gd name="connsiteY103" fmla="*/ 2469145 h 6170379"/>
              <a:gd name="connsiteX104" fmla="*/ 1 w 489859"/>
              <a:gd name="connsiteY104" fmla="*/ 2466180 h 6170379"/>
              <a:gd name="connsiteX105" fmla="*/ 1 w 489859"/>
              <a:gd name="connsiteY105" fmla="*/ 2394544 h 6170379"/>
              <a:gd name="connsiteX106" fmla="*/ 1 w 489859"/>
              <a:gd name="connsiteY106" fmla="*/ 2393813 h 6170379"/>
              <a:gd name="connsiteX107" fmla="*/ 1 w 489859"/>
              <a:gd name="connsiteY107" fmla="*/ 2322176 h 6170379"/>
              <a:gd name="connsiteX108" fmla="*/ 1 w 489859"/>
              <a:gd name="connsiteY108" fmla="*/ 2318968 h 6170379"/>
              <a:gd name="connsiteX109" fmla="*/ 1 w 489859"/>
              <a:gd name="connsiteY109" fmla="*/ 2308075 h 6170379"/>
              <a:gd name="connsiteX110" fmla="*/ 1 w 489859"/>
              <a:gd name="connsiteY110" fmla="*/ 2304897 h 6170379"/>
              <a:gd name="connsiteX111" fmla="*/ 1 w 489859"/>
              <a:gd name="connsiteY111" fmla="*/ 2209362 h 6170379"/>
              <a:gd name="connsiteX112" fmla="*/ 1 w 489859"/>
              <a:gd name="connsiteY112" fmla="*/ 2206396 h 6170379"/>
              <a:gd name="connsiteX113" fmla="*/ 1 w 489859"/>
              <a:gd name="connsiteY113" fmla="*/ 2134760 h 6170379"/>
              <a:gd name="connsiteX114" fmla="*/ 1 w 489859"/>
              <a:gd name="connsiteY114" fmla="*/ 2134029 h 6170379"/>
              <a:gd name="connsiteX115" fmla="*/ 1 w 489859"/>
              <a:gd name="connsiteY115" fmla="*/ 2062393 h 6170379"/>
              <a:gd name="connsiteX116" fmla="*/ 1 w 489859"/>
              <a:gd name="connsiteY116" fmla="*/ 2059184 h 6170379"/>
              <a:gd name="connsiteX117" fmla="*/ 1 w 489859"/>
              <a:gd name="connsiteY117" fmla="*/ 2048291 h 6170379"/>
              <a:gd name="connsiteX118" fmla="*/ 1 w 489859"/>
              <a:gd name="connsiteY118" fmla="*/ 2045113 h 6170379"/>
              <a:gd name="connsiteX119" fmla="*/ 1 w 489859"/>
              <a:gd name="connsiteY119" fmla="*/ 1949578 h 6170379"/>
              <a:gd name="connsiteX120" fmla="*/ 1 w 489859"/>
              <a:gd name="connsiteY120" fmla="*/ 1946612 h 6170379"/>
              <a:gd name="connsiteX121" fmla="*/ 1 w 489859"/>
              <a:gd name="connsiteY121" fmla="*/ 1874976 h 6170379"/>
              <a:gd name="connsiteX122" fmla="*/ 1 w 489859"/>
              <a:gd name="connsiteY122" fmla="*/ 1874246 h 6170379"/>
              <a:gd name="connsiteX123" fmla="*/ 1 w 489859"/>
              <a:gd name="connsiteY123" fmla="*/ 1802609 h 6170379"/>
              <a:gd name="connsiteX124" fmla="*/ 1 w 489859"/>
              <a:gd name="connsiteY124" fmla="*/ 1799401 h 6170379"/>
              <a:gd name="connsiteX125" fmla="*/ 1 w 489859"/>
              <a:gd name="connsiteY125" fmla="*/ 1788507 h 6170379"/>
              <a:gd name="connsiteX126" fmla="*/ 1 w 489859"/>
              <a:gd name="connsiteY126" fmla="*/ 1785329 h 6170379"/>
              <a:gd name="connsiteX127" fmla="*/ 1 w 489859"/>
              <a:gd name="connsiteY127" fmla="*/ 1689794 h 6170379"/>
              <a:gd name="connsiteX128" fmla="*/ 1 w 489859"/>
              <a:gd name="connsiteY128" fmla="*/ 1686829 h 6170379"/>
              <a:gd name="connsiteX129" fmla="*/ 1 w 489859"/>
              <a:gd name="connsiteY129" fmla="*/ 1615193 h 6170379"/>
              <a:gd name="connsiteX130" fmla="*/ 1 w 489859"/>
              <a:gd name="connsiteY130" fmla="*/ 1614462 h 6170379"/>
              <a:gd name="connsiteX131" fmla="*/ 1 w 489859"/>
              <a:gd name="connsiteY131" fmla="*/ 1542825 h 6170379"/>
              <a:gd name="connsiteX132" fmla="*/ 1 w 489859"/>
              <a:gd name="connsiteY132" fmla="*/ 1539617 h 6170379"/>
              <a:gd name="connsiteX133" fmla="*/ 1 w 489859"/>
              <a:gd name="connsiteY133" fmla="*/ 1528723 h 6170379"/>
              <a:gd name="connsiteX134" fmla="*/ 1 w 489859"/>
              <a:gd name="connsiteY134" fmla="*/ 1525545 h 6170379"/>
              <a:gd name="connsiteX135" fmla="*/ 1 w 489859"/>
              <a:gd name="connsiteY135" fmla="*/ 1430010 h 6170379"/>
              <a:gd name="connsiteX136" fmla="*/ 1 w 489859"/>
              <a:gd name="connsiteY136" fmla="*/ 1427045 h 6170379"/>
              <a:gd name="connsiteX137" fmla="*/ 1 w 489859"/>
              <a:gd name="connsiteY137" fmla="*/ 1355409 h 6170379"/>
              <a:gd name="connsiteX138" fmla="*/ 1 w 489859"/>
              <a:gd name="connsiteY138" fmla="*/ 1354678 h 6170379"/>
              <a:gd name="connsiteX139" fmla="*/ 1 w 489859"/>
              <a:gd name="connsiteY139" fmla="*/ 1283041 h 6170379"/>
              <a:gd name="connsiteX140" fmla="*/ 1 w 489859"/>
              <a:gd name="connsiteY140" fmla="*/ 1279833 h 6170379"/>
              <a:gd name="connsiteX141" fmla="*/ 1 w 489859"/>
              <a:gd name="connsiteY141" fmla="*/ 1268940 h 6170379"/>
              <a:gd name="connsiteX142" fmla="*/ 1 w 489859"/>
              <a:gd name="connsiteY142" fmla="*/ 1265762 h 6170379"/>
              <a:gd name="connsiteX143" fmla="*/ 1 w 489859"/>
              <a:gd name="connsiteY143" fmla="*/ 1170226 h 6170379"/>
              <a:gd name="connsiteX144" fmla="*/ 1 w 489859"/>
              <a:gd name="connsiteY144" fmla="*/ 1167261 h 6170379"/>
              <a:gd name="connsiteX145" fmla="*/ 1 w 489859"/>
              <a:gd name="connsiteY145" fmla="*/ 1095625 h 6170379"/>
              <a:gd name="connsiteX146" fmla="*/ 1 w 489859"/>
              <a:gd name="connsiteY146" fmla="*/ 1094894 h 6170379"/>
              <a:gd name="connsiteX147" fmla="*/ 1 w 489859"/>
              <a:gd name="connsiteY147" fmla="*/ 1023257 h 6170379"/>
              <a:gd name="connsiteX148" fmla="*/ 1 w 489859"/>
              <a:gd name="connsiteY148" fmla="*/ 1020049 h 6170379"/>
              <a:gd name="connsiteX149" fmla="*/ 1 w 489859"/>
              <a:gd name="connsiteY149" fmla="*/ 1009156 h 6170379"/>
              <a:gd name="connsiteX150" fmla="*/ 1 w 489859"/>
              <a:gd name="connsiteY150" fmla="*/ 1005978 h 6170379"/>
              <a:gd name="connsiteX151" fmla="*/ 1 w 489859"/>
              <a:gd name="connsiteY151" fmla="*/ 910443 h 6170379"/>
              <a:gd name="connsiteX152" fmla="*/ 1 w 489859"/>
              <a:gd name="connsiteY152" fmla="*/ 907477 h 6170379"/>
              <a:gd name="connsiteX153" fmla="*/ 1 w 489859"/>
              <a:gd name="connsiteY153" fmla="*/ 835841 h 6170379"/>
              <a:gd name="connsiteX154" fmla="*/ 1 w 489859"/>
              <a:gd name="connsiteY154" fmla="*/ 835111 h 6170379"/>
              <a:gd name="connsiteX155" fmla="*/ 1 w 489859"/>
              <a:gd name="connsiteY155" fmla="*/ 763474 h 6170379"/>
              <a:gd name="connsiteX156" fmla="*/ 1 w 489859"/>
              <a:gd name="connsiteY156" fmla="*/ 760266 h 6170379"/>
              <a:gd name="connsiteX157" fmla="*/ 1 w 489859"/>
              <a:gd name="connsiteY157" fmla="*/ 749372 h 6170379"/>
              <a:gd name="connsiteX158" fmla="*/ 1 w 489859"/>
              <a:gd name="connsiteY158" fmla="*/ 746194 h 6170379"/>
              <a:gd name="connsiteX159" fmla="*/ 1 w 489859"/>
              <a:gd name="connsiteY159" fmla="*/ 650659 h 6170379"/>
              <a:gd name="connsiteX160" fmla="*/ 1 w 489859"/>
              <a:gd name="connsiteY160" fmla="*/ 647694 h 6170379"/>
              <a:gd name="connsiteX161" fmla="*/ 1 w 489859"/>
              <a:gd name="connsiteY161" fmla="*/ 576058 h 6170379"/>
              <a:gd name="connsiteX162" fmla="*/ 1 w 489859"/>
              <a:gd name="connsiteY162" fmla="*/ 575327 h 6170379"/>
              <a:gd name="connsiteX163" fmla="*/ 1 w 489859"/>
              <a:gd name="connsiteY163" fmla="*/ 503690 h 6170379"/>
              <a:gd name="connsiteX164" fmla="*/ 1 w 489859"/>
              <a:gd name="connsiteY164" fmla="*/ 500482 h 6170379"/>
              <a:gd name="connsiteX165" fmla="*/ 1 w 489859"/>
              <a:gd name="connsiteY165" fmla="*/ 489588 h 6170379"/>
              <a:gd name="connsiteX166" fmla="*/ 1 w 489859"/>
              <a:gd name="connsiteY166" fmla="*/ 486410 h 6170379"/>
              <a:gd name="connsiteX167" fmla="*/ 1 w 489859"/>
              <a:gd name="connsiteY167" fmla="*/ 390875 h 6170379"/>
              <a:gd name="connsiteX168" fmla="*/ 1 w 489859"/>
              <a:gd name="connsiteY168" fmla="*/ 387910 h 6170379"/>
              <a:gd name="connsiteX169" fmla="*/ 1 w 489859"/>
              <a:gd name="connsiteY169" fmla="*/ 316274 h 6170379"/>
              <a:gd name="connsiteX170" fmla="*/ 1 w 489859"/>
              <a:gd name="connsiteY170" fmla="*/ 315543 h 6170379"/>
              <a:gd name="connsiteX171" fmla="*/ 1 w 489859"/>
              <a:gd name="connsiteY171" fmla="*/ 243906 h 6170379"/>
              <a:gd name="connsiteX172" fmla="*/ 1 w 489859"/>
              <a:gd name="connsiteY172" fmla="*/ 131091 h 6170379"/>
              <a:gd name="connsiteX173" fmla="*/ 32332 w 489859"/>
              <a:gd name="connsiteY173" fmla="*/ 98928 h 6170379"/>
              <a:gd name="connsiteX174" fmla="*/ 57070 w 489859"/>
              <a:gd name="connsiteY174" fmla="*/ 87476 h 6170379"/>
              <a:gd name="connsiteX175" fmla="*/ 244931 w 489859"/>
              <a:gd name="connsiteY175" fmla="*/ 0 h 6170379"/>
              <a:gd name="connsiteX176" fmla="*/ 432790 w 489859"/>
              <a:gd name="connsiteY176" fmla="*/ 87476 h 6170379"/>
              <a:gd name="connsiteX177" fmla="*/ 457773 w 489859"/>
              <a:gd name="connsiteY177" fmla="*/ 98928 h 6170379"/>
              <a:gd name="connsiteX178" fmla="*/ 489859 w 489859"/>
              <a:gd name="connsiteY178" fmla="*/ 131091 h 6170379"/>
              <a:gd name="connsiteX179" fmla="*/ 489859 w 489859"/>
              <a:gd name="connsiteY179" fmla="*/ 243906 h 6170379"/>
              <a:gd name="connsiteX180" fmla="*/ 489859 w 489859"/>
              <a:gd name="connsiteY180" fmla="*/ 315543 h 6170379"/>
              <a:gd name="connsiteX181" fmla="*/ 489859 w 489859"/>
              <a:gd name="connsiteY181" fmla="*/ 316274 h 6170379"/>
              <a:gd name="connsiteX182" fmla="*/ 489859 w 489859"/>
              <a:gd name="connsiteY182" fmla="*/ 387910 h 6170379"/>
              <a:gd name="connsiteX183" fmla="*/ 489859 w 489859"/>
              <a:gd name="connsiteY183" fmla="*/ 390875 h 6170379"/>
              <a:gd name="connsiteX184" fmla="*/ 489859 w 489859"/>
              <a:gd name="connsiteY184" fmla="*/ 401981 h 6170379"/>
              <a:gd name="connsiteX185" fmla="*/ 489859 w 489859"/>
              <a:gd name="connsiteY185" fmla="*/ 404977 h 6170379"/>
              <a:gd name="connsiteX186" fmla="*/ 489859 w 489859"/>
              <a:gd name="connsiteY186" fmla="*/ 500482 h 6170379"/>
              <a:gd name="connsiteX187" fmla="*/ 489859 w 489859"/>
              <a:gd name="connsiteY187" fmla="*/ 503690 h 6170379"/>
              <a:gd name="connsiteX188" fmla="*/ 489859 w 489859"/>
              <a:gd name="connsiteY188" fmla="*/ 575327 h 6170379"/>
              <a:gd name="connsiteX189" fmla="*/ 489859 w 489859"/>
              <a:gd name="connsiteY189" fmla="*/ 576058 h 6170379"/>
              <a:gd name="connsiteX190" fmla="*/ 489859 w 489859"/>
              <a:gd name="connsiteY190" fmla="*/ 647694 h 6170379"/>
              <a:gd name="connsiteX191" fmla="*/ 489859 w 489859"/>
              <a:gd name="connsiteY191" fmla="*/ 650659 h 6170379"/>
              <a:gd name="connsiteX192" fmla="*/ 489859 w 489859"/>
              <a:gd name="connsiteY192" fmla="*/ 661765 h 6170379"/>
              <a:gd name="connsiteX193" fmla="*/ 489859 w 489859"/>
              <a:gd name="connsiteY193" fmla="*/ 664761 h 6170379"/>
              <a:gd name="connsiteX194" fmla="*/ 489859 w 489859"/>
              <a:gd name="connsiteY194" fmla="*/ 760266 h 6170379"/>
              <a:gd name="connsiteX195" fmla="*/ 489859 w 489859"/>
              <a:gd name="connsiteY195" fmla="*/ 763474 h 6170379"/>
              <a:gd name="connsiteX196" fmla="*/ 489859 w 489859"/>
              <a:gd name="connsiteY196" fmla="*/ 835111 h 6170379"/>
              <a:gd name="connsiteX197" fmla="*/ 489859 w 489859"/>
              <a:gd name="connsiteY197" fmla="*/ 835841 h 6170379"/>
              <a:gd name="connsiteX198" fmla="*/ 489859 w 489859"/>
              <a:gd name="connsiteY198" fmla="*/ 907477 h 6170379"/>
              <a:gd name="connsiteX199" fmla="*/ 489859 w 489859"/>
              <a:gd name="connsiteY199" fmla="*/ 910443 h 6170379"/>
              <a:gd name="connsiteX200" fmla="*/ 489859 w 489859"/>
              <a:gd name="connsiteY200" fmla="*/ 921549 h 6170379"/>
              <a:gd name="connsiteX201" fmla="*/ 489859 w 489859"/>
              <a:gd name="connsiteY201" fmla="*/ 924544 h 6170379"/>
              <a:gd name="connsiteX202" fmla="*/ 489859 w 489859"/>
              <a:gd name="connsiteY202" fmla="*/ 1020049 h 6170379"/>
              <a:gd name="connsiteX203" fmla="*/ 489859 w 489859"/>
              <a:gd name="connsiteY203" fmla="*/ 1023257 h 6170379"/>
              <a:gd name="connsiteX204" fmla="*/ 489859 w 489859"/>
              <a:gd name="connsiteY204" fmla="*/ 1094894 h 6170379"/>
              <a:gd name="connsiteX205" fmla="*/ 489859 w 489859"/>
              <a:gd name="connsiteY205" fmla="*/ 1095625 h 6170379"/>
              <a:gd name="connsiteX206" fmla="*/ 489859 w 489859"/>
              <a:gd name="connsiteY206" fmla="*/ 1167261 h 6170379"/>
              <a:gd name="connsiteX207" fmla="*/ 489859 w 489859"/>
              <a:gd name="connsiteY207" fmla="*/ 1170226 h 6170379"/>
              <a:gd name="connsiteX208" fmla="*/ 489859 w 489859"/>
              <a:gd name="connsiteY208" fmla="*/ 1181333 h 6170379"/>
              <a:gd name="connsiteX209" fmla="*/ 489859 w 489859"/>
              <a:gd name="connsiteY209" fmla="*/ 1184328 h 6170379"/>
              <a:gd name="connsiteX210" fmla="*/ 489859 w 489859"/>
              <a:gd name="connsiteY210" fmla="*/ 1279833 h 6170379"/>
              <a:gd name="connsiteX211" fmla="*/ 489859 w 489859"/>
              <a:gd name="connsiteY211" fmla="*/ 1283041 h 6170379"/>
              <a:gd name="connsiteX212" fmla="*/ 489859 w 489859"/>
              <a:gd name="connsiteY212" fmla="*/ 1354678 h 6170379"/>
              <a:gd name="connsiteX213" fmla="*/ 489859 w 489859"/>
              <a:gd name="connsiteY213" fmla="*/ 1355409 h 6170379"/>
              <a:gd name="connsiteX214" fmla="*/ 489859 w 489859"/>
              <a:gd name="connsiteY214" fmla="*/ 1427045 h 6170379"/>
              <a:gd name="connsiteX215" fmla="*/ 489859 w 489859"/>
              <a:gd name="connsiteY215" fmla="*/ 1430010 h 6170379"/>
              <a:gd name="connsiteX216" fmla="*/ 489859 w 489859"/>
              <a:gd name="connsiteY216" fmla="*/ 1441116 h 6170379"/>
              <a:gd name="connsiteX217" fmla="*/ 489859 w 489859"/>
              <a:gd name="connsiteY217" fmla="*/ 1444112 h 6170379"/>
              <a:gd name="connsiteX218" fmla="*/ 489859 w 489859"/>
              <a:gd name="connsiteY218" fmla="*/ 1539617 h 6170379"/>
              <a:gd name="connsiteX219" fmla="*/ 489859 w 489859"/>
              <a:gd name="connsiteY219" fmla="*/ 1542825 h 6170379"/>
              <a:gd name="connsiteX220" fmla="*/ 489859 w 489859"/>
              <a:gd name="connsiteY220" fmla="*/ 1614462 h 6170379"/>
              <a:gd name="connsiteX221" fmla="*/ 489859 w 489859"/>
              <a:gd name="connsiteY221" fmla="*/ 1615193 h 6170379"/>
              <a:gd name="connsiteX222" fmla="*/ 489859 w 489859"/>
              <a:gd name="connsiteY222" fmla="*/ 1686829 h 6170379"/>
              <a:gd name="connsiteX223" fmla="*/ 489859 w 489859"/>
              <a:gd name="connsiteY223" fmla="*/ 1689794 h 6170379"/>
              <a:gd name="connsiteX224" fmla="*/ 489859 w 489859"/>
              <a:gd name="connsiteY224" fmla="*/ 1700900 h 6170379"/>
              <a:gd name="connsiteX225" fmla="*/ 489859 w 489859"/>
              <a:gd name="connsiteY225" fmla="*/ 1703896 h 6170379"/>
              <a:gd name="connsiteX226" fmla="*/ 489859 w 489859"/>
              <a:gd name="connsiteY226" fmla="*/ 1799401 h 6170379"/>
              <a:gd name="connsiteX227" fmla="*/ 489859 w 489859"/>
              <a:gd name="connsiteY227" fmla="*/ 1802609 h 6170379"/>
              <a:gd name="connsiteX228" fmla="*/ 489859 w 489859"/>
              <a:gd name="connsiteY228" fmla="*/ 1874246 h 6170379"/>
              <a:gd name="connsiteX229" fmla="*/ 489859 w 489859"/>
              <a:gd name="connsiteY229" fmla="*/ 1874976 h 6170379"/>
              <a:gd name="connsiteX230" fmla="*/ 489859 w 489859"/>
              <a:gd name="connsiteY230" fmla="*/ 1946612 h 6170379"/>
              <a:gd name="connsiteX231" fmla="*/ 489859 w 489859"/>
              <a:gd name="connsiteY231" fmla="*/ 1949578 h 6170379"/>
              <a:gd name="connsiteX232" fmla="*/ 489859 w 489859"/>
              <a:gd name="connsiteY232" fmla="*/ 1960684 h 6170379"/>
              <a:gd name="connsiteX233" fmla="*/ 489859 w 489859"/>
              <a:gd name="connsiteY233" fmla="*/ 1963679 h 6170379"/>
              <a:gd name="connsiteX234" fmla="*/ 489859 w 489859"/>
              <a:gd name="connsiteY234" fmla="*/ 2059184 h 6170379"/>
              <a:gd name="connsiteX235" fmla="*/ 489859 w 489859"/>
              <a:gd name="connsiteY235" fmla="*/ 2062393 h 6170379"/>
              <a:gd name="connsiteX236" fmla="*/ 489859 w 489859"/>
              <a:gd name="connsiteY236" fmla="*/ 2134029 h 6170379"/>
              <a:gd name="connsiteX237" fmla="*/ 489859 w 489859"/>
              <a:gd name="connsiteY237" fmla="*/ 2134760 h 6170379"/>
              <a:gd name="connsiteX238" fmla="*/ 489859 w 489859"/>
              <a:gd name="connsiteY238" fmla="*/ 2206396 h 6170379"/>
              <a:gd name="connsiteX239" fmla="*/ 489859 w 489859"/>
              <a:gd name="connsiteY239" fmla="*/ 2209362 h 6170379"/>
              <a:gd name="connsiteX240" fmla="*/ 489859 w 489859"/>
              <a:gd name="connsiteY240" fmla="*/ 2220468 h 6170379"/>
              <a:gd name="connsiteX241" fmla="*/ 489859 w 489859"/>
              <a:gd name="connsiteY241" fmla="*/ 2223463 h 6170379"/>
              <a:gd name="connsiteX242" fmla="*/ 489859 w 489859"/>
              <a:gd name="connsiteY242" fmla="*/ 2318968 h 6170379"/>
              <a:gd name="connsiteX243" fmla="*/ 489859 w 489859"/>
              <a:gd name="connsiteY243" fmla="*/ 2322176 h 6170379"/>
              <a:gd name="connsiteX244" fmla="*/ 489859 w 489859"/>
              <a:gd name="connsiteY244" fmla="*/ 2393813 h 6170379"/>
              <a:gd name="connsiteX245" fmla="*/ 489859 w 489859"/>
              <a:gd name="connsiteY245" fmla="*/ 2394544 h 6170379"/>
              <a:gd name="connsiteX246" fmla="*/ 489859 w 489859"/>
              <a:gd name="connsiteY246" fmla="*/ 2466180 h 6170379"/>
              <a:gd name="connsiteX247" fmla="*/ 489859 w 489859"/>
              <a:gd name="connsiteY247" fmla="*/ 2469145 h 6170379"/>
              <a:gd name="connsiteX248" fmla="*/ 489859 w 489859"/>
              <a:gd name="connsiteY248" fmla="*/ 2480252 h 6170379"/>
              <a:gd name="connsiteX249" fmla="*/ 489859 w 489859"/>
              <a:gd name="connsiteY249" fmla="*/ 2483247 h 6170379"/>
              <a:gd name="connsiteX250" fmla="*/ 489859 w 489859"/>
              <a:gd name="connsiteY250" fmla="*/ 2578752 h 6170379"/>
              <a:gd name="connsiteX251" fmla="*/ 489859 w 489859"/>
              <a:gd name="connsiteY251" fmla="*/ 2581960 h 6170379"/>
              <a:gd name="connsiteX252" fmla="*/ 489859 w 489859"/>
              <a:gd name="connsiteY252" fmla="*/ 2653597 h 6170379"/>
              <a:gd name="connsiteX253" fmla="*/ 489859 w 489859"/>
              <a:gd name="connsiteY253" fmla="*/ 2654328 h 6170379"/>
              <a:gd name="connsiteX254" fmla="*/ 489859 w 489859"/>
              <a:gd name="connsiteY254" fmla="*/ 2725964 h 6170379"/>
              <a:gd name="connsiteX255" fmla="*/ 489859 w 489859"/>
              <a:gd name="connsiteY255" fmla="*/ 2728929 h 6170379"/>
              <a:gd name="connsiteX256" fmla="*/ 489859 w 489859"/>
              <a:gd name="connsiteY256" fmla="*/ 2740035 h 6170379"/>
              <a:gd name="connsiteX257" fmla="*/ 489859 w 489859"/>
              <a:gd name="connsiteY257" fmla="*/ 2743031 h 6170379"/>
              <a:gd name="connsiteX258" fmla="*/ 489859 w 489859"/>
              <a:gd name="connsiteY258" fmla="*/ 2838536 h 6170379"/>
              <a:gd name="connsiteX259" fmla="*/ 489859 w 489859"/>
              <a:gd name="connsiteY259" fmla="*/ 2841744 h 6170379"/>
              <a:gd name="connsiteX260" fmla="*/ 489859 w 489859"/>
              <a:gd name="connsiteY260" fmla="*/ 2913381 h 6170379"/>
              <a:gd name="connsiteX261" fmla="*/ 489859 w 489859"/>
              <a:gd name="connsiteY261" fmla="*/ 2914112 h 6170379"/>
              <a:gd name="connsiteX262" fmla="*/ 489859 w 489859"/>
              <a:gd name="connsiteY262" fmla="*/ 2985748 h 6170379"/>
              <a:gd name="connsiteX263" fmla="*/ 489859 w 489859"/>
              <a:gd name="connsiteY263" fmla="*/ 2988713 h 6170379"/>
              <a:gd name="connsiteX264" fmla="*/ 489859 w 489859"/>
              <a:gd name="connsiteY264" fmla="*/ 2999819 h 6170379"/>
              <a:gd name="connsiteX265" fmla="*/ 489859 w 489859"/>
              <a:gd name="connsiteY265" fmla="*/ 3002815 h 6170379"/>
              <a:gd name="connsiteX266" fmla="*/ 489859 w 489859"/>
              <a:gd name="connsiteY266" fmla="*/ 3098319 h 6170379"/>
              <a:gd name="connsiteX267" fmla="*/ 489859 w 489859"/>
              <a:gd name="connsiteY267" fmla="*/ 3101528 h 6170379"/>
              <a:gd name="connsiteX268" fmla="*/ 489859 w 489859"/>
              <a:gd name="connsiteY268" fmla="*/ 3173165 h 6170379"/>
              <a:gd name="connsiteX269" fmla="*/ 489859 w 489859"/>
              <a:gd name="connsiteY269" fmla="*/ 3173895 h 6170379"/>
              <a:gd name="connsiteX270" fmla="*/ 489859 w 489859"/>
              <a:gd name="connsiteY270" fmla="*/ 3245531 h 6170379"/>
              <a:gd name="connsiteX271" fmla="*/ 489859 w 489859"/>
              <a:gd name="connsiteY271" fmla="*/ 3248497 h 6170379"/>
              <a:gd name="connsiteX272" fmla="*/ 489859 w 489859"/>
              <a:gd name="connsiteY272" fmla="*/ 3259603 h 6170379"/>
              <a:gd name="connsiteX273" fmla="*/ 489859 w 489859"/>
              <a:gd name="connsiteY273" fmla="*/ 3262598 h 6170379"/>
              <a:gd name="connsiteX274" fmla="*/ 489859 w 489859"/>
              <a:gd name="connsiteY274" fmla="*/ 3358103 h 6170379"/>
              <a:gd name="connsiteX275" fmla="*/ 489859 w 489859"/>
              <a:gd name="connsiteY275" fmla="*/ 3361312 h 6170379"/>
              <a:gd name="connsiteX276" fmla="*/ 489859 w 489859"/>
              <a:gd name="connsiteY276" fmla="*/ 3432948 h 6170379"/>
              <a:gd name="connsiteX277" fmla="*/ 489859 w 489859"/>
              <a:gd name="connsiteY277" fmla="*/ 3433679 h 6170379"/>
              <a:gd name="connsiteX278" fmla="*/ 489859 w 489859"/>
              <a:gd name="connsiteY278" fmla="*/ 3505315 h 6170379"/>
              <a:gd name="connsiteX279" fmla="*/ 489859 w 489859"/>
              <a:gd name="connsiteY279" fmla="*/ 3617886 h 6170379"/>
              <a:gd name="connsiteX280" fmla="*/ 489858 w 489859"/>
              <a:gd name="connsiteY280" fmla="*/ 3617889 h 6170379"/>
              <a:gd name="connsiteX281" fmla="*/ 489858 w 489859"/>
              <a:gd name="connsiteY281" fmla="*/ 3701236 h 6170379"/>
              <a:gd name="connsiteX282" fmla="*/ 489858 w 489859"/>
              <a:gd name="connsiteY282" fmla="*/ 3704444 h 6170379"/>
              <a:gd name="connsiteX283" fmla="*/ 489858 w 489859"/>
              <a:gd name="connsiteY283" fmla="*/ 3776081 h 6170379"/>
              <a:gd name="connsiteX284" fmla="*/ 489858 w 489859"/>
              <a:gd name="connsiteY284" fmla="*/ 3776812 h 6170379"/>
              <a:gd name="connsiteX285" fmla="*/ 489858 w 489859"/>
              <a:gd name="connsiteY285" fmla="*/ 3848448 h 6170379"/>
              <a:gd name="connsiteX286" fmla="*/ 489858 w 489859"/>
              <a:gd name="connsiteY286" fmla="*/ 3851413 h 6170379"/>
              <a:gd name="connsiteX287" fmla="*/ 489858 w 489859"/>
              <a:gd name="connsiteY287" fmla="*/ 3862519 h 6170379"/>
              <a:gd name="connsiteX288" fmla="*/ 489858 w 489859"/>
              <a:gd name="connsiteY288" fmla="*/ 3865515 h 6170379"/>
              <a:gd name="connsiteX289" fmla="*/ 489858 w 489859"/>
              <a:gd name="connsiteY289" fmla="*/ 3961020 h 6170379"/>
              <a:gd name="connsiteX290" fmla="*/ 489858 w 489859"/>
              <a:gd name="connsiteY290" fmla="*/ 3964228 h 6170379"/>
              <a:gd name="connsiteX291" fmla="*/ 489858 w 489859"/>
              <a:gd name="connsiteY291" fmla="*/ 4035865 h 6170379"/>
              <a:gd name="connsiteX292" fmla="*/ 489858 w 489859"/>
              <a:gd name="connsiteY292" fmla="*/ 4036596 h 6170379"/>
              <a:gd name="connsiteX293" fmla="*/ 489858 w 489859"/>
              <a:gd name="connsiteY293" fmla="*/ 4108232 h 6170379"/>
              <a:gd name="connsiteX294" fmla="*/ 489858 w 489859"/>
              <a:gd name="connsiteY294" fmla="*/ 4111197 h 6170379"/>
              <a:gd name="connsiteX295" fmla="*/ 489858 w 489859"/>
              <a:gd name="connsiteY295" fmla="*/ 4122303 h 6170379"/>
              <a:gd name="connsiteX296" fmla="*/ 489858 w 489859"/>
              <a:gd name="connsiteY296" fmla="*/ 4125299 h 6170379"/>
              <a:gd name="connsiteX297" fmla="*/ 489858 w 489859"/>
              <a:gd name="connsiteY297" fmla="*/ 4220804 h 6170379"/>
              <a:gd name="connsiteX298" fmla="*/ 489858 w 489859"/>
              <a:gd name="connsiteY298" fmla="*/ 4224012 h 6170379"/>
              <a:gd name="connsiteX299" fmla="*/ 489858 w 489859"/>
              <a:gd name="connsiteY299" fmla="*/ 4295649 h 6170379"/>
              <a:gd name="connsiteX300" fmla="*/ 489858 w 489859"/>
              <a:gd name="connsiteY300" fmla="*/ 4296379 h 6170379"/>
              <a:gd name="connsiteX301" fmla="*/ 489858 w 489859"/>
              <a:gd name="connsiteY301" fmla="*/ 4368015 h 6170379"/>
              <a:gd name="connsiteX302" fmla="*/ 489858 w 489859"/>
              <a:gd name="connsiteY302" fmla="*/ 4370981 h 6170379"/>
              <a:gd name="connsiteX303" fmla="*/ 489858 w 489859"/>
              <a:gd name="connsiteY303" fmla="*/ 4382087 h 6170379"/>
              <a:gd name="connsiteX304" fmla="*/ 489858 w 489859"/>
              <a:gd name="connsiteY304" fmla="*/ 4385082 h 6170379"/>
              <a:gd name="connsiteX305" fmla="*/ 489858 w 489859"/>
              <a:gd name="connsiteY305" fmla="*/ 4480587 h 6170379"/>
              <a:gd name="connsiteX306" fmla="*/ 489858 w 489859"/>
              <a:gd name="connsiteY306" fmla="*/ 4483796 h 6170379"/>
              <a:gd name="connsiteX307" fmla="*/ 489858 w 489859"/>
              <a:gd name="connsiteY307" fmla="*/ 4555432 h 6170379"/>
              <a:gd name="connsiteX308" fmla="*/ 489858 w 489859"/>
              <a:gd name="connsiteY308" fmla="*/ 4556163 h 6170379"/>
              <a:gd name="connsiteX309" fmla="*/ 489858 w 489859"/>
              <a:gd name="connsiteY309" fmla="*/ 4627799 h 6170379"/>
              <a:gd name="connsiteX310" fmla="*/ 489858 w 489859"/>
              <a:gd name="connsiteY310" fmla="*/ 4630765 h 6170379"/>
              <a:gd name="connsiteX311" fmla="*/ 489858 w 489859"/>
              <a:gd name="connsiteY311" fmla="*/ 4641871 h 6170379"/>
              <a:gd name="connsiteX312" fmla="*/ 489858 w 489859"/>
              <a:gd name="connsiteY312" fmla="*/ 4644866 h 6170379"/>
              <a:gd name="connsiteX313" fmla="*/ 489858 w 489859"/>
              <a:gd name="connsiteY313" fmla="*/ 4740371 h 6170379"/>
              <a:gd name="connsiteX314" fmla="*/ 489858 w 489859"/>
              <a:gd name="connsiteY314" fmla="*/ 4743579 h 6170379"/>
              <a:gd name="connsiteX315" fmla="*/ 489858 w 489859"/>
              <a:gd name="connsiteY315" fmla="*/ 4815216 h 6170379"/>
              <a:gd name="connsiteX316" fmla="*/ 489858 w 489859"/>
              <a:gd name="connsiteY316" fmla="*/ 4815947 h 6170379"/>
              <a:gd name="connsiteX317" fmla="*/ 489858 w 489859"/>
              <a:gd name="connsiteY317" fmla="*/ 4887583 h 6170379"/>
              <a:gd name="connsiteX318" fmla="*/ 489858 w 489859"/>
              <a:gd name="connsiteY318" fmla="*/ 4890548 h 6170379"/>
              <a:gd name="connsiteX319" fmla="*/ 489858 w 489859"/>
              <a:gd name="connsiteY319" fmla="*/ 4901655 h 6170379"/>
              <a:gd name="connsiteX320" fmla="*/ 489858 w 489859"/>
              <a:gd name="connsiteY320" fmla="*/ 4904650 h 6170379"/>
              <a:gd name="connsiteX321" fmla="*/ 489858 w 489859"/>
              <a:gd name="connsiteY321" fmla="*/ 5000155 h 6170379"/>
              <a:gd name="connsiteX322" fmla="*/ 489858 w 489859"/>
              <a:gd name="connsiteY322" fmla="*/ 5003363 h 6170379"/>
              <a:gd name="connsiteX323" fmla="*/ 489858 w 489859"/>
              <a:gd name="connsiteY323" fmla="*/ 5075000 h 6170379"/>
              <a:gd name="connsiteX324" fmla="*/ 489858 w 489859"/>
              <a:gd name="connsiteY324" fmla="*/ 5075730 h 6170379"/>
              <a:gd name="connsiteX325" fmla="*/ 489858 w 489859"/>
              <a:gd name="connsiteY325" fmla="*/ 5147367 h 6170379"/>
              <a:gd name="connsiteX326" fmla="*/ 489858 w 489859"/>
              <a:gd name="connsiteY326" fmla="*/ 5150332 h 6170379"/>
              <a:gd name="connsiteX327" fmla="*/ 489858 w 489859"/>
              <a:gd name="connsiteY327" fmla="*/ 5161438 h 6170379"/>
              <a:gd name="connsiteX328" fmla="*/ 489858 w 489859"/>
              <a:gd name="connsiteY328" fmla="*/ 5164434 h 6170379"/>
              <a:gd name="connsiteX329" fmla="*/ 489858 w 489859"/>
              <a:gd name="connsiteY329" fmla="*/ 5259938 h 6170379"/>
              <a:gd name="connsiteX330" fmla="*/ 489858 w 489859"/>
              <a:gd name="connsiteY330" fmla="*/ 5263147 h 6170379"/>
              <a:gd name="connsiteX331" fmla="*/ 489858 w 489859"/>
              <a:gd name="connsiteY331" fmla="*/ 5334784 h 6170379"/>
              <a:gd name="connsiteX332" fmla="*/ 489858 w 489859"/>
              <a:gd name="connsiteY332" fmla="*/ 5335514 h 6170379"/>
              <a:gd name="connsiteX333" fmla="*/ 489858 w 489859"/>
              <a:gd name="connsiteY333" fmla="*/ 5407150 h 6170379"/>
              <a:gd name="connsiteX334" fmla="*/ 489858 w 489859"/>
              <a:gd name="connsiteY334" fmla="*/ 5410116 h 6170379"/>
              <a:gd name="connsiteX335" fmla="*/ 489858 w 489859"/>
              <a:gd name="connsiteY335" fmla="*/ 5421222 h 6170379"/>
              <a:gd name="connsiteX336" fmla="*/ 489858 w 489859"/>
              <a:gd name="connsiteY336" fmla="*/ 5424217 h 6170379"/>
              <a:gd name="connsiteX337" fmla="*/ 489858 w 489859"/>
              <a:gd name="connsiteY337" fmla="*/ 5519722 h 6170379"/>
              <a:gd name="connsiteX338" fmla="*/ 489858 w 489859"/>
              <a:gd name="connsiteY338" fmla="*/ 5522931 h 6170379"/>
              <a:gd name="connsiteX339" fmla="*/ 489858 w 489859"/>
              <a:gd name="connsiteY339" fmla="*/ 5594567 h 6170379"/>
              <a:gd name="connsiteX340" fmla="*/ 489858 w 489859"/>
              <a:gd name="connsiteY340" fmla="*/ 5595298 h 6170379"/>
              <a:gd name="connsiteX341" fmla="*/ 489858 w 489859"/>
              <a:gd name="connsiteY341" fmla="*/ 5666934 h 6170379"/>
              <a:gd name="connsiteX342" fmla="*/ 489858 w 489859"/>
              <a:gd name="connsiteY342" fmla="*/ 5669899 h 6170379"/>
              <a:gd name="connsiteX343" fmla="*/ 489858 w 489859"/>
              <a:gd name="connsiteY343" fmla="*/ 5681005 h 6170379"/>
              <a:gd name="connsiteX344" fmla="*/ 489858 w 489859"/>
              <a:gd name="connsiteY344" fmla="*/ 5684001 h 6170379"/>
              <a:gd name="connsiteX345" fmla="*/ 489858 w 489859"/>
              <a:gd name="connsiteY345" fmla="*/ 5779505 h 6170379"/>
              <a:gd name="connsiteX346" fmla="*/ 489858 w 489859"/>
              <a:gd name="connsiteY346" fmla="*/ 5782714 h 6170379"/>
              <a:gd name="connsiteX347" fmla="*/ 489858 w 489859"/>
              <a:gd name="connsiteY347" fmla="*/ 5854351 h 6170379"/>
              <a:gd name="connsiteX348" fmla="*/ 489858 w 489859"/>
              <a:gd name="connsiteY348" fmla="*/ 5855082 h 6170379"/>
              <a:gd name="connsiteX349" fmla="*/ 489858 w 489859"/>
              <a:gd name="connsiteY349" fmla="*/ 5926718 h 6170379"/>
              <a:gd name="connsiteX350" fmla="*/ 489858 w 489859"/>
              <a:gd name="connsiteY350" fmla="*/ 6039289 h 6170379"/>
              <a:gd name="connsiteX351" fmla="*/ 457772 w 489859"/>
              <a:gd name="connsiteY351" fmla="*/ 6071453 h 6170379"/>
              <a:gd name="connsiteX352" fmla="*/ 432789 w 489859"/>
              <a:gd name="connsiteY352" fmla="*/ 6083149 h 6170379"/>
              <a:gd name="connsiteX353" fmla="*/ 244928 w 489859"/>
              <a:gd name="connsiteY353" fmla="*/ 6170379 h 6170379"/>
              <a:gd name="connsiteX354" fmla="*/ 57069 w 489859"/>
              <a:gd name="connsiteY354" fmla="*/ 6083149 h 6170379"/>
              <a:gd name="connsiteX355" fmla="*/ 32330 w 489859"/>
              <a:gd name="connsiteY355" fmla="*/ 6071453 h 6170379"/>
              <a:gd name="connsiteX356" fmla="*/ 0 w 489859"/>
              <a:gd name="connsiteY356" fmla="*/ 6039289 h 61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489859" h="6170379">
                <a:moveTo>
                  <a:pt x="0" y="6039289"/>
                </a:moveTo>
                <a:cubicBezTo>
                  <a:pt x="0" y="6039289"/>
                  <a:pt x="0" y="6039289"/>
                  <a:pt x="0" y="5926718"/>
                </a:cubicBezTo>
                <a:cubicBezTo>
                  <a:pt x="0" y="5926718"/>
                  <a:pt x="0" y="5926718"/>
                  <a:pt x="0" y="5855082"/>
                </a:cubicBezTo>
                <a:cubicBezTo>
                  <a:pt x="0" y="5855082"/>
                  <a:pt x="0" y="5855082"/>
                  <a:pt x="0" y="5854351"/>
                </a:cubicBezTo>
                <a:cubicBezTo>
                  <a:pt x="0" y="5854351"/>
                  <a:pt x="0" y="5854351"/>
                  <a:pt x="0" y="5782714"/>
                </a:cubicBezTo>
                <a:lnTo>
                  <a:pt x="0" y="5779505"/>
                </a:lnTo>
                <a:lnTo>
                  <a:pt x="0" y="5768613"/>
                </a:lnTo>
                <a:lnTo>
                  <a:pt x="0" y="5765434"/>
                </a:lnTo>
                <a:lnTo>
                  <a:pt x="0" y="5669899"/>
                </a:lnTo>
                <a:lnTo>
                  <a:pt x="0" y="5666934"/>
                </a:lnTo>
                <a:cubicBezTo>
                  <a:pt x="0" y="5666934"/>
                  <a:pt x="0" y="5666934"/>
                  <a:pt x="0" y="5595298"/>
                </a:cubicBezTo>
                <a:cubicBezTo>
                  <a:pt x="0" y="5595298"/>
                  <a:pt x="0" y="5595298"/>
                  <a:pt x="0" y="5594567"/>
                </a:cubicBezTo>
                <a:cubicBezTo>
                  <a:pt x="0" y="5594567"/>
                  <a:pt x="0" y="5594567"/>
                  <a:pt x="0" y="5522931"/>
                </a:cubicBezTo>
                <a:lnTo>
                  <a:pt x="0" y="5519722"/>
                </a:lnTo>
                <a:lnTo>
                  <a:pt x="0" y="5508829"/>
                </a:lnTo>
                <a:lnTo>
                  <a:pt x="0" y="5505650"/>
                </a:lnTo>
                <a:lnTo>
                  <a:pt x="0" y="5410116"/>
                </a:lnTo>
                <a:lnTo>
                  <a:pt x="0" y="5407150"/>
                </a:lnTo>
                <a:cubicBezTo>
                  <a:pt x="0" y="5407150"/>
                  <a:pt x="0" y="5407150"/>
                  <a:pt x="0" y="5335514"/>
                </a:cubicBezTo>
                <a:cubicBezTo>
                  <a:pt x="0" y="5335514"/>
                  <a:pt x="0" y="5335514"/>
                  <a:pt x="0" y="5334784"/>
                </a:cubicBezTo>
                <a:cubicBezTo>
                  <a:pt x="0" y="5334784"/>
                  <a:pt x="0" y="5334784"/>
                  <a:pt x="0" y="5263147"/>
                </a:cubicBezTo>
                <a:lnTo>
                  <a:pt x="0" y="5259938"/>
                </a:lnTo>
                <a:lnTo>
                  <a:pt x="0" y="5249045"/>
                </a:lnTo>
                <a:lnTo>
                  <a:pt x="0" y="5245867"/>
                </a:lnTo>
                <a:lnTo>
                  <a:pt x="0" y="5150332"/>
                </a:lnTo>
                <a:lnTo>
                  <a:pt x="0" y="5147367"/>
                </a:lnTo>
                <a:cubicBezTo>
                  <a:pt x="0" y="5147367"/>
                  <a:pt x="0" y="5147367"/>
                  <a:pt x="0" y="5075730"/>
                </a:cubicBezTo>
                <a:cubicBezTo>
                  <a:pt x="0" y="5075730"/>
                  <a:pt x="0" y="5075730"/>
                  <a:pt x="0" y="5075000"/>
                </a:cubicBezTo>
                <a:cubicBezTo>
                  <a:pt x="0" y="5075000"/>
                  <a:pt x="0" y="5075000"/>
                  <a:pt x="0" y="5003363"/>
                </a:cubicBezTo>
                <a:lnTo>
                  <a:pt x="0" y="5000155"/>
                </a:lnTo>
                <a:lnTo>
                  <a:pt x="0" y="4989262"/>
                </a:lnTo>
                <a:lnTo>
                  <a:pt x="0" y="4986084"/>
                </a:lnTo>
                <a:lnTo>
                  <a:pt x="0" y="4890548"/>
                </a:lnTo>
                <a:lnTo>
                  <a:pt x="0" y="4887583"/>
                </a:lnTo>
                <a:cubicBezTo>
                  <a:pt x="0" y="4887583"/>
                  <a:pt x="0" y="4887583"/>
                  <a:pt x="0" y="4815947"/>
                </a:cubicBezTo>
                <a:cubicBezTo>
                  <a:pt x="0" y="4815947"/>
                  <a:pt x="0" y="4815947"/>
                  <a:pt x="0" y="4815216"/>
                </a:cubicBezTo>
                <a:cubicBezTo>
                  <a:pt x="0" y="4815216"/>
                  <a:pt x="0" y="4815216"/>
                  <a:pt x="0" y="4743579"/>
                </a:cubicBezTo>
                <a:lnTo>
                  <a:pt x="0" y="4740371"/>
                </a:lnTo>
                <a:lnTo>
                  <a:pt x="0" y="4729478"/>
                </a:lnTo>
                <a:lnTo>
                  <a:pt x="0" y="4726300"/>
                </a:lnTo>
                <a:lnTo>
                  <a:pt x="0" y="4630765"/>
                </a:lnTo>
                <a:lnTo>
                  <a:pt x="0" y="4627799"/>
                </a:lnTo>
                <a:cubicBezTo>
                  <a:pt x="0" y="4627799"/>
                  <a:pt x="0" y="4627799"/>
                  <a:pt x="0" y="4556163"/>
                </a:cubicBezTo>
                <a:cubicBezTo>
                  <a:pt x="0" y="4556163"/>
                  <a:pt x="0" y="4556163"/>
                  <a:pt x="0" y="4555432"/>
                </a:cubicBezTo>
                <a:cubicBezTo>
                  <a:pt x="0" y="4555432"/>
                  <a:pt x="0" y="4555432"/>
                  <a:pt x="0" y="4483796"/>
                </a:cubicBezTo>
                <a:lnTo>
                  <a:pt x="0" y="4480587"/>
                </a:lnTo>
                <a:lnTo>
                  <a:pt x="0" y="4469694"/>
                </a:lnTo>
                <a:lnTo>
                  <a:pt x="0" y="4466516"/>
                </a:lnTo>
                <a:lnTo>
                  <a:pt x="0" y="4370981"/>
                </a:lnTo>
                <a:lnTo>
                  <a:pt x="0" y="4368015"/>
                </a:lnTo>
                <a:cubicBezTo>
                  <a:pt x="0" y="4368015"/>
                  <a:pt x="0" y="4368015"/>
                  <a:pt x="0" y="4296379"/>
                </a:cubicBezTo>
                <a:cubicBezTo>
                  <a:pt x="0" y="4296379"/>
                  <a:pt x="0" y="4296379"/>
                  <a:pt x="0" y="4295649"/>
                </a:cubicBezTo>
                <a:cubicBezTo>
                  <a:pt x="0" y="4295649"/>
                  <a:pt x="0" y="4295649"/>
                  <a:pt x="0" y="4224012"/>
                </a:cubicBezTo>
                <a:lnTo>
                  <a:pt x="0" y="4220804"/>
                </a:lnTo>
                <a:lnTo>
                  <a:pt x="0" y="4209910"/>
                </a:lnTo>
                <a:lnTo>
                  <a:pt x="0" y="4206732"/>
                </a:lnTo>
                <a:lnTo>
                  <a:pt x="0" y="4111197"/>
                </a:lnTo>
                <a:lnTo>
                  <a:pt x="0" y="4108232"/>
                </a:lnTo>
                <a:cubicBezTo>
                  <a:pt x="0" y="4108232"/>
                  <a:pt x="0" y="4108232"/>
                  <a:pt x="0" y="4036596"/>
                </a:cubicBezTo>
                <a:cubicBezTo>
                  <a:pt x="0" y="4036596"/>
                  <a:pt x="0" y="4036596"/>
                  <a:pt x="0" y="4035865"/>
                </a:cubicBezTo>
                <a:cubicBezTo>
                  <a:pt x="0" y="4035865"/>
                  <a:pt x="0" y="4035865"/>
                  <a:pt x="0" y="3964228"/>
                </a:cubicBezTo>
                <a:lnTo>
                  <a:pt x="0" y="3961020"/>
                </a:lnTo>
                <a:lnTo>
                  <a:pt x="0" y="3950126"/>
                </a:lnTo>
                <a:lnTo>
                  <a:pt x="0" y="3946948"/>
                </a:lnTo>
                <a:lnTo>
                  <a:pt x="0" y="3851413"/>
                </a:lnTo>
                <a:lnTo>
                  <a:pt x="0" y="3848448"/>
                </a:lnTo>
                <a:cubicBezTo>
                  <a:pt x="0" y="3848448"/>
                  <a:pt x="0" y="3848448"/>
                  <a:pt x="0" y="3776812"/>
                </a:cubicBezTo>
                <a:cubicBezTo>
                  <a:pt x="0" y="3776812"/>
                  <a:pt x="0" y="3776812"/>
                  <a:pt x="0" y="3776081"/>
                </a:cubicBezTo>
                <a:cubicBezTo>
                  <a:pt x="0" y="3776081"/>
                  <a:pt x="0" y="3776081"/>
                  <a:pt x="0" y="3704444"/>
                </a:cubicBezTo>
                <a:lnTo>
                  <a:pt x="0" y="3701236"/>
                </a:lnTo>
                <a:lnTo>
                  <a:pt x="0" y="3690343"/>
                </a:lnTo>
                <a:lnTo>
                  <a:pt x="0" y="3687165"/>
                </a:lnTo>
                <a:lnTo>
                  <a:pt x="0" y="3591629"/>
                </a:lnTo>
                <a:lnTo>
                  <a:pt x="0" y="3588664"/>
                </a:lnTo>
                <a:cubicBezTo>
                  <a:pt x="0" y="3588664"/>
                  <a:pt x="0" y="3588664"/>
                  <a:pt x="0" y="3517028"/>
                </a:cubicBezTo>
                <a:cubicBezTo>
                  <a:pt x="0" y="3517028"/>
                  <a:pt x="0" y="3517028"/>
                  <a:pt x="0" y="3516297"/>
                </a:cubicBezTo>
                <a:cubicBezTo>
                  <a:pt x="0" y="3516297"/>
                  <a:pt x="0" y="3516297"/>
                  <a:pt x="0" y="3444660"/>
                </a:cubicBezTo>
                <a:lnTo>
                  <a:pt x="0" y="3441452"/>
                </a:lnTo>
                <a:lnTo>
                  <a:pt x="0" y="3430559"/>
                </a:lnTo>
                <a:lnTo>
                  <a:pt x="0" y="3427381"/>
                </a:lnTo>
                <a:lnTo>
                  <a:pt x="0" y="3331846"/>
                </a:lnTo>
                <a:lnTo>
                  <a:pt x="0" y="3328880"/>
                </a:lnTo>
                <a:cubicBezTo>
                  <a:pt x="0" y="3328880"/>
                  <a:pt x="0" y="3328880"/>
                  <a:pt x="0" y="3257244"/>
                </a:cubicBezTo>
                <a:cubicBezTo>
                  <a:pt x="0" y="3257244"/>
                  <a:pt x="0" y="3257244"/>
                  <a:pt x="0" y="3256513"/>
                </a:cubicBezTo>
                <a:cubicBezTo>
                  <a:pt x="0" y="3256513"/>
                  <a:pt x="0" y="3256513"/>
                  <a:pt x="0" y="3184877"/>
                </a:cubicBezTo>
                <a:lnTo>
                  <a:pt x="0" y="3181669"/>
                </a:lnTo>
                <a:lnTo>
                  <a:pt x="0" y="3170775"/>
                </a:lnTo>
                <a:lnTo>
                  <a:pt x="0" y="3167597"/>
                </a:lnTo>
                <a:lnTo>
                  <a:pt x="0" y="3072062"/>
                </a:lnTo>
                <a:lnTo>
                  <a:pt x="0" y="3069096"/>
                </a:lnTo>
                <a:cubicBezTo>
                  <a:pt x="0" y="3069096"/>
                  <a:pt x="0" y="3069096"/>
                  <a:pt x="0" y="2997461"/>
                </a:cubicBezTo>
                <a:cubicBezTo>
                  <a:pt x="0" y="2997461"/>
                  <a:pt x="0" y="2997461"/>
                  <a:pt x="0" y="2996730"/>
                </a:cubicBezTo>
                <a:cubicBezTo>
                  <a:pt x="0" y="2996730"/>
                  <a:pt x="0" y="2996730"/>
                  <a:pt x="0" y="2925093"/>
                </a:cubicBezTo>
                <a:lnTo>
                  <a:pt x="0" y="2921885"/>
                </a:lnTo>
                <a:lnTo>
                  <a:pt x="0" y="2910991"/>
                </a:lnTo>
                <a:lnTo>
                  <a:pt x="0" y="2907813"/>
                </a:lnTo>
                <a:lnTo>
                  <a:pt x="0" y="2812278"/>
                </a:lnTo>
                <a:lnTo>
                  <a:pt x="0" y="2809313"/>
                </a:lnTo>
                <a:cubicBezTo>
                  <a:pt x="0" y="2809313"/>
                  <a:pt x="0" y="2809313"/>
                  <a:pt x="0" y="2737677"/>
                </a:cubicBezTo>
                <a:cubicBezTo>
                  <a:pt x="0" y="2737677"/>
                  <a:pt x="0" y="2737677"/>
                  <a:pt x="0" y="2736946"/>
                </a:cubicBezTo>
                <a:cubicBezTo>
                  <a:pt x="0" y="2736946"/>
                  <a:pt x="0" y="2736946"/>
                  <a:pt x="0" y="2665309"/>
                </a:cubicBezTo>
                <a:cubicBezTo>
                  <a:pt x="0" y="2665309"/>
                  <a:pt x="0" y="2665309"/>
                  <a:pt x="0" y="2552494"/>
                </a:cubicBezTo>
                <a:lnTo>
                  <a:pt x="1" y="2552492"/>
                </a:lnTo>
                <a:lnTo>
                  <a:pt x="1" y="2469145"/>
                </a:lnTo>
                <a:lnTo>
                  <a:pt x="1" y="2466180"/>
                </a:lnTo>
                <a:cubicBezTo>
                  <a:pt x="1" y="2466180"/>
                  <a:pt x="1" y="2466180"/>
                  <a:pt x="1" y="2394544"/>
                </a:cubicBezTo>
                <a:cubicBezTo>
                  <a:pt x="1" y="2394544"/>
                  <a:pt x="1" y="2394544"/>
                  <a:pt x="1" y="2393813"/>
                </a:cubicBezTo>
                <a:cubicBezTo>
                  <a:pt x="1" y="2393813"/>
                  <a:pt x="1" y="2393813"/>
                  <a:pt x="1" y="2322176"/>
                </a:cubicBezTo>
                <a:lnTo>
                  <a:pt x="1" y="2318968"/>
                </a:lnTo>
                <a:lnTo>
                  <a:pt x="1" y="2308075"/>
                </a:lnTo>
                <a:lnTo>
                  <a:pt x="1" y="2304897"/>
                </a:lnTo>
                <a:lnTo>
                  <a:pt x="1" y="2209362"/>
                </a:lnTo>
                <a:lnTo>
                  <a:pt x="1" y="2206396"/>
                </a:lnTo>
                <a:cubicBezTo>
                  <a:pt x="1" y="2206396"/>
                  <a:pt x="1" y="2206396"/>
                  <a:pt x="1" y="2134760"/>
                </a:cubicBezTo>
                <a:cubicBezTo>
                  <a:pt x="1" y="2134760"/>
                  <a:pt x="1" y="2134760"/>
                  <a:pt x="1" y="2134029"/>
                </a:cubicBezTo>
                <a:cubicBezTo>
                  <a:pt x="1" y="2134029"/>
                  <a:pt x="1" y="2134029"/>
                  <a:pt x="1" y="2062393"/>
                </a:cubicBezTo>
                <a:lnTo>
                  <a:pt x="1" y="2059184"/>
                </a:lnTo>
                <a:lnTo>
                  <a:pt x="1" y="2048291"/>
                </a:lnTo>
                <a:lnTo>
                  <a:pt x="1" y="2045113"/>
                </a:lnTo>
                <a:lnTo>
                  <a:pt x="1" y="1949578"/>
                </a:lnTo>
                <a:lnTo>
                  <a:pt x="1" y="1946612"/>
                </a:lnTo>
                <a:cubicBezTo>
                  <a:pt x="1" y="1946612"/>
                  <a:pt x="1" y="1946612"/>
                  <a:pt x="1" y="1874976"/>
                </a:cubicBezTo>
                <a:cubicBezTo>
                  <a:pt x="1" y="1874976"/>
                  <a:pt x="1" y="1874976"/>
                  <a:pt x="1" y="1874246"/>
                </a:cubicBezTo>
                <a:cubicBezTo>
                  <a:pt x="1" y="1874246"/>
                  <a:pt x="1" y="1874246"/>
                  <a:pt x="1" y="1802609"/>
                </a:cubicBezTo>
                <a:lnTo>
                  <a:pt x="1" y="1799401"/>
                </a:lnTo>
                <a:lnTo>
                  <a:pt x="1" y="1788507"/>
                </a:lnTo>
                <a:lnTo>
                  <a:pt x="1" y="1785329"/>
                </a:lnTo>
                <a:lnTo>
                  <a:pt x="1" y="1689794"/>
                </a:lnTo>
                <a:lnTo>
                  <a:pt x="1" y="1686829"/>
                </a:lnTo>
                <a:cubicBezTo>
                  <a:pt x="1" y="1686829"/>
                  <a:pt x="1" y="1686829"/>
                  <a:pt x="1" y="1615193"/>
                </a:cubicBezTo>
                <a:cubicBezTo>
                  <a:pt x="1" y="1615193"/>
                  <a:pt x="1" y="1615193"/>
                  <a:pt x="1" y="1614462"/>
                </a:cubicBezTo>
                <a:cubicBezTo>
                  <a:pt x="1" y="1614462"/>
                  <a:pt x="1" y="1614462"/>
                  <a:pt x="1" y="1542825"/>
                </a:cubicBezTo>
                <a:lnTo>
                  <a:pt x="1" y="1539617"/>
                </a:lnTo>
                <a:lnTo>
                  <a:pt x="1" y="1528723"/>
                </a:lnTo>
                <a:lnTo>
                  <a:pt x="1" y="1525545"/>
                </a:lnTo>
                <a:lnTo>
                  <a:pt x="1" y="1430010"/>
                </a:lnTo>
                <a:lnTo>
                  <a:pt x="1" y="1427045"/>
                </a:lnTo>
                <a:cubicBezTo>
                  <a:pt x="1" y="1427045"/>
                  <a:pt x="1" y="1427045"/>
                  <a:pt x="1" y="1355409"/>
                </a:cubicBezTo>
                <a:cubicBezTo>
                  <a:pt x="1" y="1355409"/>
                  <a:pt x="1" y="1355409"/>
                  <a:pt x="1" y="1354678"/>
                </a:cubicBezTo>
                <a:cubicBezTo>
                  <a:pt x="1" y="1354678"/>
                  <a:pt x="1" y="1354678"/>
                  <a:pt x="1" y="1283041"/>
                </a:cubicBezTo>
                <a:lnTo>
                  <a:pt x="1" y="1279833"/>
                </a:lnTo>
                <a:lnTo>
                  <a:pt x="1" y="1268940"/>
                </a:lnTo>
                <a:lnTo>
                  <a:pt x="1" y="1265762"/>
                </a:lnTo>
                <a:lnTo>
                  <a:pt x="1" y="1170226"/>
                </a:lnTo>
                <a:lnTo>
                  <a:pt x="1" y="1167261"/>
                </a:lnTo>
                <a:cubicBezTo>
                  <a:pt x="1" y="1167261"/>
                  <a:pt x="1" y="1167261"/>
                  <a:pt x="1" y="1095625"/>
                </a:cubicBezTo>
                <a:cubicBezTo>
                  <a:pt x="1" y="1095625"/>
                  <a:pt x="1" y="1095625"/>
                  <a:pt x="1" y="1094894"/>
                </a:cubicBezTo>
                <a:cubicBezTo>
                  <a:pt x="1" y="1094894"/>
                  <a:pt x="1" y="1094894"/>
                  <a:pt x="1" y="1023257"/>
                </a:cubicBezTo>
                <a:lnTo>
                  <a:pt x="1" y="1020049"/>
                </a:lnTo>
                <a:lnTo>
                  <a:pt x="1" y="1009156"/>
                </a:lnTo>
                <a:lnTo>
                  <a:pt x="1" y="1005978"/>
                </a:lnTo>
                <a:lnTo>
                  <a:pt x="1" y="910443"/>
                </a:lnTo>
                <a:lnTo>
                  <a:pt x="1" y="907477"/>
                </a:lnTo>
                <a:cubicBezTo>
                  <a:pt x="1" y="907477"/>
                  <a:pt x="1" y="907477"/>
                  <a:pt x="1" y="835841"/>
                </a:cubicBezTo>
                <a:cubicBezTo>
                  <a:pt x="1" y="835841"/>
                  <a:pt x="1" y="835841"/>
                  <a:pt x="1" y="835111"/>
                </a:cubicBezTo>
                <a:cubicBezTo>
                  <a:pt x="1" y="835111"/>
                  <a:pt x="1" y="835111"/>
                  <a:pt x="1" y="763474"/>
                </a:cubicBezTo>
                <a:lnTo>
                  <a:pt x="1" y="760266"/>
                </a:lnTo>
                <a:lnTo>
                  <a:pt x="1" y="749372"/>
                </a:lnTo>
                <a:lnTo>
                  <a:pt x="1" y="746194"/>
                </a:lnTo>
                <a:lnTo>
                  <a:pt x="1" y="650659"/>
                </a:lnTo>
                <a:lnTo>
                  <a:pt x="1" y="647694"/>
                </a:lnTo>
                <a:cubicBezTo>
                  <a:pt x="1" y="647694"/>
                  <a:pt x="1" y="647694"/>
                  <a:pt x="1" y="576058"/>
                </a:cubicBezTo>
                <a:cubicBezTo>
                  <a:pt x="1" y="576058"/>
                  <a:pt x="1" y="576058"/>
                  <a:pt x="1" y="575327"/>
                </a:cubicBezTo>
                <a:cubicBezTo>
                  <a:pt x="1" y="575327"/>
                  <a:pt x="1" y="575327"/>
                  <a:pt x="1" y="503690"/>
                </a:cubicBezTo>
                <a:lnTo>
                  <a:pt x="1" y="500482"/>
                </a:lnTo>
                <a:lnTo>
                  <a:pt x="1" y="489588"/>
                </a:lnTo>
                <a:lnTo>
                  <a:pt x="1" y="486410"/>
                </a:lnTo>
                <a:lnTo>
                  <a:pt x="1" y="390875"/>
                </a:lnTo>
                <a:lnTo>
                  <a:pt x="1" y="387910"/>
                </a:lnTo>
                <a:cubicBezTo>
                  <a:pt x="1" y="387910"/>
                  <a:pt x="1" y="387910"/>
                  <a:pt x="1" y="316274"/>
                </a:cubicBezTo>
                <a:cubicBezTo>
                  <a:pt x="1" y="316274"/>
                  <a:pt x="1" y="316274"/>
                  <a:pt x="1" y="315543"/>
                </a:cubicBezTo>
                <a:cubicBezTo>
                  <a:pt x="1" y="315543"/>
                  <a:pt x="1" y="315543"/>
                  <a:pt x="1" y="243906"/>
                </a:cubicBezTo>
                <a:cubicBezTo>
                  <a:pt x="1" y="243906"/>
                  <a:pt x="1" y="243906"/>
                  <a:pt x="1" y="131091"/>
                </a:cubicBezTo>
                <a:cubicBezTo>
                  <a:pt x="1" y="113304"/>
                  <a:pt x="14452" y="98928"/>
                  <a:pt x="32332" y="98928"/>
                </a:cubicBezTo>
                <a:cubicBezTo>
                  <a:pt x="41884" y="98928"/>
                  <a:pt x="50947" y="94786"/>
                  <a:pt x="57070" y="87476"/>
                </a:cubicBezTo>
                <a:cubicBezTo>
                  <a:pt x="102137" y="34115"/>
                  <a:pt x="169492" y="0"/>
                  <a:pt x="244931" y="0"/>
                </a:cubicBezTo>
                <a:cubicBezTo>
                  <a:pt x="320369" y="0"/>
                  <a:pt x="387969" y="34115"/>
                  <a:pt x="432790" y="87476"/>
                </a:cubicBezTo>
                <a:cubicBezTo>
                  <a:pt x="438914" y="94786"/>
                  <a:pt x="447976" y="98928"/>
                  <a:pt x="457773" y="98928"/>
                </a:cubicBezTo>
                <a:cubicBezTo>
                  <a:pt x="475409" y="98928"/>
                  <a:pt x="489859" y="113304"/>
                  <a:pt x="489859" y="131091"/>
                </a:cubicBezTo>
                <a:cubicBezTo>
                  <a:pt x="489859" y="131091"/>
                  <a:pt x="489859" y="131091"/>
                  <a:pt x="489859" y="243906"/>
                </a:cubicBezTo>
                <a:cubicBezTo>
                  <a:pt x="489859" y="243906"/>
                  <a:pt x="489859" y="243906"/>
                  <a:pt x="489859" y="315543"/>
                </a:cubicBezTo>
                <a:cubicBezTo>
                  <a:pt x="489859" y="315543"/>
                  <a:pt x="489859" y="315543"/>
                  <a:pt x="489859" y="316274"/>
                </a:cubicBezTo>
                <a:cubicBezTo>
                  <a:pt x="489859" y="316274"/>
                  <a:pt x="489859" y="316274"/>
                  <a:pt x="489859" y="387910"/>
                </a:cubicBezTo>
                <a:lnTo>
                  <a:pt x="489859" y="390875"/>
                </a:lnTo>
                <a:lnTo>
                  <a:pt x="489859" y="401981"/>
                </a:lnTo>
                <a:lnTo>
                  <a:pt x="489859" y="404977"/>
                </a:lnTo>
                <a:lnTo>
                  <a:pt x="489859" y="500482"/>
                </a:lnTo>
                <a:lnTo>
                  <a:pt x="489859" y="503690"/>
                </a:lnTo>
                <a:cubicBezTo>
                  <a:pt x="489859" y="503690"/>
                  <a:pt x="489859" y="503690"/>
                  <a:pt x="489859" y="575327"/>
                </a:cubicBezTo>
                <a:cubicBezTo>
                  <a:pt x="489859" y="575327"/>
                  <a:pt x="489859" y="575327"/>
                  <a:pt x="489859" y="576058"/>
                </a:cubicBezTo>
                <a:cubicBezTo>
                  <a:pt x="489859" y="576058"/>
                  <a:pt x="489859" y="576058"/>
                  <a:pt x="489859" y="647694"/>
                </a:cubicBezTo>
                <a:lnTo>
                  <a:pt x="489859" y="650659"/>
                </a:lnTo>
                <a:lnTo>
                  <a:pt x="489859" y="661765"/>
                </a:lnTo>
                <a:lnTo>
                  <a:pt x="489859" y="664761"/>
                </a:lnTo>
                <a:lnTo>
                  <a:pt x="489859" y="760266"/>
                </a:lnTo>
                <a:lnTo>
                  <a:pt x="489859" y="763474"/>
                </a:lnTo>
                <a:cubicBezTo>
                  <a:pt x="489859" y="763474"/>
                  <a:pt x="489859" y="763474"/>
                  <a:pt x="489859" y="835111"/>
                </a:cubicBezTo>
                <a:cubicBezTo>
                  <a:pt x="489859" y="835111"/>
                  <a:pt x="489859" y="835111"/>
                  <a:pt x="489859" y="835841"/>
                </a:cubicBezTo>
                <a:cubicBezTo>
                  <a:pt x="489859" y="835841"/>
                  <a:pt x="489859" y="835841"/>
                  <a:pt x="489859" y="907477"/>
                </a:cubicBezTo>
                <a:lnTo>
                  <a:pt x="489859" y="910443"/>
                </a:lnTo>
                <a:lnTo>
                  <a:pt x="489859" y="921549"/>
                </a:lnTo>
                <a:lnTo>
                  <a:pt x="489859" y="924544"/>
                </a:lnTo>
                <a:lnTo>
                  <a:pt x="489859" y="1020049"/>
                </a:lnTo>
                <a:lnTo>
                  <a:pt x="489859" y="1023257"/>
                </a:lnTo>
                <a:cubicBezTo>
                  <a:pt x="489859" y="1023257"/>
                  <a:pt x="489859" y="1023257"/>
                  <a:pt x="489859" y="1094894"/>
                </a:cubicBezTo>
                <a:cubicBezTo>
                  <a:pt x="489859" y="1094894"/>
                  <a:pt x="489859" y="1094894"/>
                  <a:pt x="489859" y="1095625"/>
                </a:cubicBezTo>
                <a:cubicBezTo>
                  <a:pt x="489859" y="1095625"/>
                  <a:pt x="489859" y="1095625"/>
                  <a:pt x="489859" y="1167261"/>
                </a:cubicBezTo>
                <a:lnTo>
                  <a:pt x="489859" y="1170226"/>
                </a:lnTo>
                <a:lnTo>
                  <a:pt x="489859" y="1181333"/>
                </a:lnTo>
                <a:lnTo>
                  <a:pt x="489859" y="1184328"/>
                </a:lnTo>
                <a:lnTo>
                  <a:pt x="489859" y="1279833"/>
                </a:lnTo>
                <a:lnTo>
                  <a:pt x="489859" y="1283041"/>
                </a:lnTo>
                <a:cubicBezTo>
                  <a:pt x="489859" y="1283041"/>
                  <a:pt x="489859" y="1283041"/>
                  <a:pt x="489859" y="1354678"/>
                </a:cubicBezTo>
                <a:cubicBezTo>
                  <a:pt x="489859" y="1354678"/>
                  <a:pt x="489859" y="1354678"/>
                  <a:pt x="489859" y="1355409"/>
                </a:cubicBezTo>
                <a:cubicBezTo>
                  <a:pt x="489859" y="1355409"/>
                  <a:pt x="489859" y="1355409"/>
                  <a:pt x="489859" y="1427045"/>
                </a:cubicBezTo>
                <a:lnTo>
                  <a:pt x="489859" y="1430010"/>
                </a:lnTo>
                <a:lnTo>
                  <a:pt x="489859" y="1441116"/>
                </a:lnTo>
                <a:lnTo>
                  <a:pt x="489859" y="1444112"/>
                </a:lnTo>
                <a:lnTo>
                  <a:pt x="489859" y="1539617"/>
                </a:lnTo>
                <a:lnTo>
                  <a:pt x="489859" y="1542825"/>
                </a:lnTo>
                <a:cubicBezTo>
                  <a:pt x="489859" y="1542825"/>
                  <a:pt x="489859" y="1542825"/>
                  <a:pt x="489859" y="1614462"/>
                </a:cubicBezTo>
                <a:cubicBezTo>
                  <a:pt x="489859" y="1614462"/>
                  <a:pt x="489859" y="1614462"/>
                  <a:pt x="489859" y="1615193"/>
                </a:cubicBezTo>
                <a:cubicBezTo>
                  <a:pt x="489859" y="1615193"/>
                  <a:pt x="489859" y="1615193"/>
                  <a:pt x="489859" y="1686829"/>
                </a:cubicBezTo>
                <a:lnTo>
                  <a:pt x="489859" y="1689794"/>
                </a:lnTo>
                <a:lnTo>
                  <a:pt x="489859" y="1700900"/>
                </a:lnTo>
                <a:lnTo>
                  <a:pt x="489859" y="1703896"/>
                </a:lnTo>
                <a:lnTo>
                  <a:pt x="489859" y="1799401"/>
                </a:lnTo>
                <a:lnTo>
                  <a:pt x="489859" y="1802609"/>
                </a:lnTo>
                <a:cubicBezTo>
                  <a:pt x="489859" y="1802609"/>
                  <a:pt x="489859" y="1802609"/>
                  <a:pt x="489859" y="1874246"/>
                </a:cubicBezTo>
                <a:cubicBezTo>
                  <a:pt x="489859" y="1874246"/>
                  <a:pt x="489859" y="1874246"/>
                  <a:pt x="489859" y="1874976"/>
                </a:cubicBezTo>
                <a:cubicBezTo>
                  <a:pt x="489859" y="1874976"/>
                  <a:pt x="489859" y="1874976"/>
                  <a:pt x="489859" y="1946612"/>
                </a:cubicBezTo>
                <a:lnTo>
                  <a:pt x="489859" y="1949578"/>
                </a:lnTo>
                <a:lnTo>
                  <a:pt x="489859" y="1960684"/>
                </a:lnTo>
                <a:lnTo>
                  <a:pt x="489859" y="1963679"/>
                </a:lnTo>
                <a:lnTo>
                  <a:pt x="489859" y="2059184"/>
                </a:lnTo>
                <a:lnTo>
                  <a:pt x="489859" y="2062393"/>
                </a:lnTo>
                <a:cubicBezTo>
                  <a:pt x="489859" y="2062393"/>
                  <a:pt x="489859" y="2062393"/>
                  <a:pt x="489859" y="2134029"/>
                </a:cubicBezTo>
                <a:cubicBezTo>
                  <a:pt x="489859" y="2134029"/>
                  <a:pt x="489859" y="2134029"/>
                  <a:pt x="489859" y="2134760"/>
                </a:cubicBezTo>
                <a:cubicBezTo>
                  <a:pt x="489859" y="2134760"/>
                  <a:pt x="489859" y="2134760"/>
                  <a:pt x="489859" y="2206396"/>
                </a:cubicBezTo>
                <a:lnTo>
                  <a:pt x="489859" y="2209362"/>
                </a:lnTo>
                <a:lnTo>
                  <a:pt x="489859" y="2220468"/>
                </a:lnTo>
                <a:lnTo>
                  <a:pt x="489859" y="2223463"/>
                </a:lnTo>
                <a:lnTo>
                  <a:pt x="489859" y="2318968"/>
                </a:lnTo>
                <a:lnTo>
                  <a:pt x="489859" y="2322176"/>
                </a:lnTo>
                <a:cubicBezTo>
                  <a:pt x="489859" y="2322176"/>
                  <a:pt x="489859" y="2322176"/>
                  <a:pt x="489859" y="2393813"/>
                </a:cubicBezTo>
                <a:cubicBezTo>
                  <a:pt x="489859" y="2393813"/>
                  <a:pt x="489859" y="2393813"/>
                  <a:pt x="489859" y="2394544"/>
                </a:cubicBezTo>
                <a:cubicBezTo>
                  <a:pt x="489859" y="2394544"/>
                  <a:pt x="489859" y="2394544"/>
                  <a:pt x="489859" y="2466180"/>
                </a:cubicBezTo>
                <a:lnTo>
                  <a:pt x="489859" y="2469145"/>
                </a:lnTo>
                <a:lnTo>
                  <a:pt x="489859" y="2480252"/>
                </a:lnTo>
                <a:lnTo>
                  <a:pt x="489859" y="2483247"/>
                </a:lnTo>
                <a:lnTo>
                  <a:pt x="489859" y="2578752"/>
                </a:lnTo>
                <a:lnTo>
                  <a:pt x="489859" y="2581960"/>
                </a:lnTo>
                <a:cubicBezTo>
                  <a:pt x="489859" y="2581960"/>
                  <a:pt x="489859" y="2581960"/>
                  <a:pt x="489859" y="2653597"/>
                </a:cubicBezTo>
                <a:cubicBezTo>
                  <a:pt x="489859" y="2653597"/>
                  <a:pt x="489859" y="2653597"/>
                  <a:pt x="489859" y="2654328"/>
                </a:cubicBezTo>
                <a:cubicBezTo>
                  <a:pt x="489859" y="2654328"/>
                  <a:pt x="489859" y="2654328"/>
                  <a:pt x="489859" y="2725964"/>
                </a:cubicBezTo>
                <a:lnTo>
                  <a:pt x="489859" y="2728929"/>
                </a:lnTo>
                <a:lnTo>
                  <a:pt x="489859" y="2740035"/>
                </a:lnTo>
                <a:lnTo>
                  <a:pt x="489859" y="2743031"/>
                </a:lnTo>
                <a:lnTo>
                  <a:pt x="489859" y="2838536"/>
                </a:lnTo>
                <a:lnTo>
                  <a:pt x="489859" y="2841744"/>
                </a:lnTo>
                <a:cubicBezTo>
                  <a:pt x="489859" y="2841744"/>
                  <a:pt x="489859" y="2841744"/>
                  <a:pt x="489859" y="2913381"/>
                </a:cubicBezTo>
                <a:cubicBezTo>
                  <a:pt x="489859" y="2913381"/>
                  <a:pt x="489859" y="2913381"/>
                  <a:pt x="489859" y="2914112"/>
                </a:cubicBezTo>
                <a:cubicBezTo>
                  <a:pt x="489859" y="2914112"/>
                  <a:pt x="489859" y="2914112"/>
                  <a:pt x="489859" y="2985748"/>
                </a:cubicBezTo>
                <a:lnTo>
                  <a:pt x="489859" y="2988713"/>
                </a:lnTo>
                <a:lnTo>
                  <a:pt x="489859" y="2999819"/>
                </a:lnTo>
                <a:lnTo>
                  <a:pt x="489859" y="3002815"/>
                </a:lnTo>
                <a:lnTo>
                  <a:pt x="489859" y="3098319"/>
                </a:lnTo>
                <a:lnTo>
                  <a:pt x="489859" y="3101528"/>
                </a:lnTo>
                <a:cubicBezTo>
                  <a:pt x="489859" y="3101528"/>
                  <a:pt x="489859" y="3101528"/>
                  <a:pt x="489859" y="3173165"/>
                </a:cubicBezTo>
                <a:cubicBezTo>
                  <a:pt x="489859" y="3173165"/>
                  <a:pt x="489859" y="3173165"/>
                  <a:pt x="489859" y="3173895"/>
                </a:cubicBezTo>
                <a:cubicBezTo>
                  <a:pt x="489859" y="3173895"/>
                  <a:pt x="489859" y="3173895"/>
                  <a:pt x="489859" y="3245531"/>
                </a:cubicBezTo>
                <a:lnTo>
                  <a:pt x="489859" y="3248497"/>
                </a:lnTo>
                <a:lnTo>
                  <a:pt x="489859" y="3259603"/>
                </a:lnTo>
                <a:lnTo>
                  <a:pt x="489859" y="3262598"/>
                </a:lnTo>
                <a:lnTo>
                  <a:pt x="489859" y="3358103"/>
                </a:lnTo>
                <a:lnTo>
                  <a:pt x="489859" y="3361312"/>
                </a:lnTo>
                <a:cubicBezTo>
                  <a:pt x="489859" y="3361312"/>
                  <a:pt x="489859" y="3361312"/>
                  <a:pt x="489859" y="3432948"/>
                </a:cubicBezTo>
                <a:cubicBezTo>
                  <a:pt x="489859" y="3432948"/>
                  <a:pt x="489859" y="3432948"/>
                  <a:pt x="489859" y="3433679"/>
                </a:cubicBezTo>
                <a:cubicBezTo>
                  <a:pt x="489859" y="3433679"/>
                  <a:pt x="489859" y="3433679"/>
                  <a:pt x="489859" y="3505315"/>
                </a:cubicBezTo>
                <a:cubicBezTo>
                  <a:pt x="489859" y="3505315"/>
                  <a:pt x="489859" y="3505315"/>
                  <a:pt x="489859" y="3617886"/>
                </a:cubicBezTo>
                <a:lnTo>
                  <a:pt x="489858" y="3617889"/>
                </a:lnTo>
                <a:lnTo>
                  <a:pt x="489858" y="3701236"/>
                </a:lnTo>
                <a:lnTo>
                  <a:pt x="489858" y="3704444"/>
                </a:lnTo>
                <a:cubicBezTo>
                  <a:pt x="489858" y="3704444"/>
                  <a:pt x="489858" y="3704444"/>
                  <a:pt x="489858" y="3776081"/>
                </a:cubicBezTo>
                <a:cubicBezTo>
                  <a:pt x="489858" y="3776081"/>
                  <a:pt x="489858" y="3776081"/>
                  <a:pt x="489858" y="3776812"/>
                </a:cubicBezTo>
                <a:cubicBezTo>
                  <a:pt x="489858" y="3776812"/>
                  <a:pt x="489858" y="3776812"/>
                  <a:pt x="489858" y="3848448"/>
                </a:cubicBezTo>
                <a:lnTo>
                  <a:pt x="489858" y="3851413"/>
                </a:lnTo>
                <a:lnTo>
                  <a:pt x="489858" y="3862519"/>
                </a:lnTo>
                <a:lnTo>
                  <a:pt x="489858" y="3865515"/>
                </a:lnTo>
                <a:lnTo>
                  <a:pt x="489858" y="3961020"/>
                </a:lnTo>
                <a:lnTo>
                  <a:pt x="489858" y="3964228"/>
                </a:lnTo>
                <a:cubicBezTo>
                  <a:pt x="489858" y="3964228"/>
                  <a:pt x="489858" y="3964228"/>
                  <a:pt x="489858" y="4035865"/>
                </a:cubicBezTo>
                <a:cubicBezTo>
                  <a:pt x="489858" y="4035865"/>
                  <a:pt x="489858" y="4035865"/>
                  <a:pt x="489858" y="4036596"/>
                </a:cubicBezTo>
                <a:cubicBezTo>
                  <a:pt x="489858" y="4036596"/>
                  <a:pt x="489858" y="4036596"/>
                  <a:pt x="489858" y="4108232"/>
                </a:cubicBezTo>
                <a:lnTo>
                  <a:pt x="489858" y="4111197"/>
                </a:lnTo>
                <a:lnTo>
                  <a:pt x="489858" y="4122303"/>
                </a:lnTo>
                <a:lnTo>
                  <a:pt x="489858" y="4125299"/>
                </a:lnTo>
                <a:lnTo>
                  <a:pt x="489858" y="4220804"/>
                </a:lnTo>
                <a:lnTo>
                  <a:pt x="489858" y="4224012"/>
                </a:lnTo>
                <a:cubicBezTo>
                  <a:pt x="489858" y="4224012"/>
                  <a:pt x="489858" y="4224012"/>
                  <a:pt x="489858" y="4295649"/>
                </a:cubicBezTo>
                <a:cubicBezTo>
                  <a:pt x="489858" y="4295649"/>
                  <a:pt x="489858" y="4295649"/>
                  <a:pt x="489858" y="4296379"/>
                </a:cubicBezTo>
                <a:cubicBezTo>
                  <a:pt x="489858" y="4296379"/>
                  <a:pt x="489858" y="4296379"/>
                  <a:pt x="489858" y="4368015"/>
                </a:cubicBezTo>
                <a:lnTo>
                  <a:pt x="489858" y="4370981"/>
                </a:lnTo>
                <a:lnTo>
                  <a:pt x="489858" y="4382087"/>
                </a:lnTo>
                <a:lnTo>
                  <a:pt x="489858" y="4385082"/>
                </a:lnTo>
                <a:lnTo>
                  <a:pt x="489858" y="4480587"/>
                </a:lnTo>
                <a:lnTo>
                  <a:pt x="489858" y="4483796"/>
                </a:lnTo>
                <a:cubicBezTo>
                  <a:pt x="489858" y="4483796"/>
                  <a:pt x="489858" y="4483796"/>
                  <a:pt x="489858" y="4555432"/>
                </a:cubicBezTo>
                <a:cubicBezTo>
                  <a:pt x="489858" y="4555432"/>
                  <a:pt x="489858" y="4555432"/>
                  <a:pt x="489858" y="4556163"/>
                </a:cubicBezTo>
                <a:cubicBezTo>
                  <a:pt x="489858" y="4556163"/>
                  <a:pt x="489858" y="4556163"/>
                  <a:pt x="489858" y="4627799"/>
                </a:cubicBezTo>
                <a:lnTo>
                  <a:pt x="489858" y="4630765"/>
                </a:lnTo>
                <a:lnTo>
                  <a:pt x="489858" y="4641871"/>
                </a:lnTo>
                <a:lnTo>
                  <a:pt x="489858" y="4644866"/>
                </a:lnTo>
                <a:lnTo>
                  <a:pt x="489858" y="4740371"/>
                </a:lnTo>
                <a:lnTo>
                  <a:pt x="489858" y="4743579"/>
                </a:lnTo>
                <a:cubicBezTo>
                  <a:pt x="489858" y="4743579"/>
                  <a:pt x="489858" y="4743579"/>
                  <a:pt x="489858" y="4815216"/>
                </a:cubicBezTo>
                <a:cubicBezTo>
                  <a:pt x="489858" y="4815216"/>
                  <a:pt x="489858" y="4815216"/>
                  <a:pt x="489858" y="4815947"/>
                </a:cubicBezTo>
                <a:cubicBezTo>
                  <a:pt x="489858" y="4815947"/>
                  <a:pt x="489858" y="4815947"/>
                  <a:pt x="489858" y="4887583"/>
                </a:cubicBezTo>
                <a:lnTo>
                  <a:pt x="489858" y="4890548"/>
                </a:lnTo>
                <a:lnTo>
                  <a:pt x="489858" y="4901655"/>
                </a:lnTo>
                <a:lnTo>
                  <a:pt x="489858" y="4904650"/>
                </a:lnTo>
                <a:lnTo>
                  <a:pt x="489858" y="5000155"/>
                </a:lnTo>
                <a:lnTo>
                  <a:pt x="489858" y="5003363"/>
                </a:lnTo>
                <a:cubicBezTo>
                  <a:pt x="489858" y="5003363"/>
                  <a:pt x="489858" y="5003363"/>
                  <a:pt x="489858" y="5075000"/>
                </a:cubicBezTo>
                <a:cubicBezTo>
                  <a:pt x="489858" y="5075000"/>
                  <a:pt x="489858" y="5075000"/>
                  <a:pt x="489858" y="5075730"/>
                </a:cubicBezTo>
                <a:cubicBezTo>
                  <a:pt x="489858" y="5075730"/>
                  <a:pt x="489858" y="5075730"/>
                  <a:pt x="489858" y="5147367"/>
                </a:cubicBezTo>
                <a:lnTo>
                  <a:pt x="489858" y="5150332"/>
                </a:lnTo>
                <a:lnTo>
                  <a:pt x="489858" y="5161438"/>
                </a:lnTo>
                <a:lnTo>
                  <a:pt x="489858" y="5164434"/>
                </a:lnTo>
                <a:lnTo>
                  <a:pt x="489858" y="5259938"/>
                </a:lnTo>
                <a:lnTo>
                  <a:pt x="489858" y="5263147"/>
                </a:lnTo>
                <a:cubicBezTo>
                  <a:pt x="489858" y="5263147"/>
                  <a:pt x="489858" y="5263147"/>
                  <a:pt x="489858" y="5334784"/>
                </a:cubicBezTo>
                <a:cubicBezTo>
                  <a:pt x="489858" y="5334784"/>
                  <a:pt x="489858" y="5334784"/>
                  <a:pt x="489858" y="5335514"/>
                </a:cubicBezTo>
                <a:cubicBezTo>
                  <a:pt x="489858" y="5335514"/>
                  <a:pt x="489858" y="5335514"/>
                  <a:pt x="489858" y="5407150"/>
                </a:cubicBezTo>
                <a:lnTo>
                  <a:pt x="489858" y="5410116"/>
                </a:lnTo>
                <a:lnTo>
                  <a:pt x="489858" y="5421222"/>
                </a:lnTo>
                <a:lnTo>
                  <a:pt x="489858" y="5424217"/>
                </a:lnTo>
                <a:lnTo>
                  <a:pt x="489858" y="5519722"/>
                </a:lnTo>
                <a:lnTo>
                  <a:pt x="489858" y="5522931"/>
                </a:lnTo>
                <a:cubicBezTo>
                  <a:pt x="489858" y="5522931"/>
                  <a:pt x="489858" y="5522931"/>
                  <a:pt x="489858" y="5594567"/>
                </a:cubicBezTo>
                <a:cubicBezTo>
                  <a:pt x="489858" y="5594567"/>
                  <a:pt x="489858" y="5594567"/>
                  <a:pt x="489858" y="5595298"/>
                </a:cubicBezTo>
                <a:cubicBezTo>
                  <a:pt x="489858" y="5595298"/>
                  <a:pt x="489858" y="5595298"/>
                  <a:pt x="489858" y="5666934"/>
                </a:cubicBezTo>
                <a:lnTo>
                  <a:pt x="489858" y="5669899"/>
                </a:lnTo>
                <a:lnTo>
                  <a:pt x="489858" y="5681005"/>
                </a:lnTo>
                <a:lnTo>
                  <a:pt x="489858" y="5684001"/>
                </a:lnTo>
                <a:lnTo>
                  <a:pt x="489858" y="5779505"/>
                </a:lnTo>
                <a:lnTo>
                  <a:pt x="489858" y="5782714"/>
                </a:lnTo>
                <a:cubicBezTo>
                  <a:pt x="489858" y="5782714"/>
                  <a:pt x="489858" y="5782714"/>
                  <a:pt x="489858" y="5854351"/>
                </a:cubicBezTo>
                <a:cubicBezTo>
                  <a:pt x="489858" y="5854351"/>
                  <a:pt x="489858" y="5854351"/>
                  <a:pt x="489858" y="5855082"/>
                </a:cubicBezTo>
                <a:cubicBezTo>
                  <a:pt x="489858" y="5855082"/>
                  <a:pt x="489858" y="5855082"/>
                  <a:pt x="489858" y="5926718"/>
                </a:cubicBezTo>
                <a:cubicBezTo>
                  <a:pt x="489858" y="5926718"/>
                  <a:pt x="489858" y="5926718"/>
                  <a:pt x="489858" y="6039289"/>
                </a:cubicBezTo>
                <a:cubicBezTo>
                  <a:pt x="489858" y="6057077"/>
                  <a:pt x="475407" y="6071453"/>
                  <a:pt x="457772" y="6071453"/>
                </a:cubicBezTo>
                <a:cubicBezTo>
                  <a:pt x="447975" y="6071453"/>
                  <a:pt x="438912" y="6075838"/>
                  <a:pt x="432789" y="6083149"/>
                </a:cubicBezTo>
                <a:cubicBezTo>
                  <a:pt x="387968" y="6136511"/>
                  <a:pt x="320367" y="6170379"/>
                  <a:pt x="244928" y="6170379"/>
                </a:cubicBezTo>
                <a:cubicBezTo>
                  <a:pt x="169490" y="6170379"/>
                  <a:pt x="102135" y="6136511"/>
                  <a:pt x="57069" y="6083149"/>
                </a:cubicBezTo>
                <a:cubicBezTo>
                  <a:pt x="50945" y="6075838"/>
                  <a:pt x="41883" y="6071453"/>
                  <a:pt x="32330" y="6071453"/>
                </a:cubicBezTo>
                <a:cubicBezTo>
                  <a:pt x="14450" y="6071453"/>
                  <a:pt x="0" y="6057077"/>
                  <a:pt x="0" y="603928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1764" name="组合 1763"/>
          <p:cNvGrpSpPr/>
          <p:nvPr/>
        </p:nvGrpSpPr>
        <p:grpSpPr>
          <a:xfrm>
            <a:off x="4011917" y="5751237"/>
            <a:ext cx="4378193" cy="313984"/>
            <a:chOff x="1356273" y="4705896"/>
            <a:chExt cx="4378193" cy="313984"/>
          </a:xfrm>
        </p:grpSpPr>
        <p:sp>
          <p:nvSpPr>
            <p:cNvPr id="1765" name="文本框 1764"/>
            <p:cNvSpPr txBox="1"/>
            <p:nvPr/>
          </p:nvSpPr>
          <p:spPr>
            <a:xfrm>
              <a:off x="1689741" y="4713175"/>
              <a:ext cx="202712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汇报人：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766" name="iconfont-10019-4889788"/>
            <p:cNvSpPr/>
            <p:nvPr/>
          </p:nvSpPr>
          <p:spPr>
            <a:xfrm>
              <a:off x="1356273" y="4705898"/>
              <a:ext cx="307776" cy="307776"/>
            </a:xfrm>
            <a:custGeom>
              <a:avLst/>
              <a:gdLst>
                <a:gd name="T0" fmla="*/ 6383 w 12767"/>
                <a:gd name="T1" fmla="*/ 0 h 12767"/>
                <a:gd name="T2" fmla="*/ 0 w 12767"/>
                <a:gd name="T3" fmla="*/ 6383 h 12767"/>
                <a:gd name="T4" fmla="*/ 6383 w 12767"/>
                <a:gd name="T5" fmla="*/ 12767 h 12767"/>
                <a:gd name="T6" fmla="*/ 12767 w 12767"/>
                <a:gd name="T7" fmla="*/ 6383 h 12767"/>
                <a:gd name="T8" fmla="*/ 6383 w 12767"/>
                <a:gd name="T9" fmla="*/ 0 h 12767"/>
                <a:gd name="T10" fmla="*/ 6383 w 12767"/>
                <a:gd name="T11" fmla="*/ 870 h 12767"/>
                <a:gd name="T12" fmla="*/ 11897 w 12767"/>
                <a:gd name="T13" fmla="*/ 6383 h 12767"/>
                <a:gd name="T14" fmla="*/ 11032 w 12767"/>
                <a:gd name="T15" fmla="*/ 9349 h 12767"/>
                <a:gd name="T16" fmla="*/ 7524 w 12767"/>
                <a:gd name="T17" fmla="*/ 7451 h 12767"/>
                <a:gd name="T18" fmla="*/ 9004 w 12767"/>
                <a:gd name="T19" fmla="*/ 5101 h 12767"/>
                <a:gd name="T20" fmla="*/ 6393 w 12767"/>
                <a:gd name="T21" fmla="*/ 2489 h 12767"/>
                <a:gd name="T22" fmla="*/ 3781 w 12767"/>
                <a:gd name="T23" fmla="*/ 5101 h 12767"/>
                <a:gd name="T24" fmla="*/ 5261 w 12767"/>
                <a:gd name="T25" fmla="*/ 7451 h 12767"/>
                <a:gd name="T26" fmla="*/ 1743 w 12767"/>
                <a:gd name="T27" fmla="*/ 9361 h 12767"/>
                <a:gd name="T28" fmla="*/ 870 w 12767"/>
                <a:gd name="T29" fmla="*/ 6383 h 12767"/>
                <a:gd name="T30" fmla="*/ 6383 w 12767"/>
                <a:gd name="T31" fmla="*/ 870 h 1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67" h="12767">
                  <a:moveTo>
                    <a:pt x="6383" y="0"/>
                  </a:moveTo>
                  <a:cubicBezTo>
                    <a:pt x="2858" y="0"/>
                    <a:pt x="0" y="2858"/>
                    <a:pt x="0" y="6383"/>
                  </a:cubicBezTo>
                  <a:cubicBezTo>
                    <a:pt x="0" y="9909"/>
                    <a:pt x="2858" y="12767"/>
                    <a:pt x="6383" y="12767"/>
                  </a:cubicBezTo>
                  <a:cubicBezTo>
                    <a:pt x="9909" y="12767"/>
                    <a:pt x="12767" y="9909"/>
                    <a:pt x="12767" y="6383"/>
                  </a:cubicBezTo>
                  <a:cubicBezTo>
                    <a:pt x="12767" y="2858"/>
                    <a:pt x="9909" y="0"/>
                    <a:pt x="6383" y="0"/>
                  </a:cubicBezTo>
                  <a:close/>
                  <a:moveTo>
                    <a:pt x="6383" y="870"/>
                  </a:moveTo>
                  <a:cubicBezTo>
                    <a:pt x="9428" y="870"/>
                    <a:pt x="11897" y="3339"/>
                    <a:pt x="11897" y="6383"/>
                  </a:cubicBezTo>
                  <a:cubicBezTo>
                    <a:pt x="11897" y="7475"/>
                    <a:pt x="11579" y="8493"/>
                    <a:pt x="11032" y="9349"/>
                  </a:cubicBezTo>
                  <a:cubicBezTo>
                    <a:pt x="10114" y="8379"/>
                    <a:pt x="8895" y="7697"/>
                    <a:pt x="7524" y="7451"/>
                  </a:cubicBezTo>
                  <a:cubicBezTo>
                    <a:pt x="8399" y="7030"/>
                    <a:pt x="9004" y="6137"/>
                    <a:pt x="9004" y="5101"/>
                  </a:cubicBezTo>
                  <a:cubicBezTo>
                    <a:pt x="9004" y="3658"/>
                    <a:pt x="7835" y="2489"/>
                    <a:pt x="6393" y="2489"/>
                  </a:cubicBezTo>
                  <a:cubicBezTo>
                    <a:pt x="4950" y="2489"/>
                    <a:pt x="3781" y="3658"/>
                    <a:pt x="3781" y="5101"/>
                  </a:cubicBezTo>
                  <a:cubicBezTo>
                    <a:pt x="3781" y="6137"/>
                    <a:pt x="4386" y="7030"/>
                    <a:pt x="5261" y="7451"/>
                  </a:cubicBezTo>
                  <a:cubicBezTo>
                    <a:pt x="3885" y="7698"/>
                    <a:pt x="2662" y="8385"/>
                    <a:pt x="1743" y="9361"/>
                  </a:cubicBezTo>
                  <a:cubicBezTo>
                    <a:pt x="1190" y="8502"/>
                    <a:pt x="870" y="7480"/>
                    <a:pt x="870" y="6383"/>
                  </a:cubicBezTo>
                  <a:cubicBezTo>
                    <a:pt x="870" y="3339"/>
                    <a:pt x="3339" y="870"/>
                    <a:pt x="6383" y="87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7" name="文本框 1766"/>
            <p:cNvSpPr txBox="1"/>
            <p:nvPr/>
          </p:nvSpPr>
          <p:spPr>
            <a:xfrm>
              <a:off x="4066261" y="4705896"/>
              <a:ext cx="1668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2024.02.01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768" name="iconfont-11899-5651509"/>
            <p:cNvSpPr/>
            <p:nvPr/>
          </p:nvSpPr>
          <p:spPr>
            <a:xfrm>
              <a:off x="3737647" y="4705900"/>
              <a:ext cx="307836" cy="307774"/>
            </a:xfrm>
            <a:custGeom>
              <a:avLst/>
              <a:gdLst>
                <a:gd name="T0" fmla="*/ 5872 w 10378"/>
                <a:gd name="T1" fmla="*/ 5277 h 10377"/>
                <a:gd name="T2" fmla="*/ 5872 w 10378"/>
                <a:gd name="T3" fmla="*/ 2783 h 10377"/>
                <a:gd name="T4" fmla="*/ 5223 w 10378"/>
                <a:gd name="T5" fmla="*/ 2135 h 10377"/>
                <a:gd name="T6" fmla="*/ 4574 w 10378"/>
                <a:gd name="T7" fmla="*/ 2783 h 10377"/>
                <a:gd name="T8" fmla="*/ 4574 w 10378"/>
                <a:gd name="T9" fmla="*/ 6026 h 10377"/>
                <a:gd name="T10" fmla="*/ 7383 w 10378"/>
                <a:gd name="T11" fmla="*/ 7647 h 10377"/>
                <a:gd name="T12" fmla="*/ 8267 w 10378"/>
                <a:gd name="T13" fmla="*/ 7403 h 10377"/>
                <a:gd name="T14" fmla="*/ 8031 w 10378"/>
                <a:gd name="T15" fmla="*/ 6523 h 10377"/>
                <a:gd name="T16" fmla="*/ 5872 w 10378"/>
                <a:gd name="T17" fmla="*/ 5277 h 10377"/>
                <a:gd name="T18" fmla="*/ 5189 w 10378"/>
                <a:gd name="T19" fmla="*/ 10377 h 10377"/>
                <a:gd name="T20" fmla="*/ 0 w 10378"/>
                <a:gd name="T21" fmla="*/ 5188 h 10377"/>
                <a:gd name="T22" fmla="*/ 5189 w 10378"/>
                <a:gd name="T23" fmla="*/ 0 h 10377"/>
                <a:gd name="T24" fmla="*/ 10378 w 10378"/>
                <a:gd name="T25" fmla="*/ 5188 h 10377"/>
                <a:gd name="T26" fmla="*/ 5189 w 10378"/>
                <a:gd name="T27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8" h="10377">
                  <a:moveTo>
                    <a:pt x="5872" y="5277"/>
                  </a:moveTo>
                  <a:lnTo>
                    <a:pt x="5872" y="2783"/>
                  </a:lnTo>
                  <a:cubicBezTo>
                    <a:pt x="5872" y="2425"/>
                    <a:pt x="5582" y="2135"/>
                    <a:pt x="5223" y="2135"/>
                  </a:cubicBezTo>
                  <a:cubicBezTo>
                    <a:pt x="4864" y="2135"/>
                    <a:pt x="4574" y="2425"/>
                    <a:pt x="4574" y="2783"/>
                  </a:cubicBezTo>
                  <a:lnTo>
                    <a:pt x="4574" y="6026"/>
                  </a:lnTo>
                  <a:lnTo>
                    <a:pt x="7383" y="7647"/>
                  </a:lnTo>
                  <a:cubicBezTo>
                    <a:pt x="7694" y="7825"/>
                    <a:pt x="8091" y="7716"/>
                    <a:pt x="8267" y="7403"/>
                  </a:cubicBezTo>
                  <a:cubicBezTo>
                    <a:pt x="8442" y="7095"/>
                    <a:pt x="8337" y="6703"/>
                    <a:pt x="8031" y="6523"/>
                  </a:cubicBezTo>
                  <a:lnTo>
                    <a:pt x="5872" y="527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6" y="10377"/>
                    <a:pt x="5189" y="1037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80" name="文本框 1779"/>
          <p:cNvSpPr txBox="1"/>
          <p:nvPr/>
        </p:nvSpPr>
        <p:spPr>
          <a:xfrm>
            <a:off x="3468558" y="3555065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贺新年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新年计划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春节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PPT  /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  龙年计划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新年贺卡</a:t>
            </a:r>
            <a:endParaRPr lang="zh-CN" altLang="en-US" sz="1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89" name="文本框 388"/>
          <p:cNvSpPr txBox="1"/>
          <p:nvPr/>
        </p:nvSpPr>
        <p:spPr>
          <a:xfrm>
            <a:off x="2507633" y="1566631"/>
            <a:ext cx="716093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6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荆南波波黑" panose="00020600040101010101" pitchFamily="18" charset="-122"/>
                <a:ea typeface="荆南波波黑" panose="00020600040101010101" pitchFamily="18" charset="-122"/>
              </a:rPr>
              <a:t>喜迎新春</a:t>
            </a:r>
            <a:endParaRPr lang="zh-CN" altLang="en-US" sz="136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荆南波波黑" panose="00020600040101010101" pitchFamily="18" charset="-122"/>
              <a:ea typeface="荆南波波黑" panose="00020600040101010101" pitchFamily="18" charset="-122"/>
            </a:endParaRPr>
          </a:p>
        </p:txBody>
      </p:sp>
      <p:sp>
        <p:nvSpPr>
          <p:cNvPr id="2" name="图形 8"/>
          <p:cNvSpPr/>
          <p:nvPr/>
        </p:nvSpPr>
        <p:spPr>
          <a:xfrm>
            <a:off x="2769842" y="2033084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5391" y="4257009"/>
            <a:ext cx="5825749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text will not appear in a consistent order. Using default text is a simple way to create the appearance of content without having to create it. Humans are creative beings. If it is not real text, they will focus on the design.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图形 8"/>
          <p:cNvSpPr/>
          <p:nvPr/>
        </p:nvSpPr>
        <p:spPr>
          <a:xfrm>
            <a:off x="4319693" y="2476771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图形 8"/>
          <p:cNvSpPr/>
          <p:nvPr/>
        </p:nvSpPr>
        <p:spPr>
          <a:xfrm>
            <a:off x="5971033" y="2033084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图形 8"/>
          <p:cNvSpPr/>
          <p:nvPr/>
        </p:nvSpPr>
        <p:spPr>
          <a:xfrm>
            <a:off x="8052076" y="2659238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图形 3"/>
          <p:cNvSpPr/>
          <p:nvPr/>
        </p:nvSpPr>
        <p:spPr>
          <a:xfrm>
            <a:off x="1425908" y="1880567"/>
            <a:ext cx="1970434" cy="1958042"/>
          </a:xfrm>
          <a:custGeom>
            <a:avLst/>
            <a:gdLst>
              <a:gd name="connsiteX0" fmla="*/ 1016199 w 1970434"/>
              <a:gd name="connsiteY0" fmla="*/ 1933257 h 1958042"/>
              <a:gd name="connsiteX1" fmla="*/ 873683 w 1970434"/>
              <a:gd name="connsiteY1" fmla="*/ 1871293 h 1958042"/>
              <a:gd name="connsiteX2" fmla="*/ 1010003 w 1970434"/>
              <a:gd name="connsiteY2" fmla="*/ 1927060 h 1958042"/>
              <a:gd name="connsiteX3" fmla="*/ 1155617 w 1970434"/>
              <a:gd name="connsiteY3" fmla="*/ 1868195 h 1958042"/>
              <a:gd name="connsiteX4" fmla="*/ 1016199 w 1970434"/>
              <a:gd name="connsiteY4" fmla="*/ 1933257 h 1958042"/>
              <a:gd name="connsiteX5" fmla="*/ 1037886 w 1970434"/>
              <a:gd name="connsiteY5" fmla="*/ 1892981 h 1958042"/>
              <a:gd name="connsiteX6" fmla="*/ 1019297 w 1970434"/>
              <a:gd name="connsiteY6" fmla="*/ 1899177 h 1958042"/>
              <a:gd name="connsiteX7" fmla="*/ 982119 w 1970434"/>
              <a:gd name="connsiteY7" fmla="*/ 1896079 h 1958042"/>
              <a:gd name="connsiteX8" fmla="*/ 982119 w 1970434"/>
              <a:gd name="connsiteY8" fmla="*/ 1877490 h 1958042"/>
              <a:gd name="connsiteX9" fmla="*/ 994512 w 1970434"/>
              <a:gd name="connsiteY9" fmla="*/ 1840312 h 1958042"/>
              <a:gd name="connsiteX10" fmla="*/ 1016199 w 1970434"/>
              <a:gd name="connsiteY10" fmla="*/ 1852704 h 1958042"/>
              <a:gd name="connsiteX11" fmla="*/ 1016199 w 1970434"/>
              <a:gd name="connsiteY11" fmla="*/ 1837214 h 1958042"/>
              <a:gd name="connsiteX12" fmla="*/ 1037886 w 1970434"/>
              <a:gd name="connsiteY12" fmla="*/ 1892981 h 1958042"/>
              <a:gd name="connsiteX13" fmla="*/ 975923 w 1970434"/>
              <a:gd name="connsiteY13" fmla="*/ 1837214 h 1958042"/>
              <a:gd name="connsiteX14" fmla="*/ 960432 w 1970434"/>
              <a:gd name="connsiteY14" fmla="*/ 1886784 h 1958042"/>
              <a:gd name="connsiteX15" fmla="*/ 901567 w 1970434"/>
              <a:gd name="connsiteY15" fmla="*/ 1834115 h 1958042"/>
              <a:gd name="connsiteX16" fmla="*/ 975923 w 1970434"/>
              <a:gd name="connsiteY16" fmla="*/ 1837214 h 1958042"/>
              <a:gd name="connsiteX17" fmla="*/ 851996 w 1970434"/>
              <a:gd name="connsiteY17" fmla="*/ 1837214 h 1958042"/>
              <a:gd name="connsiteX18" fmla="*/ 805524 w 1970434"/>
              <a:gd name="connsiteY18" fmla="*/ 1871293 h 1958042"/>
              <a:gd name="connsiteX19" fmla="*/ 799327 w 1970434"/>
              <a:gd name="connsiteY19" fmla="*/ 1834115 h 1958042"/>
              <a:gd name="connsiteX20" fmla="*/ 808622 w 1970434"/>
              <a:gd name="connsiteY20" fmla="*/ 1831017 h 1958042"/>
              <a:gd name="connsiteX21" fmla="*/ 851996 w 1970434"/>
              <a:gd name="connsiteY21" fmla="*/ 1837214 h 1958042"/>
              <a:gd name="connsiteX22" fmla="*/ 1127733 w 1970434"/>
              <a:gd name="connsiteY22" fmla="*/ 1840312 h 1958042"/>
              <a:gd name="connsiteX23" fmla="*/ 1056475 w 1970434"/>
              <a:gd name="connsiteY23" fmla="*/ 1886784 h 1958042"/>
              <a:gd name="connsiteX24" fmla="*/ 1037886 w 1970434"/>
              <a:gd name="connsiteY24" fmla="*/ 1834115 h 1958042"/>
              <a:gd name="connsiteX25" fmla="*/ 1099850 w 1970434"/>
              <a:gd name="connsiteY25" fmla="*/ 1827919 h 1958042"/>
              <a:gd name="connsiteX26" fmla="*/ 1127733 w 1970434"/>
              <a:gd name="connsiteY26" fmla="*/ 1840312 h 1958042"/>
              <a:gd name="connsiteX27" fmla="*/ 1205188 w 1970434"/>
              <a:gd name="connsiteY27" fmla="*/ 1855803 h 1958042"/>
              <a:gd name="connsiteX28" fmla="*/ 1161813 w 1970434"/>
              <a:gd name="connsiteY28" fmla="*/ 1827919 h 1958042"/>
              <a:gd name="connsiteX29" fmla="*/ 1211384 w 1970434"/>
              <a:gd name="connsiteY29" fmla="*/ 1824821 h 1958042"/>
              <a:gd name="connsiteX30" fmla="*/ 1205188 w 1970434"/>
              <a:gd name="connsiteY30" fmla="*/ 1855803 h 1958042"/>
              <a:gd name="connsiteX31" fmla="*/ 774542 w 1970434"/>
              <a:gd name="connsiteY31" fmla="*/ 1889882 h 1958042"/>
              <a:gd name="connsiteX32" fmla="*/ 737364 w 1970434"/>
              <a:gd name="connsiteY32" fmla="*/ 1892981 h 1958042"/>
              <a:gd name="connsiteX33" fmla="*/ 591750 w 1970434"/>
              <a:gd name="connsiteY33" fmla="*/ 1812428 h 1958042"/>
              <a:gd name="connsiteX34" fmla="*/ 632026 w 1970434"/>
              <a:gd name="connsiteY34" fmla="*/ 1809330 h 1958042"/>
              <a:gd name="connsiteX35" fmla="*/ 774542 w 1970434"/>
              <a:gd name="connsiteY35" fmla="*/ 1889882 h 1958042"/>
              <a:gd name="connsiteX36" fmla="*/ 771444 w 1970434"/>
              <a:gd name="connsiteY36" fmla="*/ 1821723 h 1958042"/>
              <a:gd name="connsiteX37" fmla="*/ 759051 w 1970434"/>
              <a:gd name="connsiteY37" fmla="*/ 1821723 h 1958042"/>
              <a:gd name="connsiteX38" fmla="*/ 712579 w 1970434"/>
              <a:gd name="connsiteY38" fmla="*/ 1793839 h 1958042"/>
              <a:gd name="connsiteX39" fmla="*/ 771444 w 1970434"/>
              <a:gd name="connsiteY39" fmla="*/ 1821723 h 1958042"/>
              <a:gd name="connsiteX40" fmla="*/ 1425157 w 1970434"/>
              <a:gd name="connsiteY40" fmla="*/ 1793839 h 1958042"/>
              <a:gd name="connsiteX41" fmla="*/ 1381783 w 1970434"/>
              <a:gd name="connsiteY41" fmla="*/ 1846508 h 1958042"/>
              <a:gd name="connsiteX42" fmla="*/ 1387979 w 1970434"/>
              <a:gd name="connsiteY42" fmla="*/ 1858901 h 1958042"/>
              <a:gd name="connsiteX43" fmla="*/ 1366292 w 1970434"/>
              <a:gd name="connsiteY43" fmla="*/ 1855803 h 1958042"/>
              <a:gd name="connsiteX44" fmla="*/ 1267151 w 1970434"/>
              <a:gd name="connsiteY44" fmla="*/ 1877490 h 1958042"/>
              <a:gd name="connsiteX45" fmla="*/ 1236169 w 1970434"/>
              <a:gd name="connsiteY45" fmla="*/ 1871293 h 1958042"/>
              <a:gd name="connsiteX46" fmla="*/ 1381783 w 1970434"/>
              <a:gd name="connsiteY46" fmla="*/ 1790741 h 1958042"/>
              <a:gd name="connsiteX47" fmla="*/ 1425157 w 1970434"/>
              <a:gd name="connsiteY47" fmla="*/ 1793839 h 1958042"/>
              <a:gd name="connsiteX48" fmla="*/ 1251660 w 1970434"/>
              <a:gd name="connsiteY48" fmla="*/ 1809330 h 1958042"/>
              <a:gd name="connsiteX49" fmla="*/ 1248562 w 1970434"/>
              <a:gd name="connsiteY49" fmla="*/ 1790741 h 1958042"/>
              <a:gd name="connsiteX50" fmla="*/ 1291936 w 1970434"/>
              <a:gd name="connsiteY50" fmla="*/ 1778348 h 1958042"/>
              <a:gd name="connsiteX51" fmla="*/ 1251660 w 1970434"/>
              <a:gd name="connsiteY51" fmla="*/ 1809330 h 1958042"/>
              <a:gd name="connsiteX52" fmla="*/ 687793 w 1970434"/>
              <a:gd name="connsiteY52" fmla="*/ 1784545 h 1958042"/>
              <a:gd name="connsiteX53" fmla="*/ 641321 w 1970434"/>
              <a:gd name="connsiteY53" fmla="*/ 1778348 h 1958042"/>
              <a:gd name="connsiteX54" fmla="*/ 647517 w 1970434"/>
              <a:gd name="connsiteY54" fmla="*/ 1769054 h 1958042"/>
              <a:gd name="connsiteX55" fmla="*/ 687793 w 1970434"/>
              <a:gd name="connsiteY55" fmla="*/ 1784545 h 1958042"/>
              <a:gd name="connsiteX56" fmla="*/ 1375587 w 1970434"/>
              <a:gd name="connsiteY56" fmla="*/ 1762857 h 1958042"/>
              <a:gd name="connsiteX57" fmla="*/ 1313623 w 1970434"/>
              <a:gd name="connsiteY57" fmla="*/ 1772152 h 1958042"/>
              <a:gd name="connsiteX58" fmla="*/ 1356998 w 1970434"/>
              <a:gd name="connsiteY58" fmla="*/ 1753563 h 1958042"/>
              <a:gd name="connsiteX59" fmla="*/ 1375587 w 1970434"/>
              <a:gd name="connsiteY59" fmla="*/ 1762857 h 1958042"/>
              <a:gd name="connsiteX60" fmla="*/ 901567 w 1970434"/>
              <a:gd name="connsiteY60" fmla="*/ 1778348 h 1958042"/>
              <a:gd name="connsiteX61" fmla="*/ 923254 w 1970434"/>
              <a:gd name="connsiteY61" fmla="*/ 1772152 h 1958042"/>
              <a:gd name="connsiteX62" fmla="*/ 951138 w 1970434"/>
              <a:gd name="connsiteY62" fmla="*/ 1784545 h 1958042"/>
              <a:gd name="connsiteX63" fmla="*/ 951138 w 1970434"/>
              <a:gd name="connsiteY63" fmla="*/ 1793839 h 1958042"/>
              <a:gd name="connsiteX64" fmla="*/ 920156 w 1970434"/>
              <a:gd name="connsiteY64" fmla="*/ 1778348 h 1958042"/>
              <a:gd name="connsiteX65" fmla="*/ 898469 w 1970434"/>
              <a:gd name="connsiteY65" fmla="*/ 1787643 h 1958042"/>
              <a:gd name="connsiteX66" fmla="*/ 867487 w 1970434"/>
              <a:gd name="connsiteY66" fmla="*/ 1762857 h 1958042"/>
              <a:gd name="connsiteX67" fmla="*/ 851996 w 1970434"/>
              <a:gd name="connsiteY67" fmla="*/ 1772152 h 1958042"/>
              <a:gd name="connsiteX68" fmla="*/ 821015 w 1970434"/>
              <a:gd name="connsiteY68" fmla="*/ 1772152 h 1958042"/>
              <a:gd name="connsiteX69" fmla="*/ 879880 w 1970434"/>
              <a:gd name="connsiteY69" fmla="*/ 1750465 h 1958042"/>
              <a:gd name="connsiteX70" fmla="*/ 901567 w 1970434"/>
              <a:gd name="connsiteY70" fmla="*/ 1778348 h 1958042"/>
              <a:gd name="connsiteX71" fmla="*/ 1198991 w 1970434"/>
              <a:gd name="connsiteY71" fmla="*/ 1765956 h 1958042"/>
              <a:gd name="connsiteX72" fmla="*/ 1155617 w 1970434"/>
              <a:gd name="connsiteY72" fmla="*/ 1759759 h 1958042"/>
              <a:gd name="connsiteX73" fmla="*/ 1118439 w 1970434"/>
              <a:gd name="connsiteY73" fmla="*/ 1781447 h 1958042"/>
              <a:gd name="connsiteX74" fmla="*/ 1087457 w 1970434"/>
              <a:gd name="connsiteY74" fmla="*/ 1775250 h 1958042"/>
              <a:gd name="connsiteX75" fmla="*/ 1065770 w 1970434"/>
              <a:gd name="connsiteY75" fmla="*/ 1787643 h 1958042"/>
              <a:gd name="connsiteX76" fmla="*/ 1065770 w 1970434"/>
              <a:gd name="connsiteY76" fmla="*/ 1778348 h 1958042"/>
              <a:gd name="connsiteX77" fmla="*/ 1081261 w 1970434"/>
              <a:gd name="connsiteY77" fmla="*/ 1762857 h 1958042"/>
              <a:gd name="connsiteX78" fmla="*/ 1102948 w 1970434"/>
              <a:gd name="connsiteY78" fmla="*/ 1769054 h 1958042"/>
              <a:gd name="connsiteX79" fmla="*/ 1149420 w 1970434"/>
              <a:gd name="connsiteY79" fmla="*/ 1741170 h 1958042"/>
              <a:gd name="connsiteX80" fmla="*/ 1198991 w 1970434"/>
              <a:gd name="connsiteY80" fmla="*/ 1765956 h 1958042"/>
              <a:gd name="connsiteX81" fmla="*/ 793131 w 1970434"/>
              <a:gd name="connsiteY81" fmla="*/ 1738072 h 1958042"/>
              <a:gd name="connsiteX82" fmla="*/ 771444 w 1970434"/>
              <a:gd name="connsiteY82" fmla="*/ 1775250 h 1958042"/>
              <a:gd name="connsiteX83" fmla="*/ 700186 w 1970434"/>
              <a:gd name="connsiteY83" fmla="*/ 1759759 h 1958042"/>
              <a:gd name="connsiteX84" fmla="*/ 765248 w 1970434"/>
              <a:gd name="connsiteY84" fmla="*/ 1734974 h 1958042"/>
              <a:gd name="connsiteX85" fmla="*/ 793131 w 1970434"/>
              <a:gd name="connsiteY85" fmla="*/ 1738072 h 1958042"/>
              <a:gd name="connsiteX86" fmla="*/ 563867 w 1970434"/>
              <a:gd name="connsiteY86" fmla="*/ 1734974 h 1958042"/>
              <a:gd name="connsiteX87" fmla="*/ 613437 w 1970434"/>
              <a:gd name="connsiteY87" fmla="*/ 1756661 h 1958042"/>
              <a:gd name="connsiteX88" fmla="*/ 570063 w 1970434"/>
              <a:gd name="connsiteY88" fmla="*/ 1787643 h 1958042"/>
              <a:gd name="connsiteX89" fmla="*/ 551474 w 1970434"/>
              <a:gd name="connsiteY89" fmla="*/ 1734974 h 1958042"/>
              <a:gd name="connsiteX90" fmla="*/ 563867 w 1970434"/>
              <a:gd name="connsiteY90" fmla="*/ 1734974 h 1958042"/>
              <a:gd name="connsiteX91" fmla="*/ 1254758 w 1970434"/>
              <a:gd name="connsiteY91" fmla="*/ 1722581 h 1958042"/>
              <a:gd name="connsiteX92" fmla="*/ 1310525 w 1970434"/>
              <a:gd name="connsiteY92" fmla="*/ 1734974 h 1958042"/>
              <a:gd name="connsiteX93" fmla="*/ 1245464 w 1970434"/>
              <a:gd name="connsiteY93" fmla="*/ 1762857 h 1958042"/>
              <a:gd name="connsiteX94" fmla="*/ 1217580 w 1970434"/>
              <a:gd name="connsiteY94" fmla="*/ 1722581 h 1958042"/>
              <a:gd name="connsiteX95" fmla="*/ 1254758 w 1970434"/>
              <a:gd name="connsiteY95" fmla="*/ 1722581 h 1958042"/>
              <a:gd name="connsiteX96" fmla="*/ 1453041 w 1970434"/>
              <a:gd name="connsiteY96" fmla="*/ 1710189 h 1958042"/>
              <a:gd name="connsiteX97" fmla="*/ 1443746 w 1970434"/>
              <a:gd name="connsiteY97" fmla="*/ 1762857 h 1958042"/>
              <a:gd name="connsiteX98" fmla="*/ 1428256 w 1970434"/>
              <a:gd name="connsiteY98" fmla="*/ 1762857 h 1958042"/>
              <a:gd name="connsiteX99" fmla="*/ 1400372 w 1970434"/>
              <a:gd name="connsiteY99" fmla="*/ 1738072 h 1958042"/>
              <a:gd name="connsiteX100" fmla="*/ 1437550 w 1970434"/>
              <a:gd name="connsiteY100" fmla="*/ 1710189 h 1958042"/>
              <a:gd name="connsiteX101" fmla="*/ 1453041 w 1970434"/>
              <a:gd name="connsiteY101" fmla="*/ 1710189 h 1958042"/>
              <a:gd name="connsiteX102" fmla="*/ 836505 w 1970434"/>
              <a:gd name="connsiteY102" fmla="*/ 1734974 h 1958042"/>
              <a:gd name="connsiteX103" fmla="*/ 777640 w 1970434"/>
              <a:gd name="connsiteY103" fmla="*/ 1719483 h 1958042"/>
              <a:gd name="connsiteX104" fmla="*/ 656812 w 1970434"/>
              <a:gd name="connsiteY104" fmla="*/ 1741170 h 1958042"/>
              <a:gd name="connsiteX105" fmla="*/ 768346 w 1970434"/>
              <a:gd name="connsiteY105" fmla="*/ 1697796 h 1958042"/>
              <a:gd name="connsiteX106" fmla="*/ 836505 w 1970434"/>
              <a:gd name="connsiteY106" fmla="*/ 1734974 h 1958042"/>
              <a:gd name="connsiteX107" fmla="*/ 1356998 w 1970434"/>
              <a:gd name="connsiteY107" fmla="*/ 1716385 h 1958042"/>
              <a:gd name="connsiteX108" fmla="*/ 1326016 w 1970434"/>
              <a:gd name="connsiteY108" fmla="*/ 1719483 h 1958042"/>
              <a:gd name="connsiteX109" fmla="*/ 1233071 w 1970434"/>
              <a:gd name="connsiteY109" fmla="*/ 1707090 h 1958042"/>
              <a:gd name="connsiteX110" fmla="*/ 1180402 w 1970434"/>
              <a:gd name="connsiteY110" fmla="*/ 1728778 h 1958042"/>
              <a:gd name="connsiteX111" fmla="*/ 1245464 w 1970434"/>
              <a:gd name="connsiteY111" fmla="*/ 1691600 h 1958042"/>
              <a:gd name="connsiteX112" fmla="*/ 1356998 w 1970434"/>
              <a:gd name="connsiteY112" fmla="*/ 1716385 h 1958042"/>
              <a:gd name="connsiteX113" fmla="*/ 520492 w 1970434"/>
              <a:gd name="connsiteY113" fmla="*/ 1722581 h 1958042"/>
              <a:gd name="connsiteX114" fmla="*/ 492609 w 1970434"/>
              <a:gd name="connsiteY114" fmla="*/ 1731876 h 1958042"/>
              <a:gd name="connsiteX115" fmla="*/ 439940 w 1970434"/>
              <a:gd name="connsiteY115" fmla="*/ 1713287 h 1958042"/>
              <a:gd name="connsiteX116" fmla="*/ 452333 w 1970434"/>
              <a:gd name="connsiteY116" fmla="*/ 1673011 h 1958042"/>
              <a:gd name="connsiteX117" fmla="*/ 520492 w 1970434"/>
              <a:gd name="connsiteY117" fmla="*/ 1722581 h 1958042"/>
              <a:gd name="connsiteX118" fmla="*/ 851996 w 1970434"/>
              <a:gd name="connsiteY118" fmla="*/ 1697796 h 1958042"/>
              <a:gd name="connsiteX119" fmla="*/ 749757 w 1970434"/>
              <a:gd name="connsiteY119" fmla="*/ 1682305 h 1958042"/>
              <a:gd name="connsiteX120" fmla="*/ 790033 w 1970434"/>
              <a:gd name="connsiteY120" fmla="*/ 1669912 h 1958042"/>
              <a:gd name="connsiteX121" fmla="*/ 851996 w 1970434"/>
              <a:gd name="connsiteY121" fmla="*/ 1697796 h 1958042"/>
              <a:gd name="connsiteX122" fmla="*/ 1257856 w 1970434"/>
              <a:gd name="connsiteY122" fmla="*/ 1666814 h 1958042"/>
              <a:gd name="connsiteX123" fmla="*/ 1155617 w 1970434"/>
              <a:gd name="connsiteY123" fmla="*/ 1694698 h 1958042"/>
              <a:gd name="connsiteX124" fmla="*/ 1220678 w 1970434"/>
              <a:gd name="connsiteY124" fmla="*/ 1660618 h 1958042"/>
              <a:gd name="connsiteX125" fmla="*/ 1257856 w 1970434"/>
              <a:gd name="connsiteY125" fmla="*/ 1666814 h 1958042"/>
              <a:gd name="connsiteX126" fmla="*/ 932549 w 1970434"/>
              <a:gd name="connsiteY126" fmla="*/ 1685403 h 1958042"/>
              <a:gd name="connsiteX127" fmla="*/ 932549 w 1970434"/>
              <a:gd name="connsiteY127" fmla="*/ 1700894 h 1958042"/>
              <a:gd name="connsiteX128" fmla="*/ 821015 w 1970434"/>
              <a:gd name="connsiteY128" fmla="*/ 1651323 h 1958042"/>
              <a:gd name="connsiteX129" fmla="*/ 858193 w 1970434"/>
              <a:gd name="connsiteY129" fmla="*/ 1648225 h 1958042"/>
              <a:gd name="connsiteX130" fmla="*/ 932549 w 1970434"/>
              <a:gd name="connsiteY130" fmla="*/ 1685403 h 1958042"/>
              <a:gd name="connsiteX131" fmla="*/ 752855 w 1970434"/>
              <a:gd name="connsiteY131" fmla="*/ 1657520 h 1958042"/>
              <a:gd name="connsiteX132" fmla="*/ 672303 w 1970434"/>
              <a:gd name="connsiteY132" fmla="*/ 1703992 h 1958042"/>
              <a:gd name="connsiteX133" fmla="*/ 653714 w 1970434"/>
              <a:gd name="connsiteY133" fmla="*/ 1663716 h 1958042"/>
              <a:gd name="connsiteX134" fmla="*/ 712579 w 1970434"/>
              <a:gd name="connsiteY134" fmla="*/ 1648225 h 1958042"/>
              <a:gd name="connsiteX135" fmla="*/ 752855 w 1970434"/>
              <a:gd name="connsiteY135" fmla="*/ 1657520 h 1958042"/>
              <a:gd name="connsiteX136" fmla="*/ 421351 w 1970434"/>
              <a:gd name="connsiteY136" fmla="*/ 1657520 h 1958042"/>
              <a:gd name="connsiteX137" fmla="*/ 436842 w 1970434"/>
              <a:gd name="connsiteY137" fmla="*/ 1657520 h 1958042"/>
              <a:gd name="connsiteX138" fmla="*/ 424449 w 1970434"/>
              <a:gd name="connsiteY138" fmla="*/ 1707090 h 1958042"/>
              <a:gd name="connsiteX139" fmla="*/ 415155 w 1970434"/>
              <a:gd name="connsiteY139" fmla="*/ 1707090 h 1958042"/>
              <a:gd name="connsiteX140" fmla="*/ 381075 w 1970434"/>
              <a:gd name="connsiteY140" fmla="*/ 1673011 h 1958042"/>
              <a:gd name="connsiteX141" fmla="*/ 424449 w 1970434"/>
              <a:gd name="connsiteY141" fmla="*/ 1645127 h 1958042"/>
              <a:gd name="connsiteX142" fmla="*/ 421351 w 1970434"/>
              <a:gd name="connsiteY142" fmla="*/ 1657520 h 1958042"/>
              <a:gd name="connsiteX143" fmla="*/ 1561477 w 1970434"/>
              <a:gd name="connsiteY143" fmla="*/ 1679207 h 1958042"/>
              <a:gd name="connsiteX144" fmla="*/ 1521201 w 1970434"/>
              <a:gd name="connsiteY144" fmla="*/ 1688501 h 1958042"/>
              <a:gd name="connsiteX145" fmla="*/ 1480924 w 1970434"/>
              <a:gd name="connsiteY145" fmla="*/ 1685403 h 1958042"/>
              <a:gd name="connsiteX146" fmla="*/ 1539790 w 1970434"/>
              <a:gd name="connsiteY146" fmla="*/ 1638931 h 1958042"/>
              <a:gd name="connsiteX147" fmla="*/ 1561477 w 1970434"/>
              <a:gd name="connsiteY147" fmla="*/ 1679207 h 1958042"/>
              <a:gd name="connsiteX148" fmla="*/ 1192795 w 1970434"/>
              <a:gd name="connsiteY148" fmla="*/ 1642029 h 1958042"/>
              <a:gd name="connsiteX149" fmla="*/ 1081261 w 1970434"/>
              <a:gd name="connsiteY149" fmla="*/ 1703992 h 1958042"/>
              <a:gd name="connsiteX150" fmla="*/ 1078163 w 1970434"/>
              <a:gd name="connsiteY150" fmla="*/ 1694698 h 1958042"/>
              <a:gd name="connsiteX151" fmla="*/ 1161813 w 1970434"/>
              <a:gd name="connsiteY151" fmla="*/ 1638931 h 1958042"/>
              <a:gd name="connsiteX152" fmla="*/ 1192795 w 1970434"/>
              <a:gd name="connsiteY152" fmla="*/ 1642029 h 1958042"/>
              <a:gd name="connsiteX153" fmla="*/ 1350801 w 1970434"/>
              <a:gd name="connsiteY153" fmla="*/ 1645127 h 1958042"/>
              <a:gd name="connsiteX154" fmla="*/ 1338409 w 1970434"/>
              <a:gd name="connsiteY154" fmla="*/ 1685403 h 1958042"/>
              <a:gd name="connsiteX155" fmla="*/ 1251660 w 1970434"/>
              <a:gd name="connsiteY155" fmla="*/ 1635833 h 1958042"/>
              <a:gd name="connsiteX156" fmla="*/ 1270249 w 1970434"/>
              <a:gd name="connsiteY156" fmla="*/ 1632734 h 1958042"/>
              <a:gd name="connsiteX157" fmla="*/ 1350801 w 1970434"/>
              <a:gd name="connsiteY157" fmla="*/ 1645127 h 1958042"/>
              <a:gd name="connsiteX158" fmla="*/ 619634 w 1970434"/>
              <a:gd name="connsiteY158" fmla="*/ 1660618 h 1958042"/>
              <a:gd name="connsiteX159" fmla="*/ 616536 w 1970434"/>
              <a:gd name="connsiteY159" fmla="*/ 1669912 h 1958042"/>
              <a:gd name="connsiteX160" fmla="*/ 638223 w 1970434"/>
              <a:gd name="connsiteY160" fmla="*/ 1694698 h 1958042"/>
              <a:gd name="connsiteX161" fmla="*/ 610339 w 1970434"/>
              <a:gd name="connsiteY161" fmla="*/ 1713287 h 1958042"/>
              <a:gd name="connsiteX162" fmla="*/ 523590 w 1970434"/>
              <a:gd name="connsiteY162" fmla="*/ 1669912 h 1958042"/>
              <a:gd name="connsiteX163" fmla="*/ 520492 w 1970434"/>
              <a:gd name="connsiteY163" fmla="*/ 1660618 h 1958042"/>
              <a:gd name="connsiteX164" fmla="*/ 520492 w 1970434"/>
              <a:gd name="connsiteY164" fmla="*/ 1629636 h 1958042"/>
              <a:gd name="connsiteX165" fmla="*/ 619634 w 1970434"/>
              <a:gd name="connsiteY165" fmla="*/ 1660618 h 1958042"/>
              <a:gd name="connsiteX166" fmla="*/ 498805 w 1970434"/>
              <a:gd name="connsiteY166" fmla="*/ 1632734 h 1958042"/>
              <a:gd name="connsiteX167" fmla="*/ 492609 w 1970434"/>
              <a:gd name="connsiteY167" fmla="*/ 1638931 h 1958042"/>
              <a:gd name="connsiteX168" fmla="*/ 486412 w 1970434"/>
              <a:gd name="connsiteY168" fmla="*/ 1642029 h 1958042"/>
              <a:gd name="connsiteX169" fmla="*/ 461627 w 1970434"/>
              <a:gd name="connsiteY169" fmla="*/ 1620342 h 1958042"/>
              <a:gd name="connsiteX170" fmla="*/ 498805 w 1970434"/>
              <a:gd name="connsiteY170" fmla="*/ 1632734 h 1958042"/>
              <a:gd name="connsiteX171" fmla="*/ 1626538 w 1970434"/>
              <a:gd name="connsiteY171" fmla="*/ 1638931 h 1958042"/>
              <a:gd name="connsiteX172" fmla="*/ 1589360 w 1970434"/>
              <a:gd name="connsiteY172" fmla="*/ 1669912 h 1958042"/>
              <a:gd name="connsiteX173" fmla="*/ 1576968 w 1970434"/>
              <a:gd name="connsiteY173" fmla="*/ 1669912 h 1958042"/>
              <a:gd name="connsiteX174" fmla="*/ 1561477 w 1970434"/>
              <a:gd name="connsiteY174" fmla="*/ 1635833 h 1958042"/>
              <a:gd name="connsiteX175" fmla="*/ 1561477 w 1970434"/>
              <a:gd name="connsiteY175" fmla="*/ 1623440 h 1958042"/>
              <a:gd name="connsiteX176" fmla="*/ 1573870 w 1970434"/>
              <a:gd name="connsiteY176" fmla="*/ 1629636 h 1958042"/>
              <a:gd name="connsiteX177" fmla="*/ 1573870 w 1970434"/>
              <a:gd name="connsiteY177" fmla="*/ 1611047 h 1958042"/>
              <a:gd name="connsiteX178" fmla="*/ 1626538 w 1970434"/>
              <a:gd name="connsiteY178" fmla="*/ 1638931 h 1958042"/>
              <a:gd name="connsiteX179" fmla="*/ 1456139 w 1970434"/>
              <a:gd name="connsiteY179" fmla="*/ 1632734 h 1958042"/>
              <a:gd name="connsiteX180" fmla="*/ 1387979 w 1970434"/>
              <a:gd name="connsiteY180" fmla="*/ 1694698 h 1958042"/>
              <a:gd name="connsiteX181" fmla="*/ 1369390 w 1970434"/>
              <a:gd name="connsiteY181" fmla="*/ 1676109 h 1958042"/>
              <a:gd name="connsiteX182" fmla="*/ 1387979 w 1970434"/>
              <a:gd name="connsiteY182" fmla="*/ 1638931 h 1958042"/>
              <a:gd name="connsiteX183" fmla="*/ 1446845 w 1970434"/>
              <a:gd name="connsiteY183" fmla="*/ 1607949 h 1958042"/>
              <a:gd name="connsiteX184" fmla="*/ 1456139 w 1970434"/>
              <a:gd name="connsiteY184" fmla="*/ 1632734 h 1958042"/>
              <a:gd name="connsiteX185" fmla="*/ 957334 w 1970434"/>
              <a:gd name="connsiteY185" fmla="*/ 1604851 h 1958042"/>
              <a:gd name="connsiteX186" fmla="*/ 941843 w 1970434"/>
              <a:gd name="connsiteY186" fmla="*/ 1611047 h 1958042"/>
              <a:gd name="connsiteX187" fmla="*/ 926352 w 1970434"/>
              <a:gd name="connsiteY187" fmla="*/ 1601753 h 1958042"/>
              <a:gd name="connsiteX188" fmla="*/ 957334 w 1970434"/>
              <a:gd name="connsiteY188" fmla="*/ 1604851 h 1958042"/>
              <a:gd name="connsiteX189" fmla="*/ 1490219 w 1970434"/>
              <a:gd name="connsiteY189" fmla="*/ 1620342 h 1958042"/>
              <a:gd name="connsiteX190" fmla="*/ 1477826 w 1970434"/>
              <a:gd name="connsiteY190" fmla="*/ 1611047 h 1958042"/>
              <a:gd name="connsiteX191" fmla="*/ 1515004 w 1970434"/>
              <a:gd name="connsiteY191" fmla="*/ 1595556 h 1958042"/>
              <a:gd name="connsiteX192" fmla="*/ 1490219 w 1970434"/>
              <a:gd name="connsiteY192" fmla="*/ 1620342 h 1958042"/>
              <a:gd name="connsiteX193" fmla="*/ 1053377 w 1970434"/>
              <a:gd name="connsiteY193" fmla="*/ 1598655 h 1958042"/>
              <a:gd name="connsiteX194" fmla="*/ 1037886 w 1970434"/>
              <a:gd name="connsiteY194" fmla="*/ 1607949 h 1958042"/>
              <a:gd name="connsiteX195" fmla="*/ 1028592 w 1970434"/>
              <a:gd name="connsiteY195" fmla="*/ 1607949 h 1958042"/>
              <a:gd name="connsiteX196" fmla="*/ 1047181 w 1970434"/>
              <a:gd name="connsiteY196" fmla="*/ 1595556 h 1958042"/>
              <a:gd name="connsiteX197" fmla="*/ 1053377 w 1970434"/>
              <a:gd name="connsiteY197" fmla="*/ 1598655 h 1958042"/>
              <a:gd name="connsiteX198" fmla="*/ 505001 w 1970434"/>
              <a:gd name="connsiteY198" fmla="*/ 1604851 h 1958042"/>
              <a:gd name="connsiteX199" fmla="*/ 498805 w 1970434"/>
              <a:gd name="connsiteY199" fmla="*/ 1617244 h 1958042"/>
              <a:gd name="connsiteX200" fmla="*/ 483314 w 1970434"/>
              <a:gd name="connsiteY200" fmla="*/ 1617244 h 1958042"/>
              <a:gd name="connsiteX201" fmla="*/ 480216 w 1970434"/>
              <a:gd name="connsiteY201" fmla="*/ 1607949 h 1958042"/>
              <a:gd name="connsiteX202" fmla="*/ 495707 w 1970434"/>
              <a:gd name="connsiteY202" fmla="*/ 1592458 h 1958042"/>
              <a:gd name="connsiteX203" fmla="*/ 505001 w 1970434"/>
              <a:gd name="connsiteY203" fmla="*/ 1604851 h 1958042"/>
              <a:gd name="connsiteX204" fmla="*/ 520492 w 1970434"/>
              <a:gd name="connsiteY204" fmla="*/ 1762857 h 1958042"/>
              <a:gd name="connsiteX205" fmla="*/ 486412 w 1970434"/>
              <a:gd name="connsiteY205" fmla="*/ 1772152 h 1958042"/>
              <a:gd name="connsiteX206" fmla="*/ 387271 w 1970434"/>
              <a:gd name="connsiteY206" fmla="*/ 1744268 h 1958042"/>
              <a:gd name="connsiteX207" fmla="*/ 312915 w 1970434"/>
              <a:gd name="connsiteY207" fmla="*/ 1626538 h 1958042"/>
              <a:gd name="connsiteX208" fmla="*/ 312915 w 1970434"/>
              <a:gd name="connsiteY208" fmla="*/ 1592458 h 1958042"/>
              <a:gd name="connsiteX209" fmla="*/ 520492 w 1970434"/>
              <a:gd name="connsiteY209" fmla="*/ 1762857 h 1958042"/>
              <a:gd name="connsiteX210" fmla="*/ 402762 w 1970434"/>
              <a:gd name="connsiteY210" fmla="*/ 1623440 h 1958042"/>
              <a:gd name="connsiteX211" fmla="*/ 362486 w 1970434"/>
              <a:gd name="connsiteY211" fmla="*/ 1651323 h 1958042"/>
              <a:gd name="connsiteX212" fmla="*/ 346995 w 1970434"/>
              <a:gd name="connsiteY212" fmla="*/ 1576967 h 1958042"/>
              <a:gd name="connsiteX213" fmla="*/ 359388 w 1970434"/>
              <a:gd name="connsiteY213" fmla="*/ 1576967 h 1958042"/>
              <a:gd name="connsiteX214" fmla="*/ 402762 w 1970434"/>
              <a:gd name="connsiteY214" fmla="*/ 1623440 h 1958042"/>
              <a:gd name="connsiteX215" fmla="*/ 1025494 w 1970434"/>
              <a:gd name="connsiteY215" fmla="*/ 1589360 h 1958042"/>
              <a:gd name="connsiteX216" fmla="*/ 1034788 w 1970434"/>
              <a:gd name="connsiteY216" fmla="*/ 1573869 h 1958042"/>
              <a:gd name="connsiteX217" fmla="*/ 1025494 w 1970434"/>
              <a:gd name="connsiteY217" fmla="*/ 1589360 h 1958042"/>
              <a:gd name="connsiteX218" fmla="*/ 1493317 w 1970434"/>
              <a:gd name="connsiteY218" fmla="*/ 1570771 h 1958042"/>
              <a:gd name="connsiteX219" fmla="*/ 1496415 w 1970434"/>
              <a:gd name="connsiteY219" fmla="*/ 1580066 h 1958042"/>
              <a:gd name="connsiteX220" fmla="*/ 1490219 w 1970434"/>
              <a:gd name="connsiteY220" fmla="*/ 1592458 h 1958042"/>
              <a:gd name="connsiteX221" fmla="*/ 1471630 w 1970434"/>
              <a:gd name="connsiteY221" fmla="*/ 1576967 h 1958042"/>
              <a:gd name="connsiteX222" fmla="*/ 1477826 w 1970434"/>
              <a:gd name="connsiteY222" fmla="*/ 1570771 h 1958042"/>
              <a:gd name="connsiteX223" fmla="*/ 1493317 w 1970434"/>
              <a:gd name="connsiteY223" fmla="*/ 1570771 h 1958042"/>
              <a:gd name="connsiteX224" fmla="*/ 811720 w 1970434"/>
              <a:gd name="connsiteY224" fmla="*/ 1586262 h 1958042"/>
              <a:gd name="connsiteX225" fmla="*/ 771444 w 1970434"/>
              <a:gd name="connsiteY225" fmla="*/ 1635833 h 1958042"/>
              <a:gd name="connsiteX226" fmla="*/ 746659 w 1970434"/>
              <a:gd name="connsiteY226" fmla="*/ 1632734 h 1958042"/>
              <a:gd name="connsiteX227" fmla="*/ 808622 w 1970434"/>
              <a:gd name="connsiteY227" fmla="*/ 1570771 h 1958042"/>
              <a:gd name="connsiteX228" fmla="*/ 811720 w 1970434"/>
              <a:gd name="connsiteY228" fmla="*/ 1586262 h 1958042"/>
              <a:gd name="connsiteX229" fmla="*/ 1236169 w 1970434"/>
              <a:gd name="connsiteY229" fmla="*/ 1614145 h 1958042"/>
              <a:gd name="connsiteX230" fmla="*/ 1214482 w 1970434"/>
              <a:gd name="connsiteY230" fmla="*/ 1623440 h 1958042"/>
              <a:gd name="connsiteX231" fmla="*/ 1168009 w 1970434"/>
              <a:gd name="connsiteY231" fmla="*/ 1564575 h 1958042"/>
              <a:gd name="connsiteX232" fmla="*/ 1236169 w 1970434"/>
              <a:gd name="connsiteY232" fmla="*/ 1614145 h 1958042"/>
              <a:gd name="connsiteX233" fmla="*/ 415155 w 1970434"/>
              <a:gd name="connsiteY233" fmla="*/ 1576967 h 1958042"/>
              <a:gd name="connsiteX234" fmla="*/ 424449 w 1970434"/>
              <a:gd name="connsiteY234" fmla="*/ 1570771 h 1958042"/>
              <a:gd name="connsiteX235" fmla="*/ 427547 w 1970434"/>
              <a:gd name="connsiteY235" fmla="*/ 1589360 h 1958042"/>
              <a:gd name="connsiteX236" fmla="*/ 399664 w 1970434"/>
              <a:gd name="connsiteY236" fmla="*/ 1570771 h 1958042"/>
              <a:gd name="connsiteX237" fmla="*/ 405860 w 1970434"/>
              <a:gd name="connsiteY237" fmla="*/ 1561477 h 1958042"/>
              <a:gd name="connsiteX238" fmla="*/ 415155 w 1970434"/>
              <a:gd name="connsiteY238" fmla="*/ 1576967 h 1958042"/>
              <a:gd name="connsiteX239" fmla="*/ 1536692 w 1970434"/>
              <a:gd name="connsiteY239" fmla="*/ 1722581 h 1958042"/>
              <a:gd name="connsiteX240" fmla="*/ 1499513 w 1970434"/>
              <a:gd name="connsiteY240" fmla="*/ 1719483 h 1958042"/>
              <a:gd name="connsiteX241" fmla="*/ 1657520 w 1970434"/>
              <a:gd name="connsiteY241" fmla="*/ 1651323 h 1958042"/>
              <a:gd name="connsiteX242" fmla="*/ 1682305 w 1970434"/>
              <a:gd name="connsiteY242" fmla="*/ 1586262 h 1958042"/>
              <a:gd name="connsiteX243" fmla="*/ 1700894 w 1970434"/>
              <a:gd name="connsiteY243" fmla="*/ 1549084 h 1958042"/>
              <a:gd name="connsiteX244" fmla="*/ 1536692 w 1970434"/>
              <a:gd name="connsiteY244" fmla="*/ 1722581 h 1958042"/>
              <a:gd name="connsiteX245" fmla="*/ 1660618 w 1970434"/>
              <a:gd name="connsiteY245" fmla="*/ 1549084 h 1958042"/>
              <a:gd name="connsiteX246" fmla="*/ 1663716 w 1970434"/>
              <a:gd name="connsiteY246" fmla="*/ 1555280 h 1958042"/>
              <a:gd name="connsiteX247" fmla="*/ 1645127 w 1970434"/>
              <a:gd name="connsiteY247" fmla="*/ 1620342 h 1958042"/>
              <a:gd name="connsiteX248" fmla="*/ 1629637 w 1970434"/>
              <a:gd name="connsiteY248" fmla="*/ 1620342 h 1958042"/>
              <a:gd name="connsiteX249" fmla="*/ 1589360 w 1970434"/>
              <a:gd name="connsiteY249" fmla="*/ 1598655 h 1958042"/>
              <a:gd name="connsiteX250" fmla="*/ 1635833 w 1970434"/>
              <a:gd name="connsiteY250" fmla="*/ 1549084 h 1958042"/>
              <a:gd name="connsiteX251" fmla="*/ 1660618 w 1970434"/>
              <a:gd name="connsiteY251" fmla="*/ 1549084 h 1958042"/>
              <a:gd name="connsiteX252" fmla="*/ 882978 w 1970434"/>
              <a:gd name="connsiteY252" fmla="*/ 1552182 h 1958042"/>
              <a:gd name="connsiteX253" fmla="*/ 864389 w 1970434"/>
              <a:gd name="connsiteY253" fmla="*/ 1552182 h 1958042"/>
              <a:gd name="connsiteX254" fmla="*/ 879880 w 1970434"/>
              <a:gd name="connsiteY254" fmla="*/ 1539789 h 1958042"/>
              <a:gd name="connsiteX255" fmla="*/ 882978 w 1970434"/>
              <a:gd name="connsiteY255" fmla="*/ 1552182 h 1958042"/>
              <a:gd name="connsiteX256" fmla="*/ 1583164 w 1970434"/>
              <a:gd name="connsiteY256" fmla="*/ 1558378 h 1958042"/>
              <a:gd name="connsiteX257" fmla="*/ 1564575 w 1970434"/>
              <a:gd name="connsiteY257" fmla="*/ 1564575 h 1958042"/>
              <a:gd name="connsiteX258" fmla="*/ 1545986 w 1970434"/>
              <a:gd name="connsiteY258" fmla="*/ 1549084 h 1958042"/>
              <a:gd name="connsiteX259" fmla="*/ 1564575 w 1970434"/>
              <a:gd name="connsiteY259" fmla="*/ 1542888 h 1958042"/>
              <a:gd name="connsiteX260" fmla="*/ 1564575 w 1970434"/>
              <a:gd name="connsiteY260" fmla="*/ 1536691 h 1958042"/>
              <a:gd name="connsiteX261" fmla="*/ 1583164 w 1970434"/>
              <a:gd name="connsiteY261" fmla="*/ 1558378 h 1958042"/>
              <a:gd name="connsiteX262" fmla="*/ 1158715 w 1970434"/>
              <a:gd name="connsiteY262" fmla="*/ 1617244 h 1958042"/>
              <a:gd name="connsiteX263" fmla="*/ 1019297 w 1970434"/>
              <a:gd name="connsiteY263" fmla="*/ 1734974 h 1958042"/>
              <a:gd name="connsiteX264" fmla="*/ 1037886 w 1970434"/>
              <a:gd name="connsiteY264" fmla="*/ 1793839 h 1958042"/>
              <a:gd name="connsiteX265" fmla="*/ 1013101 w 1970434"/>
              <a:gd name="connsiteY265" fmla="*/ 1806232 h 1958042"/>
              <a:gd name="connsiteX266" fmla="*/ 979021 w 1970434"/>
              <a:gd name="connsiteY266" fmla="*/ 1806232 h 1958042"/>
              <a:gd name="connsiteX267" fmla="*/ 994512 w 1970434"/>
              <a:gd name="connsiteY267" fmla="*/ 1744268 h 1958042"/>
              <a:gd name="connsiteX268" fmla="*/ 867487 w 1970434"/>
              <a:gd name="connsiteY268" fmla="*/ 1623440 h 1958042"/>
              <a:gd name="connsiteX269" fmla="*/ 821015 w 1970434"/>
              <a:gd name="connsiteY269" fmla="*/ 1629636 h 1958042"/>
              <a:gd name="connsiteX270" fmla="*/ 833407 w 1970434"/>
              <a:gd name="connsiteY270" fmla="*/ 1539789 h 1958042"/>
              <a:gd name="connsiteX271" fmla="*/ 988316 w 1970434"/>
              <a:gd name="connsiteY271" fmla="*/ 1626538 h 1958042"/>
              <a:gd name="connsiteX272" fmla="*/ 1149420 w 1970434"/>
              <a:gd name="connsiteY272" fmla="*/ 1530495 h 1958042"/>
              <a:gd name="connsiteX273" fmla="*/ 1158715 w 1970434"/>
              <a:gd name="connsiteY273" fmla="*/ 1617244 h 1958042"/>
              <a:gd name="connsiteX274" fmla="*/ 1109144 w 1970434"/>
              <a:gd name="connsiteY274" fmla="*/ 1552182 h 1958042"/>
              <a:gd name="connsiteX275" fmla="*/ 1096752 w 1970434"/>
              <a:gd name="connsiteY275" fmla="*/ 1552182 h 1958042"/>
              <a:gd name="connsiteX276" fmla="*/ 1106046 w 1970434"/>
              <a:gd name="connsiteY276" fmla="*/ 1530495 h 1958042"/>
              <a:gd name="connsiteX277" fmla="*/ 1109144 w 1970434"/>
              <a:gd name="connsiteY277" fmla="*/ 1552182 h 1958042"/>
              <a:gd name="connsiteX278" fmla="*/ 461627 w 1970434"/>
              <a:gd name="connsiteY278" fmla="*/ 1549084 h 1958042"/>
              <a:gd name="connsiteX279" fmla="*/ 461627 w 1970434"/>
              <a:gd name="connsiteY279" fmla="*/ 1561477 h 1958042"/>
              <a:gd name="connsiteX280" fmla="*/ 480216 w 1970434"/>
              <a:gd name="connsiteY280" fmla="*/ 1561477 h 1958042"/>
              <a:gd name="connsiteX281" fmla="*/ 483314 w 1970434"/>
              <a:gd name="connsiteY281" fmla="*/ 1567673 h 1958042"/>
              <a:gd name="connsiteX282" fmla="*/ 467823 w 1970434"/>
              <a:gd name="connsiteY282" fmla="*/ 1580066 h 1958042"/>
              <a:gd name="connsiteX283" fmla="*/ 449234 w 1970434"/>
              <a:gd name="connsiteY283" fmla="*/ 1580066 h 1958042"/>
              <a:gd name="connsiteX284" fmla="*/ 449234 w 1970434"/>
              <a:gd name="connsiteY284" fmla="*/ 1561477 h 1958042"/>
              <a:gd name="connsiteX285" fmla="*/ 480216 w 1970434"/>
              <a:gd name="connsiteY285" fmla="*/ 1530495 h 1958042"/>
              <a:gd name="connsiteX286" fmla="*/ 461627 w 1970434"/>
              <a:gd name="connsiteY286" fmla="*/ 1549084 h 1958042"/>
              <a:gd name="connsiteX287" fmla="*/ 690892 w 1970434"/>
              <a:gd name="connsiteY287" fmla="*/ 1542888 h 1958042"/>
              <a:gd name="connsiteX288" fmla="*/ 669204 w 1970434"/>
              <a:gd name="connsiteY288" fmla="*/ 1536691 h 1958042"/>
              <a:gd name="connsiteX289" fmla="*/ 647517 w 1970434"/>
              <a:gd name="connsiteY289" fmla="*/ 1567673 h 1958042"/>
              <a:gd name="connsiteX290" fmla="*/ 638223 w 1970434"/>
              <a:gd name="connsiteY290" fmla="*/ 1549084 h 1958042"/>
              <a:gd name="connsiteX291" fmla="*/ 672303 w 1970434"/>
              <a:gd name="connsiteY291" fmla="*/ 1518102 h 1958042"/>
              <a:gd name="connsiteX292" fmla="*/ 690892 w 1970434"/>
              <a:gd name="connsiteY292" fmla="*/ 1542888 h 1958042"/>
              <a:gd name="connsiteX293" fmla="*/ 616536 w 1970434"/>
              <a:gd name="connsiteY293" fmla="*/ 1623440 h 1958042"/>
              <a:gd name="connsiteX294" fmla="*/ 678499 w 1970434"/>
              <a:gd name="connsiteY294" fmla="*/ 1623440 h 1958042"/>
              <a:gd name="connsiteX295" fmla="*/ 619634 w 1970434"/>
              <a:gd name="connsiteY295" fmla="*/ 1635833 h 1958042"/>
              <a:gd name="connsiteX296" fmla="*/ 505001 w 1970434"/>
              <a:gd name="connsiteY296" fmla="*/ 1545986 h 1958042"/>
              <a:gd name="connsiteX297" fmla="*/ 517394 w 1970434"/>
              <a:gd name="connsiteY297" fmla="*/ 1508808 h 1958042"/>
              <a:gd name="connsiteX298" fmla="*/ 616536 w 1970434"/>
              <a:gd name="connsiteY298" fmla="*/ 1623440 h 1958042"/>
              <a:gd name="connsiteX299" fmla="*/ 1496415 w 1970434"/>
              <a:gd name="connsiteY299" fmla="*/ 1555280 h 1958042"/>
              <a:gd name="connsiteX300" fmla="*/ 1493317 w 1970434"/>
              <a:gd name="connsiteY300" fmla="*/ 1536691 h 1958042"/>
              <a:gd name="connsiteX301" fmla="*/ 1511906 w 1970434"/>
              <a:gd name="connsiteY301" fmla="*/ 1542888 h 1958042"/>
              <a:gd name="connsiteX302" fmla="*/ 1515004 w 1970434"/>
              <a:gd name="connsiteY302" fmla="*/ 1533593 h 1958042"/>
              <a:gd name="connsiteX303" fmla="*/ 1493317 w 1970434"/>
              <a:gd name="connsiteY303" fmla="*/ 1508808 h 1958042"/>
              <a:gd name="connsiteX304" fmla="*/ 1527397 w 1970434"/>
              <a:gd name="connsiteY304" fmla="*/ 1552182 h 1958042"/>
              <a:gd name="connsiteX305" fmla="*/ 1496415 w 1970434"/>
              <a:gd name="connsiteY305" fmla="*/ 1555280 h 1958042"/>
              <a:gd name="connsiteX306" fmla="*/ 1344605 w 1970434"/>
              <a:gd name="connsiteY306" fmla="*/ 1530495 h 1958042"/>
              <a:gd name="connsiteX307" fmla="*/ 1332212 w 1970434"/>
              <a:gd name="connsiteY307" fmla="*/ 1545986 h 1958042"/>
              <a:gd name="connsiteX308" fmla="*/ 1310525 w 1970434"/>
              <a:gd name="connsiteY308" fmla="*/ 1521200 h 1958042"/>
              <a:gd name="connsiteX309" fmla="*/ 1295034 w 1970434"/>
              <a:gd name="connsiteY309" fmla="*/ 1527397 h 1958042"/>
              <a:gd name="connsiteX310" fmla="*/ 1291936 w 1970434"/>
              <a:gd name="connsiteY310" fmla="*/ 1518102 h 1958042"/>
              <a:gd name="connsiteX311" fmla="*/ 1307427 w 1970434"/>
              <a:gd name="connsiteY311" fmla="*/ 1505710 h 1958042"/>
              <a:gd name="connsiteX312" fmla="*/ 1344605 w 1970434"/>
              <a:gd name="connsiteY312" fmla="*/ 1530495 h 1958042"/>
              <a:gd name="connsiteX313" fmla="*/ 322210 w 1970434"/>
              <a:gd name="connsiteY313" fmla="*/ 1549084 h 1958042"/>
              <a:gd name="connsiteX314" fmla="*/ 263344 w 1970434"/>
              <a:gd name="connsiteY314" fmla="*/ 1545986 h 1958042"/>
              <a:gd name="connsiteX315" fmla="*/ 285031 w 1970434"/>
              <a:gd name="connsiteY315" fmla="*/ 1499513 h 1958042"/>
              <a:gd name="connsiteX316" fmla="*/ 322210 w 1970434"/>
              <a:gd name="connsiteY316" fmla="*/ 1549084 h 1958042"/>
              <a:gd name="connsiteX317" fmla="*/ 390369 w 1970434"/>
              <a:gd name="connsiteY317" fmla="*/ 1530495 h 1958042"/>
              <a:gd name="connsiteX318" fmla="*/ 396566 w 1970434"/>
              <a:gd name="connsiteY318" fmla="*/ 1536691 h 1958042"/>
              <a:gd name="connsiteX319" fmla="*/ 412056 w 1970434"/>
              <a:gd name="connsiteY319" fmla="*/ 1527397 h 1958042"/>
              <a:gd name="connsiteX320" fmla="*/ 412056 w 1970434"/>
              <a:gd name="connsiteY320" fmla="*/ 1536691 h 1958042"/>
              <a:gd name="connsiteX321" fmla="*/ 381075 w 1970434"/>
              <a:gd name="connsiteY321" fmla="*/ 1555280 h 1958042"/>
              <a:gd name="connsiteX322" fmla="*/ 374878 w 1970434"/>
              <a:gd name="connsiteY322" fmla="*/ 1533593 h 1958042"/>
              <a:gd name="connsiteX323" fmla="*/ 399664 w 1970434"/>
              <a:gd name="connsiteY323" fmla="*/ 1496415 h 1958042"/>
              <a:gd name="connsiteX324" fmla="*/ 390369 w 1970434"/>
              <a:gd name="connsiteY324" fmla="*/ 1530495 h 1958042"/>
              <a:gd name="connsiteX325" fmla="*/ 1468532 w 1970434"/>
              <a:gd name="connsiteY325" fmla="*/ 1530495 h 1958042"/>
              <a:gd name="connsiteX326" fmla="*/ 1347703 w 1970434"/>
              <a:gd name="connsiteY326" fmla="*/ 1617244 h 1958042"/>
              <a:gd name="connsiteX327" fmla="*/ 1301231 w 1970434"/>
              <a:gd name="connsiteY327" fmla="*/ 1611047 h 1958042"/>
              <a:gd name="connsiteX328" fmla="*/ 1456139 w 1970434"/>
              <a:gd name="connsiteY328" fmla="*/ 1490219 h 1958042"/>
              <a:gd name="connsiteX329" fmla="*/ 1468532 w 1970434"/>
              <a:gd name="connsiteY329" fmla="*/ 1530495 h 1958042"/>
              <a:gd name="connsiteX330" fmla="*/ 700186 w 1970434"/>
              <a:gd name="connsiteY330" fmla="*/ 1521200 h 1958042"/>
              <a:gd name="connsiteX331" fmla="*/ 681597 w 1970434"/>
              <a:gd name="connsiteY331" fmla="*/ 1505710 h 1958042"/>
              <a:gd name="connsiteX332" fmla="*/ 663008 w 1970434"/>
              <a:gd name="connsiteY332" fmla="*/ 1502611 h 1958042"/>
              <a:gd name="connsiteX333" fmla="*/ 616536 w 1970434"/>
              <a:gd name="connsiteY333" fmla="*/ 1542888 h 1958042"/>
              <a:gd name="connsiteX334" fmla="*/ 659910 w 1970434"/>
              <a:gd name="connsiteY334" fmla="*/ 1490219 h 1958042"/>
              <a:gd name="connsiteX335" fmla="*/ 700186 w 1970434"/>
              <a:gd name="connsiteY335" fmla="*/ 1521200 h 1958042"/>
              <a:gd name="connsiteX336" fmla="*/ 1050279 w 1970434"/>
              <a:gd name="connsiteY336" fmla="*/ 1487121 h 1958042"/>
              <a:gd name="connsiteX337" fmla="*/ 997610 w 1970434"/>
              <a:gd name="connsiteY337" fmla="*/ 1496415 h 1958042"/>
              <a:gd name="connsiteX338" fmla="*/ 935647 w 1970434"/>
              <a:gd name="connsiteY338" fmla="*/ 1487121 h 1958042"/>
              <a:gd name="connsiteX339" fmla="*/ 1050279 w 1970434"/>
              <a:gd name="connsiteY339" fmla="*/ 1487121 h 1958042"/>
              <a:gd name="connsiteX340" fmla="*/ 1369390 w 1970434"/>
              <a:gd name="connsiteY340" fmla="*/ 1515004 h 1958042"/>
              <a:gd name="connsiteX341" fmla="*/ 1366292 w 1970434"/>
              <a:gd name="connsiteY341" fmla="*/ 1527397 h 1958042"/>
              <a:gd name="connsiteX342" fmla="*/ 1316722 w 1970434"/>
              <a:gd name="connsiteY342" fmla="*/ 1487121 h 1958042"/>
              <a:gd name="connsiteX343" fmla="*/ 1282642 w 1970434"/>
              <a:gd name="connsiteY343" fmla="*/ 1505710 h 1958042"/>
              <a:gd name="connsiteX344" fmla="*/ 1316722 w 1970434"/>
              <a:gd name="connsiteY344" fmla="*/ 1477826 h 1958042"/>
              <a:gd name="connsiteX345" fmla="*/ 1369390 w 1970434"/>
              <a:gd name="connsiteY345" fmla="*/ 1515004 h 1958042"/>
              <a:gd name="connsiteX346" fmla="*/ 1595557 w 1970434"/>
              <a:gd name="connsiteY346" fmla="*/ 1530495 h 1958042"/>
              <a:gd name="connsiteX347" fmla="*/ 1558379 w 1970434"/>
              <a:gd name="connsiteY347" fmla="*/ 1515004 h 1958042"/>
              <a:gd name="connsiteX348" fmla="*/ 1558379 w 1970434"/>
              <a:gd name="connsiteY348" fmla="*/ 1505710 h 1958042"/>
              <a:gd name="connsiteX349" fmla="*/ 1580066 w 1970434"/>
              <a:gd name="connsiteY349" fmla="*/ 1505710 h 1958042"/>
              <a:gd name="connsiteX350" fmla="*/ 1586262 w 1970434"/>
              <a:gd name="connsiteY350" fmla="*/ 1499513 h 1958042"/>
              <a:gd name="connsiteX351" fmla="*/ 1570771 w 1970434"/>
              <a:gd name="connsiteY351" fmla="*/ 1474728 h 1958042"/>
              <a:gd name="connsiteX352" fmla="*/ 1598655 w 1970434"/>
              <a:gd name="connsiteY352" fmla="*/ 1511906 h 1958042"/>
              <a:gd name="connsiteX353" fmla="*/ 1595557 w 1970434"/>
              <a:gd name="connsiteY353" fmla="*/ 1530495 h 1958042"/>
              <a:gd name="connsiteX354" fmla="*/ 1728778 w 1970434"/>
              <a:gd name="connsiteY354" fmla="*/ 1511906 h 1958042"/>
              <a:gd name="connsiteX355" fmla="*/ 1673011 w 1970434"/>
              <a:gd name="connsiteY355" fmla="*/ 1518102 h 1958042"/>
              <a:gd name="connsiteX356" fmla="*/ 1669913 w 1970434"/>
              <a:gd name="connsiteY356" fmla="*/ 1511906 h 1958042"/>
              <a:gd name="connsiteX357" fmla="*/ 1703993 w 1970434"/>
              <a:gd name="connsiteY357" fmla="*/ 1465433 h 1958042"/>
              <a:gd name="connsiteX358" fmla="*/ 1728778 w 1970434"/>
              <a:gd name="connsiteY358" fmla="*/ 1511906 h 1958042"/>
              <a:gd name="connsiteX359" fmla="*/ 1651324 w 1970434"/>
              <a:gd name="connsiteY359" fmla="*/ 1480924 h 1958042"/>
              <a:gd name="connsiteX360" fmla="*/ 1635833 w 1970434"/>
              <a:gd name="connsiteY360" fmla="*/ 1477826 h 1958042"/>
              <a:gd name="connsiteX361" fmla="*/ 1638931 w 1970434"/>
              <a:gd name="connsiteY361" fmla="*/ 1465433 h 1958042"/>
              <a:gd name="connsiteX362" fmla="*/ 1651324 w 1970434"/>
              <a:gd name="connsiteY362" fmla="*/ 1480924 h 1958042"/>
              <a:gd name="connsiteX363" fmla="*/ 808622 w 1970434"/>
              <a:gd name="connsiteY363" fmla="*/ 1493317 h 1958042"/>
              <a:gd name="connsiteX364" fmla="*/ 786935 w 1970434"/>
              <a:gd name="connsiteY364" fmla="*/ 1462335 h 1958042"/>
              <a:gd name="connsiteX365" fmla="*/ 808622 w 1970434"/>
              <a:gd name="connsiteY365" fmla="*/ 1493317 h 1958042"/>
              <a:gd name="connsiteX366" fmla="*/ 446136 w 1970434"/>
              <a:gd name="connsiteY366" fmla="*/ 1468532 h 1958042"/>
              <a:gd name="connsiteX367" fmla="*/ 433744 w 1970434"/>
              <a:gd name="connsiteY367" fmla="*/ 1496415 h 1958042"/>
              <a:gd name="connsiteX368" fmla="*/ 436842 w 1970434"/>
              <a:gd name="connsiteY368" fmla="*/ 1505710 h 1958042"/>
              <a:gd name="connsiteX369" fmla="*/ 461627 w 1970434"/>
              <a:gd name="connsiteY369" fmla="*/ 1505710 h 1958042"/>
              <a:gd name="connsiteX370" fmla="*/ 443038 w 1970434"/>
              <a:gd name="connsiteY370" fmla="*/ 1530495 h 1958042"/>
              <a:gd name="connsiteX371" fmla="*/ 421351 w 1970434"/>
              <a:gd name="connsiteY371" fmla="*/ 1493317 h 1958042"/>
              <a:gd name="connsiteX372" fmla="*/ 446136 w 1970434"/>
              <a:gd name="connsiteY372" fmla="*/ 1459237 h 1958042"/>
              <a:gd name="connsiteX373" fmla="*/ 446136 w 1970434"/>
              <a:gd name="connsiteY373" fmla="*/ 1468532 h 1958042"/>
              <a:gd name="connsiteX374" fmla="*/ 858193 w 1970434"/>
              <a:gd name="connsiteY374" fmla="*/ 1453041 h 1958042"/>
              <a:gd name="connsiteX375" fmla="*/ 833407 w 1970434"/>
              <a:gd name="connsiteY375" fmla="*/ 1502611 h 1958042"/>
              <a:gd name="connsiteX376" fmla="*/ 827211 w 1970434"/>
              <a:gd name="connsiteY376" fmla="*/ 1480924 h 1958042"/>
              <a:gd name="connsiteX377" fmla="*/ 845800 w 1970434"/>
              <a:gd name="connsiteY377" fmla="*/ 1453041 h 1958042"/>
              <a:gd name="connsiteX378" fmla="*/ 858193 w 1970434"/>
              <a:gd name="connsiteY378" fmla="*/ 1453041 h 1958042"/>
              <a:gd name="connsiteX379" fmla="*/ 322210 w 1970434"/>
              <a:gd name="connsiteY379" fmla="*/ 1477826 h 1958042"/>
              <a:gd name="connsiteX380" fmla="*/ 306719 w 1970434"/>
              <a:gd name="connsiteY380" fmla="*/ 1468532 h 1958042"/>
              <a:gd name="connsiteX381" fmla="*/ 306719 w 1970434"/>
              <a:gd name="connsiteY381" fmla="*/ 1459237 h 1958042"/>
              <a:gd name="connsiteX382" fmla="*/ 322210 w 1970434"/>
              <a:gd name="connsiteY382" fmla="*/ 1453041 h 1958042"/>
              <a:gd name="connsiteX383" fmla="*/ 322210 w 1970434"/>
              <a:gd name="connsiteY383" fmla="*/ 1477826 h 1958042"/>
              <a:gd name="connsiteX384" fmla="*/ 1152519 w 1970434"/>
              <a:gd name="connsiteY384" fmla="*/ 1480924 h 1958042"/>
              <a:gd name="connsiteX385" fmla="*/ 1143224 w 1970434"/>
              <a:gd name="connsiteY385" fmla="*/ 1502611 h 1958042"/>
              <a:gd name="connsiteX386" fmla="*/ 1124635 w 1970434"/>
              <a:gd name="connsiteY386" fmla="*/ 1456139 h 1958042"/>
              <a:gd name="connsiteX387" fmla="*/ 1133930 w 1970434"/>
              <a:gd name="connsiteY387" fmla="*/ 1449943 h 1958042"/>
              <a:gd name="connsiteX388" fmla="*/ 1152519 w 1970434"/>
              <a:gd name="connsiteY388" fmla="*/ 1480924 h 1958042"/>
              <a:gd name="connsiteX389" fmla="*/ 1177304 w 1970434"/>
              <a:gd name="connsiteY389" fmla="*/ 1480924 h 1958042"/>
              <a:gd name="connsiteX390" fmla="*/ 1189697 w 1970434"/>
              <a:gd name="connsiteY390" fmla="*/ 1493317 h 1958042"/>
              <a:gd name="connsiteX391" fmla="*/ 1208286 w 1970434"/>
              <a:gd name="connsiteY391" fmla="*/ 1462335 h 1958042"/>
              <a:gd name="connsiteX392" fmla="*/ 1205188 w 1970434"/>
              <a:gd name="connsiteY392" fmla="*/ 1493317 h 1958042"/>
              <a:gd name="connsiteX393" fmla="*/ 1279544 w 1970434"/>
              <a:gd name="connsiteY393" fmla="*/ 1456139 h 1958042"/>
              <a:gd name="connsiteX394" fmla="*/ 1278180 w 1970434"/>
              <a:gd name="connsiteY394" fmla="*/ 1448579 h 1958042"/>
              <a:gd name="connsiteX395" fmla="*/ 1279544 w 1970434"/>
              <a:gd name="connsiteY395" fmla="*/ 1446844 h 1958042"/>
              <a:gd name="connsiteX396" fmla="*/ 1279544 w 1970434"/>
              <a:gd name="connsiteY396" fmla="*/ 1462335 h 1958042"/>
              <a:gd name="connsiteX397" fmla="*/ 1198991 w 1970434"/>
              <a:gd name="connsiteY397" fmla="*/ 1493317 h 1958042"/>
              <a:gd name="connsiteX398" fmla="*/ 1174206 w 1970434"/>
              <a:gd name="connsiteY398" fmla="*/ 1490219 h 1958042"/>
              <a:gd name="connsiteX399" fmla="*/ 1198991 w 1970434"/>
              <a:gd name="connsiteY399" fmla="*/ 1446844 h 1958042"/>
              <a:gd name="connsiteX400" fmla="*/ 1177304 w 1970434"/>
              <a:gd name="connsiteY400" fmla="*/ 1480924 h 1958042"/>
              <a:gd name="connsiteX401" fmla="*/ 613437 w 1970434"/>
              <a:gd name="connsiteY401" fmla="*/ 1446844 h 1958042"/>
              <a:gd name="connsiteX402" fmla="*/ 607241 w 1970434"/>
              <a:gd name="connsiteY402" fmla="*/ 1465433 h 1958042"/>
              <a:gd name="connsiteX403" fmla="*/ 594848 w 1970434"/>
              <a:gd name="connsiteY403" fmla="*/ 1456139 h 1958042"/>
              <a:gd name="connsiteX404" fmla="*/ 594848 w 1970434"/>
              <a:gd name="connsiteY404" fmla="*/ 1446844 h 1958042"/>
              <a:gd name="connsiteX405" fmla="*/ 613437 w 1970434"/>
              <a:gd name="connsiteY405" fmla="*/ 1446844 h 1958042"/>
              <a:gd name="connsiteX406" fmla="*/ 1549084 w 1970434"/>
              <a:gd name="connsiteY406" fmla="*/ 1468532 h 1958042"/>
              <a:gd name="connsiteX407" fmla="*/ 1539790 w 1970434"/>
              <a:gd name="connsiteY407" fmla="*/ 1508808 h 1958042"/>
              <a:gd name="connsiteX408" fmla="*/ 1515004 w 1970434"/>
              <a:gd name="connsiteY408" fmla="*/ 1490219 h 1958042"/>
              <a:gd name="connsiteX409" fmla="*/ 1515004 w 1970434"/>
              <a:gd name="connsiteY409" fmla="*/ 1480924 h 1958042"/>
              <a:gd name="connsiteX410" fmla="*/ 1536692 w 1970434"/>
              <a:gd name="connsiteY410" fmla="*/ 1484022 h 1958042"/>
              <a:gd name="connsiteX411" fmla="*/ 1542888 w 1970434"/>
              <a:gd name="connsiteY411" fmla="*/ 1477826 h 1958042"/>
              <a:gd name="connsiteX412" fmla="*/ 1530495 w 1970434"/>
              <a:gd name="connsiteY412" fmla="*/ 1456139 h 1958042"/>
              <a:gd name="connsiteX413" fmla="*/ 1530495 w 1970434"/>
              <a:gd name="connsiteY413" fmla="*/ 1437550 h 1958042"/>
              <a:gd name="connsiteX414" fmla="*/ 1549084 w 1970434"/>
              <a:gd name="connsiteY414" fmla="*/ 1468532 h 1958042"/>
              <a:gd name="connsiteX415" fmla="*/ 362486 w 1970434"/>
              <a:gd name="connsiteY415" fmla="*/ 1431354 h 1958042"/>
              <a:gd name="connsiteX416" fmla="*/ 362486 w 1970434"/>
              <a:gd name="connsiteY416" fmla="*/ 1446844 h 1958042"/>
              <a:gd name="connsiteX417" fmla="*/ 356289 w 1970434"/>
              <a:gd name="connsiteY417" fmla="*/ 1465433 h 1958042"/>
              <a:gd name="connsiteX418" fmla="*/ 384173 w 1970434"/>
              <a:gd name="connsiteY418" fmla="*/ 1480924 h 1958042"/>
              <a:gd name="connsiteX419" fmla="*/ 362486 w 1970434"/>
              <a:gd name="connsiteY419" fmla="*/ 1502611 h 1958042"/>
              <a:gd name="connsiteX420" fmla="*/ 343897 w 1970434"/>
              <a:gd name="connsiteY420" fmla="*/ 1468532 h 1958042"/>
              <a:gd name="connsiteX421" fmla="*/ 353191 w 1970434"/>
              <a:gd name="connsiteY421" fmla="*/ 1431354 h 1958042"/>
              <a:gd name="connsiteX422" fmla="*/ 362486 w 1970434"/>
              <a:gd name="connsiteY422" fmla="*/ 1431354 h 1958042"/>
              <a:gd name="connsiteX423" fmla="*/ 1381783 w 1970434"/>
              <a:gd name="connsiteY423" fmla="*/ 1440648 h 1958042"/>
              <a:gd name="connsiteX424" fmla="*/ 1366292 w 1970434"/>
              <a:gd name="connsiteY424" fmla="*/ 1443746 h 1958042"/>
              <a:gd name="connsiteX425" fmla="*/ 1369390 w 1970434"/>
              <a:gd name="connsiteY425" fmla="*/ 1428255 h 1958042"/>
              <a:gd name="connsiteX426" fmla="*/ 1381783 w 1970434"/>
              <a:gd name="connsiteY426" fmla="*/ 1440648 h 1958042"/>
              <a:gd name="connsiteX427" fmla="*/ 1251660 w 1970434"/>
              <a:gd name="connsiteY427" fmla="*/ 1428255 h 1958042"/>
              <a:gd name="connsiteX428" fmla="*/ 1264053 w 1970434"/>
              <a:gd name="connsiteY428" fmla="*/ 1437550 h 1958042"/>
              <a:gd name="connsiteX429" fmla="*/ 1242366 w 1970434"/>
              <a:gd name="connsiteY429" fmla="*/ 1428255 h 1958042"/>
              <a:gd name="connsiteX430" fmla="*/ 1251660 w 1970434"/>
              <a:gd name="connsiteY430" fmla="*/ 1428255 h 1958042"/>
              <a:gd name="connsiteX431" fmla="*/ 1660618 w 1970434"/>
              <a:gd name="connsiteY431" fmla="*/ 1456139 h 1958042"/>
              <a:gd name="connsiteX432" fmla="*/ 1642029 w 1970434"/>
              <a:gd name="connsiteY432" fmla="*/ 1431354 h 1958042"/>
              <a:gd name="connsiteX433" fmla="*/ 1673011 w 1970434"/>
              <a:gd name="connsiteY433" fmla="*/ 1453041 h 1958042"/>
              <a:gd name="connsiteX434" fmla="*/ 1660618 w 1970434"/>
              <a:gd name="connsiteY434" fmla="*/ 1456139 h 1958042"/>
              <a:gd name="connsiteX435" fmla="*/ 495707 w 1970434"/>
              <a:gd name="connsiteY435" fmla="*/ 1468532 h 1958042"/>
              <a:gd name="connsiteX436" fmla="*/ 511198 w 1970434"/>
              <a:gd name="connsiteY436" fmla="*/ 1459237 h 1958042"/>
              <a:gd name="connsiteX437" fmla="*/ 489511 w 1970434"/>
              <a:gd name="connsiteY437" fmla="*/ 1502611 h 1958042"/>
              <a:gd name="connsiteX438" fmla="*/ 467823 w 1970434"/>
              <a:gd name="connsiteY438" fmla="*/ 1465433 h 1958042"/>
              <a:gd name="connsiteX439" fmla="*/ 477118 w 1970434"/>
              <a:gd name="connsiteY439" fmla="*/ 1418961 h 1958042"/>
              <a:gd name="connsiteX440" fmla="*/ 495707 w 1970434"/>
              <a:gd name="connsiteY440" fmla="*/ 1468532 h 1958042"/>
              <a:gd name="connsiteX441" fmla="*/ 263344 w 1970434"/>
              <a:gd name="connsiteY441" fmla="*/ 1465433 h 1958042"/>
              <a:gd name="connsiteX442" fmla="*/ 254050 w 1970434"/>
              <a:gd name="connsiteY442" fmla="*/ 1480924 h 1958042"/>
              <a:gd name="connsiteX443" fmla="*/ 232363 w 1970434"/>
              <a:gd name="connsiteY443" fmla="*/ 1415863 h 1958042"/>
              <a:gd name="connsiteX444" fmla="*/ 263344 w 1970434"/>
              <a:gd name="connsiteY444" fmla="*/ 1465433 h 1958042"/>
              <a:gd name="connsiteX445" fmla="*/ 1722582 w 1970434"/>
              <a:gd name="connsiteY445" fmla="*/ 1440648 h 1958042"/>
              <a:gd name="connsiteX446" fmla="*/ 1722582 w 1970434"/>
              <a:gd name="connsiteY446" fmla="*/ 1428255 h 1958042"/>
              <a:gd name="connsiteX447" fmla="*/ 1738072 w 1970434"/>
              <a:gd name="connsiteY447" fmla="*/ 1409666 h 1958042"/>
              <a:gd name="connsiteX448" fmla="*/ 1722582 w 1970434"/>
              <a:gd name="connsiteY448" fmla="*/ 1440648 h 1958042"/>
              <a:gd name="connsiteX449" fmla="*/ 1285740 w 1970434"/>
              <a:gd name="connsiteY449" fmla="*/ 1431354 h 1958042"/>
              <a:gd name="connsiteX450" fmla="*/ 1267151 w 1970434"/>
              <a:gd name="connsiteY450" fmla="*/ 1412765 h 1958042"/>
              <a:gd name="connsiteX451" fmla="*/ 1298133 w 1970434"/>
              <a:gd name="connsiteY451" fmla="*/ 1406568 h 1958042"/>
              <a:gd name="connsiteX452" fmla="*/ 1285740 w 1970434"/>
              <a:gd name="connsiteY452" fmla="*/ 1431354 h 1958042"/>
              <a:gd name="connsiteX453" fmla="*/ 1623440 w 1970434"/>
              <a:gd name="connsiteY453" fmla="*/ 1437550 h 1958042"/>
              <a:gd name="connsiteX454" fmla="*/ 1614146 w 1970434"/>
              <a:gd name="connsiteY454" fmla="*/ 1474728 h 1958042"/>
              <a:gd name="connsiteX455" fmla="*/ 1589360 w 1970434"/>
              <a:gd name="connsiteY455" fmla="*/ 1449943 h 1958042"/>
              <a:gd name="connsiteX456" fmla="*/ 1595557 w 1970434"/>
              <a:gd name="connsiteY456" fmla="*/ 1446844 h 1958042"/>
              <a:gd name="connsiteX457" fmla="*/ 1611048 w 1970434"/>
              <a:gd name="connsiteY457" fmla="*/ 1453041 h 1958042"/>
              <a:gd name="connsiteX458" fmla="*/ 1611048 w 1970434"/>
              <a:gd name="connsiteY458" fmla="*/ 1418961 h 1958042"/>
              <a:gd name="connsiteX459" fmla="*/ 1604851 w 1970434"/>
              <a:gd name="connsiteY459" fmla="*/ 1403470 h 1958042"/>
              <a:gd name="connsiteX460" fmla="*/ 1623440 w 1970434"/>
              <a:gd name="connsiteY460" fmla="*/ 1437550 h 1958042"/>
              <a:gd name="connsiteX461" fmla="*/ 1508808 w 1970434"/>
              <a:gd name="connsiteY461" fmla="*/ 1440648 h 1958042"/>
              <a:gd name="connsiteX462" fmla="*/ 1487121 w 1970434"/>
              <a:gd name="connsiteY462" fmla="*/ 1480924 h 1958042"/>
              <a:gd name="connsiteX463" fmla="*/ 1465434 w 1970434"/>
              <a:gd name="connsiteY463" fmla="*/ 1446844 h 1958042"/>
              <a:gd name="connsiteX464" fmla="*/ 1468532 w 1970434"/>
              <a:gd name="connsiteY464" fmla="*/ 1437550 h 1958042"/>
              <a:gd name="connsiteX465" fmla="*/ 1487121 w 1970434"/>
              <a:gd name="connsiteY465" fmla="*/ 1446844 h 1958042"/>
              <a:gd name="connsiteX466" fmla="*/ 1484023 w 1970434"/>
              <a:gd name="connsiteY466" fmla="*/ 1400372 h 1958042"/>
              <a:gd name="connsiteX467" fmla="*/ 1508808 w 1970434"/>
              <a:gd name="connsiteY467" fmla="*/ 1440648 h 1958042"/>
              <a:gd name="connsiteX468" fmla="*/ 1056475 w 1970434"/>
              <a:gd name="connsiteY468" fmla="*/ 1428255 h 1958042"/>
              <a:gd name="connsiteX469" fmla="*/ 985218 w 1970434"/>
              <a:gd name="connsiteY469" fmla="*/ 1409666 h 1958042"/>
              <a:gd name="connsiteX470" fmla="*/ 935647 w 1970434"/>
              <a:gd name="connsiteY470" fmla="*/ 1422059 h 1958042"/>
              <a:gd name="connsiteX471" fmla="*/ 991414 w 1970434"/>
              <a:gd name="connsiteY471" fmla="*/ 1400372 h 1958042"/>
              <a:gd name="connsiteX472" fmla="*/ 1056475 w 1970434"/>
              <a:gd name="connsiteY472" fmla="*/ 1428255 h 1958042"/>
              <a:gd name="connsiteX473" fmla="*/ 731168 w 1970434"/>
              <a:gd name="connsiteY473" fmla="*/ 1406568 h 1958042"/>
              <a:gd name="connsiteX474" fmla="*/ 700186 w 1970434"/>
              <a:gd name="connsiteY474" fmla="*/ 1400372 h 1958042"/>
              <a:gd name="connsiteX475" fmla="*/ 731168 w 1970434"/>
              <a:gd name="connsiteY475" fmla="*/ 1406568 h 1958042"/>
              <a:gd name="connsiteX476" fmla="*/ 418253 w 1970434"/>
              <a:gd name="connsiteY476" fmla="*/ 1397274 h 1958042"/>
              <a:gd name="connsiteX477" fmla="*/ 405860 w 1970434"/>
              <a:gd name="connsiteY477" fmla="*/ 1422059 h 1958042"/>
              <a:gd name="connsiteX478" fmla="*/ 405860 w 1970434"/>
              <a:gd name="connsiteY478" fmla="*/ 1434452 h 1958042"/>
              <a:gd name="connsiteX479" fmla="*/ 412056 w 1970434"/>
              <a:gd name="connsiteY479" fmla="*/ 1440648 h 1958042"/>
              <a:gd name="connsiteX480" fmla="*/ 430645 w 1970434"/>
              <a:gd name="connsiteY480" fmla="*/ 1431354 h 1958042"/>
              <a:gd name="connsiteX481" fmla="*/ 405860 w 1970434"/>
              <a:gd name="connsiteY481" fmla="*/ 1471630 h 1958042"/>
              <a:gd name="connsiteX482" fmla="*/ 384173 w 1970434"/>
              <a:gd name="connsiteY482" fmla="*/ 1434452 h 1958042"/>
              <a:gd name="connsiteX483" fmla="*/ 402762 w 1970434"/>
              <a:gd name="connsiteY483" fmla="*/ 1397274 h 1958042"/>
              <a:gd name="connsiteX484" fmla="*/ 418253 w 1970434"/>
              <a:gd name="connsiteY484" fmla="*/ 1397274 h 1958042"/>
              <a:gd name="connsiteX485" fmla="*/ 1267151 w 1970434"/>
              <a:gd name="connsiteY485" fmla="*/ 1391077 h 1958042"/>
              <a:gd name="connsiteX486" fmla="*/ 1254758 w 1970434"/>
              <a:gd name="connsiteY486" fmla="*/ 1394176 h 1958042"/>
              <a:gd name="connsiteX487" fmla="*/ 1251660 w 1970434"/>
              <a:gd name="connsiteY487" fmla="*/ 1387979 h 1958042"/>
              <a:gd name="connsiteX488" fmla="*/ 1267151 w 1970434"/>
              <a:gd name="connsiteY488" fmla="*/ 1391077 h 1958042"/>
              <a:gd name="connsiteX489" fmla="*/ 560768 w 1970434"/>
              <a:gd name="connsiteY489" fmla="*/ 1418961 h 1958042"/>
              <a:gd name="connsiteX490" fmla="*/ 560768 w 1970434"/>
              <a:gd name="connsiteY490" fmla="*/ 1434452 h 1958042"/>
              <a:gd name="connsiteX491" fmla="*/ 526689 w 1970434"/>
              <a:gd name="connsiteY491" fmla="*/ 1446844 h 1958042"/>
              <a:gd name="connsiteX492" fmla="*/ 505001 w 1970434"/>
              <a:gd name="connsiteY492" fmla="*/ 1400372 h 1958042"/>
              <a:gd name="connsiteX493" fmla="*/ 532885 w 1970434"/>
              <a:gd name="connsiteY493" fmla="*/ 1384881 h 1958042"/>
              <a:gd name="connsiteX494" fmla="*/ 560768 w 1970434"/>
              <a:gd name="connsiteY494" fmla="*/ 1418961 h 1958042"/>
              <a:gd name="connsiteX495" fmla="*/ 309817 w 1970434"/>
              <a:gd name="connsiteY495" fmla="*/ 1440648 h 1958042"/>
              <a:gd name="connsiteX496" fmla="*/ 297424 w 1970434"/>
              <a:gd name="connsiteY496" fmla="*/ 1443746 h 1958042"/>
              <a:gd name="connsiteX497" fmla="*/ 269541 w 1970434"/>
              <a:gd name="connsiteY497" fmla="*/ 1409666 h 1958042"/>
              <a:gd name="connsiteX498" fmla="*/ 306719 w 1970434"/>
              <a:gd name="connsiteY498" fmla="*/ 1384881 h 1958042"/>
              <a:gd name="connsiteX499" fmla="*/ 309817 w 1970434"/>
              <a:gd name="connsiteY499" fmla="*/ 1440648 h 1958042"/>
              <a:gd name="connsiteX500" fmla="*/ 1570771 w 1970434"/>
              <a:gd name="connsiteY500" fmla="*/ 1446844 h 1958042"/>
              <a:gd name="connsiteX501" fmla="*/ 1542888 w 1970434"/>
              <a:gd name="connsiteY501" fmla="*/ 1415863 h 1958042"/>
              <a:gd name="connsiteX502" fmla="*/ 1567673 w 1970434"/>
              <a:gd name="connsiteY502" fmla="*/ 1403470 h 1958042"/>
              <a:gd name="connsiteX503" fmla="*/ 1555281 w 1970434"/>
              <a:gd name="connsiteY503" fmla="*/ 1369390 h 1958042"/>
              <a:gd name="connsiteX504" fmla="*/ 1583164 w 1970434"/>
              <a:gd name="connsiteY504" fmla="*/ 1412765 h 1958042"/>
              <a:gd name="connsiteX505" fmla="*/ 1570771 w 1970434"/>
              <a:gd name="connsiteY505" fmla="*/ 1446844 h 1958042"/>
              <a:gd name="connsiteX506" fmla="*/ 467823 w 1970434"/>
              <a:gd name="connsiteY506" fmla="*/ 1387979 h 1958042"/>
              <a:gd name="connsiteX507" fmla="*/ 483314 w 1970434"/>
              <a:gd name="connsiteY507" fmla="*/ 1381783 h 1958042"/>
              <a:gd name="connsiteX508" fmla="*/ 452333 w 1970434"/>
              <a:gd name="connsiteY508" fmla="*/ 1428255 h 1958042"/>
              <a:gd name="connsiteX509" fmla="*/ 433744 w 1970434"/>
              <a:gd name="connsiteY509" fmla="*/ 1387979 h 1958042"/>
              <a:gd name="connsiteX510" fmla="*/ 449234 w 1970434"/>
              <a:gd name="connsiteY510" fmla="*/ 1369390 h 1958042"/>
              <a:gd name="connsiteX511" fmla="*/ 467823 w 1970434"/>
              <a:gd name="connsiteY511" fmla="*/ 1387979 h 1958042"/>
              <a:gd name="connsiteX512" fmla="*/ 1465434 w 1970434"/>
              <a:gd name="connsiteY512" fmla="*/ 1363194 h 1958042"/>
              <a:gd name="connsiteX513" fmla="*/ 1465434 w 1970434"/>
              <a:gd name="connsiteY513" fmla="*/ 1400372 h 1958042"/>
              <a:gd name="connsiteX514" fmla="*/ 1440648 w 1970434"/>
              <a:gd name="connsiteY514" fmla="*/ 1425157 h 1958042"/>
              <a:gd name="connsiteX515" fmla="*/ 1415863 w 1970434"/>
              <a:gd name="connsiteY515" fmla="*/ 1409666 h 1958042"/>
              <a:gd name="connsiteX516" fmla="*/ 1418961 w 1970434"/>
              <a:gd name="connsiteY516" fmla="*/ 1394176 h 1958042"/>
              <a:gd name="connsiteX517" fmla="*/ 1428256 w 1970434"/>
              <a:gd name="connsiteY517" fmla="*/ 1403470 h 1958042"/>
              <a:gd name="connsiteX518" fmla="*/ 1437550 w 1970434"/>
              <a:gd name="connsiteY518" fmla="*/ 1403470 h 1958042"/>
              <a:gd name="connsiteX519" fmla="*/ 1440648 w 1970434"/>
              <a:gd name="connsiteY519" fmla="*/ 1378685 h 1958042"/>
              <a:gd name="connsiteX520" fmla="*/ 1415863 w 1970434"/>
              <a:gd name="connsiteY520" fmla="*/ 1375587 h 1958042"/>
              <a:gd name="connsiteX521" fmla="*/ 1446845 w 1970434"/>
              <a:gd name="connsiteY521" fmla="*/ 1363194 h 1958042"/>
              <a:gd name="connsiteX522" fmla="*/ 1465434 w 1970434"/>
              <a:gd name="connsiteY522" fmla="*/ 1363194 h 1958042"/>
              <a:gd name="connsiteX523" fmla="*/ 226166 w 1970434"/>
              <a:gd name="connsiteY523" fmla="*/ 1487121 h 1958042"/>
              <a:gd name="connsiteX524" fmla="*/ 226166 w 1970434"/>
              <a:gd name="connsiteY524" fmla="*/ 1536691 h 1958042"/>
              <a:gd name="connsiteX525" fmla="*/ 123927 w 1970434"/>
              <a:gd name="connsiteY525" fmla="*/ 1397274 h 1958042"/>
              <a:gd name="connsiteX526" fmla="*/ 123927 w 1970434"/>
              <a:gd name="connsiteY526" fmla="*/ 1360096 h 1958042"/>
              <a:gd name="connsiteX527" fmla="*/ 226166 w 1970434"/>
              <a:gd name="connsiteY527" fmla="*/ 1487121 h 1958042"/>
              <a:gd name="connsiteX528" fmla="*/ 1700894 w 1970434"/>
              <a:gd name="connsiteY528" fmla="*/ 1397274 h 1958042"/>
              <a:gd name="connsiteX529" fmla="*/ 1688502 w 1970434"/>
              <a:gd name="connsiteY529" fmla="*/ 1425157 h 1958042"/>
              <a:gd name="connsiteX530" fmla="*/ 1657520 w 1970434"/>
              <a:gd name="connsiteY530" fmla="*/ 1406568 h 1958042"/>
              <a:gd name="connsiteX531" fmla="*/ 1660618 w 1970434"/>
              <a:gd name="connsiteY531" fmla="*/ 1394176 h 1958042"/>
              <a:gd name="connsiteX532" fmla="*/ 1679207 w 1970434"/>
              <a:gd name="connsiteY532" fmla="*/ 1403470 h 1958042"/>
              <a:gd name="connsiteX533" fmla="*/ 1682305 w 1970434"/>
              <a:gd name="connsiteY533" fmla="*/ 1394176 h 1958042"/>
              <a:gd name="connsiteX534" fmla="*/ 1660618 w 1970434"/>
              <a:gd name="connsiteY534" fmla="*/ 1381783 h 1958042"/>
              <a:gd name="connsiteX535" fmla="*/ 1660618 w 1970434"/>
              <a:gd name="connsiteY535" fmla="*/ 1356998 h 1958042"/>
              <a:gd name="connsiteX536" fmla="*/ 1700894 w 1970434"/>
              <a:gd name="connsiteY536" fmla="*/ 1397274 h 1958042"/>
              <a:gd name="connsiteX537" fmla="*/ 216872 w 1970434"/>
              <a:gd name="connsiteY537" fmla="*/ 1391077 h 1958042"/>
              <a:gd name="connsiteX538" fmla="*/ 192086 w 1970434"/>
              <a:gd name="connsiteY538" fmla="*/ 1356998 h 1958042"/>
              <a:gd name="connsiteX539" fmla="*/ 216872 w 1970434"/>
              <a:gd name="connsiteY539" fmla="*/ 1391077 h 1958042"/>
              <a:gd name="connsiteX540" fmla="*/ 1267151 w 1970434"/>
              <a:gd name="connsiteY540" fmla="*/ 1353899 h 1958042"/>
              <a:gd name="connsiteX541" fmla="*/ 1248562 w 1970434"/>
              <a:gd name="connsiteY541" fmla="*/ 1375587 h 1958042"/>
              <a:gd name="connsiteX542" fmla="*/ 1270249 w 1970434"/>
              <a:gd name="connsiteY542" fmla="*/ 1366292 h 1958042"/>
              <a:gd name="connsiteX543" fmla="*/ 1245464 w 1970434"/>
              <a:gd name="connsiteY543" fmla="*/ 1381783 h 1958042"/>
              <a:gd name="connsiteX544" fmla="*/ 1217580 w 1970434"/>
              <a:gd name="connsiteY544" fmla="*/ 1375587 h 1958042"/>
              <a:gd name="connsiteX545" fmla="*/ 1177304 w 1970434"/>
              <a:gd name="connsiteY545" fmla="*/ 1409666 h 1958042"/>
              <a:gd name="connsiteX546" fmla="*/ 1189697 w 1970434"/>
              <a:gd name="connsiteY546" fmla="*/ 1437550 h 1958042"/>
              <a:gd name="connsiteX547" fmla="*/ 1177304 w 1970434"/>
              <a:gd name="connsiteY547" fmla="*/ 1459237 h 1958042"/>
              <a:gd name="connsiteX548" fmla="*/ 1140126 w 1970434"/>
              <a:gd name="connsiteY548" fmla="*/ 1437550 h 1958042"/>
              <a:gd name="connsiteX549" fmla="*/ 1239267 w 1970434"/>
              <a:gd name="connsiteY549" fmla="*/ 1353899 h 1958042"/>
              <a:gd name="connsiteX550" fmla="*/ 1267151 w 1970434"/>
              <a:gd name="connsiteY550" fmla="*/ 1353899 h 1958042"/>
              <a:gd name="connsiteX551" fmla="*/ 1003807 w 1970434"/>
              <a:gd name="connsiteY551" fmla="*/ 1353899 h 1958042"/>
              <a:gd name="connsiteX552" fmla="*/ 1010003 w 1970434"/>
              <a:gd name="connsiteY552" fmla="*/ 1378685 h 1958042"/>
              <a:gd name="connsiteX553" fmla="*/ 1006905 w 1970434"/>
              <a:gd name="connsiteY553" fmla="*/ 1384881 h 1958042"/>
              <a:gd name="connsiteX554" fmla="*/ 982119 w 1970434"/>
              <a:gd name="connsiteY554" fmla="*/ 1384881 h 1958042"/>
              <a:gd name="connsiteX555" fmla="*/ 982119 w 1970434"/>
              <a:gd name="connsiteY555" fmla="*/ 1353899 h 1958042"/>
              <a:gd name="connsiteX556" fmla="*/ 1003807 w 1970434"/>
              <a:gd name="connsiteY556" fmla="*/ 1353899 h 1958042"/>
              <a:gd name="connsiteX557" fmla="*/ 1313623 w 1970434"/>
              <a:gd name="connsiteY557" fmla="*/ 1369390 h 1958042"/>
              <a:gd name="connsiteX558" fmla="*/ 1304329 w 1970434"/>
              <a:gd name="connsiteY558" fmla="*/ 1397274 h 1958042"/>
              <a:gd name="connsiteX559" fmla="*/ 1310525 w 1970434"/>
              <a:gd name="connsiteY559" fmla="*/ 1363194 h 1958042"/>
              <a:gd name="connsiteX560" fmla="*/ 1282642 w 1970434"/>
              <a:gd name="connsiteY560" fmla="*/ 1356998 h 1958042"/>
              <a:gd name="connsiteX561" fmla="*/ 1310525 w 1970434"/>
              <a:gd name="connsiteY561" fmla="*/ 1350801 h 1958042"/>
              <a:gd name="connsiteX562" fmla="*/ 1313623 w 1970434"/>
              <a:gd name="connsiteY562" fmla="*/ 1369390 h 1958042"/>
              <a:gd name="connsiteX563" fmla="*/ 1059574 w 1970434"/>
              <a:gd name="connsiteY563" fmla="*/ 1350801 h 1958042"/>
              <a:gd name="connsiteX564" fmla="*/ 1044083 w 1970434"/>
              <a:gd name="connsiteY564" fmla="*/ 1394176 h 1958042"/>
              <a:gd name="connsiteX565" fmla="*/ 1022396 w 1970434"/>
              <a:gd name="connsiteY565" fmla="*/ 1378685 h 1958042"/>
              <a:gd name="connsiteX566" fmla="*/ 1034788 w 1970434"/>
              <a:gd name="connsiteY566" fmla="*/ 1347703 h 1958042"/>
              <a:gd name="connsiteX567" fmla="*/ 1059574 w 1970434"/>
              <a:gd name="connsiteY567" fmla="*/ 1350801 h 1958042"/>
              <a:gd name="connsiteX568" fmla="*/ 362486 w 1970434"/>
              <a:gd name="connsiteY568" fmla="*/ 1347703 h 1958042"/>
              <a:gd name="connsiteX569" fmla="*/ 334602 w 1970434"/>
              <a:gd name="connsiteY569" fmla="*/ 1400372 h 1958042"/>
              <a:gd name="connsiteX570" fmla="*/ 340799 w 1970434"/>
              <a:gd name="connsiteY570" fmla="*/ 1403470 h 1958042"/>
              <a:gd name="connsiteX571" fmla="*/ 353191 w 1970434"/>
              <a:gd name="connsiteY571" fmla="*/ 1397274 h 1958042"/>
              <a:gd name="connsiteX572" fmla="*/ 356289 w 1970434"/>
              <a:gd name="connsiteY572" fmla="*/ 1409666 h 1958042"/>
              <a:gd name="connsiteX573" fmla="*/ 334602 w 1970434"/>
              <a:gd name="connsiteY573" fmla="*/ 1428255 h 1958042"/>
              <a:gd name="connsiteX574" fmla="*/ 328406 w 1970434"/>
              <a:gd name="connsiteY574" fmla="*/ 1397274 h 1958042"/>
              <a:gd name="connsiteX575" fmla="*/ 353191 w 1970434"/>
              <a:gd name="connsiteY575" fmla="*/ 1347703 h 1958042"/>
              <a:gd name="connsiteX576" fmla="*/ 362486 w 1970434"/>
              <a:gd name="connsiteY576" fmla="*/ 1347703 h 1958042"/>
              <a:gd name="connsiteX577" fmla="*/ 1533593 w 1970434"/>
              <a:gd name="connsiteY577" fmla="*/ 1366292 h 1958042"/>
              <a:gd name="connsiteX578" fmla="*/ 1524299 w 1970434"/>
              <a:gd name="connsiteY578" fmla="*/ 1403470 h 1958042"/>
              <a:gd name="connsiteX579" fmla="*/ 1487121 w 1970434"/>
              <a:gd name="connsiteY579" fmla="*/ 1356998 h 1958042"/>
              <a:gd name="connsiteX580" fmla="*/ 1508808 w 1970434"/>
              <a:gd name="connsiteY580" fmla="*/ 1369390 h 1958042"/>
              <a:gd name="connsiteX581" fmla="*/ 1508808 w 1970434"/>
              <a:gd name="connsiteY581" fmla="*/ 1347703 h 1958042"/>
              <a:gd name="connsiteX582" fmla="*/ 1527397 w 1970434"/>
              <a:gd name="connsiteY582" fmla="*/ 1344605 h 1958042"/>
              <a:gd name="connsiteX583" fmla="*/ 1533593 w 1970434"/>
              <a:gd name="connsiteY583" fmla="*/ 1366292 h 1958042"/>
              <a:gd name="connsiteX584" fmla="*/ 1183500 w 1970434"/>
              <a:gd name="connsiteY584" fmla="*/ 1347703 h 1958042"/>
              <a:gd name="connsiteX585" fmla="*/ 1093653 w 1970434"/>
              <a:gd name="connsiteY585" fmla="*/ 1443746 h 1958042"/>
              <a:gd name="connsiteX586" fmla="*/ 1168009 w 1970434"/>
              <a:gd name="connsiteY586" fmla="*/ 1344605 h 1958042"/>
              <a:gd name="connsiteX587" fmla="*/ 1183500 w 1970434"/>
              <a:gd name="connsiteY587" fmla="*/ 1347703 h 1958042"/>
              <a:gd name="connsiteX588" fmla="*/ 418253 w 1970434"/>
              <a:gd name="connsiteY588" fmla="*/ 1360096 h 1958042"/>
              <a:gd name="connsiteX589" fmla="*/ 418253 w 1970434"/>
              <a:gd name="connsiteY589" fmla="*/ 1369390 h 1958042"/>
              <a:gd name="connsiteX590" fmla="*/ 374878 w 1970434"/>
              <a:gd name="connsiteY590" fmla="*/ 1394176 h 1958042"/>
              <a:gd name="connsiteX591" fmla="*/ 371780 w 1970434"/>
              <a:gd name="connsiteY591" fmla="*/ 1381783 h 1958042"/>
              <a:gd name="connsiteX592" fmla="*/ 384173 w 1970434"/>
              <a:gd name="connsiteY592" fmla="*/ 1341507 h 1958042"/>
              <a:gd name="connsiteX593" fmla="*/ 418253 w 1970434"/>
              <a:gd name="connsiteY593" fmla="*/ 1360096 h 1958042"/>
              <a:gd name="connsiteX594" fmla="*/ 1118439 w 1970434"/>
              <a:gd name="connsiteY594" fmla="*/ 1332212 h 1958042"/>
              <a:gd name="connsiteX595" fmla="*/ 1118439 w 1970434"/>
              <a:gd name="connsiteY595" fmla="*/ 1338409 h 1958042"/>
              <a:gd name="connsiteX596" fmla="*/ 1078163 w 1970434"/>
              <a:gd name="connsiteY596" fmla="*/ 1415863 h 1958042"/>
              <a:gd name="connsiteX597" fmla="*/ 1065770 w 1970434"/>
              <a:gd name="connsiteY597" fmla="*/ 1412765 h 1958042"/>
              <a:gd name="connsiteX598" fmla="*/ 1065770 w 1970434"/>
              <a:gd name="connsiteY598" fmla="*/ 1387979 h 1958042"/>
              <a:gd name="connsiteX599" fmla="*/ 1102948 w 1970434"/>
              <a:gd name="connsiteY599" fmla="*/ 1332212 h 1958042"/>
              <a:gd name="connsiteX600" fmla="*/ 1118439 w 1970434"/>
              <a:gd name="connsiteY600" fmla="*/ 1332212 h 1958042"/>
              <a:gd name="connsiteX601" fmla="*/ 1861999 w 1970434"/>
              <a:gd name="connsiteY601" fmla="*/ 1341507 h 1958042"/>
              <a:gd name="connsiteX602" fmla="*/ 1818625 w 1970434"/>
              <a:gd name="connsiteY602" fmla="*/ 1468532 h 1958042"/>
              <a:gd name="connsiteX603" fmla="*/ 1809330 w 1970434"/>
              <a:gd name="connsiteY603" fmla="*/ 1465433 h 1958042"/>
              <a:gd name="connsiteX604" fmla="*/ 1759760 w 1970434"/>
              <a:gd name="connsiteY604" fmla="*/ 1496415 h 1958042"/>
              <a:gd name="connsiteX605" fmla="*/ 1759760 w 1970434"/>
              <a:gd name="connsiteY605" fmla="*/ 1449943 h 1958042"/>
              <a:gd name="connsiteX606" fmla="*/ 1858901 w 1970434"/>
              <a:gd name="connsiteY606" fmla="*/ 1326016 h 1958042"/>
              <a:gd name="connsiteX607" fmla="*/ 1861999 w 1970434"/>
              <a:gd name="connsiteY607" fmla="*/ 1341507 h 1958042"/>
              <a:gd name="connsiteX608" fmla="*/ 963530 w 1970434"/>
              <a:gd name="connsiteY608" fmla="*/ 1363194 h 1958042"/>
              <a:gd name="connsiteX609" fmla="*/ 963530 w 1970434"/>
              <a:gd name="connsiteY609" fmla="*/ 1387979 h 1958042"/>
              <a:gd name="connsiteX610" fmla="*/ 938745 w 1970434"/>
              <a:gd name="connsiteY610" fmla="*/ 1391077 h 1958042"/>
              <a:gd name="connsiteX611" fmla="*/ 923254 w 1970434"/>
              <a:gd name="connsiteY611" fmla="*/ 1341507 h 1958042"/>
              <a:gd name="connsiteX612" fmla="*/ 923254 w 1970434"/>
              <a:gd name="connsiteY612" fmla="*/ 1326016 h 1958042"/>
              <a:gd name="connsiteX613" fmla="*/ 963530 w 1970434"/>
              <a:gd name="connsiteY613" fmla="*/ 1363194 h 1958042"/>
              <a:gd name="connsiteX614" fmla="*/ 1762858 w 1970434"/>
              <a:gd name="connsiteY614" fmla="*/ 1369390 h 1958042"/>
              <a:gd name="connsiteX615" fmla="*/ 1793839 w 1970434"/>
              <a:gd name="connsiteY615" fmla="*/ 1322918 h 1958042"/>
              <a:gd name="connsiteX616" fmla="*/ 1762858 w 1970434"/>
              <a:gd name="connsiteY616" fmla="*/ 1369390 h 1958042"/>
              <a:gd name="connsiteX617" fmla="*/ 1638931 w 1970434"/>
              <a:gd name="connsiteY617" fmla="*/ 1366292 h 1958042"/>
              <a:gd name="connsiteX618" fmla="*/ 1638931 w 1970434"/>
              <a:gd name="connsiteY618" fmla="*/ 1397274 h 1958042"/>
              <a:gd name="connsiteX619" fmla="*/ 1629637 w 1970434"/>
              <a:gd name="connsiteY619" fmla="*/ 1397274 h 1958042"/>
              <a:gd name="connsiteX620" fmla="*/ 1611048 w 1970434"/>
              <a:gd name="connsiteY620" fmla="*/ 1375587 h 1958042"/>
              <a:gd name="connsiteX621" fmla="*/ 1632735 w 1970434"/>
              <a:gd name="connsiteY621" fmla="*/ 1375587 h 1958042"/>
              <a:gd name="connsiteX622" fmla="*/ 1604851 w 1970434"/>
              <a:gd name="connsiteY622" fmla="*/ 1322918 h 1958042"/>
              <a:gd name="connsiteX623" fmla="*/ 1638931 w 1970434"/>
              <a:gd name="connsiteY623" fmla="*/ 1366292 h 1958042"/>
              <a:gd name="connsiteX624" fmla="*/ 715677 w 1970434"/>
              <a:gd name="connsiteY624" fmla="*/ 1341507 h 1958042"/>
              <a:gd name="connsiteX625" fmla="*/ 836505 w 1970434"/>
              <a:gd name="connsiteY625" fmla="*/ 1434452 h 1958042"/>
              <a:gd name="connsiteX626" fmla="*/ 793131 w 1970434"/>
              <a:gd name="connsiteY626" fmla="*/ 1462335 h 1958042"/>
              <a:gd name="connsiteX627" fmla="*/ 790033 w 1970434"/>
              <a:gd name="connsiteY627" fmla="*/ 1449943 h 1958042"/>
              <a:gd name="connsiteX628" fmla="*/ 799327 w 1970434"/>
              <a:gd name="connsiteY628" fmla="*/ 1418961 h 1958042"/>
              <a:gd name="connsiteX629" fmla="*/ 765248 w 1970434"/>
              <a:gd name="connsiteY629" fmla="*/ 1384881 h 1958042"/>
              <a:gd name="connsiteX630" fmla="*/ 734266 w 1970434"/>
              <a:gd name="connsiteY630" fmla="*/ 1397274 h 1958042"/>
              <a:gd name="connsiteX631" fmla="*/ 678499 w 1970434"/>
              <a:gd name="connsiteY631" fmla="*/ 1363194 h 1958042"/>
              <a:gd name="connsiteX632" fmla="*/ 669204 w 1970434"/>
              <a:gd name="connsiteY632" fmla="*/ 1378685 h 1958042"/>
              <a:gd name="connsiteX633" fmla="*/ 697088 w 1970434"/>
              <a:gd name="connsiteY633" fmla="*/ 1397274 h 1958042"/>
              <a:gd name="connsiteX634" fmla="*/ 678499 w 1970434"/>
              <a:gd name="connsiteY634" fmla="*/ 1397274 h 1958042"/>
              <a:gd name="connsiteX635" fmla="*/ 675401 w 1970434"/>
              <a:gd name="connsiteY635" fmla="*/ 1403470 h 1958042"/>
              <a:gd name="connsiteX636" fmla="*/ 724971 w 1970434"/>
              <a:gd name="connsiteY636" fmla="*/ 1422059 h 1958042"/>
              <a:gd name="connsiteX637" fmla="*/ 697088 w 1970434"/>
              <a:gd name="connsiteY637" fmla="*/ 1446844 h 1958042"/>
              <a:gd name="connsiteX638" fmla="*/ 790033 w 1970434"/>
              <a:gd name="connsiteY638" fmla="*/ 1499513 h 1958042"/>
              <a:gd name="connsiteX639" fmla="*/ 765248 w 1970434"/>
              <a:gd name="connsiteY639" fmla="*/ 1502611 h 1958042"/>
              <a:gd name="connsiteX640" fmla="*/ 703284 w 1970434"/>
              <a:gd name="connsiteY640" fmla="*/ 1471630 h 1958042"/>
              <a:gd name="connsiteX641" fmla="*/ 690892 w 1970434"/>
              <a:gd name="connsiteY641" fmla="*/ 1437550 h 1958042"/>
              <a:gd name="connsiteX642" fmla="*/ 663008 w 1970434"/>
              <a:gd name="connsiteY642" fmla="*/ 1384881 h 1958042"/>
              <a:gd name="connsiteX643" fmla="*/ 672303 w 1970434"/>
              <a:gd name="connsiteY643" fmla="*/ 1353899 h 1958042"/>
              <a:gd name="connsiteX644" fmla="*/ 647517 w 1970434"/>
              <a:gd name="connsiteY644" fmla="*/ 1341507 h 1958042"/>
              <a:gd name="connsiteX645" fmla="*/ 663008 w 1970434"/>
              <a:gd name="connsiteY645" fmla="*/ 1322918 h 1958042"/>
              <a:gd name="connsiteX646" fmla="*/ 715677 w 1970434"/>
              <a:gd name="connsiteY646" fmla="*/ 1341507 h 1958042"/>
              <a:gd name="connsiteX647" fmla="*/ 768346 w 1970434"/>
              <a:gd name="connsiteY647" fmla="*/ 1322918 h 1958042"/>
              <a:gd name="connsiteX648" fmla="*/ 774542 w 1970434"/>
              <a:gd name="connsiteY648" fmla="*/ 1319820 h 1958042"/>
              <a:gd name="connsiteX649" fmla="*/ 768346 w 1970434"/>
              <a:gd name="connsiteY649" fmla="*/ 1322918 h 1958042"/>
              <a:gd name="connsiteX650" fmla="*/ 1595557 w 1970434"/>
              <a:gd name="connsiteY650" fmla="*/ 1369390 h 1958042"/>
              <a:gd name="connsiteX651" fmla="*/ 1549084 w 1970434"/>
              <a:gd name="connsiteY651" fmla="*/ 1341507 h 1958042"/>
              <a:gd name="connsiteX652" fmla="*/ 1552182 w 1970434"/>
              <a:gd name="connsiteY652" fmla="*/ 1329114 h 1958042"/>
              <a:gd name="connsiteX653" fmla="*/ 1570771 w 1970434"/>
              <a:gd name="connsiteY653" fmla="*/ 1341507 h 1958042"/>
              <a:gd name="connsiteX654" fmla="*/ 1573870 w 1970434"/>
              <a:gd name="connsiteY654" fmla="*/ 1313623 h 1958042"/>
              <a:gd name="connsiteX655" fmla="*/ 1595557 w 1970434"/>
              <a:gd name="connsiteY655" fmla="*/ 1350801 h 1958042"/>
              <a:gd name="connsiteX656" fmla="*/ 1595557 w 1970434"/>
              <a:gd name="connsiteY656" fmla="*/ 1369390 h 1958042"/>
              <a:gd name="connsiteX657" fmla="*/ 882978 w 1970434"/>
              <a:gd name="connsiteY657" fmla="*/ 1425157 h 1958042"/>
              <a:gd name="connsiteX658" fmla="*/ 882978 w 1970434"/>
              <a:gd name="connsiteY658" fmla="*/ 1449943 h 1958042"/>
              <a:gd name="connsiteX659" fmla="*/ 833407 w 1970434"/>
              <a:gd name="connsiteY659" fmla="*/ 1409666 h 1958042"/>
              <a:gd name="connsiteX660" fmla="*/ 786935 w 1970434"/>
              <a:gd name="connsiteY660" fmla="*/ 1338409 h 1958042"/>
              <a:gd name="connsiteX661" fmla="*/ 805524 w 1970434"/>
              <a:gd name="connsiteY661" fmla="*/ 1307427 h 1958042"/>
              <a:gd name="connsiteX662" fmla="*/ 882978 w 1970434"/>
              <a:gd name="connsiteY662" fmla="*/ 1425157 h 1958042"/>
              <a:gd name="connsiteX663" fmla="*/ 511198 w 1970434"/>
              <a:gd name="connsiteY663" fmla="*/ 1332212 h 1958042"/>
              <a:gd name="connsiteX664" fmla="*/ 486412 w 1970434"/>
              <a:gd name="connsiteY664" fmla="*/ 1316721 h 1958042"/>
              <a:gd name="connsiteX665" fmla="*/ 486412 w 1970434"/>
              <a:gd name="connsiteY665" fmla="*/ 1307427 h 1958042"/>
              <a:gd name="connsiteX666" fmla="*/ 511198 w 1970434"/>
              <a:gd name="connsiteY666" fmla="*/ 1332212 h 1958042"/>
              <a:gd name="connsiteX667" fmla="*/ 1242366 w 1970434"/>
              <a:gd name="connsiteY667" fmla="*/ 1332212 h 1958042"/>
              <a:gd name="connsiteX668" fmla="*/ 1329114 w 1970434"/>
              <a:gd name="connsiteY668" fmla="*/ 1329114 h 1958042"/>
              <a:gd name="connsiteX669" fmla="*/ 1276445 w 1970434"/>
              <a:gd name="connsiteY669" fmla="*/ 1341507 h 1958042"/>
              <a:gd name="connsiteX670" fmla="*/ 1257856 w 1970434"/>
              <a:gd name="connsiteY670" fmla="*/ 1335310 h 1958042"/>
              <a:gd name="connsiteX671" fmla="*/ 1239267 w 1970434"/>
              <a:gd name="connsiteY671" fmla="*/ 1344605 h 1958042"/>
              <a:gd name="connsiteX672" fmla="*/ 1226875 w 1970434"/>
              <a:gd name="connsiteY672" fmla="*/ 1335310 h 1958042"/>
              <a:gd name="connsiteX673" fmla="*/ 1220678 w 1970434"/>
              <a:gd name="connsiteY673" fmla="*/ 1341507 h 1958042"/>
              <a:gd name="connsiteX674" fmla="*/ 1198991 w 1970434"/>
              <a:gd name="connsiteY674" fmla="*/ 1335310 h 1958042"/>
              <a:gd name="connsiteX675" fmla="*/ 1192795 w 1970434"/>
              <a:gd name="connsiteY675" fmla="*/ 1329114 h 1958042"/>
              <a:gd name="connsiteX676" fmla="*/ 1177304 w 1970434"/>
              <a:gd name="connsiteY676" fmla="*/ 1338409 h 1958042"/>
              <a:gd name="connsiteX677" fmla="*/ 1158715 w 1970434"/>
              <a:gd name="connsiteY677" fmla="*/ 1326016 h 1958042"/>
              <a:gd name="connsiteX678" fmla="*/ 1118439 w 1970434"/>
              <a:gd name="connsiteY678" fmla="*/ 1310525 h 1958042"/>
              <a:gd name="connsiteX679" fmla="*/ 1099850 w 1970434"/>
              <a:gd name="connsiteY679" fmla="*/ 1310525 h 1958042"/>
              <a:gd name="connsiteX680" fmla="*/ 1087457 w 1970434"/>
              <a:gd name="connsiteY680" fmla="*/ 1332212 h 1958042"/>
              <a:gd name="connsiteX681" fmla="*/ 1071966 w 1970434"/>
              <a:gd name="connsiteY681" fmla="*/ 1329114 h 1958042"/>
              <a:gd name="connsiteX682" fmla="*/ 1090555 w 1970434"/>
              <a:gd name="connsiteY682" fmla="*/ 1322918 h 1958042"/>
              <a:gd name="connsiteX683" fmla="*/ 1084359 w 1970434"/>
              <a:gd name="connsiteY683" fmla="*/ 1319820 h 1958042"/>
              <a:gd name="connsiteX684" fmla="*/ 1099850 w 1970434"/>
              <a:gd name="connsiteY684" fmla="*/ 1304329 h 1958042"/>
              <a:gd name="connsiteX685" fmla="*/ 1242366 w 1970434"/>
              <a:gd name="connsiteY685" fmla="*/ 1332212 h 1958042"/>
              <a:gd name="connsiteX686" fmla="*/ 1350801 w 1970434"/>
              <a:gd name="connsiteY686" fmla="*/ 1332212 h 1958042"/>
              <a:gd name="connsiteX687" fmla="*/ 1341507 w 1970434"/>
              <a:gd name="connsiteY687" fmla="*/ 1326016 h 1958042"/>
              <a:gd name="connsiteX688" fmla="*/ 1397274 w 1970434"/>
              <a:gd name="connsiteY688" fmla="*/ 1301231 h 1958042"/>
              <a:gd name="connsiteX689" fmla="*/ 1350801 w 1970434"/>
              <a:gd name="connsiteY689" fmla="*/ 1332212 h 1958042"/>
              <a:gd name="connsiteX690" fmla="*/ 1459237 w 1970434"/>
              <a:gd name="connsiteY690" fmla="*/ 1316721 h 1958042"/>
              <a:gd name="connsiteX691" fmla="*/ 1484023 w 1970434"/>
              <a:gd name="connsiteY691" fmla="*/ 1291936 h 1958042"/>
              <a:gd name="connsiteX692" fmla="*/ 1459237 w 1970434"/>
              <a:gd name="connsiteY692" fmla="*/ 1316721 h 1958042"/>
              <a:gd name="connsiteX693" fmla="*/ 641321 w 1970434"/>
              <a:gd name="connsiteY693" fmla="*/ 1295034 h 1958042"/>
              <a:gd name="connsiteX694" fmla="*/ 625830 w 1970434"/>
              <a:gd name="connsiteY694" fmla="*/ 1316721 h 1958042"/>
              <a:gd name="connsiteX695" fmla="*/ 622732 w 1970434"/>
              <a:gd name="connsiteY695" fmla="*/ 1310525 h 1958042"/>
              <a:gd name="connsiteX696" fmla="*/ 635125 w 1970434"/>
              <a:gd name="connsiteY696" fmla="*/ 1291936 h 1958042"/>
              <a:gd name="connsiteX697" fmla="*/ 641321 w 1970434"/>
              <a:gd name="connsiteY697" fmla="*/ 1295034 h 1958042"/>
              <a:gd name="connsiteX698" fmla="*/ 446136 w 1970434"/>
              <a:gd name="connsiteY698" fmla="*/ 1319820 h 1958042"/>
              <a:gd name="connsiteX699" fmla="*/ 436842 w 1970434"/>
              <a:gd name="connsiteY699" fmla="*/ 1313623 h 1958042"/>
              <a:gd name="connsiteX700" fmla="*/ 436842 w 1970434"/>
              <a:gd name="connsiteY700" fmla="*/ 1291936 h 1958042"/>
              <a:gd name="connsiteX701" fmla="*/ 446136 w 1970434"/>
              <a:gd name="connsiteY701" fmla="*/ 1319820 h 1958042"/>
              <a:gd name="connsiteX702" fmla="*/ 325308 w 1970434"/>
              <a:gd name="connsiteY702" fmla="*/ 1310525 h 1958042"/>
              <a:gd name="connsiteX703" fmla="*/ 356289 w 1970434"/>
              <a:gd name="connsiteY703" fmla="*/ 1313623 h 1958042"/>
              <a:gd name="connsiteX704" fmla="*/ 312915 w 1970434"/>
              <a:gd name="connsiteY704" fmla="*/ 1356998 h 1958042"/>
              <a:gd name="connsiteX705" fmla="*/ 309817 w 1970434"/>
              <a:gd name="connsiteY705" fmla="*/ 1335310 h 1958042"/>
              <a:gd name="connsiteX706" fmla="*/ 331504 w 1970434"/>
              <a:gd name="connsiteY706" fmla="*/ 1291936 h 1958042"/>
              <a:gd name="connsiteX707" fmla="*/ 325308 w 1970434"/>
              <a:gd name="connsiteY707" fmla="*/ 1310525 h 1958042"/>
              <a:gd name="connsiteX708" fmla="*/ 294326 w 1970434"/>
              <a:gd name="connsiteY708" fmla="*/ 1366292 h 1958042"/>
              <a:gd name="connsiteX709" fmla="*/ 257148 w 1970434"/>
              <a:gd name="connsiteY709" fmla="*/ 1384881 h 1958042"/>
              <a:gd name="connsiteX710" fmla="*/ 241657 w 1970434"/>
              <a:gd name="connsiteY710" fmla="*/ 1356998 h 1958042"/>
              <a:gd name="connsiteX711" fmla="*/ 294326 w 1970434"/>
              <a:gd name="connsiteY711" fmla="*/ 1291936 h 1958042"/>
              <a:gd name="connsiteX712" fmla="*/ 294326 w 1970434"/>
              <a:gd name="connsiteY712" fmla="*/ 1366292 h 1958042"/>
              <a:gd name="connsiteX713" fmla="*/ 1412765 w 1970434"/>
              <a:gd name="connsiteY713" fmla="*/ 1298132 h 1958042"/>
              <a:gd name="connsiteX714" fmla="*/ 1403470 w 1970434"/>
              <a:gd name="connsiteY714" fmla="*/ 1295034 h 1958042"/>
              <a:gd name="connsiteX715" fmla="*/ 1409667 w 1970434"/>
              <a:gd name="connsiteY715" fmla="*/ 1288838 h 1958042"/>
              <a:gd name="connsiteX716" fmla="*/ 1412765 w 1970434"/>
              <a:gd name="connsiteY716" fmla="*/ 1298132 h 1958042"/>
              <a:gd name="connsiteX717" fmla="*/ 910861 w 1970434"/>
              <a:gd name="connsiteY717" fmla="*/ 1276445 h 1958042"/>
              <a:gd name="connsiteX718" fmla="*/ 1040985 w 1970434"/>
              <a:gd name="connsiteY718" fmla="*/ 1329114 h 1958042"/>
              <a:gd name="connsiteX719" fmla="*/ 1059574 w 1970434"/>
              <a:gd name="connsiteY719" fmla="*/ 1329114 h 1958042"/>
              <a:gd name="connsiteX720" fmla="*/ 1059574 w 1970434"/>
              <a:gd name="connsiteY720" fmla="*/ 1338409 h 1958042"/>
              <a:gd name="connsiteX721" fmla="*/ 957334 w 1970434"/>
              <a:gd name="connsiteY721" fmla="*/ 1338409 h 1958042"/>
              <a:gd name="connsiteX722" fmla="*/ 957334 w 1970434"/>
              <a:gd name="connsiteY722" fmla="*/ 1322918 h 1958042"/>
              <a:gd name="connsiteX723" fmla="*/ 941843 w 1970434"/>
              <a:gd name="connsiteY723" fmla="*/ 1329114 h 1958042"/>
              <a:gd name="connsiteX724" fmla="*/ 907763 w 1970434"/>
              <a:gd name="connsiteY724" fmla="*/ 1276445 h 1958042"/>
              <a:gd name="connsiteX725" fmla="*/ 910861 w 1970434"/>
              <a:gd name="connsiteY725" fmla="*/ 1276445 h 1958042"/>
              <a:gd name="connsiteX726" fmla="*/ 1530495 w 1970434"/>
              <a:gd name="connsiteY726" fmla="*/ 1298132 h 1958042"/>
              <a:gd name="connsiteX727" fmla="*/ 1521201 w 1970434"/>
              <a:gd name="connsiteY727" fmla="*/ 1298132 h 1958042"/>
              <a:gd name="connsiteX728" fmla="*/ 1533593 w 1970434"/>
              <a:gd name="connsiteY728" fmla="*/ 1273347 h 1958042"/>
              <a:gd name="connsiteX729" fmla="*/ 1530495 w 1970434"/>
              <a:gd name="connsiteY729" fmla="*/ 1298132 h 1958042"/>
              <a:gd name="connsiteX730" fmla="*/ 1431354 w 1970434"/>
              <a:gd name="connsiteY730" fmla="*/ 1285740 h 1958042"/>
              <a:gd name="connsiteX731" fmla="*/ 1412765 w 1970434"/>
              <a:gd name="connsiteY731" fmla="*/ 1285740 h 1958042"/>
              <a:gd name="connsiteX732" fmla="*/ 1425157 w 1970434"/>
              <a:gd name="connsiteY732" fmla="*/ 1270249 h 1958042"/>
              <a:gd name="connsiteX733" fmla="*/ 1431354 w 1970434"/>
              <a:gd name="connsiteY733" fmla="*/ 1285740 h 1958042"/>
              <a:gd name="connsiteX734" fmla="*/ 768346 w 1970434"/>
              <a:gd name="connsiteY734" fmla="*/ 1335310 h 1958042"/>
              <a:gd name="connsiteX735" fmla="*/ 718775 w 1970434"/>
              <a:gd name="connsiteY735" fmla="*/ 1338409 h 1958042"/>
              <a:gd name="connsiteX736" fmla="*/ 709481 w 1970434"/>
              <a:gd name="connsiteY736" fmla="*/ 1322918 h 1958042"/>
              <a:gd name="connsiteX737" fmla="*/ 703284 w 1970434"/>
              <a:gd name="connsiteY737" fmla="*/ 1332212 h 1958042"/>
              <a:gd name="connsiteX738" fmla="*/ 700186 w 1970434"/>
              <a:gd name="connsiteY738" fmla="*/ 1322918 h 1958042"/>
              <a:gd name="connsiteX739" fmla="*/ 678499 w 1970434"/>
              <a:gd name="connsiteY739" fmla="*/ 1313623 h 1958042"/>
              <a:gd name="connsiteX740" fmla="*/ 666106 w 1970434"/>
              <a:gd name="connsiteY740" fmla="*/ 1295034 h 1958042"/>
              <a:gd name="connsiteX741" fmla="*/ 644419 w 1970434"/>
              <a:gd name="connsiteY741" fmla="*/ 1270249 h 1958042"/>
              <a:gd name="connsiteX742" fmla="*/ 768346 w 1970434"/>
              <a:gd name="connsiteY742" fmla="*/ 1335310 h 1958042"/>
              <a:gd name="connsiteX743" fmla="*/ 185890 w 1970434"/>
              <a:gd name="connsiteY743" fmla="*/ 1332212 h 1958042"/>
              <a:gd name="connsiteX744" fmla="*/ 130123 w 1970434"/>
              <a:gd name="connsiteY744" fmla="*/ 1326016 h 1958042"/>
              <a:gd name="connsiteX745" fmla="*/ 164203 w 1970434"/>
              <a:gd name="connsiteY745" fmla="*/ 1270249 h 1958042"/>
              <a:gd name="connsiteX746" fmla="*/ 185890 w 1970434"/>
              <a:gd name="connsiteY746" fmla="*/ 1332212 h 1958042"/>
              <a:gd name="connsiteX747" fmla="*/ 1719483 w 1970434"/>
              <a:gd name="connsiteY747" fmla="*/ 1335310 h 1958042"/>
              <a:gd name="connsiteX748" fmla="*/ 1716385 w 1970434"/>
              <a:gd name="connsiteY748" fmla="*/ 1363194 h 1958042"/>
              <a:gd name="connsiteX749" fmla="*/ 1673011 w 1970434"/>
              <a:gd name="connsiteY749" fmla="*/ 1310525 h 1958042"/>
              <a:gd name="connsiteX750" fmla="*/ 1666815 w 1970434"/>
              <a:gd name="connsiteY750" fmla="*/ 1267151 h 1958042"/>
              <a:gd name="connsiteX751" fmla="*/ 1719483 w 1970434"/>
              <a:gd name="connsiteY751" fmla="*/ 1335310 h 1958042"/>
              <a:gd name="connsiteX752" fmla="*/ 1654422 w 1970434"/>
              <a:gd name="connsiteY752" fmla="*/ 1304329 h 1958042"/>
              <a:gd name="connsiteX753" fmla="*/ 1651324 w 1970434"/>
              <a:gd name="connsiteY753" fmla="*/ 1329114 h 1958042"/>
              <a:gd name="connsiteX754" fmla="*/ 1607949 w 1970434"/>
              <a:gd name="connsiteY754" fmla="*/ 1291936 h 1958042"/>
              <a:gd name="connsiteX755" fmla="*/ 1632735 w 1970434"/>
              <a:gd name="connsiteY755" fmla="*/ 1291936 h 1958042"/>
              <a:gd name="connsiteX756" fmla="*/ 1632735 w 1970434"/>
              <a:gd name="connsiteY756" fmla="*/ 1264052 h 1958042"/>
              <a:gd name="connsiteX757" fmla="*/ 1654422 w 1970434"/>
              <a:gd name="connsiteY757" fmla="*/ 1304329 h 1958042"/>
              <a:gd name="connsiteX758" fmla="*/ 1759760 w 1970434"/>
              <a:gd name="connsiteY758" fmla="*/ 1288838 h 1958042"/>
              <a:gd name="connsiteX759" fmla="*/ 1753563 w 1970434"/>
              <a:gd name="connsiteY759" fmla="*/ 1316721 h 1958042"/>
              <a:gd name="connsiteX760" fmla="*/ 1744269 w 1970434"/>
              <a:gd name="connsiteY760" fmla="*/ 1254758 h 1958042"/>
              <a:gd name="connsiteX761" fmla="*/ 1759760 w 1970434"/>
              <a:gd name="connsiteY761" fmla="*/ 1288838 h 1958042"/>
              <a:gd name="connsiteX762" fmla="*/ 278835 w 1970434"/>
              <a:gd name="connsiteY762" fmla="*/ 1260954 h 1958042"/>
              <a:gd name="connsiteX763" fmla="*/ 303621 w 1970434"/>
              <a:gd name="connsiteY763" fmla="*/ 1254758 h 1958042"/>
              <a:gd name="connsiteX764" fmla="*/ 309817 w 1970434"/>
              <a:gd name="connsiteY764" fmla="*/ 1260954 h 1958042"/>
              <a:gd name="connsiteX765" fmla="*/ 244755 w 1970434"/>
              <a:gd name="connsiteY765" fmla="*/ 1304329 h 1958042"/>
              <a:gd name="connsiteX766" fmla="*/ 266442 w 1970434"/>
              <a:gd name="connsiteY766" fmla="*/ 1254758 h 1958042"/>
              <a:gd name="connsiteX767" fmla="*/ 278835 w 1970434"/>
              <a:gd name="connsiteY767" fmla="*/ 1260954 h 1958042"/>
              <a:gd name="connsiteX768" fmla="*/ 1443746 w 1970434"/>
              <a:gd name="connsiteY768" fmla="*/ 1264052 h 1958042"/>
              <a:gd name="connsiteX769" fmla="*/ 1428256 w 1970434"/>
              <a:gd name="connsiteY769" fmla="*/ 1267151 h 1958042"/>
              <a:gd name="connsiteX770" fmla="*/ 1443746 w 1970434"/>
              <a:gd name="connsiteY770" fmla="*/ 1245463 h 1958042"/>
              <a:gd name="connsiteX771" fmla="*/ 1443746 w 1970434"/>
              <a:gd name="connsiteY771" fmla="*/ 1264052 h 1958042"/>
              <a:gd name="connsiteX772" fmla="*/ 1846508 w 1970434"/>
              <a:gd name="connsiteY772" fmla="*/ 1285740 h 1958042"/>
              <a:gd name="connsiteX773" fmla="*/ 1846508 w 1970434"/>
              <a:gd name="connsiteY773" fmla="*/ 1295034 h 1958042"/>
              <a:gd name="connsiteX774" fmla="*/ 1796938 w 1970434"/>
              <a:gd name="connsiteY774" fmla="*/ 1298132 h 1958042"/>
              <a:gd name="connsiteX775" fmla="*/ 1812428 w 1970434"/>
              <a:gd name="connsiteY775" fmla="*/ 1242365 h 1958042"/>
              <a:gd name="connsiteX776" fmla="*/ 1846508 w 1970434"/>
              <a:gd name="connsiteY776" fmla="*/ 1285740 h 1958042"/>
              <a:gd name="connsiteX777" fmla="*/ 1682305 w 1970434"/>
              <a:gd name="connsiteY777" fmla="*/ 1236169 h 1958042"/>
              <a:gd name="connsiteX778" fmla="*/ 1691600 w 1970434"/>
              <a:gd name="connsiteY778" fmla="*/ 1229973 h 1958042"/>
              <a:gd name="connsiteX779" fmla="*/ 1716385 w 1970434"/>
              <a:gd name="connsiteY779" fmla="*/ 1273347 h 1958042"/>
              <a:gd name="connsiteX780" fmla="*/ 1657520 w 1970434"/>
              <a:gd name="connsiteY780" fmla="*/ 1242365 h 1958042"/>
              <a:gd name="connsiteX781" fmla="*/ 1660618 w 1970434"/>
              <a:gd name="connsiteY781" fmla="*/ 1226874 h 1958042"/>
              <a:gd name="connsiteX782" fmla="*/ 1682305 w 1970434"/>
              <a:gd name="connsiteY782" fmla="*/ 1236169 h 1958042"/>
              <a:gd name="connsiteX783" fmla="*/ 1453041 w 1970434"/>
              <a:gd name="connsiteY783" fmla="*/ 1229973 h 1958042"/>
              <a:gd name="connsiteX784" fmla="*/ 1471630 w 1970434"/>
              <a:gd name="connsiteY784" fmla="*/ 1198991 h 1958042"/>
              <a:gd name="connsiteX785" fmla="*/ 1453041 w 1970434"/>
              <a:gd name="connsiteY785" fmla="*/ 1229973 h 1958042"/>
              <a:gd name="connsiteX786" fmla="*/ 545278 w 1970434"/>
              <a:gd name="connsiteY786" fmla="*/ 1360096 h 1958042"/>
              <a:gd name="connsiteX787" fmla="*/ 517394 w 1970434"/>
              <a:gd name="connsiteY787" fmla="*/ 1363194 h 1958042"/>
              <a:gd name="connsiteX788" fmla="*/ 294326 w 1970434"/>
              <a:gd name="connsiteY788" fmla="*/ 1198991 h 1958042"/>
              <a:gd name="connsiteX789" fmla="*/ 545278 w 1970434"/>
              <a:gd name="connsiteY789" fmla="*/ 1360096 h 1958042"/>
              <a:gd name="connsiteX790" fmla="*/ 638223 w 1970434"/>
              <a:gd name="connsiteY790" fmla="*/ 1245463 h 1958042"/>
              <a:gd name="connsiteX791" fmla="*/ 638223 w 1970434"/>
              <a:gd name="connsiteY791" fmla="*/ 1267151 h 1958042"/>
              <a:gd name="connsiteX792" fmla="*/ 610339 w 1970434"/>
              <a:gd name="connsiteY792" fmla="*/ 1208285 h 1958042"/>
              <a:gd name="connsiteX793" fmla="*/ 601045 w 1970434"/>
              <a:gd name="connsiteY793" fmla="*/ 1208285 h 1958042"/>
              <a:gd name="connsiteX794" fmla="*/ 594848 w 1970434"/>
              <a:gd name="connsiteY794" fmla="*/ 1214482 h 1958042"/>
              <a:gd name="connsiteX795" fmla="*/ 585554 w 1970434"/>
              <a:gd name="connsiteY795" fmla="*/ 1208285 h 1958042"/>
              <a:gd name="connsiteX796" fmla="*/ 585554 w 1970434"/>
              <a:gd name="connsiteY796" fmla="*/ 1223776 h 1958042"/>
              <a:gd name="connsiteX797" fmla="*/ 551474 w 1970434"/>
              <a:gd name="connsiteY797" fmla="*/ 1226874 h 1958042"/>
              <a:gd name="connsiteX798" fmla="*/ 535983 w 1970434"/>
              <a:gd name="connsiteY798" fmla="*/ 1220678 h 1958042"/>
              <a:gd name="connsiteX799" fmla="*/ 508100 w 1970434"/>
              <a:gd name="connsiteY799" fmla="*/ 1226874 h 1958042"/>
              <a:gd name="connsiteX800" fmla="*/ 452333 w 1970434"/>
              <a:gd name="connsiteY800" fmla="*/ 1198991 h 1958042"/>
              <a:gd name="connsiteX801" fmla="*/ 529787 w 1970434"/>
              <a:gd name="connsiteY801" fmla="*/ 1214482 h 1958042"/>
              <a:gd name="connsiteX802" fmla="*/ 616536 w 1970434"/>
              <a:gd name="connsiteY802" fmla="*/ 1192795 h 1958042"/>
              <a:gd name="connsiteX803" fmla="*/ 638223 w 1970434"/>
              <a:gd name="connsiteY803" fmla="*/ 1245463 h 1958042"/>
              <a:gd name="connsiteX804" fmla="*/ 1459237 w 1970434"/>
              <a:gd name="connsiteY804" fmla="*/ 1344605 h 1958042"/>
              <a:gd name="connsiteX805" fmla="*/ 1412765 w 1970434"/>
              <a:gd name="connsiteY805" fmla="*/ 1344605 h 1958042"/>
              <a:gd name="connsiteX806" fmla="*/ 1418961 w 1970434"/>
              <a:gd name="connsiteY806" fmla="*/ 1335310 h 1958042"/>
              <a:gd name="connsiteX807" fmla="*/ 1459237 w 1970434"/>
              <a:gd name="connsiteY807" fmla="*/ 1335310 h 1958042"/>
              <a:gd name="connsiteX808" fmla="*/ 1515004 w 1970434"/>
              <a:gd name="connsiteY808" fmla="*/ 1319820 h 1958042"/>
              <a:gd name="connsiteX809" fmla="*/ 1660618 w 1970434"/>
              <a:gd name="connsiteY809" fmla="*/ 1186598 h 1958042"/>
              <a:gd name="connsiteX810" fmla="*/ 1459237 w 1970434"/>
              <a:gd name="connsiteY810" fmla="*/ 1344605 h 1958042"/>
              <a:gd name="connsiteX811" fmla="*/ 1710189 w 1970434"/>
              <a:gd name="connsiteY811" fmla="*/ 1192795 h 1958042"/>
              <a:gd name="connsiteX812" fmla="*/ 1710189 w 1970434"/>
              <a:gd name="connsiteY812" fmla="*/ 1214482 h 1958042"/>
              <a:gd name="connsiteX813" fmla="*/ 1676109 w 1970434"/>
              <a:gd name="connsiteY813" fmla="*/ 1195893 h 1958042"/>
              <a:gd name="connsiteX814" fmla="*/ 1682305 w 1970434"/>
              <a:gd name="connsiteY814" fmla="*/ 1180402 h 1958042"/>
              <a:gd name="connsiteX815" fmla="*/ 1710189 w 1970434"/>
              <a:gd name="connsiteY815" fmla="*/ 1192795 h 1958042"/>
              <a:gd name="connsiteX816" fmla="*/ 424449 w 1970434"/>
              <a:gd name="connsiteY816" fmla="*/ 1168009 h 1958042"/>
              <a:gd name="connsiteX817" fmla="*/ 532885 w 1970434"/>
              <a:gd name="connsiteY817" fmla="*/ 1239267 h 1958042"/>
              <a:gd name="connsiteX818" fmla="*/ 604143 w 1970434"/>
              <a:gd name="connsiteY818" fmla="*/ 1223776 h 1958042"/>
              <a:gd name="connsiteX819" fmla="*/ 607241 w 1970434"/>
              <a:gd name="connsiteY819" fmla="*/ 1242365 h 1958042"/>
              <a:gd name="connsiteX820" fmla="*/ 601045 w 1970434"/>
              <a:gd name="connsiteY820" fmla="*/ 1267151 h 1958042"/>
              <a:gd name="connsiteX821" fmla="*/ 576259 w 1970434"/>
              <a:gd name="connsiteY821" fmla="*/ 1276445 h 1958042"/>
              <a:gd name="connsiteX822" fmla="*/ 545278 w 1970434"/>
              <a:gd name="connsiteY822" fmla="*/ 1316721 h 1958042"/>
              <a:gd name="connsiteX823" fmla="*/ 535983 w 1970434"/>
              <a:gd name="connsiteY823" fmla="*/ 1316721 h 1958042"/>
              <a:gd name="connsiteX824" fmla="*/ 532885 w 1970434"/>
              <a:gd name="connsiteY824" fmla="*/ 1301231 h 1958042"/>
              <a:gd name="connsiteX825" fmla="*/ 551474 w 1970434"/>
              <a:gd name="connsiteY825" fmla="*/ 1254758 h 1958042"/>
              <a:gd name="connsiteX826" fmla="*/ 532885 w 1970434"/>
              <a:gd name="connsiteY826" fmla="*/ 1251660 h 1958042"/>
              <a:gd name="connsiteX827" fmla="*/ 489511 w 1970434"/>
              <a:gd name="connsiteY827" fmla="*/ 1279543 h 1958042"/>
              <a:gd name="connsiteX828" fmla="*/ 449234 w 1970434"/>
              <a:gd name="connsiteY828" fmla="*/ 1260954 h 1958042"/>
              <a:gd name="connsiteX829" fmla="*/ 427547 w 1970434"/>
              <a:gd name="connsiteY829" fmla="*/ 1267151 h 1958042"/>
              <a:gd name="connsiteX830" fmla="*/ 371780 w 1970434"/>
              <a:gd name="connsiteY830" fmla="*/ 1239267 h 1958042"/>
              <a:gd name="connsiteX831" fmla="*/ 362486 w 1970434"/>
              <a:gd name="connsiteY831" fmla="*/ 1239267 h 1958042"/>
              <a:gd name="connsiteX832" fmla="*/ 359388 w 1970434"/>
              <a:gd name="connsiteY832" fmla="*/ 1220678 h 1958042"/>
              <a:gd name="connsiteX833" fmla="*/ 405860 w 1970434"/>
              <a:gd name="connsiteY833" fmla="*/ 1168009 h 1958042"/>
              <a:gd name="connsiteX834" fmla="*/ 424449 w 1970434"/>
              <a:gd name="connsiteY834" fmla="*/ 1168009 h 1958042"/>
              <a:gd name="connsiteX835" fmla="*/ 281933 w 1970434"/>
              <a:gd name="connsiteY835" fmla="*/ 1214482 h 1958042"/>
              <a:gd name="connsiteX836" fmla="*/ 250952 w 1970434"/>
              <a:gd name="connsiteY836" fmla="*/ 1242365 h 1958042"/>
              <a:gd name="connsiteX837" fmla="*/ 247853 w 1970434"/>
              <a:gd name="connsiteY837" fmla="*/ 1229973 h 1958042"/>
              <a:gd name="connsiteX838" fmla="*/ 275737 w 1970434"/>
              <a:gd name="connsiteY838" fmla="*/ 1205187 h 1958042"/>
              <a:gd name="connsiteX839" fmla="*/ 275737 w 1970434"/>
              <a:gd name="connsiteY839" fmla="*/ 1192795 h 1958042"/>
              <a:gd name="connsiteX840" fmla="*/ 260246 w 1970434"/>
              <a:gd name="connsiteY840" fmla="*/ 1192795 h 1958042"/>
              <a:gd name="connsiteX841" fmla="*/ 260246 w 1970434"/>
              <a:gd name="connsiteY841" fmla="*/ 1183500 h 1958042"/>
              <a:gd name="connsiteX842" fmla="*/ 272639 w 1970434"/>
              <a:gd name="connsiteY842" fmla="*/ 1168009 h 1958042"/>
              <a:gd name="connsiteX843" fmla="*/ 281933 w 1970434"/>
              <a:gd name="connsiteY843" fmla="*/ 1214482 h 1958042"/>
              <a:gd name="connsiteX844" fmla="*/ 133221 w 1970434"/>
              <a:gd name="connsiteY844" fmla="*/ 1164911 h 1958042"/>
              <a:gd name="connsiteX845" fmla="*/ 148712 w 1970434"/>
              <a:gd name="connsiteY845" fmla="*/ 1223776 h 1958042"/>
              <a:gd name="connsiteX846" fmla="*/ 139418 w 1970434"/>
              <a:gd name="connsiteY846" fmla="*/ 1248562 h 1958042"/>
              <a:gd name="connsiteX847" fmla="*/ 80552 w 1970434"/>
              <a:gd name="connsiteY847" fmla="*/ 1192795 h 1958042"/>
              <a:gd name="connsiteX848" fmla="*/ 123927 w 1970434"/>
              <a:gd name="connsiteY848" fmla="*/ 1164911 h 1958042"/>
              <a:gd name="connsiteX849" fmla="*/ 133221 w 1970434"/>
              <a:gd name="connsiteY849" fmla="*/ 1164911 h 1958042"/>
              <a:gd name="connsiteX850" fmla="*/ 907763 w 1970434"/>
              <a:gd name="connsiteY850" fmla="*/ 1267151 h 1958042"/>
              <a:gd name="connsiteX851" fmla="*/ 901567 w 1970434"/>
              <a:gd name="connsiteY851" fmla="*/ 1273347 h 1958042"/>
              <a:gd name="connsiteX852" fmla="*/ 892272 w 1970434"/>
              <a:gd name="connsiteY852" fmla="*/ 1239267 h 1958042"/>
              <a:gd name="connsiteX853" fmla="*/ 876782 w 1970434"/>
              <a:gd name="connsiteY853" fmla="*/ 1205187 h 1958042"/>
              <a:gd name="connsiteX854" fmla="*/ 861291 w 1970434"/>
              <a:gd name="connsiteY854" fmla="*/ 1202089 h 1958042"/>
              <a:gd name="connsiteX855" fmla="*/ 870585 w 1970434"/>
              <a:gd name="connsiteY855" fmla="*/ 1198991 h 1958042"/>
              <a:gd name="connsiteX856" fmla="*/ 855094 w 1970434"/>
              <a:gd name="connsiteY856" fmla="*/ 1189696 h 1958042"/>
              <a:gd name="connsiteX857" fmla="*/ 861291 w 1970434"/>
              <a:gd name="connsiteY857" fmla="*/ 1171107 h 1958042"/>
              <a:gd name="connsiteX858" fmla="*/ 845800 w 1970434"/>
              <a:gd name="connsiteY858" fmla="*/ 1171107 h 1958042"/>
              <a:gd name="connsiteX859" fmla="*/ 855094 w 1970434"/>
              <a:gd name="connsiteY859" fmla="*/ 1161813 h 1958042"/>
              <a:gd name="connsiteX860" fmla="*/ 907763 w 1970434"/>
              <a:gd name="connsiteY860" fmla="*/ 1267151 h 1958042"/>
              <a:gd name="connsiteX861" fmla="*/ 443038 w 1970434"/>
              <a:gd name="connsiteY861" fmla="*/ 1183500 h 1958042"/>
              <a:gd name="connsiteX862" fmla="*/ 449234 w 1970434"/>
              <a:gd name="connsiteY862" fmla="*/ 1177304 h 1958042"/>
              <a:gd name="connsiteX863" fmla="*/ 452333 w 1970434"/>
              <a:gd name="connsiteY863" fmla="*/ 1183500 h 1958042"/>
              <a:gd name="connsiteX864" fmla="*/ 443038 w 1970434"/>
              <a:gd name="connsiteY864" fmla="*/ 1192795 h 1958042"/>
              <a:gd name="connsiteX865" fmla="*/ 433744 w 1970434"/>
              <a:gd name="connsiteY865" fmla="*/ 1168009 h 1958042"/>
              <a:gd name="connsiteX866" fmla="*/ 436842 w 1970434"/>
              <a:gd name="connsiteY866" fmla="*/ 1161813 h 1958042"/>
              <a:gd name="connsiteX867" fmla="*/ 443038 w 1970434"/>
              <a:gd name="connsiteY867" fmla="*/ 1183500 h 1958042"/>
              <a:gd name="connsiteX868" fmla="*/ 799327 w 1970434"/>
              <a:gd name="connsiteY868" fmla="*/ 1161813 h 1958042"/>
              <a:gd name="connsiteX869" fmla="*/ 799327 w 1970434"/>
              <a:gd name="connsiteY869" fmla="*/ 1186598 h 1958042"/>
              <a:gd name="connsiteX870" fmla="*/ 793131 w 1970434"/>
              <a:gd name="connsiteY870" fmla="*/ 1192795 h 1958042"/>
              <a:gd name="connsiteX871" fmla="*/ 802426 w 1970434"/>
              <a:gd name="connsiteY871" fmla="*/ 1205187 h 1958042"/>
              <a:gd name="connsiteX872" fmla="*/ 793131 w 1970434"/>
              <a:gd name="connsiteY872" fmla="*/ 1211384 h 1958042"/>
              <a:gd name="connsiteX873" fmla="*/ 802426 w 1970434"/>
              <a:gd name="connsiteY873" fmla="*/ 1223776 h 1958042"/>
              <a:gd name="connsiteX874" fmla="*/ 793131 w 1970434"/>
              <a:gd name="connsiteY874" fmla="*/ 1226874 h 1958042"/>
              <a:gd name="connsiteX875" fmla="*/ 802426 w 1970434"/>
              <a:gd name="connsiteY875" fmla="*/ 1248562 h 1958042"/>
              <a:gd name="connsiteX876" fmla="*/ 793131 w 1970434"/>
              <a:gd name="connsiteY876" fmla="*/ 1264052 h 1958042"/>
              <a:gd name="connsiteX877" fmla="*/ 802426 w 1970434"/>
              <a:gd name="connsiteY877" fmla="*/ 1276445 h 1958042"/>
              <a:gd name="connsiteX878" fmla="*/ 790033 w 1970434"/>
              <a:gd name="connsiteY878" fmla="*/ 1282641 h 1958042"/>
              <a:gd name="connsiteX879" fmla="*/ 802426 w 1970434"/>
              <a:gd name="connsiteY879" fmla="*/ 1298132 h 1958042"/>
              <a:gd name="connsiteX880" fmla="*/ 790033 w 1970434"/>
              <a:gd name="connsiteY880" fmla="*/ 1295034 h 1958042"/>
              <a:gd name="connsiteX881" fmla="*/ 783837 w 1970434"/>
              <a:gd name="connsiteY881" fmla="*/ 1301231 h 1958042"/>
              <a:gd name="connsiteX882" fmla="*/ 796229 w 1970434"/>
              <a:gd name="connsiteY882" fmla="*/ 1313623 h 1958042"/>
              <a:gd name="connsiteX883" fmla="*/ 777640 w 1970434"/>
              <a:gd name="connsiteY883" fmla="*/ 1313623 h 1958042"/>
              <a:gd name="connsiteX884" fmla="*/ 790033 w 1970434"/>
              <a:gd name="connsiteY884" fmla="*/ 1279543 h 1958042"/>
              <a:gd name="connsiteX885" fmla="*/ 793131 w 1970434"/>
              <a:gd name="connsiteY885" fmla="*/ 1158715 h 1958042"/>
              <a:gd name="connsiteX886" fmla="*/ 799327 w 1970434"/>
              <a:gd name="connsiteY886" fmla="*/ 1161813 h 1958042"/>
              <a:gd name="connsiteX887" fmla="*/ 371780 w 1970434"/>
              <a:gd name="connsiteY887" fmla="*/ 1161813 h 1958042"/>
              <a:gd name="connsiteX888" fmla="*/ 337700 w 1970434"/>
              <a:gd name="connsiteY888" fmla="*/ 1202089 h 1958042"/>
              <a:gd name="connsiteX889" fmla="*/ 328406 w 1970434"/>
              <a:gd name="connsiteY889" fmla="*/ 1208285 h 1958042"/>
              <a:gd name="connsiteX890" fmla="*/ 312915 w 1970434"/>
              <a:gd name="connsiteY890" fmla="*/ 1177304 h 1958042"/>
              <a:gd name="connsiteX891" fmla="*/ 353191 w 1970434"/>
              <a:gd name="connsiteY891" fmla="*/ 1158715 h 1958042"/>
              <a:gd name="connsiteX892" fmla="*/ 371780 w 1970434"/>
              <a:gd name="connsiteY892" fmla="*/ 1161813 h 1958042"/>
              <a:gd name="connsiteX893" fmla="*/ 1480924 w 1970434"/>
              <a:gd name="connsiteY893" fmla="*/ 1186598 h 1958042"/>
              <a:gd name="connsiteX894" fmla="*/ 1502612 w 1970434"/>
              <a:gd name="connsiteY894" fmla="*/ 1149420 h 1958042"/>
              <a:gd name="connsiteX895" fmla="*/ 1480924 w 1970434"/>
              <a:gd name="connsiteY895" fmla="*/ 1186598 h 1958042"/>
              <a:gd name="connsiteX896" fmla="*/ 1697796 w 1970434"/>
              <a:gd name="connsiteY896" fmla="*/ 1155617 h 1958042"/>
              <a:gd name="connsiteX897" fmla="*/ 1697796 w 1970434"/>
              <a:gd name="connsiteY897" fmla="*/ 1164911 h 1958042"/>
              <a:gd name="connsiteX898" fmla="*/ 1685404 w 1970434"/>
              <a:gd name="connsiteY898" fmla="*/ 1164911 h 1958042"/>
              <a:gd name="connsiteX899" fmla="*/ 1688502 w 1970434"/>
              <a:gd name="connsiteY899" fmla="*/ 1146322 h 1958042"/>
              <a:gd name="connsiteX900" fmla="*/ 1697796 w 1970434"/>
              <a:gd name="connsiteY900" fmla="*/ 1155617 h 1958042"/>
              <a:gd name="connsiteX901" fmla="*/ 842702 w 1970434"/>
              <a:gd name="connsiteY901" fmla="*/ 1155617 h 1958042"/>
              <a:gd name="connsiteX902" fmla="*/ 842702 w 1970434"/>
              <a:gd name="connsiteY902" fmla="*/ 1146322 h 1958042"/>
              <a:gd name="connsiteX903" fmla="*/ 842702 w 1970434"/>
              <a:gd name="connsiteY903" fmla="*/ 1155617 h 1958042"/>
              <a:gd name="connsiteX904" fmla="*/ 1601753 w 1970434"/>
              <a:gd name="connsiteY904" fmla="*/ 1183500 h 1958042"/>
              <a:gd name="connsiteX905" fmla="*/ 1598655 w 1970434"/>
              <a:gd name="connsiteY905" fmla="*/ 1220678 h 1958042"/>
              <a:gd name="connsiteX906" fmla="*/ 1545986 w 1970434"/>
              <a:gd name="connsiteY906" fmla="*/ 1248562 h 1958042"/>
              <a:gd name="connsiteX907" fmla="*/ 1521201 w 1970434"/>
              <a:gd name="connsiteY907" fmla="*/ 1242365 h 1958042"/>
              <a:gd name="connsiteX908" fmla="*/ 1477826 w 1970434"/>
              <a:gd name="connsiteY908" fmla="*/ 1257856 h 1958042"/>
              <a:gd name="connsiteX909" fmla="*/ 1462335 w 1970434"/>
              <a:gd name="connsiteY909" fmla="*/ 1245463 h 1958042"/>
              <a:gd name="connsiteX910" fmla="*/ 1536692 w 1970434"/>
              <a:gd name="connsiteY910" fmla="*/ 1143224 h 1958042"/>
              <a:gd name="connsiteX911" fmla="*/ 1601753 w 1970434"/>
              <a:gd name="connsiteY911" fmla="*/ 1183500 h 1958042"/>
              <a:gd name="connsiteX912" fmla="*/ 1648226 w 1970434"/>
              <a:gd name="connsiteY912" fmla="*/ 1146322 h 1958042"/>
              <a:gd name="connsiteX913" fmla="*/ 1635833 w 1970434"/>
              <a:gd name="connsiteY913" fmla="*/ 1183500 h 1958042"/>
              <a:gd name="connsiteX914" fmla="*/ 1589360 w 1970434"/>
              <a:gd name="connsiteY914" fmla="*/ 1146322 h 1958042"/>
              <a:gd name="connsiteX915" fmla="*/ 1611048 w 1970434"/>
              <a:gd name="connsiteY915" fmla="*/ 1137028 h 1958042"/>
              <a:gd name="connsiteX916" fmla="*/ 1648226 w 1970434"/>
              <a:gd name="connsiteY916" fmla="*/ 1146322 h 1958042"/>
              <a:gd name="connsiteX917" fmla="*/ 1852705 w 1970434"/>
              <a:gd name="connsiteY917" fmla="*/ 1133929 h 1958042"/>
              <a:gd name="connsiteX918" fmla="*/ 1883686 w 1970434"/>
              <a:gd name="connsiteY918" fmla="*/ 1149420 h 1958042"/>
              <a:gd name="connsiteX919" fmla="*/ 1883686 w 1970434"/>
              <a:gd name="connsiteY919" fmla="*/ 1155617 h 1958042"/>
              <a:gd name="connsiteX920" fmla="*/ 1827919 w 1970434"/>
              <a:gd name="connsiteY920" fmla="*/ 1202089 h 1958042"/>
              <a:gd name="connsiteX921" fmla="*/ 1827919 w 1970434"/>
              <a:gd name="connsiteY921" fmla="*/ 1183500 h 1958042"/>
              <a:gd name="connsiteX922" fmla="*/ 1840312 w 1970434"/>
              <a:gd name="connsiteY922" fmla="*/ 1133929 h 1958042"/>
              <a:gd name="connsiteX923" fmla="*/ 1852705 w 1970434"/>
              <a:gd name="connsiteY923" fmla="*/ 1133929 h 1958042"/>
              <a:gd name="connsiteX924" fmla="*/ 1518102 w 1970434"/>
              <a:gd name="connsiteY924" fmla="*/ 1146322 h 1958042"/>
              <a:gd name="connsiteX925" fmla="*/ 1505710 w 1970434"/>
              <a:gd name="connsiteY925" fmla="*/ 1146322 h 1958042"/>
              <a:gd name="connsiteX926" fmla="*/ 1515004 w 1970434"/>
              <a:gd name="connsiteY926" fmla="*/ 1133929 h 1958042"/>
              <a:gd name="connsiteX927" fmla="*/ 1518102 w 1970434"/>
              <a:gd name="connsiteY927" fmla="*/ 1146322 h 1958042"/>
              <a:gd name="connsiteX928" fmla="*/ 1096752 w 1970434"/>
              <a:gd name="connsiteY928" fmla="*/ 1137028 h 1958042"/>
              <a:gd name="connsiteX929" fmla="*/ 1090555 w 1970434"/>
              <a:gd name="connsiteY929" fmla="*/ 1130831 h 1958042"/>
              <a:gd name="connsiteX930" fmla="*/ 1096752 w 1970434"/>
              <a:gd name="connsiteY930" fmla="*/ 1127733 h 1958042"/>
              <a:gd name="connsiteX931" fmla="*/ 1096752 w 1970434"/>
              <a:gd name="connsiteY931" fmla="*/ 1137028 h 1958042"/>
              <a:gd name="connsiteX932" fmla="*/ 913960 w 1970434"/>
              <a:gd name="connsiteY932" fmla="*/ 1409666 h 1958042"/>
              <a:gd name="connsiteX933" fmla="*/ 907763 w 1970434"/>
              <a:gd name="connsiteY933" fmla="*/ 1415863 h 1958042"/>
              <a:gd name="connsiteX934" fmla="*/ 811720 w 1970434"/>
              <a:gd name="connsiteY934" fmla="*/ 1205187 h 1958042"/>
              <a:gd name="connsiteX935" fmla="*/ 814818 w 1970434"/>
              <a:gd name="connsiteY935" fmla="*/ 1121537 h 1958042"/>
              <a:gd name="connsiteX936" fmla="*/ 917058 w 1970434"/>
              <a:gd name="connsiteY936" fmla="*/ 1384881 h 1958042"/>
              <a:gd name="connsiteX937" fmla="*/ 913960 w 1970434"/>
              <a:gd name="connsiteY937" fmla="*/ 1409666 h 1958042"/>
              <a:gd name="connsiteX938" fmla="*/ 1524299 w 1970434"/>
              <a:gd name="connsiteY938" fmla="*/ 1133929 h 1958042"/>
              <a:gd name="connsiteX939" fmla="*/ 1518102 w 1970434"/>
              <a:gd name="connsiteY939" fmla="*/ 1130831 h 1958042"/>
              <a:gd name="connsiteX940" fmla="*/ 1527397 w 1970434"/>
              <a:gd name="connsiteY940" fmla="*/ 1118439 h 1958042"/>
              <a:gd name="connsiteX941" fmla="*/ 1524299 w 1970434"/>
              <a:gd name="connsiteY941" fmla="*/ 1133929 h 1958042"/>
              <a:gd name="connsiteX942" fmla="*/ 102240 w 1970434"/>
              <a:gd name="connsiteY942" fmla="*/ 1115340 h 1958042"/>
              <a:gd name="connsiteX943" fmla="*/ 120829 w 1970434"/>
              <a:gd name="connsiteY943" fmla="*/ 1121537 h 1958042"/>
              <a:gd name="connsiteX944" fmla="*/ 111534 w 1970434"/>
              <a:gd name="connsiteY944" fmla="*/ 1140126 h 1958042"/>
              <a:gd name="connsiteX945" fmla="*/ 127025 w 1970434"/>
              <a:gd name="connsiteY945" fmla="*/ 1133929 h 1958042"/>
              <a:gd name="connsiteX946" fmla="*/ 74356 w 1970434"/>
              <a:gd name="connsiteY946" fmla="*/ 1168009 h 1958042"/>
              <a:gd name="connsiteX947" fmla="*/ 61963 w 1970434"/>
              <a:gd name="connsiteY947" fmla="*/ 1140126 h 1958042"/>
              <a:gd name="connsiteX948" fmla="*/ 61963 w 1970434"/>
              <a:gd name="connsiteY948" fmla="*/ 1115340 h 1958042"/>
              <a:gd name="connsiteX949" fmla="*/ 102240 w 1970434"/>
              <a:gd name="connsiteY949" fmla="*/ 1115340 h 1958042"/>
              <a:gd name="connsiteX950" fmla="*/ 1096752 w 1970434"/>
              <a:gd name="connsiteY950" fmla="*/ 1118439 h 1958042"/>
              <a:gd name="connsiteX951" fmla="*/ 1084359 w 1970434"/>
              <a:gd name="connsiteY951" fmla="*/ 1118439 h 1958042"/>
              <a:gd name="connsiteX952" fmla="*/ 1096752 w 1970434"/>
              <a:gd name="connsiteY952" fmla="*/ 1109144 h 1958042"/>
              <a:gd name="connsiteX953" fmla="*/ 1096752 w 1970434"/>
              <a:gd name="connsiteY953" fmla="*/ 1118439 h 1958042"/>
              <a:gd name="connsiteX954" fmla="*/ 1316722 w 1970434"/>
              <a:gd name="connsiteY954" fmla="*/ 1099850 h 1958042"/>
              <a:gd name="connsiteX955" fmla="*/ 1264053 w 1970434"/>
              <a:gd name="connsiteY955" fmla="*/ 1130831 h 1958042"/>
              <a:gd name="connsiteX956" fmla="*/ 1239267 w 1970434"/>
              <a:gd name="connsiteY956" fmla="*/ 1118439 h 1958042"/>
              <a:gd name="connsiteX957" fmla="*/ 1254758 w 1970434"/>
              <a:gd name="connsiteY957" fmla="*/ 1121537 h 1958042"/>
              <a:gd name="connsiteX958" fmla="*/ 1304329 w 1970434"/>
              <a:gd name="connsiteY958" fmla="*/ 1099850 h 1958042"/>
              <a:gd name="connsiteX959" fmla="*/ 1316722 w 1970434"/>
              <a:gd name="connsiteY959" fmla="*/ 1099850 h 1958042"/>
              <a:gd name="connsiteX960" fmla="*/ 229264 w 1970434"/>
              <a:gd name="connsiteY960" fmla="*/ 1198991 h 1958042"/>
              <a:gd name="connsiteX961" fmla="*/ 269541 w 1970434"/>
              <a:gd name="connsiteY961" fmla="*/ 1099850 h 1958042"/>
              <a:gd name="connsiteX962" fmla="*/ 229264 w 1970434"/>
              <a:gd name="connsiteY962" fmla="*/ 1198991 h 1958042"/>
              <a:gd name="connsiteX963" fmla="*/ 1090555 w 1970434"/>
              <a:gd name="connsiteY963" fmla="*/ 1090555 h 1958042"/>
              <a:gd name="connsiteX964" fmla="*/ 1093653 w 1970434"/>
              <a:gd name="connsiteY964" fmla="*/ 1106046 h 1958042"/>
              <a:gd name="connsiteX965" fmla="*/ 1075064 w 1970434"/>
              <a:gd name="connsiteY965" fmla="*/ 1102948 h 1958042"/>
              <a:gd name="connsiteX966" fmla="*/ 1081261 w 1970434"/>
              <a:gd name="connsiteY966" fmla="*/ 1090555 h 1958042"/>
              <a:gd name="connsiteX967" fmla="*/ 1090555 w 1970434"/>
              <a:gd name="connsiteY967" fmla="*/ 1090555 h 1958042"/>
              <a:gd name="connsiteX968" fmla="*/ 328406 w 1970434"/>
              <a:gd name="connsiteY968" fmla="*/ 1115340 h 1958042"/>
              <a:gd name="connsiteX969" fmla="*/ 303621 w 1970434"/>
              <a:gd name="connsiteY969" fmla="*/ 1158715 h 1958042"/>
              <a:gd name="connsiteX970" fmla="*/ 294326 w 1970434"/>
              <a:gd name="connsiteY970" fmla="*/ 1158715 h 1958042"/>
              <a:gd name="connsiteX971" fmla="*/ 294326 w 1970434"/>
              <a:gd name="connsiteY971" fmla="*/ 1130831 h 1958042"/>
              <a:gd name="connsiteX972" fmla="*/ 319111 w 1970434"/>
              <a:gd name="connsiteY972" fmla="*/ 1090555 h 1958042"/>
              <a:gd name="connsiteX973" fmla="*/ 328406 w 1970434"/>
              <a:gd name="connsiteY973" fmla="*/ 1115340 h 1958042"/>
              <a:gd name="connsiteX974" fmla="*/ 1552182 w 1970434"/>
              <a:gd name="connsiteY974" fmla="*/ 1099850 h 1958042"/>
              <a:gd name="connsiteX975" fmla="*/ 1539790 w 1970434"/>
              <a:gd name="connsiteY975" fmla="*/ 1102948 h 1958042"/>
              <a:gd name="connsiteX976" fmla="*/ 1539790 w 1970434"/>
              <a:gd name="connsiteY976" fmla="*/ 1118439 h 1958042"/>
              <a:gd name="connsiteX977" fmla="*/ 1530495 w 1970434"/>
              <a:gd name="connsiteY977" fmla="*/ 1112242 h 1958042"/>
              <a:gd name="connsiteX978" fmla="*/ 1545986 w 1970434"/>
              <a:gd name="connsiteY978" fmla="*/ 1087457 h 1958042"/>
              <a:gd name="connsiteX979" fmla="*/ 1552182 w 1970434"/>
              <a:gd name="connsiteY979" fmla="*/ 1099850 h 1958042"/>
              <a:gd name="connsiteX980" fmla="*/ 1908472 w 1970434"/>
              <a:gd name="connsiteY980" fmla="*/ 1090555 h 1958042"/>
              <a:gd name="connsiteX981" fmla="*/ 1896079 w 1970434"/>
              <a:gd name="connsiteY981" fmla="*/ 1133929 h 1958042"/>
              <a:gd name="connsiteX982" fmla="*/ 1849607 w 1970434"/>
              <a:gd name="connsiteY982" fmla="*/ 1106046 h 1958042"/>
              <a:gd name="connsiteX983" fmla="*/ 1868196 w 1970434"/>
              <a:gd name="connsiteY983" fmla="*/ 1096751 h 1958042"/>
              <a:gd name="connsiteX984" fmla="*/ 1849607 w 1970434"/>
              <a:gd name="connsiteY984" fmla="*/ 1093653 h 1958042"/>
              <a:gd name="connsiteX985" fmla="*/ 1905374 w 1970434"/>
              <a:gd name="connsiteY985" fmla="*/ 1078162 h 1958042"/>
              <a:gd name="connsiteX986" fmla="*/ 1908472 w 1970434"/>
              <a:gd name="connsiteY986" fmla="*/ 1090555 h 1958042"/>
              <a:gd name="connsiteX987" fmla="*/ 353191 w 1970434"/>
              <a:gd name="connsiteY987" fmla="*/ 1078162 h 1958042"/>
              <a:gd name="connsiteX988" fmla="*/ 399664 w 1970434"/>
              <a:gd name="connsiteY988" fmla="*/ 1152518 h 1958042"/>
              <a:gd name="connsiteX989" fmla="*/ 346995 w 1970434"/>
              <a:gd name="connsiteY989" fmla="*/ 1140126 h 1958042"/>
              <a:gd name="connsiteX990" fmla="*/ 337700 w 1970434"/>
              <a:gd name="connsiteY990" fmla="*/ 1078162 h 1958042"/>
              <a:gd name="connsiteX991" fmla="*/ 353191 w 1970434"/>
              <a:gd name="connsiteY991" fmla="*/ 1078162 h 1958042"/>
              <a:gd name="connsiteX992" fmla="*/ 1747367 w 1970434"/>
              <a:gd name="connsiteY992" fmla="*/ 1164911 h 1958042"/>
              <a:gd name="connsiteX993" fmla="*/ 1741171 w 1970434"/>
              <a:gd name="connsiteY993" fmla="*/ 1198991 h 1958042"/>
              <a:gd name="connsiteX994" fmla="*/ 1682305 w 1970434"/>
              <a:gd name="connsiteY994" fmla="*/ 1075064 h 1958042"/>
              <a:gd name="connsiteX995" fmla="*/ 1747367 w 1970434"/>
              <a:gd name="connsiteY995" fmla="*/ 1164911 h 1958042"/>
              <a:gd name="connsiteX996" fmla="*/ 1651324 w 1970434"/>
              <a:gd name="connsiteY996" fmla="*/ 1084359 h 1958042"/>
              <a:gd name="connsiteX997" fmla="*/ 1666815 w 1970434"/>
              <a:gd name="connsiteY997" fmla="*/ 1115340 h 1958042"/>
              <a:gd name="connsiteX998" fmla="*/ 1663716 w 1970434"/>
              <a:gd name="connsiteY998" fmla="*/ 1130831 h 1958042"/>
              <a:gd name="connsiteX999" fmla="*/ 1654422 w 1970434"/>
              <a:gd name="connsiteY999" fmla="*/ 1133929 h 1958042"/>
              <a:gd name="connsiteX1000" fmla="*/ 1632735 w 1970434"/>
              <a:gd name="connsiteY1000" fmla="*/ 1109144 h 1958042"/>
              <a:gd name="connsiteX1001" fmla="*/ 1635833 w 1970434"/>
              <a:gd name="connsiteY1001" fmla="*/ 1068868 h 1958042"/>
              <a:gd name="connsiteX1002" fmla="*/ 1651324 w 1970434"/>
              <a:gd name="connsiteY1002" fmla="*/ 1084359 h 1958042"/>
              <a:gd name="connsiteX1003" fmla="*/ 1341507 w 1970434"/>
              <a:gd name="connsiteY1003" fmla="*/ 1068868 h 1958042"/>
              <a:gd name="connsiteX1004" fmla="*/ 1319820 w 1970434"/>
              <a:gd name="connsiteY1004" fmla="*/ 1096751 h 1958042"/>
              <a:gd name="connsiteX1005" fmla="*/ 1313623 w 1970434"/>
              <a:gd name="connsiteY1005" fmla="*/ 1084359 h 1958042"/>
              <a:gd name="connsiteX1006" fmla="*/ 1329114 w 1970434"/>
              <a:gd name="connsiteY1006" fmla="*/ 1084359 h 1958042"/>
              <a:gd name="connsiteX1007" fmla="*/ 1335311 w 1970434"/>
              <a:gd name="connsiteY1007" fmla="*/ 1065770 h 1958042"/>
              <a:gd name="connsiteX1008" fmla="*/ 1341507 w 1970434"/>
              <a:gd name="connsiteY1008" fmla="*/ 1068868 h 1958042"/>
              <a:gd name="connsiteX1009" fmla="*/ 167301 w 1970434"/>
              <a:gd name="connsiteY1009" fmla="*/ 1059573 h 1958042"/>
              <a:gd name="connsiteX1010" fmla="*/ 216872 w 1970434"/>
              <a:gd name="connsiteY1010" fmla="*/ 1099850 h 1958042"/>
              <a:gd name="connsiteX1011" fmla="*/ 170399 w 1970434"/>
              <a:gd name="connsiteY1011" fmla="*/ 1146322 h 1958042"/>
              <a:gd name="connsiteX1012" fmla="*/ 201381 w 1970434"/>
              <a:gd name="connsiteY1012" fmla="*/ 1195893 h 1958042"/>
              <a:gd name="connsiteX1013" fmla="*/ 188988 w 1970434"/>
              <a:gd name="connsiteY1013" fmla="*/ 1198991 h 1958042"/>
              <a:gd name="connsiteX1014" fmla="*/ 154908 w 1970434"/>
              <a:gd name="connsiteY1014" fmla="*/ 1121537 h 1958042"/>
              <a:gd name="connsiteX1015" fmla="*/ 154908 w 1970434"/>
              <a:gd name="connsiteY1015" fmla="*/ 1059573 h 1958042"/>
              <a:gd name="connsiteX1016" fmla="*/ 167301 w 1970434"/>
              <a:gd name="connsiteY1016" fmla="*/ 1059573 h 1958042"/>
              <a:gd name="connsiteX1017" fmla="*/ 1620342 w 1970434"/>
              <a:gd name="connsiteY1017" fmla="*/ 1059573 h 1958042"/>
              <a:gd name="connsiteX1018" fmla="*/ 1607949 w 1970434"/>
              <a:gd name="connsiteY1018" fmla="*/ 1099850 h 1958042"/>
              <a:gd name="connsiteX1019" fmla="*/ 1614146 w 1970434"/>
              <a:gd name="connsiteY1019" fmla="*/ 1115340 h 1958042"/>
              <a:gd name="connsiteX1020" fmla="*/ 1567673 w 1970434"/>
              <a:gd name="connsiteY1020" fmla="*/ 1127733 h 1958042"/>
              <a:gd name="connsiteX1021" fmla="*/ 1617244 w 1970434"/>
              <a:gd name="connsiteY1021" fmla="*/ 1053377 h 1958042"/>
              <a:gd name="connsiteX1022" fmla="*/ 1620342 w 1970434"/>
              <a:gd name="connsiteY1022" fmla="*/ 1059573 h 1958042"/>
              <a:gd name="connsiteX1023" fmla="*/ 1350801 w 1970434"/>
              <a:gd name="connsiteY1023" fmla="*/ 1056475 h 1958042"/>
              <a:gd name="connsiteX1024" fmla="*/ 1344605 w 1970434"/>
              <a:gd name="connsiteY1024" fmla="*/ 1065770 h 1958042"/>
              <a:gd name="connsiteX1025" fmla="*/ 1338409 w 1970434"/>
              <a:gd name="connsiteY1025" fmla="*/ 1053377 h 1958042"/>
              <a:gd name="connsiteX1026" fmla="*/ 1350801 w 1970434"/>
              <a:gd name="connsiteY1026" fmla="*/ 1056475 h 1958042"/>
              <a:gd name="connsiteX1027" fmla="*/ 982119 w 1970434"/>
              <a:gd name="connsiteY1027" fmla="*/ 1053377 h 1958042"/>
              <a:gd name="connsiteX1028" fmla="*/ 994512 w 1970434"/>
              <a:gd name="connsiteY1028" fmla="*/ 1056475 h 1958042"/>
              <a:gd name="connsiteX1029" fmla="*/ 982119 w 1970434"/>
              <a:gd name="connsiteY1029" fmla="*/ 1053377 h 1958042"/>
              <a:gd name="connsiteX1030" fmla="*/ 449234 w 1970434"/>
              <a:gd name="connsiteY1030" fmla="*/ 1037886 h 1958042"/>
              <a:gd name="connsiteX1031" fmla="*/ 412056 w 1970434"/>
              <a:gd name="connsiteY1031" fmla="*/ 1065770 h 1958042"/>
              <a:gd name="connsiteX1032" fmla="*/ 439940 w 1970434"/>
              <a:gd name="connsiteY1032" fmla="*/ 1037886 h 1958042"/>
              <a:gd name="connsiteX1033" fmla="*/ 449234 w 1970434"/>
              <a:gd name="connsiteY1033" fmla="*/ 1037886 h 1958042"/>
              <a:gd name="connsiteX1034" fmla="*/ 1815527 w 1970434"/>
              <a:gd name="connsiteY1034" fmla="*/ 1034788 h 1958042"/>
              <a:gd name="connsiteX1035" fmla="*/ 1818625 w 1970434"/>
              <a:gd name="connsiteY1035" fmla="*/ 1081261 h 1958042"/>
              <a:gd name="connsiteX1036" fmla="*/ 1787643 w 1970434"/>
              <a:gd name="connsiteY1036" fmla="*/ 1164911 h 1958042"/>
              <a:gd name="connsiteX1037" fmla="*/ 1809330 w 1970434"/>
              <a:gd name="connsiteY1037" fmla="*/ 1106046 h 1958042"/>
              <a:gd name="connsiteX1038" fmla="*/ 1759760 w 1970434"/>
              <a:gd name="connsiteY1038" fmla="*/ 1078162 h 1958042"/>
              <a:gd name="connsiteX1039" fmla="*/ 1800036 w 1970434"/>
              <a:gd name="connsiteY1039" fmla="*/ 1034788 h 1958042"/>
              <a:gd name="connsiteX1040" fmla="*/ 1815527 w 1970434"/>
              <a:gd name="connsiteY1040" fmla="*/ 1034788 h 1958042"/>
              <a:gd name="connsiteX1041" fmla="*/ 117730 w 1970434"/>
              <a:gd name="connsiteY1041" fmla="*/ 1044083 h 1958042"/>
              <a:gd name="connsiteX1042" fmla="*/ 117730 w 1970434"/>
              <a:gd name="connsiteY1042" fmla="*/ 1093653 h 1958042"/>
              <a:gd name="connsiteX1043" fmla="*/ 68160 w 1970434"/>
              <a:gd name="connsiteY1043" fmla="*/ 1093653 h 1958042"/>
              <a:gd name="connsiteX1044" fmla="*/ 108436 w 1970434"/>
              <a:gd name="connsiteY1044" fmla="*/ 1022395 h 1958042"/>
              <a:gd name="connsiteX1045" fmla="*/ 117730 w 1970434"/>
              <a:gd name="connsiteY1045" fmla="*/ 1044083 h 1958042"/>
              <a:gd name="connsiteX1046" fmla="*/ 1363194 w 1970434"/>
              <a:gd name="connsiteY1046" fmla="*/ 1028592 h 1958042"/>
              <a:gd name="connsiteX1047" fmla="*/ 1356998 w 1970434"/>
              <a:gd name="connsiteY1047" fmla="*/ 1047181 h 1958042"/>
              <a:gd name="connsiteX1048" fmla="*/ 1347703 w 1970434"/>
              <a:gd name="connsiteY1048" fmla="*/ 1047181 h 1958042"/>
              <a:gd name="connsiteX1049" fmla="*/ 1350801 w 1970434"/>
              <a:gd name="connsiteY1049" fmla="*/ 1019297 h 1958042"/>
              <a:gd name="connsiteX1050" fmla="*/ 1363194 w 1970434"/>
              <a:gd name="connsiteY1050" fmla="*/ 1028592 h 1958042"/>
              <a:gd name="connsiteX1051" fmla="*/ 985218 w 1970434"/>
              <a:gd name="connsiteY1051" fmla="*/ 1019297 h 1958042"/>
              <a:gd name="connsiteX1052" fmla="*/ 979021 w 1970434"/>
              <a:gd name="connsiteY1052" fmla="*/ 1025494 h 1958042"/>
              <a:gd name="connsiteX1053" fmla="*/ 988316 w 1970434"/>
              <a:gd name="connsiteY1053" fmla="*/ 1034788 h 1958042"/>
              <a:gd name="connsiteX1054" fmla="*/ 985218 w 1970434"/>
              <a:gd name="connsiteY1054" fmla="*/ 1044083 h 1958042"/>
              <a:gd name="connsiteX1055" fmla="*/ 979021 w 1970434"/>
              <a:gd name="connsiteY1055" fmla="*/ 1034788 h 1958042"/>
              <a:gd name="connsiteX1056" fmla="*/ 972825 w 1970434"/>
              <a:gd name="connsiteY1056" fmla="*/ 1013101 h 1958042"/>
              <a:gd name="connsiteX1057" fmla="*/ 985218 w 1970434"/>
              <a:gd name="connsiteY1057" fmla="*/ 1019297 h 1958042"/>
              <a:gd name="connsiteX1058" fmla="*/ 37178 w 1970434"/>
              <a:gd name="connsiteY1058" fmla="*/ 1115340 h 1958042"/>
              <a:gd name="connsiteX1059" fmla="*/ 108436 w 1970434"/>
              <a:gd name="connsiteY1059" fmla="*/ 1276445 h 1958042"/>
              <a:gd name="connsiteX1060" fmla="*/ 24785 w 1970434"/>
              <a:gd name="connsiteY1060" fmla="*/ 1121537 h 1958042"/>
              <a:gd name="connsiteX1061" fmla="*/ 71258 w 1970434"/>
              <a:gd name="connsiteY1061" fmla="*/ 1013101 h 1958042"/>
              <a:gd name="connsiteX1062" fmla="*/ 37178 w 1970434"/>
              <a:gd name="connsiteY1062" fmla="*/ 1115340 h 1958042"/>
              <a:gd name="connsiteX1063" fmla="*/ 275737 w 1970434"/>
              <a:gd name="connsiteY1063" fmla="*/ 1010003 h 1958042"/>
              <a:gd name="connsiteX1064" fmla="*/ 306719 w 1970434"/>
              <a:gd name="connsiteY1064" fmla="*/ 1068868 h 1958042"/>
              <a:gd name="connsiteX1065" fmla="*/ 294326 w 1970434"/>
              <a:gd name="connsiteY1065" fmla="*/ 1071966 h 1958042"/>
              <a:gd name="connsiteX1066" fmla="*/ 216872 w 1970434"/>
              <a:gd name="connsiteY1066" fmla="*/ 1031690 h 1958042"/>
              <a:gd name="connsiteX1067" fmla="*/ 260246 w 1970434"/>
              <a:gd name="connsiteY1067" fmla="*/ 1010003 h 1958042"/>
              <a:gd name="connsiteX1068" fmla="*/ 275737 w 1970434"/>
              <a:gd name="connsiteY1068" fmla="*/ 1010003 h 1958042"/>
              <a:gd name="connsiteX1069" fmla="*/ 1316722 w 1970434"/>
              <a:gd name="connsiteY1069" fmla="*/ 1006905 h 1958042"/>
              <a:gd name="connsiteX1070" fmla="*/ 1307427 w 1970434"/>
              <a:gd name="connsiteY1070" fmla="*/ 1031690 h 1958042"/>
              <a:gd name="connsiteX1071" fmla="*/ 1295034 w 1970434"/>
              <a:gd name="connsiteY1071" fmla="*/ 1031690 h 1958042"/>
              <a:gd name="connsiteX1072" fmla="*/ 1239267 w 1970434"/>
              <a:gd name="connsiteY1072" fmla="*/ 1071966 h 1958042"/>
              <a:gd name="connsiteX1073" fmla="*/ 1242366 w 1970434"/>
              <a:gd name="connsiteY1073" fmla="*/ 1084359 h 1958042"/>
              <a:gd name="connsiteX1074" fmla="*/ 1236169 w 1970434"/>
              <a:gd name="connsiteY1074" fmla="*/ 1096751 h 1958042"/>
              <a:gd name="connsiteX1075" fmla="*/ 1233071 w 1970434"/>
              <a:gd name="connsiteY1075" fmla="*/ 1084359 h 1958042"/>
              <a:gd name="connsiteX1076" fmla="*/ 1248562 w 1970434"/>
              <a:gd name="connsiteY1076" fmla="*/ 1053377 h 1958042"/>
              <a:gd name="connsiteX1077" fmla="*/ 1267151 w 1970434"/>
              <a:gd name="connsiteY1077" fmla="*/ 1047181 h 1958042"/>
              <a:gd name="connsiteX1078" fmla="*/ 1313623 w 1970434"/>
              <a:gd name="connsiteY1078" fmla="*/ 997610 h 1958042"/>
              <a:gd name="connsiteX1079" fmla="*/ 1316722 w 1970434"/>
              <a:gd name="connsiteY1079" fmla="*/ 1006905 h 1958042"/>
              <a:gd name="connsiteX1080" fmla="*/ 1908472 w 1970434"/>
              <a:gd name="connsiteY1080" fmla="*/ 1053377 h 1958042"/>
              <a:gd name="connsiteX1081" fmla="*/ 1871294 w 1970434"/>
              <a:gd name="connsiteY1081" fmla="*/ 1068868 h 1958042"/>
              <a:gd name="connsiteX1082" fmla="*/ 1852705 w 1970434"/>
              <a:gd name="connsiteY1082" fmla="*/ 1068868 h 1958042"/>
              <a:gd name="connsiteX1083" fmla="*/ 1852705 w 1970434"/>
              <a:gd name="connsiteY1083" fmla="*/ 1025494 h 1958042"/>
              <a:gd name="connsiteX1084" fmla="*/ 1871294 w 1970434"/>
              <a:gd name="connsiteY1084" fmla="*/ 988316 h 1958042"/>
              <a:gd name="connsiteX1085" fmla="*/ 1908472 w 1970434"/>
              <a:gd name="connsiteY1085" fmla="*/ 1053377 h 1958042"/>
              <a:gd name="connsiteX1086" fmla="*/ 1713287 w 1970434"/>
              <a:gd name="connsiteY1086" fmla="*/ 988316 h 1958042"/>
              <a:gd name="connsiteX1087" fmla="*/ 1756661 w 1970434"/>
              <a:gd name="connsiteY1087" fmla="*/ 1006905 h 1958042"/>
              <a:gd name="connsiteX1088" fmla="*/ 1666815 w 1970434"/>
              <a:gd name="connsiteY1088" fmla="*/ 1062672 h 1958042"/>
              <a:gd name="connsiteX1089" fmla="*/ 1648226 w 1970434"/>
              <a:gd name="connsiteY1089" fmla="*/ 1040984 h 1958042"/>
              <a:gd name="connsiteX1090" fmla="*/ 1703993 w 1970434"/>
              <a:gd name="connsiteY1090" fmla="*/ 988316 h 1958042"/>
              <a:gd name="connsiteX1091" fmla="*/ 1713287 w 1970434"/>
              <a:gd name="connsiteY1091" fmla="*/ 988316 h 1958042"/>
              <a:gd name="connsiteX1092" fmla="*/ 384173 w 1970434"/>
              <a:gd name="connsiteY1092" fmla="*/ 1040984 h 1958042"/>
              <a:gd name="connsiteX1093" fmla="*/ 439940 w 1970434"/>
              <a:gd name="connsiteY1093" fmla="*/ 979021 h 1958042"/>
              <a:gd name="connsiteX1094" fmla="*/ 384173 w 1970434"/>
              <a:gd name="connsiteY1094" fmla="*/ 1040984 h 1958042"/>
              <a:gd name="connsiteX1095" fmla="*/ 1090555 w 1970434"/>
              <a:gd name="connsiteY1095" fmla="*/ 969727 h 1958042"/>
              <a:gd name="connsiteX1096" fmla="*/ 1090555 w 1970434"/>
              <a:gd name="connsiteY1096" fmla="*/ 982119 h 1958042"/>
              <a:gd name="connsiteX1097" fmla="*/ 1044083 w 1970434"/>
              <a:gd name="connsiteY1097" fmla="*/ 1006905 h 1958042"/>
              <a:gd name="connsiteX1098" fmla="*/ 1025494 w 1970434"/>
              <a:gd name="connsiteY1098" fmla="*/ 1037886 h 1958042"/>
              <a:gd name="connsiteX1099" fmla="*/ 1034788 w 1970434"/>
              <a:gd name="connsiteY1099" fmla="*/ 1028592 h 1958042"/>
              <a:gd name="connsiteX1100" fmla="*/ 1028592 w 1970434"/>
              <a:gd name="connsiteY1100" fmla="*/ 1013101 h 1958042"/>
              <a:gd name="connsiteX1101" fmla="*/ 1037886 w 1970434"/>
              <a:gd name="connsiteY1101" fmla="*/ 991414 h 1958042"/>
              <a:gd name="connsiteX1102" fmla="*/ 1044083 w 1970434"/>
              <a:gd name="connsiteY1102" fmla="*/ 997610 h 1958042"/>
              <a:gd name="connsiteX1103" fmla="*/ 1053377 w 1970434"/>
              <a:gd name="connsiteY1103" fmla="*/ 994512 h 1958042"/>
              <a:gd name="connsiteX1104" fmla="*/ 1047181 w 1970434"/>
              <a:gd name="connsiteY1104" fmla="*/ 982119 h 1958042"/>
              <a:gd name="connsiteX1105" fmla="*/ 1056475 w 1970434"/>
              <a:gd name="connsiteY1105" fmla="*/ 982119 h 1958042"/>
              <a:gd name="connsiteX1106" fmla="*/ 1062672 w 1970434"/>
              <a:gd name="connsiteY1106" fmla="*/ 991414 h 1958042"/>
              <a:gd name="connsiteX1107" fmla="*/ 1081261 w 1970434"/>
              <a:gd name="connsiteY1107" fmla="*/ 969727 h 1958042"/>
              <a:gd name="connsiteX1108" fmla="*/ 1090555 w 1970434"/>
              <a:gd name="connsiteY1108" fmla="*/ 969727 h 1958042"/>
              <a:gd name="connsiteX1109" fmla="*/ 1855803 w 1970434"/>
              <a:gd name="connsiteY1109" fmla="*/ 1229973 h 1958042"/>
              <a:gd name="connsiteX1110" fmla="*/ 1936355 w 1970434"/>
              <a:gd name="connsiteY1110" fmla="*/ 1106046 h 1958042"/>
              <a:gd name="connsiteX1111" fmla="*/ 1936355 w 1970434"/>
              <a:gd name="connsiteY1111" fmla="*/ 1044083 h 1958042"/>
              <a:gd name="connsiteX1112" fmla="*/ 1905374 w 1970434"/>
              <a:gd name="connsiteY1112" fmla="*/ 963530 h 1958042"/>
              <a:gd name="connsiteX1113" fmla="*/ 1945650 w 1970434"/>
              <a:gd name="connsiteY1113" fmla="*/ 1075064 h 1958042"/>
              <a:gd name="connsiteX1114" fmla="*/ 1855803 w 1970434"/>
              <a:gd name="connsiteY1114" fmla="*/ 1229973 h 1958042"/>
              <a:gd name="connsiteX1115" fmla="*/ 1576968 w 1970434"/>
              <a:gd name="connsiteY1115" fmla="*/ 985217 h 1958042"/>
              <a:gd name="connsiteX1116" fmla="*/ 1567673 w 1970434"/>
              <a:gd name="connsiteY1116" fmla="*/ 1000708 h 1958042"/>
              <a:gd name="connsiteX1117" fmla="*/ 1576968 w 1970434"/>
              <a:gd name="connsiteY1117" fmla="*/ 1013101 h 1958042"/>
              <a:gd name="connsiteX1118" fmla="*/ 1567673 w 1970434"/>
              <a:gd name="connsiteY1118" fmla="*/ 1019297 h 1958042"/>
              <a:gd name="connsiteX1119" fmla="*/ 1580066 w 1970434"/>
              <a:gd name="connsiteY1119" fmla="*/ 1034788 h 1958042"/>
              <a:gd name="connsiteX1120" fmla="*/ 1570771 w 1970434"/>
              <a:gd name="connsiteY1120" fmla="*/ 1031690 h 1958042"/>
              <a:gd name="connsiteX1121" fmla="*/ 1567673 w 1970434"/>
              <a:gd name="connsiteY1121" fmla="*/ 1037886 h 1958042"/>
              <a:gd name="connsiteX1122" fmla="*/ 1576968 w 1970434"/>
              <a:gd name="connsiteY1122" fmla="*/ 1047181 h 1958042"/>
              <a:gd name="connsiteX1123" fmla="*/ 1561477 w 1970434"/>
              <a:gd name="connsiteY1123" fmla="*/ 1056475 h 1958042"/>
              <a:gd name="connsiteX1124" fmla="*/ 1570771 w 1970434"/>
              <a:gd name="connsiteY1124" fmla="*/ 1062672 h 1958042"/>
              <a:gd name="connsiteX1125" fmla="*/ 1561477 w 1970434"/>
              <a:gd name="connsiteY1125" fmla="*/ 1084359 h 1958042"/>
              <a:gd name="connsiteX1126" fmla="*/ 1549084 w 1970434"/>
              <a:gd name="connsiteY1126" fmla="*/ 1084359 h 1958042"/>
              <a:gd name="connsiteX1127" fmla="*/ 1558379 w 1970434"/>
              <a:gd name="connsiteY1127" fmla="*/ 1059573 h 1958042"/>
              <a:gd name="connsiteX1128" fmla="*/ 1564575 w 1970434"/>
              <a:gd name="connsiteY1128" fmla="*/ 1016199 h 1958042"/>
              <a:gd name="connsiteX1129" fmla="*/ 1564575 w 1970434"/>
              <a:gd name="connsiteY1129" fmla="*/ 963530 h 1958042"/>
              <a:gd name="connsiteX1130" fmla="*/ 1576968 w 1970434"/>
              <a:gd name="connsiteY1130" fmla="*/ 985217 h 1958042"/>
              <a:gd name="connsiteX1131" fmla="*/ 374878 w 1970434"/>
              <a:gd name="connsiteY1131" fmla="*/ 979021 h 1958042"/>
              <a:gd name="connsiteX1132" fmla="*/ 325308 w 1970434"/>
              <a:gd name="connsiteY1132" fmla="*/ 1044083 h 1958042"/>
              <a:gd name="connsiteX1133" fmla="*/ 306719 w 1970434"/>
              <a:gd name="connsiteY1133" fmla="*/ 1022395 h 1958042"/>
              <a:gd name="connsiteX1134" fmla="*/ 340799 w 1970434"/>
              <a:gd name="connsiteY1134" fmla="*/ 1003806 h 1958042"/>
              <a:gd name="connsiteX1135" fmla="*/ 322210 w 1970434"/>
              <a:gd name="connsiteY1135" fmla="*/ 982119 h 1958042"/>
              <a:gd name="connsiteX1136" fmla="*/ 176596 w 1970434"/>
              <a:gd name="connsiteY1136" fmla="*/ 1031690 h 1958042"/>
              <a:gd name="connsiteX1137" fmla="*/ 164203 w 1970434"/>
              <a:gd name="connsiteY1137" fmla="*/ 1031690 h 1958042"/>
              <a:gd name="connsiteX1138" fmla="*/ 223068 w 1970434"/>
              <a:gd name="connsiteY1138" fmla="*/ 960432 h 1958042"/>
              <a:gd name="connsiteX1139" fmla="*/ 244755 w 1970434"/>
              <a:gd name="connsiteY1139" fmla="*/ 969727 h 1958042"/>
              <a:gd name="connsiteX1140" fmla="*/ 291228 w 1970434"/>
              <a:gd name="connsiteY1140" fmla="*/ 941843 h 1958042"/>
              <a:gd name="connsiteX1141" fmla="*/ 374878 w 1970434"/>
              <a:gd name="connsiteY1141" fmla="*/ 979021 h 1958042"/>
              <a:gd name="connsiteX1142" fmla="*/ 1326016 w 1970434"/>
              <a:gd name="connsiteY1142" fmla="*/ 944941 h 1958042"/>
              <a:gd name="connsiteX1143" fmla="*/ 1326016 w 1970434"/>
              <a:gd name="connsiteY1143" fmla="*/ 997610 h 1958042"/>
              <a:gd name="connsiteX1144" fmla="*/ 1316722 w 1970434"/>
              <a:gd name="connsiteY1144" fmla="*/ 994512 h 1958042"/>
              <a:gd name="connsiteX1145" fmla="*/ 1304329 w 1970434"/>
              <a:gd name="connsiteY1145" fmla="*/ 944941 h 1958042"/>
              <a:gd name="connsiteX1146" fmla="*/ 1310525 w 1970434"/>
              <a:gd name="connsiteY1146" fmla="*/ 935647 h 1958042"/>
              <a:gd name="connsiteX1147" fmla="*/ 1326016 w 1970434"/>
              <a:gd name="connsiteY1147" fmla="*/ 944941 h 1958042"/>
              <a:gd name="connsiteX1148" fmla="*/ 1075064 w 1970434"/>
              <a:gd name="connsiteY1148" fmla="*/ 948039 h 1958042"/>
              <a:gd name="connsiteX1149" fmla="*/ 1071966 w 1970434"/>
              <a:gd name="connsiteY1149" fmla="*/ 966628 h 1958042"/>
              <a:gd name="connsiteX1150" fmla="*/ 1016199 w 1970434"/>
              <a:gd name="connsiteY1150" fmla="*/ 1037886 h 1958042"/>
              <a:gd name="connsiteX1151" fmla="*/ 1050279 w 1970434"/>
              <a:gd name="connsiteY1151" fmla="*/ 1096751 h 1958042"/>
              <a:gd name="connsiteX1152" fmla="*/ 1062672 w 1970434"/>
              <a:gd name="connsiteY1152" fmla="*/ 1093653 h 1958042"/>
              <a:gd name="connsiteX1153" fmla="*/ 1037886 w 1970434"/>
              <a:gd name="connsiteY1153" fmla="*/ 1081261 h 1958042"/>
              <a:gd name="connsiteX1154" fmla="*/ 1044083 w 1970434"/>
              <a:gd name="connsiteY1154" fmla="*/ 1071966 h 1958042"/>
              <a:gd name="connsiteX1155" fmla="*/ 1037886 w 1970434"/>
              <a:gd name="connsiteY1155" fmla="*/ 1065770 h 1958042"/>
              <a:gd name="connsiteX1156" fmla="*/ 1071966 w 1970434"/>
              <a:gd name="connsiteY1156" fmla="*/ 1087457 h 1958042"/>
              <a:gd name="connsiteX1157" fmla="*/ 1056475 w 1970434"/>
              <a:gd name="connsiteY1157" fmla="*/ 1099850 h 1958042"/>
              <a:gd name="connsiteX1158" fmla="*/ 1081261 w 1970434"/>
              <a:gd name="connsiteY1158" fmla="*/ 1133929 h 1958042"/>
              <a:gd name="connsiteX1159" fmla="*/ 1034788 w 1970434"/>
              <a:gd name="connsiteY1159" fmla="*/ 1112242 h 1958042"/>
              <a:gd name="connsiteX1160" fmla="*/ 1031690 w 1970434"/>
              <a:gd name="connsiteY1160" fmla="*/ 1124635 h 1958042"/>
              <a:gd name="connsiteX1161" fmla="*/ 1047181 w 1970434"/>
              <a:gd name="connsiteY1161" fmla="*/ 1124635 h 1958042"/>
              <a:gd name="connsiteX1162" fmla="*/ 1044083 w 1970434"/>
              <a:gd name="connsiteY1162" fmla="*/ 1137028 h 1958042"/>
              <a:gd name="connsiteX1163" fmla="*/ 1062672 w 1970434"/>
              <a:gd name="connsiteY1163" fmla="*/ 1137028 h 1958042"/>
              <a:gd name="connsiteX1164" fmla="*/ 1062672 w 1970434"/>
              <a:gd name="connsiteY1164" fmla="*/ 1149420 h 1958042"/>
              <a:gd name="connsiteX1165" fmla="*/ 1090555 w 1970434"/>
              <a:gd name="connsiteY1165" fmla="*/ 1143224 h 1958042"/>
              <a:gd name="connsiteX1166" fmla="*/ 1068868 w 1970434"/>
              <a:gd name="connsiteY1166" fmla="*/ 1152518 h 1958042"/>
              <a:gd name="connsiteX1167" fmla="*/ 985218 w 1970434"/>
              <a:gd name="connsiteY1167" fmla="*/ 1065770 h 1958042"/>
              <a:gd name="connsiteX1168" fmla="*/ 1003807 w 1970434"/>
              <a:gd name="connsiteY1168" fmla="*/ 1071966 h 1958042"/>
              <a:gd name="connsiteX1169" fmla="*/ 994512 w 1970434"/>
              <a:gd name="connsiteY1169" fmla="*/ 1078162 h 1958042"/>
              <a:gd name="connsiteX1170" fmla="*/ 1006905 w 1970434"/>
              <a:gd name="connsiteY1170" fmla="*/ 1087457 h 1958042"/>
              <a:gd name="connsiteX1171" fmla="*/ 1016199 w 1970434"/>
              <a:gd name="connsiteY1171" fmla="*/ 1102948 h 1958042"/>
              <a:gd name="connsiteX1172" fmla="*/ 1019297 w 1970434"/>
              <a:gd name="connsiteY1172" fmla="*/ 1118439 h 1958042"/>
              <a:gd name="connsiteX1173" fmla="*/ 1034788 w 1970434"/>
              <a:gd name="connsiteY1173" fmla="*/ 1109144 h 1958042"/>
              <a:gd name="connsiteX1174" fmla="*/ 997610 w 1970434"/>
              <a:gd name="connsiteY1174" fmla="*/ 1013101 h 1958042"/>
              <a:gd name="connsiteX1175" fmla="*/ 1068868 w 1970434"/>
              <a:gd name="connsiteY1175" fmla="*/ 932549 h 1958042"/>
              <a:gd name="connsiteX1176" fmla="*/ 1075064 w 1970434"/>
              <a:gd name="connsiteY1176" fmla="*/ 948039 h 1958042"/>
              <a:gd name="connsiteX1177" fmla="*/ 514296 w 1970434"/>
              <a:gd name="connsiteY1177" fmla="*/ 948039 h 1958042"/>
              <a:gd name="connsiteX1178" fmla="*/ 498805 w 1970434"/>
              <a:gd name="connsiteY1178" fmla="*/ 932549 h 1958042"/>
              <a:gd name="connsiteX1179" fmla="*/ 529787 w 1970434"/>
              <a:gd name="connsiteY1179" fmla="*/ 929450 h 1958042"/>
              <a:gd name="connsiteX1180" fmla="*/ 514296 w 1970434"/>
              <a:gd name="connsiteY1180" fmla="*/ 948039 h 1958042"/>
              <a:gd name="connsiteX1181" fmla="*/ 1753563 w 1970434"/>
              <a:gd name="connsiteY1181" fmla="*/ 938745 h 1958042"/>
              <a:gd name="connsiteX1182" fmla="*/ 1800036 w 1970434"/>
              <a:gd name="connsiteY1182" fmla="*/ 997610 h 1958042"/>
              <a:gd name="connsiteX1183" fmla="*/ 1806232 w 1970434"/>
              <a:gd name="connsiteY1183" fmla="*/ 1010003 h 1958042"/>
              <a:gd name="connsiteX1184" fmla="*/ 1673011 w 1970434"/>
              <a:gd name="connsiteY1184" fmla="*/ 963530 h 1958042"/>
              <a:gd name="connsiteX1185" fmla="*/ 1638931 w 1970434"/>
              <a:gd name="connsiteY1185" fmla="*/ 982119 h 1958042"/>
              <a:gd name="connsiteX1186" fmla="*/ 1666815 w 1970434"/>
              <a:gd name="connsiteY1186" fmla="*/ 1000708 h 1958042"/>
              <a:gd name="connsiteX1187" fmla="*/ 1642029 w 1970434"/>
              <a:gd name="connsiteY1187" fmla="*/ 1019297 h 1958042"/>
              <a:gd name="connsiteX1188" fmla="*/ 1607949 w 1970434"/>
              <a:gd name="connsiteY1188" fmla="*/ 966628 h 1958042"/>
              <a:gd name="connsiteX1189" fmla="*/ 1660618 w 1970434"/>
              <a:gd name="connsiteY1189" fmla="*/ 926352 h 1958042"/>
              <a:gd name="connsiteX1190" fmla="*/ 1753563 w 1970434"/>
              <a:gd name="connsiteY1190" fmla="*/ 938745 h 1958042"/>
              <a:gd name="connsiteX1191" fmla="*/ 247853 w 1970434"/>
              <a:gd name="connsiteY1191" fmla="*/ 941843 h 1958042"/>
              <a:gd name="connsiteX1192" fmla="*/ 238559 w 1970434"/>
              <a:gd name="connsiteY1192" fmla="*/ 941843 h 1958042"/>
              <a:gd name="connsiteX1193" fmla="*/ 235461 w 1970434"/>
              <a:gd name="connsiteY1193" fmla="*/ 929450 h 1958042"/>
              <a:gd name="connsiteX1194" fmla="*/ 250952 w 1970434"/>
              <a:gd name="connsiteY1194" fmla="*/ 926352 h 1958042"/>
              <a:gd name="connsiteX1195" fmla="*/ 247853 w 1970434"/>
              <a:gd name="connsiteY1195" fmla="*/ 941843 h 1958042"/>
              <a:gd name="connsiteX1196" fmla="*/ 111534 w 1970434"/>
              <a:gd name="connsiteY1196" fmla="*/ 988316 h 1958042"/>
              <a:gd name="connsiteX1197" fmla="*/ 58865 w 1970434"/>
              <a:gd name="connsiteY1197" fmla="*/ 948039 h 1958042"/>
              <a:gd name="connsiteX1198" fmla="*/ 114632 w 1970434"/>
              <a:gd name="connsiteY1198" fmla="*/ 929450 h 1958042"/>
              <a:gd name="connsiteX1199" fmla="*/ 111534 w 1970434"/>
              <a:gd name="connsiteY1199" fmla="*/ 988316 h 1958042"/>
              <a:gd name="connsiteX1200" fmla="*/ 1270249 w 1970434"/>
              <a:gd name="connsiteY1200" fmla="*/ 938745 h 1958042"/>
              <a:gd name="connsiteX1201" fmla="*/ 1304329 w 1970434"/>
              <a:gd name="connsiteY1201" fmla="*/ 929450 h 1958042"/>
              <a:gd name="connsiteX1202" fmla="*/ 1301231 w 1970434"/>
              <a:gd name="connsiteY1202" fmla="*/ 941843 h 1958042"/>
              <a:gd name="connsiteX1203" fmla="*/ 1285740 w 1970434"/>
              <a:gd name="connsiteY1203" fmla="*/ 938745 h 1958042"/>
              <a:gd name="connsiteX1204" fmla="*/ 1260955 w 1970434"/>
              <a:gd name="connsiteY1204" fmla="*/ 944941 h 1958042"/>
              <a:gd name="connsiteX1205" fmla="*/ 1245464 w 1970434"/>
              <a:gd name="connsiteY1205" fmla="*/ 929450 h 1958042"/>
              <a:gd name="connsiteX1206" fmla="*/ 1245464 w 1970434"/>
              <a:gd name="connsiteY1206" fmla="*/ 920156 h 1958042"/>
              <a:gd name="connsiteX1207" fmla="*/ 1270249 w 1970434"/>
              <a:gd name="connsiteY1207" fmla="*/ 938745 h 1958042"/>
              <a:gd name="connsiteX1208" fmla="*/ 1087457 w 1970434"/>
              <a:gd name="connsiteY1208" fmla="*/ 910861 h 1958042"/>
              <a:gd name="connsiteX1209" fmla="*/ 1090555 w 1970434"/>
              <a:gd name="connsiteY1209" fmla="*/ 938745 h 1958042"/>
              <a:gd name="connsiteX1210" fmla="*/ 1056475 w 1970434"/>
              <a:gd name="connsiteY1210" fmla="*/ 917058 h 1958042"/>
              <a:gd name="connsiteX1211" fmla="*/ 1037886 w 1970434"/>
              <a:gd name="connsiteY1211" fmla="*/ 929450 h 1958042"/>
              <a:gd name="connsiteX1212" fmla="*/ 1022396 w 1970434"/>
              <a:gd name="connsiteY1212" fmla="*/ 929450 h 1958042"/>
              <a:gd name="connsiteX1213" fmla="*/ 991414 w 1970434"/>
              <a:gd name="connsiteY1213" fmla="*/ 957334 h 1958042"/>
              <a:gd name="connsiteX1214" fmla="*/ 988316 w 1970434"/>
              <a:gd name="connsiteY1214" fmla="*/ 969727 h 1958042"/>
              <a:gd name="connsiteX1215" fmla="*/ 979021 w 1970434"/>
              <a:gd name="connsiteY1215" fmla="*/ 975923 h 1958042"/>
              <a:gd name="connsiteX1216" fmla="*/ 988316 w 1970434"/>
              <a:gd name="connsiteY1216" fmla="*/ 988316 h 1958042"/>
              <a:gd name="connsiteX1217" fmla="*/ 975923 w 1970434"/>
              <a:gd name="connsiteY1217" fmla="*/ 988316 h 1958042"/>
              <a:gd name="connsiteX1218" fmla="*/ 1068868 w 1970434"/>
              <a:gd name="connsiteY1218" fmla="*/ 910861 h 1958042"/>
              <a:gd name="connsiteX1219" fmla="*/ 1087457 w 1970434"/>
              <a:gd name="connsiteY1219" fmla="*/ 910861 h 1958042"/>
              <a:gd name="connsiteX1220" fmla="*/ 436842 w 1970434"/>
              <a:gd name="connsiteY1220" fmla="*/ 1143224 h 1958042"/>
              <a:gd name="connsiteX1221" fmla="*/ 430645 w 1970434"/>
              <a:gd name="connsiteY1221" fmla="*/ 1115340 h 1958042"/>
              <a:gd name="connsiteX1222" fmla="*/ 439940 w 1970434"/>
              <a:gd name="connsiteY1222" fmla="*/ 1090555 h 1958042"/>
              <a:gd name="connsiteX1223" fmla="*/ 439940 w 1970434"/>
              <a:gd name="connsiteY1223" fmla="*/ 1071966 h 1958042"/>
              <a:gd name="connsiteX1224" fmla="*/ 455431 w 1970434"/>
              <a:gd name="connsiteY1224" fmla="*/ 1071966 h 1958042"/>
              <a:gd name="connsiteX1225" fmla="*/ 446136 w 1970434"/>
              <a:gd name="connsiteY1225" fmla="*/ 1059573 h 1958042"/>
              <a:gd name="connsiteX1226" fmla="*/ 461627 w 1970434"/>
              <a:gd name="connsiteY1226" fmla="*/ 1037886 h 1958042"/>
              <a:gd name="connsiteX1227" fmla="*/ 470922 w 1970434"/>
              <a:gd name="connsiteY1227" fmla="*/ 1047181 h 1958042"/>
              <a:gd name="connsiteX1228" fmla="*/ 474020 w 1970434"/>
              <a:gd name="connsiteY1228" fmla="*/ 1037886 h 1958042"/>
              <a:gd name="connsiteX1229" fmla="*/ 470922 w 1970434"/>
              <a:gd name="connsiteY1229" fmla="*/ 1019297 h 1958042"/>
              <a:gd name="connsiteX1230" fmla="*/ 483314 w 1970434"/>
              <a:gd name="connsiteY1230" fmla="*/ 1031690 h 1958042"/>
              <a:gd name="connsiteX1231" fmla="*/ 486412 w 1970434"/>
              <a:gd name="connsiteY1231" fmla="*/ 1022395 h 1958042"/>
              <a:gd name="connsiteX1232" fmla="*/ 477118 w 1970434"/>
              <a:gd name="connsiteY1232" fmla="*/ 1010003 h 1958042"/>
              <a:gd name="connsiteX1233" fmla="*/ 501903 w 1970434"/>
              <a:gd name="connsiteY1233" fmla="*/ 991414 h 1958042"/>
              <a:gd name="connsiteX1234" fmla="*/ 526689 w 1970434"/>
              <a:gd name="connsiteY1234" fmla="*/ 969727 h 1958042"/>
              <a:gd name="connsiteX1235" fmla="*/ 551474 w 1970434"/>
              <a:gd name="connsiteY1235" fmla="*/ 913960 h 1958042"/>
              <a:gd name="connsiteX1236" fmla="*/ 563867 w 1970434"/>
              <a:gd name="connsiteY1236" fmla="*/ 910861 h 1958042"/>
              <a:gd name="connsiteX1237" fmla="*/ 436842 w 1970434"/>
              <a:gd name="connsiteY1237" fmla="*/ 1143224 h 1958042"/>
              <a:gd name="connsiteX1238" fmla="*/ 1738072 w 1970434"/>
              <a:gd name="connsiteY1238" fmla="*/ 910861 h 1958042"/>
              <a:gd name="connsiteX1239" fmla="*/ 1725680 w 1970434"/>
              <a:gd name="connsiteY1239" fmla="*/ 923254 h 1958042"/>
              <a:gd name="connsiteX1240" fmla="*/ 1725680 w 1970434"/>
              <a:gd name="connsiteY1240" fmla="*/ 904665 h 1958042"/>
              <a:gd name="connsiteX1241" fmla="*/ 1738072 w 1970434"/>
              <a:gd name="connsiteY1241" fmla="*/ 910861 h 1958042"/>
              <a:gd name="connsiteX1242" fmla="*/ 1899177 w 1970434"/>
              <a:gd name="connsiteY1242" fmla="*/ 917058 h 1958042"/>
              <a:gd name="connsiteX1243" fmla="*/ 1858901 w 1970434"/>
              <a:gd name="connsiteY1243" fmla="*/ 960432 h 1958042"/>
              <a:gd name="connsiteX1244" fmla="*/ 1852705 w 1970434"/>
              <a:gd name="connsiteY1244" fmla="*/ 895371 h 1958042"/>
              <a:gd name="connsiteX1245" fmla="*/ 1899177 w 1970434"/>
              <a:gd name="connsiteY1245" fmla="*/ 917058 h 1958042"/>
              <a:gd name="connsiteX1246" fmla="*/ 167301 w 1970434"/>
              <a:gd name="connsiteY1246" fmla="*/ 969727 h 1958042"/>
              <a:gd name="connsiteX1247" fmla="*/ 142516 w 1970434"/>
              <a:gd name="connsiteY1247" fmla="*/ 1019297 h 1958042"/>
              <a:gd name="connsiteX1248" fmla="*/ 142516 w 1970434"/>
              <a:gd name="connsiteY1248" fmla="*/ 895371 h 1958042"/>
              <a:gd name="connsiteX1249" fmla="*/ 167301 w 1970434"/>
              <a:gd name="connsiteY1249" fmla="*/ 969727 h 1958042"/>
              <a:gd name="connsiteX1250" fmla="*/ 1356998 w 1970434"/>
              <a:gd name="connsiteY1250" fmla="*/ 957334 h 1958042"/>
              <a:gd name="connsiteX1251" fmla="*/ 1264053 w 1970434"/>
              <a:gd name="connsiteY1251" fmla="*/ 1112242 h 1958042"/>
              <a:gd name="connsiteX1252" fmla="*/ 1257856 w 1970434"/>
              <a:gd name="connsiteY1252" fmla="*/ 1093653 h 1958042"/>
              <a:gd name="connsiteX1253" fmla="*/ 1344605 w 1970434"/>
              <a:gd name="connsiteY1253" fmla="*/ 972825 h 1958042"/>
              <a:gd name="connsiteX1254" fmla="*/ 1304329 w 1970434"/>
              <a:gd name="connsiteY1254" fmla="*/ 917058 h 1958042"/>
              <a:gd name="connsiteX1255" fmla="*/ 1276445 w 1970434"/>
              <a:gd name="connsiteY1255" fmla="*/ 923254 h 1958042"/>
              <a:gd name="connsiteX1256" fmla="*/ 1264053 w 1970434"/>
              <a:gd name="connsiteY1256" fmla="*/ 920156 h 1958042"/>
              <a:gd name="connsiteX1257" fmla="*/ 1307427 w 1970434"/>
              <a:gd name="connsiteY1257" fmla="*/ 882978 h 1958042"/>
              <a:gd name="connsiteX1258" fmla="*/ 1356998 w 1970434"/>
              <a:gd name="connsiteY1258" fmla="*/ 957334 h 1958042"/>
              <a:gd name="connsiteX1259" fmla="*/ 1827919 w 1970434"/>
              <a:gd name="connsiteY1259" fmla="*/ 941843 h 1958042"/>
              <a:gd name="connsiteX1260" fmla="*/ 1827919 w 1970434"/>
              <a:gd name="connsiteY1260" fmla="*/ 991414 h 1958042"/>
              <a:gd name="connsiteX1261" fmla="*/ 1803134 w 1970434"/>
              <a:gd name="connsiteY1261" fmla="*/ 951138 h 1958042"/>
              <a:gd name="connsiteX1262" fmla="*/ 1818625 w 1970434"/>
              <a:gd name="connsiteY1262" fmla="*/ 876781 h 1958042"/>
              <a:gd name="connsiteX1263" fmla="*/ 1827919 w 1970434"/>
              <a:gd name="connsiteY1263" fmla="*/ 941843 h 1958042"/>
              <a:gd name="connsiteX1264" fmla="*/ 1372489 w 1970434"/>
              <a:gd name="connsiteY1264" fmla="*/ 907763 h 1958042"/>
              <a:gd name="connsiteX1265" fmla="*/ 1372489 w 1970434"/>
              <a:gd name="connsiteY1265" fmla="*/ 938745 h 1958042"/>
              <a:gd name="connsiteX1266" fmla="*/ 1363194 w 1970434"/>
              <a:gd name="connsiteY1266" fmla="*/ 910861 h 1958042"/>
              <a:gd name="connsiteX1267" fmla="*/ 1338409 w 1970434"/>
              <a:gd name="connsiteY1267" fmla="*/ 867487 h 1958042"/>
              <a:gd name="connsiteX1268" fmla="*/ 1329114 w 1970434"/>
              <a:gd name="connsiteY1268" fmla="*/ 864389 h 1958042"/>
              <a:gd name="connsiteX1269" fmla="*/ 1282642 w 1970434"/>
              <a:gd name="connsiteY1269" fmla="*/ 870585 h 1958042"/>
              <a:gd name="connsiteX1270" fmla="*/ 1264053 w 1970434"/>
              <a:gd name="connsiteY1270" fmla="*/ 892272 h 1958042"/>
              <a:gd name="connsiteX1271" fmla="*/ 1254758 w 1970434"/>
              <a:gd name="connsiteY1271" fmla="*/ 895371 h 1958042"/>
              <a:gd name="connsiteX1272" fmla="*/ 1248562 w 1970434"/>
              <a:gd name="connsiteY1272" fmla="*/ 898469 h 1958042"/>
              <a:gd name="connsiteX1273" fmla="*/ 1257856 w 1970434"/>
              <a:gd name="connsiteY1273" fmla="*/ 910861 h 1958042"/>
              <a:gd name="connsiteX1274" fmla="*/ 1245464 w 1970434"/>
              <a:gd name="connsiteY1274" fmla="*/ 913960 h 1958042"/>
              <a:gd name="connsiteX1275" fmla="*/ 1245464 w 1970434"/>
              <a:gd name="connsiteY1275" fmla="*/ 895371 h 1958042"/>
              <a:gd name="connsiteX1276" fmla="*/ 1304329 w 1970434"/>
              <a:gd name="connsiteY1276" fmla="*/ 858192 h 1958042"/>
              <a:gd name="connsiteX1277" fmla="*/ 1372489 w 1970434"/>
              <a:gd name="connsiteY1277" fmla="*/ 907763 h 1958042"/>
              <a:gd name="connsiteX1278" fmla="*/ 201381 w 1970434"/>
              <a:gd name="connsiteY1278" fmla="*/ 851996 h 1958042"/>
              <a:gd name="connsiteX1279" fmla="*/ 198283 w 1970434"/>
              <a:gd name="connsiteY1279" fmla="*/ 855094 h 1958042"/>
              <a:gd name="connsiteX1280" fmla="*/ 204479 w 1970434"/>
              <a:gd name="connsiteY1280" fmla="*/ 948039 h 1958042"/>
              <a:gd name="connsiteX1281" fmla="*/ 192086 w 1970434"/>
              <a:gd name="connsiteY1281" fmla="*/ 929450 h 1958042"/>
              <a:gd name="connsiteX1282" fmla="*/ 185890 w 1970434"/>
              <a:gd name="connsiteY1282" fmla="*/ 870585 h 1958042"/>
              <a:gd name="connsiteX1283" fmla="*/ 185890 w 1970434"/>
              <a:gd name="connsiteY1283" fmla="*/ 851996 h 1958042"/>
              <a:gd name="connsiteX1284" fmla="*/ 201381 w 1970434"/>
              <a:gd name="connsiteY1284" fmla="*/ 851996 h 1958042"/>
              <a:gd name="connsiteX1285" fmla="*/ 526689 w 1970434"/>
              <a:gd name="connsiteY1285" fmla="*/ 913960 h 1958042"/>
              <a:gd name="connsiteX1286" fmla="*/ 539081 w 1970434"/>
              <a:gd name="connsiteY1286" fmla="*/ 913960 h 1958042"/>
              <a:gd name="connsiteX1287" fmla="*/ 458529 w 1970434"/>
              <a:gd name="connsiteY1287" fmla="*/ 926352 h 1958042"/>
              <a:gd name="connsiteX1288" fmla="*/ 455431 w 1970434"/>
              <a:gd name="connsiteY1288" fmla="*/ 917058 h 1958042"/>
              <a:gd name="connsiteX1289" fmla="*/ 439940 w 1970434"/>
              <a:gd name="connsiteY1289" fmla="*/ 926352 h 1958042"/>
              <a:gd name="connsiteX1290" fmla="*/ 433744 w 1970434"/>
              <a:gd name="connsiteY1290" fmla="*/ 910861 h 1958042"/>
              <a:gd name="connsiteX1291" fmla="*/ 418253 w 1970434"/>
              <a:gd name="connsiteY1291" fmla="*/ 920156 h 1958042"/>
              <a:gd name="connsiteX1292" fmla="*/ 418253 w 1970434"/>
              <a:gd name="connsiteY1292" fmla="*/ 910861 h 1958042"/>
              <a:gd name="connsiteX1293" fmla="*/ 402762 w 1970434"/>
              <a:gd name="connsiteY1293" fmla="*/ 907763 h 1958042"/>
              <a:gd name="connsiteX1294" fmla="*/ 408958 w 1970434"/>
              <a:gd name="connsiteY1294" fmla="*/ 898469 h 1958042"/>
              <a:gd name="connsiteX1295" fmla="*/ 368682 w 1970434"/>
              <a:gd name="connsiteY1295" fmla="*/ 861291 h 1958042"/>
              <a:gd name="connsiteX1296" fmla="*/ 368682 w 1970434"/>
              <a:gd name="connsiteY1296" fmla="*/ 842702 h 1958042"/>
              <a:gd name="connsiteX1297" fmla="*/ 526689 w 1970434"/>
              <a:gd name="connsiteY1297" fmla="*/ 913960 h 1958042"/>
              <a:gd name="connsiteX1298" fmla="*/ 108436 w 1970434"/>
              <a:gd name="connsiteY1298" fmla="*/ 898469 h 1958042"/>
              <a:gd name="connsiteX1299" fmla="*/ 99141 w 1970434"/>
              <a:gd name="connsiteY1299" fmla="*/ 892272 h 1958042"/>
              <a:gd name="connsiteX1300" fmla="*/ 120829 w 1970434"/>
              <a:gd name="connsiteY1300" fmla="*/ 842702 h 1958042"/>
              <a:gd name="connsiteX1301" fmla="*/ 108436 w 1970434"/>
              <a:gd name="connsiteY1301" fmla="*/ 898469 h 1958042"/>
              <a:gd name="connsiteX1302" fmla="*/ 1781447 w 1970434"/>
              <a:gd name="connsiteY1302" fmla="*/ 833407 h 1958042"/>
              <a:gd name="connsiteX1303" fmla="*/ 1781447 w 1970434"/>
              <a:gd name="connsiteY1303" fmla="*/ 876781 h 1958042"/>
              <a:gd name="connsiteX1304" fmla="*/ 1772152 w 1970434"/>
              <a:gd name="connsiteY1304" fmla="*/ 926352 h 1958042"/>
              <a:gd name="connsiteX1305" fmla="*/ 1765956 w 1970434"/>
              <a:gd name="connsiteY1305" fmla="*/ 895371 h 1958042"/>
              <a:gd name="connsiteX1306" fmla="*/ 1765956 w 1970434"/>
              <a:gd name="connsiteY1306" fmla="*/ 833407 h 1958042"/>
              <a:gd name="connsiteX1307" fmla="*/ 1781447 w 1970434"/>
              <a:gd name="connsiteY1307" fmla="*/ 833407 h 1958042"/>
              <a:gd name="connsiteX1308" fmla="*/ 1843410 w 1970434"/>
              <a:gd name="connsiteY1308" fmla="*/ 830309 h 1958042"/>
              <a:gd name="connsiteX1309" fmla="*/ 1858901 w 1970434"/>
              <a:gd name="connsiteY1309" fmla="*/ 867487 h 1958042"/>
              <a:gd name="connsiteX1310" fmla="*/ 1843410 w 1970434"/>
              <a:gd name="connsiteY1310" fmla="*/ 830309 h 1958042"/>
              <a:gd name="connsiteX1311" fmla="*/ 210675 w 1970434"/>
              <a:gd name="connsiteY1311" fmla="*/ 793131 h 1958042"/>
              <a:gd name="connsiteX1312" fmla="*/ 210675 w 1970434"/>
              <a:gd name="connsiteY1312" fmla="*/ 805524 h 1958042"/>
              <a:gd name="connsiteX1313" fmla="*/ 195185 w 1970434"/>
              <a:gd name="connsiteY1313" fmla="*/ 814818 h 1958042"/>
              <a:gd name="connsiteX1314" fmla="*/ 195185 w 1970434"/>
              <a:gd name="connsiteY1314" fmla="*/ 793131 h 1958042"/>
              <a:gd name="connsiteX1315" fmla="*/ 210675 w 1970434"/>
              <a:gd name="connsiteY1315" fmla="*/ 793131 h 1958042"/>
              <a:gd name="connsiteX1316" fmla="*/ 350093 w 1970434"/>
              <a:gd name="connsiteY1316" fmla="*/ 845800 h 1958042"/>
              <a:gd name="connsiteX1317" fmla="*/ 325308 w 1970434"/>
              <a:gd name="connsiteY1317" fmla="*/ 873683 h 1958042"/>
              <a:gd name="connsiteX1318" fmla="*/ 306719 w 1970434"/>
              <a:gd name="connsiteY1318" fmla="*/ 870585 h 1958042"/>
              <a:gd name="connsiteX1319" fmla="*/ 322210 w 1970434"/>
              <a:gd name="connsiteY1319" fmla="*/ 842702 h 1958042"/>
              <a:gd name="connsiteX1320" fmla="*/ 303621 w 1970434"/>
              <a:gd name="connsiteY1320" fmla="*/ 821014 h 1958042"/>
              <a:gd name="connsiteX1321" fmla="*/ 266442 w 1970434"/>
              <a:gd name="connsiteY1321" fmla="*/ 858192 h 1958042"/>
              <a:gd name="connsiteX1322" fmla="*/ 343897 w 1970434"/>
              <a:gd name="connsiteY1322" fmla="*/ 901567 h 1958042"/>
              <a:gd name="connsiteX1323" fmla="*/ 368682 w 1970434"/>
              <a:gd name="connsiteY1323" fmla="*/ 929450 h 1958042"/>
              <a:gd name="connsiteX1324" fmla="*/ 396566 w 1970434"/>
              <a:gd name="connsiteY1324" fmla="*/ 913960 h 1958042"/>
              <a:gd name="connsiteX1325" fmla="*/ 408958 w 1970434"/>
              <a:gd name="connsiteY1325" fmla="*/ 923254 h 1958042"/>
              <a:gd name="connsiteX1326" fmla="*/ 396566 w 1970434"/>
              <a:gd name="connsiteY1326" fmla="*/ 951138 h 1958042"/>
              <a:gd name="connsiteX1327" fmla="*/ 312915 w 1970434"/>
              <a:gd name="connsiteY1327" fmla="*/ 917058 h 1958042"/>
              <a:gd name="connsiteX1328" fmla="*/ 216872 w 1970434"/>
              <a:gd name="connsiteY1328" fmla="*/ 917058 h 1958042"/>
              <a:gd name="connsiteX1329" fmla="*/ 244755 w 1970434"/>
              <a:gd name="connsiteY1329" fmla="*/ 886076 h 1958042"/>
              <a:gd name="connsiteX1330" fmla="*/ 223068 w 1970434"/>
              <a:gd name="connsiteY1330" fmla="*/ 864389 h 1958042"/>
              <a:gd name="connsiteX1331" fmla="*/ 303621 w 1970434"/>
              <a:gd name="connsiteY1331" fmla="*/ 786935 h 1958042"/>
              <a:gd name="connsiteX1332" fmla="*/ 350093 w 1970434"/>
              <a:gd name="connsiteY1332" fmla="*/ 845800 h 1958042"/>
              <a:gd name="connsiteX1333" fmla="*/ 1775250 w 1970434"/>
              <a:gd name="connsiteY1333" fmla="*/ 786935 h 1958042"/>
              <a:gd name="connsiteX1334" fmla="*/ 1769054 w 1970434"/>
              <a:gd name="connsiteY1334" fmla="*/ 796229 h 1958042"/>
              <a:gd name="connsiteX1335" fmla="*/ 1756661 w 1970434"/>
              <a:gd name="connsiteY1335" fmla="*/ 774542 h 1958042"/>
              <a:gd name="connsiteX1336" fmla="*/ 1775250 w 1970434"/>
              <a:gd name="connsiteY1336" fmla="*/ 774542 h 1958042"/>
              <a:gd name="connsiteX1337" fmla="*/ 1775250 w 1970434"/>
              <a:gd name="connsiteY1337" fmla="*/ 786935 h 1958042"/>
              <a:gd name="connsiteX1338" fmla="*/ 1750465 w 1970434"/>
              <a:gd name="connsiteY1338" fmla="*/ 842702 h 1958042"/>
              <a:gd name="connsiteX1339" fmla="*/ 1728778 w 1970434"/>
              <a:gd name="connsiteY1339" fmla="*/ 864389 h 1958042"/>
              <a:gd name="connsiteX1340" fmla="*/ 1753563 w 1970434"/>
              <a:gd name="connsiteY1340" fmla="*/ 886076 h 1958042"/>
              <a:gd name="connsiteX1341" fmla="*/ 1666815 w 1970434"/>
              <a:gd name="connsiteY1341" fmla="*/ 898469 h 1958042"/>
              <a:gd name="connsiteX1342" fmla="*/ 1623440 w 1970434"/>
              <a:gd name="connsiteY1342" fmla="*/ 907763 h 1958042"/>
              <a:gd name="connsiteX1343" fmla="*/ 1632735 w 1970434"/>
              <a:gd name="connsiteY1343" fmla="*/ 882978 h 1958042"/>
              <a:gd name="connsiteX1344" fmla="*/ 1657520 w 1970434"/>
              <a:gd name="connsiteY1344" fmla="*/ 889174 h 1958042"/>
              <a:gd name="connsiteX1345" fmla="*/ 1700894 w 1970434"/>
              <a:gd name="connsiteY1345" fmla="*/ 839603 h 1958042"/>
              <a:gd name="connsiteX1346" fmla="*/ 1676109 w 1970434"/>
              <a:gd name="connsiteY1346" fmla="*/ 808622 h 1958042"/>
              <a:gd name="connsiteX1347" fmla="*/ 1648226 w 1970434"/>
              <a:gd name="connsiteY1347" fmla="*/ 824113 h 1958042"/>
              <a:gd name="connsiteX1348" fmla="*/ 1669913 w 1970434"/>
              <a:gd name="connsiteY1348" fmla="*/ 845800 h 1958042"/>
              <a:gd name="connsiteX1349" fmla="*/ 1669913 w 1970434"/>
              <a:gd name="connsiteY1349" fmla="*/ 855094 h 1958042"/>
              <a:gd name="connsiteX1350" fmla="*/ 1651324 w 1970434"/>
              <a:gd name="connsiteY1350" fmla="*/ 858192 h 1958042"/>
              <a:gd name="connsiteX1351" fmla="*/ 1617244 w 1970434"/>
              <a:gd name="connsiteY1351" fmla="*/ 824113 h 1958042"/>
              <a:gd name="connsiteX1352" fmla="*/ 1673011 w 1970434"/>
              <a:gd name="connsiteY1352" fmla="*/ 774542 h 1958042"/>
              <a:gd name="connsiteX1353" fmla="*/ 1750465 w 1970434"/>
              <a:gd name="connsiteY1353" fmla="*/ 842702 h 1958042"/>
              <a:gd name="connsiteX1354" fmla="*/ 1233071 w 1970434"/>
              <a:gd name="connsiteY1354" fmla="*/ 777640 h 1958042"/>
              <a:gd name="connsiteX1355" fmla="*/ 1242366 w 1970434"/>
              <a:gd name="connsiteY1355" fmla="*/ 774542 h 1958042"/>
              <a:gd name="connsiteX1356" fmla="*/ 1233071 w 1970434"/>
              <a:gd name="connsiteY1356" fmla="*/ 777640 h 1958042"/>
              <a:gd name="connsiteX1357" fmla="*/ 359388 w 1970434"/>
              <a:gd name="connsiteY1357" fmla="*/ 771444 h 1958042"/>
              <a:gd name="connsiteX1358" fmla="*/ 368682 w 1970434"/>
              <a:gd name="connsiteY1358" fmla="*/ 833407 h 1958042"/>
              <a:gd name="connsiteX1359" fmla="*/ 343897 w 1970434"/>
              <a:gd name="connsiteY1359" fmla="*/ 771444 h 1958042"/>
              <a:gd name="connsiteX1360" fmla="*/ 359388 w 1970434"/>
              <a:gd name="connsiteY1360" fmla="*/ 771444 h 1958042"/>
              <a:gd name="connsiteX1361" fmla="*/ 139418 w 1970434"/>
              <a:gd name="connsiteY1361" fmla="*/ 765247 h 1958042"/>
              <a:gd name="connsiteX1362" fmla="*/ 133221 w 1970434"/>
              <a:gd name="connsiteY1362" fmla="*/ 799327 h 1958042"/>
              <a:gd name="connsiteX1363" fmla="*/ 127025 w 1970434"/>
              <a:gd name="connsiteY1363" fmla="*/ 786935 h 1958042"/>
              <a:gd name="connsiteX1364" fmla="*/ 127025 w 1970434"/>
              <a:gd name="connsiteY1364" fmla="*/ 762149 h 1958042"/>
              <a:gd name="connsiteX1365" fmla="*/ 139418 w 1970434"/>
              <a:gd name="connsiteY1365" fmla="*/ 765247 h 1958042"/>
              <a:gd name="connsiteX1366" fmla="*/ 1809330 w 1970434"/>
              <a:gd name="connsiteY1366" fmla="*/ 848898 h 1958042"/>
              <a:gd name="connsiteX1367" fmla="*/ 1787643 w 1970434"/>
              <a:gd name="connsiteY1367" fmla="*/ 941843 h 1958042"/>
              <a:gd name="connsiteX1368" fmla="*/ 1803134 w 1970434"/>
              <a:gd name="connsiteY1368" fmla="*/ 817916 h 1958042"/>
              <a:gd name="connsiteX1369" fmla="*/ 1790741 w 1970434"/>
              <a:gd name="connsiteY1369" fmla="*/ 755953 h 1958042"/>
              <a:gd name="connsiteX1370" fmla="*/ 1809330 w 1970434"/>
              <a:gd name="connsiteY1370" fmla="*/ 848898 h 1958042"/>
              <a:gd name="connsiteX1371" fmla="*/ 1034788 w 1970434"/>
              <a:gd name="connsiteY1371" fmla="*/ 752855 h 1958042"/>
              <a:gd name="connsiteX1372" fmla="*/ 817916 w 1970434"/>
              <a:gd name="connsiteY1372" fmla="*/ 1013101 h 1958042"/>
              <a:gd name="connsiteX1373" fmla="*/ 839604 w 1970434"/>
              <a:gd name="connsiteY1373" fmla="*/ 1140126 h 1958042"/>
              <a:gd name="connsiteX1374" fmla="*/ 824113 w 1970434"/>
              <a:gd name="connsiteY1374" fmla="*/ 1118439 h 1958042"/>
              <a:gd name="connsiteX1375" fmla="*/ 833407 w 1970434"/>
              <a:gd name="connsiteY1375" fmla="*/ 1109144 h 1958042"/>
              <a:gd name="connsiteX1376" fmla="*/ 821015 w 1970434"/>
              <a:gd name="connsiteY1376" fmla="*/ 1099850 h 1958042"/>
              <a:gd name="connsiteX1377" fmla="*/ 814818 w 1970434"/>
              <a:gd name="connsiteY1377" fmla="*/ 1081261 h 1958042"/>
              <a:gd name="connsiteX1378" fmla="*/ 824113 w 1970434"/>
              <a:gd name="connsiteY1378" fmla="*/ 1071966 h 1958042"/>
              <a:gd name="connsiteX1379" fmla="*/ 814818 w 1970434"/>
              <a:gd name="connsiteY1379" fmla="*/ 1068868 h 1958042"/>
              <a:gd name="connsiteX1380" fmla="*/ 793131 w 1970434"/>
              <a:gd name="connsiteY1380" fmla="*/ 1084359 h 1958042"/>
              <a:gd name="connsiteX1381" fmla="*/ 799327 w 1970434"/>
              <a:gd name="connsiteY1381" fmla="*/ 1093653 h 1958042"/>
              <a:gd name="connsiteX1382" fmla="*/ 793131 w 1970434"/>
              <a:gd name="connsiteY1382" fmla="*/ 1127733 h 1958042"/>
              <a:gd name="connsiteX1383" fmla="*/ 790033 w 1970434"/>
              <a:gd name="connsiteY1383" fmla="*/ 1056475 h 1958042"/>
              <a:gd name="connsiteX1384" fmla="*/ 793131 w 1970434"/>
              <a:gd name="connsiteY1384" fmla="*/ 1031690 h 1958042"/>
              <a:gd name="connsiteX1385" fmla="*/ 817916 w 1970434"/>
              <a:gd name="connsiteY1385" fmla="*/ 1003806 h 1958042"/>
              <a:gd name="connsiteX1386" fmla="*/ 811720 w 1970434"/>
              <a:gd name="connsiteY1386" fmla="*/ 997610 h 1958042"/>
              <a:gd name="connsiteX1387" fmla="*/ 790033 w 1970434"/>
              <a:gd name="connsiteY1387" fmla="*/ 1003806 h 1958042"/>
              <a:gd name="connsiteX1388" fmla="*/ 901567 w 1970434"/>
              <a:gd name="connsiteY1388" fmla="*/ 759051 h 1958042"/>
              <a:gd name="connsiteX1389" fmla="*/ 904665 w 1970434"/>
              <a:gd name="connsiteY1389" fmla="*/ 768346 h 1958042"/>
              <a:gd name="connsiteX1390" fmla="*/ 879880 w 1970434"/>
              <a:gd name="connsiteY1390" fmla="*/ 808622 h 1958042"/>
              <a:gd name="connsiteX1391" fmla="*/ 876782 w 1970434"/>
              <a:gd name="connsiteY1391" fmla="*/ 799327 h 1958042"/>
              <a:gd name="connsiteX1392" fmla="*/ 870585 w 1970434"/>
              <a:gd name="connsiteY1392" fmla="*/ 824113 h 1958042"/>
              <a:gd name="connsiteX1393" fmla="*/ 864389 w 1970434"/>
              <a:gd name="connsiteY1393" fmla="*/ 817916 h 1958042"/>
              <a:gd name="connsiteX1394" fmla="*/ 864389 w 1970434"/>
              <a:gd name="connsiteY1394" fmla="*/ 836505 h 1958042"/>
              <a:gd name="connsiteX1395" fmla="*/ 851996 w 1970434"/>
              <a:gd name="connsiteY1395" fmla="*/ 833407 h 1958042"/>
              <a:gd name="connsiteX1396" fmla="*/ 833407 w 1970434"/>
              <a:gd name="connsiteY1396" fmla="*/ 867487 h 1958042"/>
              <a:gd name="connsiteX1397" fmla="*/ 836505 w 1970434"/>
              <a:gd name="connsiteY1397" fmla="*/ 882978 h 1958042"/>
              <a:gd name="connsiteX1398" fmla="*/ 851996 w 1970434"/>
              <a:gd name="connsiteY1398" fmla="*/ 886076 h 1958042"/>
              <a:gd name="connsiteX1399" fmla="*/ 873683 w 1970434"/>
              <a:gd name="connsiteY1399" fmla="*/ 858192 h 1958042"/>
              <a:gd name="connsiteX1400" fmla="*/ 889174 w 1970434"/>
              <a:gd name="connsiteY1400" fmla="*/ 842702 h 1958042"/>
              <a:gd name="connsiteX1401" fmla="*/ 898469 w 1970434"/>
              <a:gd name="connsiteY1401" fmla="*/ 845800 h 1958042"/>
              <a:gd name="connsiteX1402" fmla="*/ 913960 w 1970434"/>
              <a:gd name="connsiteY1402" fmla="*/ 824113 h 1958042"/>
              <a:gd name="connsiteX1403" fmla="*/ 944941 w 1970434"/>
              <a:gd name="connsiteY1403" fmla="*/ 811720 h 1958042"/>
              <a:gd name="connsiteX1404" fmla="*/ 948040 w 1970434"/>
              <a:gd name="connsiteY1404" fmla="*/ 799327 h 1958042"/>
              <a:gd name="connsiteX1405" fmla="*/ 975923 w 1970434"/>
              <a:gd name="connsiteY1405" fmla="*/ 777640 h 1958042"/>
              <a:gd name="connsiteX1406" fmla="*/ 988316 w 1970434"/>
              <a:gd name="connsiteY1406" fmla="*/ 786935 h 1958042"/>
              <a:gd name="connsiteX1407" fmla="*/ 991414 w 1970434"/>
              <a:gd name="connsiteY1407" fmla="*/ 765247 h 1958042"/>
              <a:gd name="connsiteX1408" fmla="*/ 1000708 w 1970434"/>
              <a:gd name="connsiteY1408" fmla="*/ 774542 h 1958042"/>
              <a:gd name="connsiteX1409" fmla="*/ 1025494 w 1970434"/>
              <a:gd name="connsiteY1409" fmla="*/ 749757 h 1958042"/>
              <a:gd name="connsiteX1410" fmla="*/ 1034788 w 1970434"/>
              <a:gd name="connsiteY1410" fmla="*/ 752855 h 1958042"/>
              <a:gd name="connsiteX1411" fmla="*/ 1168009 w 1970434"/>
              <a:gd name="connsiteY1411" fmla="*/ 771444 h 1958042"/>
              <a:gd name="connsiteX1412" fmla="*/ 1285740 w 1970434"/>
              <a:gd name="connsiteY1412" fmla="*/ 740462 h 1958042"/>
              <a:gd name="connsiteX1413" fmla="*/ 1168009 w 1970434"/>
              <a:gd name="connsiteY1413" fmla="*/ 771444 h 1958042"/>
              <a:gd name="connsiteX1414" fmla="*/ 1837214 w 1970434"/>
              <a:gd name="connsiteY1414" fmla="*/ 793131 h 1958042"/>
              <a:gd name="connsiteX1415" fmla="*/ 1824821 w 1970434"/>
              <a:gd name="connsiteY1415" fmla="*/ 743560 h 1958042"/>
              <a:gd name="connsiteX1416" fmla="*/ 1837214 w 1970434"/>
              <a:gd name="connsiteY1416" fmla="*/ 737364 h 1958042"/>
              <a:gd name="connsiteX1417" fmla="*/ 1837214 w 1970434"/>
              <a:gd name="connsiteY1417" fmla="*/ 793131 h 1958042"/>
              <a:gd name="connsiteX1418" fmla="*/ 1384881 w 1970434"/>
              <a:gd name="connsiteY1418" fmla="*/ 731168 h 1958042"/>
              <a:gd name="connsiteX1419" fmla="*/ 1384881 w 1970434"/>
              <a:gd name="connsiteY1419" fmla="*/ 740462 h 1958042"/>
              <a:gd name="connsiteX1420" fmla="*/ 1360096 w 1970434"/>
              <a:gd name="connsiteY1420" fmla="*/ 740462 h 1958042"/>
              <a:gd name="connsiteX1421" fmla="*/ 1260955 w 1970434"/>
              <a:gd name="connsiteY1421" fmla="*/ 768346 h 1958042"/>
              <a:gd name="connsiteX1422" fmla="*/ 1353900 w 1970434"/>
              <a:gd name="connsiteY1422" fmla="*/ 731168 h 1958042"/>
              <a:gd name="connsiteX1423" fmla="*/ 1384881 w 1970434"/>
              <a:gd name="connsiteY1423" fmla="*/ 731168 h 1958042"/>
              <a:gd name="connsiteX1424" fmla="*/ 99141 w 1970434"/>
              <a:gd name="connsiteY1424" fmla="*/ 783836 h 1958042"/>
              <a:gd name="connsiteX1425" fmla="*/ 43374 w 1970434"/>
              <a:gd name="connsiteY1425" fmla="*/ 917058 h 1958042"/>
              <a:gd name="connsiteX1426" fmla="*/ 24785 w 1970434"/>
              <a:gd name="connsiteY1426" fmla="*/ 842702 h 1958042"/>
              <a:gd name="connsiteX1427" fmla="*/ 80552 w 1970434"/>
              <a:gd name="connsiteY1427" fmla="*/ 721873 h 1958042"/>
              <a:gd name="connsiteX1428" fmla="*/ 99141 w 1970434"/>
              <a:gd name="connsiteY1428" fmla="*/ 783836 h 1958042"/>
              <a:gd name="connsiteX1429" fmla="*/ 337700 w 1970434"/>
              <a:gd name="connsiteY1429" fmla="*/ 743560 h 1958042"/>
              <a:gd name="connsiteX1430" fmla="*/ 331504 w 1970434"/>
              <a:gd name="connsiteY1430" fmla="*/ 771444 h 1958042"/>
              <a:gd name="connsiteX1431" fmla="*/ 306719 w 1970434"/>
              <a:gd name="connsiteY1431" fmla="*/ 765247 h 1958042"/>
              <a:gd name="connsiteX1432" fmla="*/ 244755 w 1970434"/>
              <a:gd name="connsiteY1432" fmla="*/ 793131 h 1958042"/>
              <a:gd name="connsiteX1433" fmla="*/ 198283 w 1970434"/>
              <a:gd name="connsiteY1433" fmla="*/ 771444 h 1958042"/>
              <a:gd name="connsiteX1434" fmla="*/ 269541 w 1970434"/>
              <a:gd name="connsiteY1434" fmla="*/ 718775 h 1958042"/>
              <a:gd name="connsiteX1435" fmla="*/ 337700 w 1970434"/>
              <a:gd name="connsiteY1435" fmla="*/ 743560 h 1958042"/>
              <a:gd name="connsiteX1436" fmla="*/ 1487121 w 1970434"/>
              <a:gd name="connsiteY1436" fmla="*/ 728069 h 1958042"/>
              <a:gd name="connsiteX1437" fmla="*/ 1425157 w 1970434"/>
              <a:gd name="connsiteY1437" fmla="*/ 728069 h 1958042"/>
              <a:gd name="connsiteX1438" fmla="*/ 1425157 w 1970434"/>
              <a:gd name="connsiteY1438" fmla="*/ 743560 h 1958042"/>
              <a:gd name="connsiteX1439" fmla="*/ 1437550 w 1970434"/>
              <a:gd name="connsiteY1439" fmla="*/ 737364 h 1958042"/>
              <a:gd name="connsiteX1440" fmla="*/ 1459237 w 1970434"/>
              <a:gd name="connsiteY1440" fmla="*/ 743560 h 1958042"/>
              <a:gd name="connsiteX1441" fmla="*/ 1453041 w 1970434"/>
              <a:gd name="connsiteY1441" fmla="*/ 752855 h 1958042"/>
              <a:gd name="connsiteX1442" fmla="*/ 1465434 w 1970434"/>
              <a:gd name="connsiteY1442" fmla="*/ 752855 h 1958042"/>
              <a:gd name="connsiteX1443" fmla="*/ 1484023 w 1970434"/>
              <a:gd name="connsiteY1443" fmla="*/ 768346 h 1958042"/>
              <a:gd name="connsiteX1444" fmla="*/ 1487121 w 1970434"/>
              <a:gd name="connsiteY1444" fmla="*/ 780738 h 1958042"/>
              <a:gd name="connsiteX1445" fmla="*/ 1496415 w 1970434"/>
              <a:gd name="connsiteY1445" fmla="*/ 780738 h 1958042"/>
              <a:gd name="connsiteX1446" fmla="*/ 1508808 w 1970434"/>
              <a:gd name="connsiteY1446" fmla="*/ 802425 h 1958042"/>
              <a:gd name="connsiteX1447" fmla="*/ 1524299 w 1970434"/>
              <a:gd name="connsiteY1447" fmla="*/ 805524 h 1958042"/>
              <a:gd name="connsiteX1448" fmla="*/ 1521201 w 1970434"/>
              <a:gd name="connsiteY1448" fmla="*/ 817916 h 1958042"/>
              <a:gd name="connsiteX1449" fmla="*/ 1536692 w 1970434"/>
              <a:gd name="connsiteY1449" fmla="*/ 821014 h 1958042"/>
              <a:gd name="connsiteX1450" fmla="*/ 1527397 w 1970434"/>
              <a:gd name="connsiteY1450" fmla="*/ 830309 h 1958042"/>
              <a:gd name="connsiteX1451" fmla="*/ 1542888 w 1970434"/>
              <a:gd name="connsiteY1451" fmla="*/ 836505 h 1958042"/>
              <a:gd name="connsiteX1452" fmla="*/ 1536692 w 1970434"/>
              <a:gd name="connsiteY1452" fmla="*/ 848898 h 1958042"/>
              <a:gd name="connsiteX1453" fmla="*/ 1552182 w 1970434"/>
              <a:gd name="connsiteY1453" fmla="*/ 851996 h 1958042"/>
              <a:gd name="connsiteX1454" fmla="*/ 1542888 w 1970434"/>
              <a:gd name="connsiteY1454" fmla="*/ 861291 h 1958042"/>
              <a:gd name="connsiteX1455" fmla="*/ 1558379 w 1970434"/>
              <a:gd name="connsiteY1455" fmla="*/ 870585 h 1958042"/>
              <a:gd name="connsiteX1456" fmla="*/ 1549084 w 1970434"/>
              <a:gd name="connsiteY1456" fmla="*/ 876781 h 1958042"/>
              <a:gd name="connsiteX1457" fmla="*/ 1564575 w 1970434"/>
              <a:gd name="connsiteY1457" fmla="*/ 886076 h 1958042"/>
              <a:gd name="connsiteX1458" fmla="*/ 1567673 w 1970434"/>
              <a:gd name="connsiteY1458" fmla="*/ 904665 h 1958042"/>
              <a:gd name="connsiteX1459" fmla="*/ 1558379 w 1970434"/>
              <a:gd name="connsiteY1459" fmla="*/ 910861 h 1958042"/>
              <a:gd name="connsiteX1460" fmla="*/ 1573870 w 1970434"/>
              <a:gd name="connsiteY1460" fmla="*/ 948039 h 1958042"/>
              <a:gd name="connsiteX1461" fmla="*/ 1453041 w 1970434"/>
              <a:gd name="connsiteY1461" fmla="*/ 755953 h 1958042"/>
              <a:gd name="connsiteX1462" fmla="*/ 1394176 w 1970434"/>
              <a:gd name="connsiteY1462" fmla="*/ 740462 h 1958042"/>
              <a:gd name="connsiteX1463" fmla="*/ 1394176 w 1970434"/>
              <a:gd name="connsiteY1463" fmla="*/ 731168 h 1958042"/>
              <a:gd name="connsiteX1464" fmla="*/ 1422059 w 1970434"/>
              <a:gd name="connsiteY1464" fmla="*/ 728069 h 1958042"/>
              <a:gd name="connsiteX1465" fmla="*/ 1335311 w 1970434"/>
              <a:gd name="connsiteY1465" fmla="*/ 721873 h 1958042"/>
              <a:gd name="connsiteX1466" fmla="*/ 1387979 w 1970434"/>
              <a:gd name="connsiteY1466" fmla="*/ 709480 h 1958042"/>
              <a:gd name="connsiteX1467" fmla="*/ 1487121 w 1970434"/>
              <a:gd name="connsiteY1467" fmla="*/ 728069 h 1958042"/>
              <a:gd name="connsiteX1468" fmla="*/ 1316722 w 1970434"/>
              <a:gd name="connsiteY1468" fmla="*/ 718775 h 1958042"/>
              <a:gd name="connsiteX1469" fmla="*/ 1285740 w 1970434"/>
              <a:gd name="connsiteY1469" fmla="*/ 728069 h 1958042"/>
              <a:gd name="connsiteX1470" fmla="*/ 1273347 w 1970434"/>
              <a:gd name="connsiteY1470" fmla="*/ 718775 h 1958042"/>
              <a:gd name="connsiteX1471" fmla="*/ 1267151 w 1970434"/>
              <a:gd name="connsiteY1471" fmla="*/ 737364 h 1958042"/>
              <a:gd name="connsiteX1472" fmla="*/ 1257856 w 1970434"/>
              <a:gd name="connsiteY1472" fmla="*/ 724971 h 1958042"/>
              <a:gd name="connsiteX1473" fmla="*/ 1183500 w 1970434"/>
              <a:gd name="connsiteY1473" fmla="*/ 752855 h 1958042"/>
              <a:gd name="connsiteX1474" fmla="*/ 1168009 w 1970434"/>
              <a:gd name="connsiteY1474" fmla="*/ 746658 h 1958042"/>
              <a:gd name="connsiteX1475" fmla="*/ 1161813 w 1970434"/>
              <a:gd name="connsiteY1475" fmla="*/ 762149 h 1958042"/>
              <a:gd name="connsiteX1476" fmla="*/ 1146322 w 1970434"/>
              <a:gd name="connsiteY1476" fmla="*/ 755953 h 1958042"/>
              <a:gd name="connsiteX1477" fmla="*/ 1149420 w 1970434"/>
              <a:gd name="connsiteY1477" fmla="*/ 768346 h 1958042"/>
              <a:gd name="connsiteX1478" fmla="*/ 1143224 w 1970434"/>
              <a:gd name="connsiteY1478" fmla="*/ 774542 h 1958042"/>
              <a:gd name="connsiteX1479" fmla="*/ 1133930 w 1970434"/>
              <a:gd name="connsiteY1479" fmla="*/ 762149 h 1958042"/>
              <a:gd name="connsiteX1480" fmla="*/ 1121537 w 1970434"/>
              <a:gd name="connsiteY1480" fmla="*/ 786935 h 1958042"/>
              <a:gd name="connsiteX1481" fmla="*/ 1130831 w 1970434"/>
              <a:gd name="connsiteY1481" fmla="*/ 790033 h 1958042"/>
              <a:gd name="connsiteX1482" fmla="*/ 1137028 w 1970434"/>
              <a:gd name="connsiteY1482" fmla="*/ 799327 h 1958042"/>
              <a:gd name="connsiteX1483" fmla="*/ 1164911 w 1970434"/>
              <a:gd name="connsiteY1483" fmla="*/ 783836 h 1958042"/>
              <a:gd name="connsiteX1484" fmla="*/ 1192795 w 1970434"/>
              <a:gd name="connsiteY1484" fmla="*/ 783836 h 1958042"/>
              <a:gd name="connsiteX1485" fmla="*/ 1217580 w 1970434"/>
              <a:gd name="connsiteY1485" fmla="*/ 774542 h 1958042"/>
              <a:gd name="connsiteX1486" fmla="*/ 1223777 w 1970434"/>
              <a:gd name="connsiteY1486" fmla="*/ 777640 h 1958042"/>
              <a:gd name="connsiteX1487" fmla="*/ 1053377 w 1970434"/>
              <a:gd name="connsiteY1487" fmla="*/ 821014 h 1958042"/>
              <a:gd name="connsiteX1488" fmla="*/ 1155617 w 1970434"/>
              <a:gd name="connsiteY1488" fmla="*/ 746658 h 1958042"/>
              <a:gd name="connsiteX1489" fmla="*/ 1239267 w 1970434"/>
              <a:gd name="connsiteY1489" fmla="*/ 731168 h 1958042"/>
              <a:gd name="connsiteX1490" fmla="*/ 1248562 w 1970434"/>
              <a:gd name="connsiteY1490" fmla="*/ 724971 h 1958042"/>
              <a:gd name="connsiteX1491" fmla="*/ 1335311 w 1970434"/>
              <a:gd name="connsiteY1491" fmla="*/ 703284 h 1958042"/>
              <a:gd name="connsiteX1492" fmla="*/ 1316722 w 1970434"/>
              <a:gd name="connsiteY1492" fmla="*/ 718775 h 1958042"/>
              <a:gd name="connsiteX1493" fmla="*/ 1933257 w 1970434"/>
              <a:gd name="connsiteY1493" fmla="*/ 824113 h 1958042"/>
              <a:gd name="connsiteX1494" fmla="*/ 1923963 w 1970434"/>
              <a:gd name="connsiteY1494" fmla="*/ 889174 h 1958042"/>
              <a:gd name="connsiteX1495" fmla="*/ 1868196 w 1970434"/>
              <a:gd name="connsiteY1495" fmla="*/ 768346 h 1958042"/>
              <a:gd name="connsiteX1496" fmla="*/ 1880588 w 1970434"/>
              <a:gd name="connsiteY1496" fmla="*/ 700186 h 1958042"/>
              <a:gd name="connsiteX1497" fmla="*/ 1933257 w 1970434"/>
              <a:gd name="connsiteY1497" fmla="*/ 824113 h 1958042"/>
              <a:gd name="connsiteX1498" fmla="*/ 362486 w 1970434"/>
              <a:gd name="connsiteY1498" fmla="*/ 712579 h 1958042"/>
              <a:gd name="connsiteX1499" fmla="*/ 291228 w 1970434"/>
              <a:gd name="connsiteY1499" fmla="*/ 684695 h 1958042"/>
              <a:gd name="connsiteX1500" fmla="*/ 170399 w 1970434"/>
              <a:gd name="connsiteY1500" fmla="*/ 867487 h 1958042"/>
              <a:gd name="connsiteX1501" fmla="*/ 179694 w 1970434"/>
              <a:gd name="connsiteY1501" fmla="*/ 954236 h 1958042"/>
              <a:gd name="connsiteX1502" fmla="*/ 158007 w 1970434"/>
              <a:gd name="connsiteY1502" fmla="*/ 861291 h 1958042"/>
              <a:gd name="connsiteX1503" fmla="*/ 297424 w 1970434"/>
              <a:gd name="connsiteY1503" fmla="*/ 672302 h 1958042"/>
              <a:gd name="connsiteX1504" fmla="*/ 362486 w 1970434"/>
              <a:gd name="connsiteY1504" fmla="*/ 712579 h 1958042"/>
              <a:gd name="connsiteX1505" fmla="*/ 151810 w 1970434"/>
              <a:gd name="connsiteY1505" fmla="*/ 731168 h 1958042"/>
              <a:gd name="connsiteX1506" fmla="*/ 108436 w 1970434"/>
              <a:gd name="connsiteY1506" fmla="*/ 697088 h 1958042"/>
              <a:gd name="connsiteX1507" fmla="*/ 167301 w 1970434"/>
              <a:gd name="connsiteY1507" fmla="*/ 672302 h 1958042"/>
              <a:gd name="connsiteX1508" fmla="*/ 151810 w 1970434"/>
              <a:gd name="connsiteY1508" fmla="*/ 731168 h 1958042"/>
              <a:gd name="connsiteX1509" fmla="*/ 1852705 w 1970434"/>
              <a:gd name="connsiteY1509" fmla="*/ 675401 h 1958042"/>
              <a:gd name="connsiteX1510" fmla="*/ 1821723 w 1970434"/>
              <a:gd name="connsiteY1510" fmla="*/ 709480 h 1958042"/>
              <a:gd name="connsiteX1511" fmla="*/ 1812428 w 1970434"/>
              <a:gd name="connsiteY1511" fmla="*/ 709480 h 1958042"/>
              <a:gd name="connsiteX1512" fmla="*/ 1796938 w 1970434"/>
              <a:gd name="connsiteY1512" fmla="*/ 656812 h 1958042"/>
              <a:gd name="connsiteX1513" fmla="*/ 1852705 w 1970434"/>
              <a:gd name="connsiteY1513" fmla="*/ 675401 h 1958042"/>
              <a:gd name="connsiteX1514" fmla="*/ 1586262 w 1970434"/>
              <a:gd name="connsiteY1514" fmla="*/ 697088 h 1958042"/>
              <a:gd name="connsiteX1515" fmla="*/ 1614146 w 1970434"/>
              <a:gd name="connsiteY1515" fmla="*/ 678499 h 1958042"/>
              <a:gd name="connsiteX1516" fmla="*/ 1669913 w 1970434"/>
              <a:gd name="connsiteY1516" fmla="*/ 663008 h 1958042"/>
              <a:gd name="connsiteX1517" fmla="*/ 1762858 w 1970434"/>
              <a:gd name="connsiteY1517" fmla="*/ 712579 h 1958042"/>
              <a:gd name="connsiteX1518" fmla="*/ 1682305 w 1970434"/>
              <a:gd name="connsiteY1518" fmla="*/ 672302 h 1958042"/>
              <a:gd name="connsiteX1519" fmla="*/ 1617244 w 1970434"/>
              <a:gd name="connsiteY1519" fmla="*/ 703284 h 1958042"/>
              <a:gd name="connsiteX1520" fmla="*/ 1635833 w 1970434"/>
              <a:gd name="connsiteY1520" fmla="*/ 724971 h 1958042"/>
              <a:gd name="connsiteX1521" fmla="*/ 1700894 w 1970434"/>
              <a:gd name="connsiteY1521" fmla="*/ 706382 h 1958042"/>
              <a:gd name="connsiteX1522" fmla="*/ 1769054 w 1970434"/>
              <a:gd name="connsiteY1522" fmla="*/ 755953 h 1958042"/>
              <a:gd name="connsiteX1523" fmla="*/ 1725680 w 1970434"/>
              <a:gd name="connsiteY1523" fmla="*/ 771444 h 1958042"/>
              <a:gd name="connsiteX1524" fmla="*/ 1703993 w 1970434"/>
              <a:gd name="connsiteY1524" fmla="*/ 755953 h 1958042"/>
              <a:gd name="connsiteX1525" fmla="*/ 1669913 w 1970434"/>
              <a:gd name="connsiteY1525" fmla="*/ 752855 h 1958042"/>
              <a:gd name="connsiteX1526" fmla="*/ 1589360 w 1970434"/>
              <a:gd name="connsiteY1526" fmla="*/ 817916 h 1958042"/>
              <a:gd name="connsiteX1527" fmla="*/ 1604851 w 1970434"/>
              <a:gd name="connsiteY1527" fmla="*/ 861291 h 1958042"/>
              <a:gd name="connsiteX1528" fmla="*/ 1589360 w 1970434"/>
              <a:gd name="connsiteY1528" fmla="*/ 892272 h 1958042"/>
              <a:gd name="connsiteX1529" fmla="*/ 1620342 w 1970434"/>
              <a:gd name="connsiteY1529" fmla="*/ 910861 h 1958042"/>
              <a:gd name="connsiteX1530" fmla="*/ 1589360 w 1970434"/>
              <a:gd name="connsiteY1530" fmla="*/ 938745 h 1958042"/>
              <a:gd name="connsiteX1531" fmla="*/ 1493317 w 1970434"/>
              <a:gd name="connsiteY1531" fmla="*/ 762149 h 1958042"/>
              <a:gd name="connsiteX1532" fmla="*/ 1549084 w 1970434"/>
              <a:gd name="connsiteY1532" fmla="*/ 734266 h 1958042"/>
              <a:gd name="connsiteX1533" fmla="*/ 1477826 w 1970434"/>
              <a:gd name="connsiteY1533" fmla="*/ 700186 h 1958042"/>
              <a:gd name="connsiteX1534" fmla="*/ 1409667 w 1970434"/>
              <a:gd name="connsiteY1534" fmla="*/ 700186 h 1958042"/>
              <a:gd name="connsiteX1535" fmla="*/ 1372489 w 1970434"/>
              <a:gd name="connsiteY1535" fmla="*/ 681597 h 1958042"/>
              <a:gd name="connsiteX1536" fmla="*/ 1465434 w 1970434"/>
              <a:gd name="connsiteY1536" fmla="*/ 659910 h 1958042"/>
              <a:gd name="connsiteX1537" fmla="*/ 1564575 w 1970434"/>
              <a:gd name="connsiteY1537" fmla="*/ 653713 h 1958042"/>
              <a:gd name="connsiteX1538" fmla="*/ 1586262 w 1970434"/>
              <a:gd name="connsiteY1538" fmla="*/ 697088 h 1958042"/>
              <a:gd name="connsiteX1539" fmla="*/ 192086 w 1970434"/>
              <a:gd name="connsiteY1539" fmla="*/ 715677 h 1958042"/>
              <a:gd name="connsiteX1540" fmla="*/ 192086 w 1970434"/>
              <a:gd name="connsiteY1540" fmla="*/ 693990 h 1958042"/>
              <a:gd name="connsiteX1541" fmla="*/ 219970 w 1970434"/>
              <a:gd name="connsiteY1541" fmla="*/ 632026 h 1958042"/>
              <a:gd name="connsiteX1542" fmla="*/ 192086 w 1970434"/>
              <a:gd name="connsiteY1542" fmla="*/ 715677 h 1958042"/>
              <a:gd name="connsiteX1543" fmla="*/ 1474728 w 1970434"/>
              <a:gd name="connsiteY1543" fmla="*/ 635124 h 1958042"/>
              <a:gd name="connsiteX1544" fmla="*/ 1477826 w 1970434"/>
              <a:gd name="connsiteY1544" fmla="*/ 641321 h 1958042"/>
              <a:gd name="connsiteX1545" fmla="*/ 1360096 w 1970434"/>
              <a:gd name="connsiteY1545" fmla="*/ 650615 h 1958042"/>
              <a:gd name="connsiteX1546" fmla="*/ 1356998 w 1970434"/>
              <a:gd name="connsiteY1546" fmla="*/ 622732 h 1958042"/>
              <a:gd name="connsiteX1547" fmla="*/ 1422059 w 1970434"/>
              <a:gd name="connsiteY1547" fmla="*/ 622732 h 1958042"/>
              <a:gd name="connsiteX1548" fmla="*/ 1474728 w 1970434"/>
              <a:gd name="connsiteY1548" fmla="*/ 635124 h 1958042"/>
              <a:gd name="connsiteX1549" fmla="*/ 1775250 w 1970434"/>
              <a:gd name="connsiteY1549" fmla="*/ 697088 h 1958042"/>
              <a:gd name="connsiteX1550" fmla="*/ 1741171 w 1970434"/>
              <a:gd name="connsiteY1550" fmla="*/ 613437 h 1958042"/>
              <a:gd name="connsiteX1551" fmla="*/ 1775250 w 1970434"/>
              <a:gd name="connsiteY1551" fmla="*/ 697088 h 1958042"/>
              <a:gd name="connsiteX1552" fmla="*/ 1291936 w 1970434"/>
              <a:gd name="connsiteY1552" fmla="*/ 588652 h 1958042"/>
              <a:gd name="connsiteX1553" fmla="*/ 1332212 w 1970434"/>
              <a:gd name="connsiteY1553" fmla="*/ 607241 h 1958042"/>
              <a:gd name="connsiteX1554" fmla="*/ 1326016 w 1970434"/>
              <a:gd name="connsiteY1554" fmla="*/ 613437 h 1958042"/>
              <a:gd name="connsiteX1555" fmla="*/ 1344605 w 1970434"/>
              <a:gd name="connsiteY1555" fmla="*/ 616535 h 1958042"/>
              <a:gd name="connsiteX1556" fmla="*/ 1335311 w 1970434"/>
              <a:gd name="connsiteY1556" fmla="*/ 625830 h 1958042"/>
              <a:gd name="connsiteX1557" fmla="*/ 1347703 w 1970434"/>
              <a:gd name="connsiteY1557" fmla="*/ 635124 h 1958042"/>
              <a:gd name="connsiteX1558" fmla="*/ 1341507 w 1970434"/>
              <a:gd name="connsiteY1558" fmla="*/ 669204 h 1958042"/>
              <a:gd name="connsiteX1559" fmla="*/ 1347703 w 1970434"/>
              <a:gd name="connsiteY1559" fmla="*/ 684695 h 1958042"/>
              <a:gd name="connsiteX1560" fmla="*/ 1341507 w 1970434"/>
              <a:gd name="connsiteY1560" fmla="*/ 700186 h 1958042"/>
              <a:gd name="connsiteX1561" fmla="*/ 1282642 w 1970434"/>
              <a:gd name="connsiteY1561" fmla="*/ 597946 h 1958042"/>
              <a:gd name="connsiteX1562" fmla="*/ 1285740 w 1970434"/>
              <a:gd name="connsiteY1562" fmla="*/ 588652 h 1958042"/>
              <a:gd name="connsiteX1563" fmla="*/ 1291936 w 1970434"/>
              <a:gd name="connsiteY1563" fmla="*/ 588652 h 1958042"/>
              <a:gd name="connsiteX1564" fmla="*/ 408958 w 1970434"/>
              <a:gd name="connsiteY1564" fmla="*/ 619634 h 1958042"/>
              <a:gd name="connsiteX1565" fmla="*/ 381075 w 1970434"/>
              <a:gd name="connsiteY1565" fmla="*/ 656812 h 1958042"/>
              <a:gd name="connsiteX1566" fmla="*/ 356289 w 1970434"/>
              <a:gd name="connsiteY1566" fmla="*/ 644419 h 1958042"/>
              <a:gd name="connsiteX1567" fmla="*/ 381075 w 1970434"/>
              <a:gd name="connsiteY1567" fmla="*/ 625830 h 1958042"/>
              <a:gd name="connsiteX1568" fmla="*/ 359388 w 1970434"/>
              <a:gd name="connsiteY1568" fmla="*/ 604143 h 1958042"/>
              <a:gd name="connsiteX1569" fmla="*/ 325308 w 1970434"/>
              <a:gd name="connsiteY1569" fmla="*/ 656812 h 1958042"/>
              <a:gd name="connsiteX1570" fmla="*/ 272639 w 1970434"/>
              <a:gd name="connsiteY1570" fmla="*/ 663008 h 1958042"/>
              <a:gd name="connsiteX1571" fmla="*/ 359388 w 1970434"/>
              <a:gd name="connsiteY1571" fmla="*/ 576259 h 1958042"/>
              <a:gd name="connsiteX1572" fmla="*/ 408958 w 1970434"/>
              <a:gd name="connsiteY1572" fmla="*/ 619634 h 1958042"/>
              <a:gd name="connsiteX1573" fmla="*/ 297424 w 1970434"/>
              <a:gd name="connsiteY1573" fmla="*/ 582456 h 1958042"/>
              <a:gd name="connsiteX1574" fmla="*/ 254050 w 1970434"/>
              <a:gd name="connsiteY1574" fmla="*/ 669204 h 1958042"/>
              <a:gd name="connsiteX1575" fmla="*/ 278835 w 1970434"/>
              <a:gd name="connsiteY1575" fmla="*/ 576259 h 1958042"/>
              <a:gd name="connsiteX1576" fmla="*/ 297424 w 1970434"/>
              <a:gd name="connsiteY1576" fmla="*/ 582456 h 1958042"/>
              <a:gd name="connsiteX1577" fmla="*/ 1697796 w 1970434"/>
              <a:gd name="connsiteY1577" fmla="*/ 638223 h 1958042"/>
              <a:gd name="connsiteX1578" fmla="*/ 1697796 w 1970434"/>
              <a:gd name="connsiteY1578" fmla="*/ 647517 h 1958042"/>
              <a:gd name="connsiteX1579" fmla="*/ 1645127 w 1970434"/>
              <a:gd name="connsiteY1579" fmla="*/ 647517 h 1958042"/>
              <a:gd name="connsiteX1580" fmla="*/ 1611048 w 1970434"/>
              <a:gd name="connsiteY1580" fmla="*/ 594848 h 1958042"/>
              <a:gd name="connsiteX1581" fmla="*/ 1589360 w 1970434"/>
              <a:gd name="connsiteY1581" fmla="*/ 616535 h 1958042"/>
              <a:gd name="connsiteX1582" fmla="*/ 1611048 w 1970434"/>
              <a:gd name="connsiteY1582" fmla="*/ 632026 h 1958042"/>
              <a:gd name="connsiteX1583" fmla="*/ 1589360 w 1970434"/>
              <a:gd name="connsiteY1583" fmla="*/ 647517 h 1958042"/>
              <a:gd name="connsiteX1584" fmla="*/ 1561477 w 1970434"/>
              <a:gd name="connsiteY1584" fmla="*/ 604143 h 1958042"/>
              <a:gd name="connsiteX1585" fmla="*/ 1607949 w 1970434"/>
              <a:gd name="connsiteY1585" fmla="*/ 570063 h 1958042"/>
              <a:gd name="connsiteX1586" fmla="*/ 1697796 w 1970434"/>
              <a:gd name="connsiteY1586" fmla="*/ 638223 h 1958042"/>
              <a:gd name="connsiteX1587" fmla="*/ 1716385 w 1970434"/>
              <a:gd name="connsiteY1587" fmla="*/ 653713 h 1958042"/>
              <a:gd name="connsiteX1588" fmla="*/ 1669913 w 1970434"/>
              <a:gd name="connsiteY1588" fmla="*/ 576259 h 1958042"/>
              <a:gd name="connsiteX1589" fmla="*/ 1682305 w 1970434"/>
              <a:gd name="connsiteY1589" fmla="*/ 566965 h 1958042"/>
              <a:gd name="connsiteX1590" fmla="*/ 1716385 w 1970434"/>
              <a:gd name="connsiteY1590" fmla="*/ 653713 h 1958042"/>
              <a:gd name="connsiteX1591" fmla="*/ 213774 w 1970434"/>
              <a:gd name="connsiteY1591" fmla="*/ 570063 h 1958042"/>
              <a:gd name="connsiteX1592" fmla="*/ 158007 w 1970434"/>
              <a:gd name="connsiteY1592" fmla="*/ 641321 h 1958042"/>
              <a:gd name="connsiteX1593" fmla="*/ 151810 w 1970434"/>
              <a:gd name="connsiteY1593" fmla="*/ 607241 h 1958042"/>
              <a:gd name="connsiteX1594" fmla="*/ 151810 w 1970434"/>
              <a:gd name="connsiteY1594" fmla="*/ 560768 h 1958042"/>
              <a:gd name="connsiteX1595" fmla="*/ 213774 w 1970434"/>
              <a:gd name="connsiteY1595" fmla="*/ 570063 h 1958042"/>
              <a:gd name="connsiteX1596" fmla="*/ 232363 w 1970434"/>
              <a:gd name="connsiteY1596" fmla="*/ 675401 h 1958042"/>
              <a:gd name="connsiteX1597" fmla="*/ 269541 w 1970434"/>
              <a:gd name="connsiteY1597" fmla="*/ 551474 h 1958042"/>
              <a:gd name="connsiteX1598" fmla="*/ 232363 w 1970434"/>
              <a:gd name="connsiteY1598" fmla="*/ 675401 h 1958042"/>
              <a:gd name="connsiteX1599" fmla="*/ 1796938 w 1970434"/>
              <a:gd name="connsiteY1599" fmla="*/ 570063 h 1958042"/>
              <a:gd name="connsiteX1600" fmla="*/ 1784545 w 1970434"/>
              <a:gd name="connsiteY1600" fmla="*/ 622732 h 1958042"/>
              <a:gd name="connsiteX1601" fmla="*/ 1747367 w 1970434"/>
              <a:gd name="connsiteY1601" fmla="*/ 557670 h 1958042"/>
              <a:gd name="connsiteX1602" fmla="*/ 1793839 w 1970434"/>
              <a:gd name="connsiteY1602" fmla="*/ 548376 h 1958042"/>
              <a:gd name="connsiteX1603" fmla="*/ 1796938 w 1970434"/>
              <a:gd name="connsiteY1603" fmla="*/ 570063 h 1958042"/>
              <a:gd name="connsiteX1604" fmla="*/ 1738072 w 1970434"/>
              <a:gd name="connsiteY1604" fmla="*/ 659910 h 1958042"/>
              <a:gd name="connsiteX1605" fmla="*/ 1697796 w 1970434"/>
              <a:gd name="connsiteY1605" fmla="*/ 545278 h 1958042"/>
              <a:gd name="connsiteX1606" fmla="*/ 1738072 w 1970434"/>
              <a:gd name="connsiteY1606" fmla="*/ 659910 h 1958042"/>
              <a:gd name="connsiteX1607" fmla="*/ 309817 w 1970434"/>
              <a:gd name="connsiteY1607" fmla="*/ 535983 h 1958042"/>
              <a:gd name="connsiteX1608" fmla="*/ 309817 w 1970434"/>
              <a:gd name="connsiteY1608" fmla="*/ 554572 h 1958042"/>
              <a:gd name="connsiteX1609" fmla="*/ 303621 w 1970434"/>
              <a:gd name="connsiteY1609" fmla="*/ 557670 h 1958042"/>
              <a:gd name="connsiteX1610" fmla="*/ 294326 w 1970434"/>
              <a:gd name="connsiteY1610" fmla="*/ 551474 h 1958042"/>
              <a:gd name="connsiteX1611" fmla="*/ 297424 w 1970434"/>
              <a:gd name="connsiteY1611" fmla="*/ 535983 h 1958042"/>
              <a:gd name="connsiteX1612" fmla="*/ 309817 w 1970434"/>
              <a:gd name="connsiteY1612" fmla="*/ 535983 h 1958042"/>
              <a:gd name="connsiteX1613" fmla="*/ 1673011 w 1970434"/>
              <a:gd name="connsiteY1613" fmla="*/ 532885 h 1958042"/>
              <a:gd name="connsiteX1614" fmla="*/ 1673011 w 1970434"/>
              <a:gd name="connsiteY1614" fmla="*/ 542179 h 1958042"/>
              <a:gd name="connsiteX1615" fmla="*/ 1657520 w 1970434"/>
              <a:gd name="connsiteY1615" fmla="*/ 542179 h 1958042"/>
              <a:gd name="connsiteX1616" fmla="*/ 1657520 w 1970434"/>
              <a:gd name="connsiteY1616" fmla="*/ 523590 h 1958042"/>
              <a:gd name="connsiteX1617" fmla="*/ 1673011 w 1970434"/>
              <a:gd name="connsiteY1617" fmla="*/ 532885 h 1958042"/>
              <a:gd name="connsiteX1618" fmla="*/ 1406568 w 1970434"/>
              <a:gd name="connsiteY1618" fmla="*/ 526689 h 1958042"/>
              <a:gd name="connsiteX1619" fmla="*/ 1387979 w 1970434"/>
              <a:gd name="connsiteY1619" fmla="*/ 535983 h 1958042"/>
              <a:gd name="connsiteX1620" fmla="*/ 1307427 w 1970434"/>
              <a:gd name="connsiteY1620" fmla="*/ 551474 h 1958042"/>
              <a:gd name="connsiteX1621" fmla="*/ 1270249 w 1970434"/>
              <a:gd name="connsiteY1621" fmla="*/ 588652 h 1958042"/>
              <a:gd name="connsiteX1622" fmla="*/ 1267151 w 1970434"/>
              <a:gd name="connsiteY1622" fmla="*/ 573161 h 1958042"/>
              <a:gd name="connsiteX1623" fmla="*/ 1276445 w 1970434"/>
              <a:gd name="connsiteY1623" fmla="*/ 579357 h 1958042"/>
              <a:gd name="connsiteX1624" fmla="*/ 1276445 w 1970434"/>
              <a:gd name="connsiteY1624" fmla="*/ 557670 h 1958042"/>
              <a:gd name="connsiteX1625" fmla="*/ 1403470 w 1970434"/>
              <a:gd name="connsiteY1625" fmla="*/ 517394 h 1958042"/>
              <a:gd name="connsiteX1626" fmla="*/ 1406568 w 1970434"/>
              <a:gd name="connsiteY1626" fmla="*/ 526689 h 1958042"/>
              <a:gd name="connsiteX1627" fmla="*/ 610339 w 1970434"/>
              <a:gd name="connsiteY1627" fmla="*/ 557670 h 1958042"/>
              <a:gd name="connsiteX1628" fmla="*/ 560768 w 1970434"/>
              <a:gd name="connsiteY1628" fmla="*/ 566965 h 1958042"/>
              <a:gd name="connsiteX1629" fmla="*/ 514296 w 1970434"/>
              <a:gd name="connsiteY1629" fmla="*/ 545278 h 1958042"/>
              <a:gd name="connsiteX1630" fmla="*/ 526689 w 1970434"/>
              <a:gd name="connsiteY1630" fmla="*/ 529787 h 1958042"/>
              <a:gd name="connsiteX1631" fmla="*/ 597947 w 1970434"/>
              <a:gd name="connsiteY1631" fmla="*/ 517394 h 1958042"/>
              <a:gd name="connsiteX1632" fmla="*/ 610339 w 1970434"/>
              <a:gd name="connsiteY1632" fmla="*/ 557670 h 1958042"/>
              <a:gd name="connsiteX1633" fmla="*/ 1425157 w 1970434"/>
              <a:gd name="connsiteY1633" fmla="*/ 514296 h 1958042"/>
              <a:gd name="connsiteX1634" fmla="*/ 1415863 w 1970434"/>
              <a:gd name="connsiteY1634" fmla="*/ 520492 h 1958042"/>
              <a:gd name="connsiteX1635" fmla="*/ 1406568 w 1970434"/>
              <a:gd name="connsiteY1635" fmla="*/ 514296 h 1958042"/>
              <a:gd name="connsiteX1636" fmla="*/ 1412765 w 1970434"/>
              <a:gd name="connsiteY1636" fmla="*/ 508100 h 1958042"/>
              <a:gd name="connsiteX1637" fmla="*/ 1425157 w 1970434"/>
              <a:gd name="connsiteY1637" fmla="*/ 514296 h 1958042"/>
              <a:gd name="connsiteX1638" fmla="*/ 235461 w 1970434"/>
              <a:gd name="connsiteY1638" fmla="*/ 535983 h 1958042"/>
              <a:gd name="connsiteX1639" fmla="*/ 210675 w 1970434"/>
              <a:gd name="connsiteY1639" fmla="*/ 539081 h 1958042"/>
              <a:gd name="connsiteX1640" fmla="*/ 223068 w 1970434"/>
              <a:gd name="connsiteY1640" fmla="*/ 551474 h 1958042"/>
              <a:gd name="connsiteX1641" fmla="*/ 164203 w 1970434"/>
              <a:gd name="connsiteY1641" fmla="*/ 545278 h 1958042"/>
              <a:gd name="connsiteX1642" fmla="*/ 192086 w 1970434"/>
              <a:gd name="connsiteY1642" fmla="*/ 498805 h 1958042"/>
              <a:gd name="connsiteX1643" fmla="*/ 235461 w 1970434"/>
              <a:gd name="connsiteY1643" fmla="*/ 535983 h 1958042"/>
              <a:gd name="connsiteX1644" fmla="*/ 1425157 w 1970434"/>
              <a:gd name="connsiteY1644" fmla="*/ 505001 h 1958042"/>
              <a:gd name="connsiteX1645" fmla="*/ 1415863 w 1970434"/>
              <a:gd name="connsiteY1645" fmla="*/ 505001 h 1958042"/>
              <a:gd name="connsiteX1646" fmla="*/ 1425157 w 1970434"/>
              <a:gd name="connsiteY1646" fmla="*/ 489511 h 1958042"/>
              <a:gd name="connsiteX1647" fmla="*/ 1425157 w 1970434"/>
              <a:gd name="connsiteY1647" fmla="*/ 505001 h 1958042"/>
              <a:gd name="connsiteX1648" fmla="*/ 588652 w 1970434"/>
              <a:gd name="connsiteY1648" fmla="*/ 492609 h 1958042"/>
              <a:gd name="connsiteX1649" fmla="*/ 489511 w 1970434"/>
              <a:gd name="connsiteY1649" fmla="*/ 526689 h 1958042"/>
              <a:gd name="connsiteX1650" fmla="*/ 464725 w 1970434"/>
              <a:gd name="connsiteY1650" fmla="*/ 501903 h 1958042"/>
              <a:gd name="connsiteX1651" fmla="*/ 548376 w 1970434"/>
              <a:gd name="connsiteY1651" fmla="*/ 489511 h 1958042"/>
              <a:gd name="connsiteX1652" fmla="*/ 588652 w 1970434"/>
              <a:gd name="connsiteY1652" fmla="*/ 492609 h 1958042"/>
              <a:gd name="connsiteX1653" fmla="*/ 455431 w 1970434"/>
              <a:gd name="connsiteY1653" fmla="*/ 539081 h 1958042"/>
              <a:gd name="connsiteX1654" fmla="*/ 439940 w 1970434"/>
              <a:gd name="connsiteY1654" fmla="*/ 573161 h 1958042"/>
              <a:gd name="connsiteX1655" fmla="*/ 489511 w 1970434"/>
              <a:gd name="connsiteY1655" fmla="*/ 588652 h 1958042"/>
              <a:gd name="connsiteX1656" fmla="*/ 644419 w 1970434"/>
              <a:gd name="connsiteY1656" fmla="*/ 573161 h 1958042"/>
              <a:gd name="connsiteX1657" fmla="*/ 585554 w 1970434"/>
              <a:gd name="connsiteY1657" fmla="*/ 628928 h 1958042"/>
              <a:gd name="connsiteX1658" fmla="*/ 508100 w 1970434"/>
              <a:gd name="connsiteY1658" fmla="*/ 604143 h 1958042"/>
              <a:gd name="connsiteX1659" fmla="*/ 424449 w 1970434"/>
              <a:gd name="connsiteY1659" fmla="*/ 663008 h 1958042"/>
              <a:gd name="connsiteX1660" fmla="*/ 427547 w 1970434"/>
              <a:gd name="connsiteY1660" fmla="*/ 628928 h 1958042"/>
              <a:gd name="connsiteX1661" fmla="*/ 346995 w 1970434"/>
              <a:gd name="connsiteY1661" fmla="*/ 560768 h 1958042"/>
              <a:gd name="connsiteX1662" fmla="*/ 337700 w 1970434"/>
              <a:gd name="connsiteY1662" fmla="*/ 560768 h 1958042"/>
              <a:gd name="connsiteX1663" fmla="*/ 322210 w 1970434"/>
              <a:gd name="connsiteY1663" fmla="*/ 526689 h 1958042"/>
              <a:gd name="connsiteX1664" fmla="*/ 350093 w 1970434"/>
              <a:gd name="connsiteY1664" fmla="*/ 511198 h 1958042"/>
              <a:gd name="connsiteX1665" fmla="*/ 430645 w 1970434"/>
              <a:gd name="connsiteY1665" fmla="*/ 557670 h 1958042"/>
              <a:gd name="connsiteX1666" fmla="*/ 449234 w 1970434"/>
              <a:gd name="connsiteY1666" fmla="*/ 539081 h 1958042"/>
              <a:gd name="connsiteX1667" fmla="*/ 374878 w 1970434"/>
              <a:gd name="connsiteY1667" fmla="*/ 492609 h 1958042"/>
              <a:gd name="connsiteX1668" fmla="*/ 300522 w 1970434"/>
              <a:gd name="connsiteY1668" fmla="*/ 514296 h 1958042"/>
              <a:gd name="connsiteX1669" fmla="*/ 371780 w 1970434"/>
              <a:gd name="connsiteY1669" fmla="*/ 486412 h 1958042"/>
              <a:gd name="connsiteX1670" fmla="*/ 455431 w 1970434"/>
              <a:gd name="connsiteY1670" fmla="*/ 539081 h 1958042"/>
              <a:gd name="connsiteX1671" fmla="*/ 1793839 w 1970434"/>
              <a:gd name="connsiteY1671" fmla="*/ 523590 h 1958042"/>
              <a:gd name="connsiteX1672" fmla="*/ 1750465 w 1970434"/>
              <a:gd name="connsiteY1672" fmla="*/ 539081 h 1958042"/>
              <a:gd name="connsiteX1673" fmla="*/ 1738072 w 1970434"/>
              <a:gd name="connsiteY1673" fmla="*/ 539081 h 1958042"/>
              <a:gd name="connsiteX1674" fmla="*/ 1750465 w 1970434"/>
              <a:gd name="connsiteY1674" fmla="*/ 520492 h 1958042"/>
              <a:gd name="connsiteX1675" fmla="*/ 1744269 w 1970434"/>
              <a:gd name="connsiteY1675" fmla="*/ 517394 h 1958042"/>
              <a:gd name="connsiteX1676" fmla="*/ 1731876 w 1970434"/>
              <a:gd name="connsiteY1676" fmla="*/ 523590 h 1958042"/>
              <a:gd name="connsiteX1677" fmla="*/ 1759760 w 1970434"/>
              <a:gd name="connsiteY1677" fmla="*/ 480216 h 1958042"/>
              <a:gd name="connsiteX1678" fmla="*/ 1793839 w 1970434"/>
              <a:gd name="connsiteY1678" fmla="*/ 523590 h 1958042"/>
              <a:gd name="connsiteX1679" fmla="*/ 1434452 w 1970434"/>
              <a:gd name="connsiteY1679" fmla="*/ 486412 h 1958042"/>
              <a:gd name="connsiteX1680" fmla="*/ 1434452 w 1970434"/>
              <a:gd name="connsiteY1680" fmla="*/ 477118 h 1958042"/>
              <a:gd name="connsiteX1681" fmla="*/ 1434452 w 1970434"/>
              <a:gd name="connsiteY1681" fmla="*/ 486412 h 1958042"/>
              <a:gd name="connsiteX1682" fmla="*/ 288130 w 1970434"/>
              <a:gd name="connsiteY1682" fmla="*/ 455431 h 1958042"/>
              <a:gd name="connsiteX1683" fmla="*/ 250952 w 1970434"/>
              <a:gd name="connsiteY1683" fmla="*/ 517394 h 1958042"/>
              <a:gd name="connsiteX1684" fmla="*/ 213774 w 1970434"/>
              <a:gd name="connsiteY1684" fmla="*/ 483314 h 1958042"/>
              <a:gd name="connsiteX1685" fmla="*/ 266442 w 1970434"/>
              <a:gd name="connsiteY1685" fmla="*/ 455431 h 1958042"/>
              <a:gd name="connsiteX1686" fmla="*/ 288130 w 1970434"/>
              <a:gd name="connsiteY1686" fmla="*/ 455431 h 1958042"/>
              <a:gd name="connsiteX1687" fmla="*/ 1056475 w 1970434"/>
              <a:gd name="connsiteY1687" fmla="*/ 579357 h 1958042"/>
              <a:gd name="connsiteX1688" fmla="*/ 1010003 w 1970434"/>
              <a:gd name="connsiteY1688" fmla="*/ 619634 h 1958042"/>
              <a:gd name="connsiteX1689" fmla="*/ 1040985 w 1970434"/>
              <a:gd name="connsiteY1689" fmla="*/ 604143 h 1958042"/>
              <a:gd name="connsiteX1690" fmla="*/ 1112242 w 1970434"/>
              <a:gd name="connsiteY1690" fmla="*/ 591750 h 1958042"/>
              <a:gd name="connsiteX1691" fmla="*/ 1115341 w 1970434"/>
              <a:gd name="connsiteY1691" fmla="*/ 582456 h 1958042"/>
              <a:gd name="connsiteX1692" fmla="*/ 1106046 w 1970434"/>
              <a:gd name="connsiteY1692" fmla="*/ 560768 h 1958042"/>
              <a:gd name="connsiteX1693" fmla="*/ 1152519 w 1970434"/>
              <a:gd name="connsiteY1693" fmla="*/ 563867 h 1958042"/>
              <a:gd name="connsiteX1694" fmla="*/ 1118439 w 1970434"/>
              <a:gd name="connsiteY1694" fmla="*/ 591750 h 1958042"/>
              <a:gd name="connsiteX1695" fmla="*/ 1019297 w 1970434"/>
              <a:gd name="connsiteY1695" fmla="*/ 638223 h 1958042"/>
              <a:gd name="connsiteX1696" fmla="*/ 1084359 w 1970434"/>
              <a:gd name="connsiteY1696" fmla="*/ 703284 h 1958042"/>
              <a:gd name="connsiteX1697" fmla="*/ 1040985 w 1970434"/>
              <a:gd name="connsiteY1697" fmla="*/ 749757 h 1958042"/>
              <a:gd name="connsiteX1698" fmla="*/ 1078163 w 1970434"/>
              <a:gd name="connsiteY1698" fmla="*/ 703284 h 1958042"/>
              <a:gd name="connsiteX1699" fmla="*/ 1078163 w 1970434"/>
              <a:gd name="connsiteY1699" fmla="*/ 693990 h 1958042"/>
              <a:gd name="connsiteX1700" fmla="*/ 1044083 w 1970434"/>
              <a:gd name="connsiteY1700" fmla="*/ 672302 h 1958042"/>
              <a:gd name="connsiteX1701" fmla="*/ 1028592 w 1970434"/>
              <a:gd name="connsiteY1701" fmla="*/ 669204 h 1958042"/>
              <a:gd name="connsiteX1702" fmla="*/ 1013101 w 1970434"/>
              <a:gd name="connsiteY1702" fmla="*/ 644419 h 1958042"/>
              <a:gd name="connsiteX1703" fmla="*/ 1019297 w 1970434"/>
              <a:gd name="connsiteY1703" fmla="*/ 635124 h 1958042"/>
              <a:gd name="connsiteX1704" fmla="*/ 1006905 w 1970434"/>
              <a:gd name="connsiteY1704" fmla="*/ 622732 h 1958042"/>
              <a:gd name="connsiteX1705" fmla="*/ 1003807 w 1970434"/>
              <a:gd name="connsiteY1705" fmla="*/ 644419 h 1958042"/>
              <a:gd name="connsiteX1706" fmla="*/ 1056475 w 1970434"/>
              <a:gd name="connsiteY1706" fmla="*/ 706382 h 1958042"/>
              <a:gd name="connsiteX1707" fmla="*/ 873683 w 1970434"/>
              <a:gd name="connsiteY1707" fmla="*/ 842702 h 1958042"/>
              <a:gd name="connsiteX1708" fmla="*/ 948040 w 1970434"/>
              <a:gd name="connsiteY1708" fmla="*/ 731168 h 1958042"/>
              <a:gd name="connsiteX1709" fmla="*/ 991414 w 1970434"/>
              <a:gd name="connsiteY1709" fmla="*/ 613437 h 1958042"/>
              <a:gd name="connsiteX1710" fmla="*/ 960432 w 1970434"/>
              <a:gd name="connsiteY1710" fmla="*/ 570063 h 1958042"/>
              <a:gd name="connsiteX1711" fmla="*/ 935647 w 1970434"/>
              <a:gd name="connsiteY1711" fmla="*/ 579357 h 1958042"/>
              <a:gd name="connsiteX1712" fmla="*/ 858193 w 1970434"/>
              <a:gd name="connsiteY1712" fmla="*/ 514296 h 1958042"/>
              <a:gd name="connsiteX1713" fmla="*/ 969727 w 1970434"/>
              <a:gd name="connsiteY1713" fmla="*/ 452333 h 1958042"/>
              <a:gd name="connsiteX1714" fmla="*/ 1056475 w 1970434"/>
              <a:gd name="connsiteY1714" fmla="*/ 579357 h 1958042"/>
              <a:gd name="connsiteX1715" fmla="*/ 545278 w 1970434"/>
              <a:gd name="connsiteY1715" fmla="*/ 433743 h 1958042"/>
              <a:gd name="connsiteX1716" fmla="*/ 505001 w 1970434"/>
              <a:gd name="connsiteY1716" fmla="*/ 436842 h 1958042"/>
              <a:gd name="connsiteX1717" fmla="*/ 508100 w 1970434"/>
              <a:gd name="connsiteY1717" fmla="*/ 430645 h 1958042"/>
              <a:gd name="connsiteX1718" fmla="*/ 545278 w 1970434"/>
              <a:gd name="connsiteY1718" fmla="*/ 433743 h 1958042"/>
              <a:gd name="connsiteX1719" fmla="*/ 1750465 w 1970434"/>
              <a:gd name="connsiteY1719" fmla="*/ 458529 h 1958042"/>
              <a:gd name="connsiteX1720" fmla="*/ 1713287 w 1970434"/>
              <a:gd name="connsiteY1720" fmla="*/ 505001 h 1958042"/>
              <a:gd name="connsiteX1721" fmla="*/ 1676109 w 1970434"/>
              <a:gd name="connsiteY1721" fmla="*/ 446136 h 1958042"/>
              <a:gd name="connsiteX1722" fmla="*/ 1688502 w 1970434"/>
              <a:gd name="connsiteY1722" fmla="*/ 427547 h 1958042"/>
              <a:gd name="connsiteX1723" fmla="*/ 1750465 w 1970434"/>
              <a:gd name="connsiteY1723" fmla="*/ 458529 h 1958042"/>
              <a:gd name="connsiteX1724" fmla="*/ 1527397 w 1970434"/>
              <a:gd name="connsiteY1724" fmla="*/ 470922 h 1958042"/>
              <a:gd name="connsiteX1725" fmla="*/ 1527397 w 1970434"/>
              <a:gd name="connsiteY1725" fmla="*/ 480216 h 1958042"/>
              <a:gd name="connsiteX1726" fmla="*/ 1484023 w 1970434"/>
              <a:gd name="connsiteY1726" fmla="*/ 542179 h 1958042"/>
              <a:gd name="connsiteX1727" fmla="*/ 1515004 w 1970434"/>
              <a:gd name="connsiteY1727" fmla="*/ 582456 h 1958042"/>
              <a:gd name="connsiteX1728" fmla="*/ 1533593 w 1970434"/>
              <a:gd name="connsiteY1728" fmla="*/ 579357 h 1958042"/>
              <a:gd name="connsiteX1729" fmla="*/ 1536692 w 1970434"/>
              <a:gd name="connsiteY1729" fmla="*/ 570063 h 1958042"/>
              <a:gd name="connsiteX1730" fmla="*/ 1515004 w 1970434"/>
              <a:gd name="connsiteY1730" fmla="*/ 532885 h 1958042"/>
              <a:gd name="connsiteX1731" fmla="*/ 1586262 w 1970434"/>
              <a:gd name="connsiteY1731" fmla="*/ 477118 h 1958042"/>
              <a:gd name="connsiteX1732" fmla="*/ 1660618 w 1970434"/>
              <a:gd name="connsiteY1732" fmla="*/ 498805 h 1958042"/>
              <a:gd name="connsiteX1733" fmla="*/ 1589360 w 1970434"/>
              <a:gd name="connsiteY1733" fmla="*/ 486412 h 1958042"/>
              <a:gd name="connsiteX1734" fmla="*/ 1527397 w 1970434"/>
              <a:gd name="connsiteY1734" fmla="*/ 526689 h 1958042"/>
              <a:gd name="connsiteX1735" fmla="*/ 1533593 w 1970434"/>
              <a:gd name="connsiteY1735" fmla="*/ 545278 h 1958042"/>
              <a:gd name="connsiteX1736" fmla="*/ 1617244 w 1970434"/>
              <a:gd name="connsiteY1736" fmla="*/ 498805 h 1958042"/>
              <a:gd name="connsiteX1737" fmla="*/ 1645127 w 1970434"/>
              <a:gd name="connsiteY1737" fmla="*/ 508100 h 1958042"/>
              <a:gd name="connsiteX1738" fmla="*/ 1629637 w 1970434"/>
              <a:gd name="connsiteY1738" fmla="*/ 551474 h 1958042"/>
              <a:gd name="connsiteX1739" fmla="*/ 1542888 w 1970434"/>
              <a:gd name="connsiteY1739" fmla="*/ 625830 h 1958042"/>
              <a:gd name="connsiteX1740" fmla="*/ 1443746 w 1970434"/>
              <a:gd name="connsiteY1740" fmla="*/ 610339 h 1958042"/>
              <a:gd name="connsiteX1741" fmla="*/ 1381783 w 1970434"/>
              <a:gd name="connsiteY1741" fmla="*/ 610339 h 1958042"/>
              <a:gd name="connsiteX1742" fmla="*/ 1298133 w 1970434"/>
              <a:gd name="connsiteY1742" fmla="*/ 576259 h 1958042"/>
              <a:gd name="connsiteX1743" fmla="*/ 1449943 w 1970434"/>
              <a:gd name="connsiteY1743" fmla="*/ 439940 h 1958042"/>
              <a:gd name="connsiteX1744" fmla="*/ 1496415 w 1970434"/>
              <a:gd name="connsiteY1744" fmla="*/ 427547 h 1958042"/>
              <a:gd name="connsiteX1745" fmla="*/ 1527397 w 1970434"/>
              <a:gd name="connsiteY1745" fmla="*/ 470922 h 1958042"/>
              <a:gd name="connsiteX1746" fmla="*/ 421351 w 1970434"/>
              <a:gd name="connsiteY1746" fmla="*/ 449234 h 1958042"/>
              <a:gd name="connsiteX1747" fmla="*/ 421351 w 1970434"/>
              <a:gd name="connsiteY1747" fmla="*/ 474020 h 1958042"/>
              <a:gd name="connsiteX1748" fmla="*/ 384173 w 1970434"/>
              <a:gd name="connsiteY1748" fmla="*/ 474020 h 1958042"/>
              <a:gd name="connsiteX1749" fmla="*/ 300522 w 1970434"/>
              <a:gd name="connsiteY1749" fmla="*/ 495707 h 1958042"/>
              <a:gd name="connsiteX1750" fmla="*/ 337700 w 1970434"/>
              <a:gd name="connsiteY1750" fmla="*/ 452333 h 1958042"/>
              <a:gd name="connsiteX1751" fmla="*/ 368682 w 1970434"/>
              <a:gd name="connsiteY1751" fmla="*/ 461627 h 1958042"/>
              <a:gd name="connsiteX1752" fmla="*/ 384173 w 1970434"/>
              <a:gd name="connsiteY1752" fmla="*/ 452333 h 1958042"/>
              <a:gd name="connsiteX1753" fmla="*/ 368682 w 1970434"/>
              <a:gd name="connsiteY1753" fmla="*/ 452333 h 1958042"/>
              <a:gd name="connsiteX1754" fmla="*/ 362486 w 1970434"/>
              <a:gd name="connsiteY1754" fmla="*/ 443038 h 1958042"/>
              <a:gd name="connsiteX1755" fmla="*/ 384173 w 1970434"/>
              <a:gd name="connsiteY1755" fmla="*/ 421351 h 1958042"/>
              <a:gd name="connsiteX1756" fmla="*/ 421351 w 1970434"/>
              <a:gd name="connsiteY1756" fmla="*/ 449234 h 1958042"/>
              <a:gd name="connsiteX1757" fmla="*/ 1598655 w 1970434"/>
              <a:gd name="connsiteY1757" fmla="*/ 424449 h 1958042"/>
              <a:gd name="connsiteX1758" fmla="*/ 1586262 w 1970434"/>
              <a:gd name="connsiteY1758" fmla="*/ 439940 h 1958042"/>
              <a:gd name="connsiteX1759" fmla="*/ 1598655 w 1970434"/>
              <a:gd name="connsiteY1759" fmla="*/ 452333 h 1958042"/>
              <a:gd name="connsiteX1760" fmla="*/ 1635833 w 1970434"/>
              <a:gd name="connsiteY1760" fmla="*/ 443038 h 1958042"/>
              <a:gd name="connsiteX1761" fmla="*/ 1663716 w 1970434"/>
              <a:gd name="connsiteY1761" fmla="*/ 483314 h 1958042"/>
              <a:gd name="connsiteX1762" fmla="*/ 1549084 w 1970434"/>
              <a:gd name="connsiteY1762" fmla="*/ 467823 h 1958042"/>
              <a:gd name="connsiteX1763" fmla="*/ 1545986 w 1970434"/>
              <a:gd name="connsiteY1763" fmla="*/ 449234 h 1958042"/>
              <a:gd name="connsiteX1764" fmla="*/ 1576968 w 1970434"/>
              <a:gd name="connsiteY1764" fmla="*/ 418253 h 1958042"/>
              <a:gd name="connsiteX1765" fmla="*/ 1598655 w 1970434"/>
              <a:gd name="connsiteY1765" fmla="*/ 424449 h 1958042"/>
              <a:gd name="connsiteX1766" fmla="*/ 266442 w 1970434"/>
              <a:gd name="connsiteY1766" fmla="*/ 418253 h 1958042"/>
              <a:gd name="connsiteX1767" fmla="*/ 123927 w 1970434"/>
              <a:gd name="connsiteY1767" fmla="*/ 644419 h 1958042"/>
              <a:gd name="connsiteX1768" fmla="*/ 108436 w 1970434"/>
              <a:gd name="connsiteY1768" fmla="*/ 594848 h 1958042"/>
              <a:gd name="connsiteX1769" fmla="*/ 176596 w 1970434"/>
              <a:gd name="connsiteY1769" fmla="*/ 446136 h 1958042"/>
              <a:gd name="connsiteX1770" fmla="*/ 266442 w 1970434"/>
              <a:gd name="connsiteY1770" fmla="*/ 418253 h 1958042"/>
              <a:gd name="connsiteX1771" fmla="*/ 566965 w 1970434"/>
              <a:gd name="connsiteY1771" fmla="*/ 415154 h 1958042"/>
              <a:gd name="connsiteX1772" fmla="*/ 570063 w 1970434"/>
              <a:gd name="connsiteY1772" fmla="*/ 427547 h 1958042"/>
              <a:gd name="connsiteX1773" fmla="*/ 560768 w 1970434"/>
              <a:gd name="connsiteY1773" fmla="*/ 430645 h 1958042"/>
              <a:gd name="connsiteX1774" fmla="*/ 551474 w 1970434"/>
              <a:gd name="connsiteY1774" fmla="*/ 415154 h 1958042"/>
              <a:gd name="connsiteX1775" fmla="*/ 566965 w 1970434"/>
              <a:gd name="connsiteY1775" fmla="*/ 415154 h 1958042"/>
              <a:gd name="connsiteX1776" fmla="*/ 514296 w 1970434"/>
              <a:gd name="connsiteY1776" fmla="*/ 418253 h 1958042"/>
              <a:gd name="connsiteX1777" fmla="*/ 480216 w 1970434"/>
              <a:gd name="connsiteY1777" fmla="*/ 421351 h 1958042"/>
              <a:gd name="connsiteX1778" fmla="*/ 492609 w 1970434"/>
              <a:gd name="connsiteY1778" fmla="*/ 399664 h 1958042"/>
              <a:gd name="connsiteX1779" fmla="*/ 514296 w 1970434"/>
              <a:gd name="connsiteY1779" fmla="*/ 418253 h 1958042"/>
              <a:gd name="connsiteX1780" fmla="*/ 1477826 w 1970434"/>
              <a:gd name="connsiteY1780" fmla="*/ 393467 h 1958042"/>
              <a:gd name="connsiteX1781" fmla="*/ 1490219 w 1970434"/>
              <a:gd name="connsiteY1781" fmla="*/ 415154 h 1958042"/>
              <a:gd name="connsiteX1782" fmla="*/ 1456139 w 1970434"/>
              <a:gd name="connsiteY1782" fmla="*/ 412056 h 1958042"/>
              <a:gd name="connsiteX1783" fmla="*/ 1468532 w 1970434"/>
              <a:gd name="connsiteY1783" fmla="*/ 393467 h 1958042"/>
              <a:gd name="connsiteX1784" fmla="*/ 1477826 w 1970434"/>
              <a:gd name="connsiteY1784" fmla="*/ 393467 h 1958042"/>
              <a:gd name="connsiteX1785" fmla="*/ 535983 w 1970434"/>
              <a:gd name="connsiteY1785" fmla="*/ 393467 h 1958042"/>
              <a:gd name="connsiteX1786" fmla="*/ 539081 w 1970434"/>
              <a:gd name="connsiteY1786" fmla="*/ 408958 h 1958042"/>
              <a:gd name="connsiteX1787" fmla="*/ 526689 w 1970434"/>
              <a:gd name="connsiteY1787" fmla="*/ 408958 h 1958042"/>
              <a:gd name="connsiteX1788" fmla="*/ 526689 w 1970434"/>
              <a:gd name="connsiteY1788" fmla="*/ 393467 h 1958042"/>
              <a:gd name="connsiteX1789" fmla="*/ 535983 w 1970434"/>
              <a:gd name="connsiteY1789" fmla="*/ 393467 h 1958042"/>
              <a:gd name="connsiteX1790" fmla="*/ 1734974 w 1970434"/>
              <a:gd name="connsiteY1790" fmla="*/ 405860 h 1958042"/>
              <a:gd name="connsiteX1791" fmla="*/ 1747367 w 1970434"/>
              <a:gd name="connsiteY1791" fmla="*/ 390369 h 1958042"/>
              <a:gd name="connsiteX1792" fmla="*/ 1753563 w 1970434"/>
              <a:gd name="connsiteY1792" fmla="*/ 396565 h 1958042"/>
              <a:gd name="connsiteX1793" fmla="*/ 1744269 w 1970434"/>
              <a:gd name="connsiteY1793" fmla="*/ 405860 h 1958042"/>
              <a:gd name="connsiteX1794" fmla="*/ 1834116 w 1970434"/>
              <a:gd name="connsiteY1794" fmla="*/ 566965 h 1958042"/>
              <a:gd name="connsiteX1795" fmla="*/ 1824821 w 1970434"/>
              <a:gd name="connsiteY1795" fmla="*/ 619634 h 1958042"/>
              <a:gd name="connsiteX1796" fmla="*/ 1818625 w 1970434"/>
              <a:gd name="connsiteY1796" fmla="*/ 529787 h 1958042"/>
              <a:gd name="connsiteX1797" fmla="*/ 1700894 w 1970434"/>
              <a:gd name="connsiteY1797" fmla="*/ 393467 h 1958042"/>
              <a:gd name="connsiteX1798" fmla="*/ 1691600 w 1970434"/>
              <a:gd name="connsiteY1798" fmla="*/ 387271 h 1958042"/>
              <a:gd name="connsiteX1799" fmla="*/ 1734974 w 1970434"/>
              <a:gd name="connsiteY1799" fmla="*/ 405860 h 1958042"/>
              <a:gd name="connsiteX1800" fmla="*/ 557670 w 1970434"/>
              <a:gd name="connsiteY1800" fmla="*/ 377976 h 1958042"/>
              <a:gd name="connsiteX1801" fmla="*/ 560768 w 1970434"/>
              <a:gd name="connsiteY1801" fmla="*/ 393467 h 1958042"/>
              <a:gd name="connsiteX1802" fmla="*/ 548376 w 1970434"/>
              <a:gd name="connsiteY1802" fmla="*/ 393467 h 1958042"/>
              <a:gd name="connsiteX1803" fmla="*/ 542179 w 1970434"/>
              <a:gd name="connsiteY1803" fmla="*/ 387271 h 1958042"/>
              <a:gd name="connsiteX1804" fmla="*/ 542179 w 1970434"/>
              <a:gd name="connsiteY1804" fmla="*/ 377976 h 1958042"/>
              <a:gd name="connsiteX1805" fmla="*/ 557670 w 1970434"/>
              <a:gd name="connsiteY1805" fmla="*/ 377976 h 1958042"/>
              <a:gd name="connsiteX1806" fmla="*/ 489511 w 1970434"/>
              <a:gd name="connsiteY1806" fmla="*/ 381075 h 1958042"/>
              <a:gd name="connsiteX1807" fmla="*/ 467823 w 1970434"/>
              <a:gd name="connsiteY1807" fmla="*/ 396565 h 1958042"/>
              <a:gd name="connsiteX1808" fmla="*/ 477118 w 1970434"/>
              <a:gd name="connsiteY1808" fmla="*/ 374878 h 1958042"/>
              <a:gd name="connsiteX1809" fmla="*/ 489511 w 1970434"/>
              <a:gd name="connsiteY1809" fmla="*/ 381075 h 1958042"/>
              <a:gd name="connsiteX1810" fmla="*/ 1499513 w 1970434"/>
              <a:gd name="connsiteY1810" fmla="*/ 396565 h 1958042"/>
              <a:gd name="connsiteX1811" fmla="*/ 1477826 w 1970434"/>
              <a:gd name="connsiteY1811" fmla="*/ 381075 h 1958042"/>
              <a:gd name="connsiteX1812" fmla="*/ 1493317 w 1970434"/>
              <a:gd name="connsiteY1812" fmla="*/ 368682 h 1958042"/>
              <a:gd name="connsiteX1813" fmla="*/ 1499513 w 1970434"/>
              <a:gd name="connsiteY1813" fmla="*/ 396565 h 1958042"/>
              <a:gd name="connsiteX1814" fmla="*/ 517394 w 1970434"/>
              <a:gd name="connsiteY1814" fmla="*/ 368682 h 1958042"/>
              <a:gd name="connsiteX1815" fmla="*/ 517394 w 1970434"/>
              <a:gd name="connsiteY1815" fmla="*/ 384173 h 1958042"/>
              <a:gd name="connsiteX1816" fmla="*/ 501903 w 1970434"/>
              <a:gd name="connsiteY1816" fmla="*/ 368682 h 1958042"/>
              <a:gd name="connsiteX1817" fmla="*/ 517394 w 1970434"/>
              <a:gd name="connsiteY1817" fmla="*/ 368682 h 1958042"/>
              <a:gd name="connsiteX1818" fmla="*/ 1462335 w 1970434"/>
              <a:gd name="connsiteY1818" fmla="*/ 362486 h 1958042"/>
              <a:gd name="connsiteX1819" fmla="*/ 1468532 w 1970434"/>
              <a:gd name="connsiteY1819" fmla="*/ 368682 h 1958042"/>
              <a:gd name="connsiteX1820" fmla="*/ 1456139 w 1970434"/>
              <a:gd name="connsiteY1820" fmla="*/ 377976 h 1958042"/>
              <a:gd name="connsiteX1821" fmla="*/ 1453041 w 1970434"/>
              <a:gd name="connsiteY1821" fmla="*/ 362486 h 1958042"/>
              <a:gd name="connsiteX1822" fmla="*/ 1462335 w 1970434"/>
              <a:gd name="connsiteY1822" fmla="*/ 362486 h 1958042"/>
              <a:gd name="connsiteX1823" fmla="*/ 353191 w 1970434"/>
              <a:gd name="connsiteY1823" fmla="*/ 381075 h 1958042"/>
              <a:gd name="connsiteX1824" fmla="*/ 309817 w 1970434"/>
              <a:gd name="connsiteY1824" fmla="*/ 424449 h 1958042"/>
              <a:gd name="connsiteX1825" fmla="*/ 300522 w 1970434"/>
              <a:gd name="connsiteY1825" fmla="*/ 390369 h 1958042"/>
              <a:gd name="connsiteX1826" fmla="*/ 300522 w 1970434"/>
              <a:gd name="connsiteY1826" fmla="*/ 362486 h 1958042"/>
              <a:gd name="connsiteX1827" fmla="*/ 353191 w 1970434"/>
              <a:gd name="connsiteY1827" fmla="*/ 381075 h 1958042"/>
              <a:gd name="connsiteX1828" fmla="*/ 1654422 w 1970434"/>
              <a:gd name="connsiteY1828" fmla="*/ 415154 h 1958042"/>
              <a:gd name="connsiteX1829" fmla="*/ 1607949 w 1970434"/>
              <a:gd name="connsiteY1829" fmla="*/ 371780 h 1958042"/>
              <a:gd name="connsiteX1830" fmla="*/ 1654422 w 1970434"/>
              <a:gd name="connsiteY1830" fmla="*/ 359387 h 1958042"/>
              <a:gd name="connsiteX1831" fmla="*/ 1654422 w 1970434"/>
              <a:gd name="connsiteY1831" fmla="*/ 415154 h 1958042"/>
              <a:gd name="connsiteX1832" fmla="*/ 638223 w 1970434"/>
              <a:gd name="connsiteY1832" fmla="*/ 443038 h 1958042"/>
              <a:gd name="connsiteX1833" fmla="*/ 628928 w 1970434"/>
              <a:gd name="connsiteY1833" fmla="*/ 474020 h 1958042"/>
              <a:gd name="connsiteX1834" fmla="*/ 554572 w 1970434"/>
              <a:gd name="connsiteY1834" fmla="*/ 474020 h 1958042"/>
              <a:gd name="connsiteX1835" fmla="*/ 443038 w 1970434"/>
              <a:gd name="connsiteY1835" fmla="*/ 483314 h 1958042"/>
              <a:gd name="connsiteX1836" fmla="*/ 470922 w 1970434"/>
              <a:gd name="connsiteY1836" fmla="*/ 430645 h 1958042"/>
              <a:gd name="connsiteX1837" fmla="*/ 542179 w 1970434"/>
              <a:gd name="connsiteY1837" fmla="*/ 449234 h 1958042"/>
              <a:gd name="connsiteX1838" fmla="*/ 591750 w 1970434"/>
              <a:gd name="connsiteY1838" fmla="*/ 433743 h 1958042"/>
              <a:gd name="connsiteX1839" fmla="*/ 557670 w 1970434"/>
              <a:gd name="connsiteY1839" fmla="*/ 356289 h 1958042"/>
              <a:gd name="connsiteX1840" fmla="*/ 607241 w 1970434"/>
              <a:gd name="connsiteY1840" fmla="*/ 346995 h 1958042"/>
              <a:gd name="connsiteX1841" fmla="*/ 638223 w 1970434"/>
              <a:gd name="connsiteY1841" fmla="*/ 443038 h 1958042"/>
              <a:gd name="connsiteX1842" fmla="*/ 535983 w 1970434"/>
              <a:gd name="connsiteY1842" fmla="*/ 346995 h 1958042"/>
              <a:gd name="connsiteX1843" fmla="*/ 539081 w 1970434"/>
              <a:gd name="connsiteY1843" fmla="*/ 359387 h 1958042"/>
              <a:gd name="connsiteX1844" fmla="*/ 529787 w 1970434"/>
              <a:gd name="connsiteY1844" fmla="*/ 362486 h 1958042"/>
              <a:gd name="connsiteX1845" fmla="*/ 520492 w 1970434"/>
              <a:gd name="connsiteY1845" fmla="*/ 356289 h 1958042"/>
              <a:gd name="connsiteX1846" fmla="*/ 520492 w 1970434"/>
              <a:gd name="connsiteY1846" fmla="*/ 346995 h 1958042"/>
              <a:gd name="connsiteX1847" fmla="*/ 535983 w 1970434"/>
              <a:gd name="connsiteY1847" fmla="*/ 346995 h 1958042"/>
              <a:gd name="connsiteX1848" fmla="*/ 449234 w 1970434"/>
              <a:gd name="connsiteY1848" fmla="*/ 415154 h 1958042"/>
              <a:gd name="connsiteX1849" fmla="*/ 436842 w 1970434"/>
              <a:gd name="connsiteY1849" fmla="*/ 449234 h 1958042"/>
              <a:gd name="connsiteX1850" fmla="*/ 393467 w 1970434"/>
              <a:gd name="connsiteY1850" fmla="*/ 393467 h 1958042"/>
              <a:gd name="connsiteX1851" fmla="*/ 436842 w 1970434"/>
              <a:gd name="connsiteY1851" fmla="*/ 343897 h 1958042"/>
              <a:gd name="connsiteX1852" fmla="*/ 449234 w 1970434"/>
              <a:gd name="connsiteY1852" fmla="*/ 415154 h 1958042"/>
              <a:gd name="connsiteX1853" fmla="*/ 1573870 w 1970434"/>
              <a:gd name="connsiteY1853" fmla="*/ 384173 h 1958042"/>
              <a:gd name="connsiteX1854" fmla="*/ 1536692 w 1970434"/>
              <a:gd name="connsiteY1854" fmla="*/ 439940 h 1958042"/>
              <a:gd name="connsiteX1855" fmla="*/ 1521201 w 1970434"/>
              <a:gd name="connsiteY1855" fmla="*/ 408958 h 1958042"/>
              <a:gd name="connsiteX1856" fmla="*/ 1527397 w 1970434"/>
              <a:gd name="connsiteY1856" fmla="*/ 340798 h 1958042"/>
              <a:gd name="connsiteX1857" fmla="*/ 1573870 w 1970434"/>
              <a:gd name="connsiteY1857" fmla="*/ 384173 h 1958042"/>
              <a:gd name="connsiteX1858" fmla="*/ 1446845 w 1970434"/>
              <a:gd name="connsiteY1858" fmla="*/ 356289 h 1958042"/>
              <a:gd name="connsiteX1859" fmla="*/ 1431354 w 1970434"/>
              <a:gd name="connsiteY1859" fmla="*/ 359387 h 1958042"/>
              <a:gd name="connsiteX1860" fmla="*/ 1431354 w 1970434"/>
              <a:gd name="connsiteY1860" fmla="*/ 346995 h 1958042"/>
              <a:gd name="connsiteX1861" fmla="*/ 1446845 w 1970434"/>
              <a:gd name="connsiteY1861" fmla="*/ 340798 h 1958042"/>
              <a:gd name="connsiteX1862" fmla="*/ 1446845 w 1970434"/>
              <a:gd name="connsiteY1862" fmla="*/ 356289 h 1958042"/>
              <a:gd name="connsiteX1863" fmla="*/ 470922 w 1970434"/>
              <a:gd name="connsiteY1863" fmla="*/ 350093 h 1958042"/>
              <a:gd name="connsiteX1864" fmla="*/ 458529 w 1970434"/>
              <a:gd name="connsiteY1864" fmla="*/ 387271 h 1958042"/>
              <a:gd name="connsiteX1865" fmla="*/ 455431 w 1970434"/>
              <a:gd name="connsiteY1865" fmla="*/ 371780 h 1958042"/>
              <a:gd name="connsiteX1866" fmla="*/ 461627 w 1970434"/>
              <a:gd name="connsiteY1866" fmla="*/ 340798 h 1958042"/>
              <a:gd name="connsiteX1867" fmla="*/ 470922 w 1970434"/>
              <a:gd name="connsiteY1867" fmla="*/ 350093 h 1958042"/>
              <a:gd name="connsiteX1868" fmla="*/ 1511906 w 1970434"/>
              <a:gd name="connsiteY1868" fmla="*/ 356289 h 1958042"/>
              <a:gd name="connsiteX1869" fmla="*/ 1511906 w 1970434"/>
              <a:gd name="connsiteY1869" fmla="*/ 377976 h 1958042"/>
              <a:gd name="connsiteX1870" fmla="*/ 1499513 w 1970434"/>
              <a:gd name="connsiteY1870" fmla="*/ 359387 h 1958042"/>
              <a:gd name="connsiteX1871" fmla="*/ 1502612 w 1970434"/>
              <a:gd name="connsiteY1871" fmla="*/ 337700 h 1958042"/>
              <a:gd name="connsiteX1872" fmla="*/ 1511906 w 1970434"/>
              <a:gd name="connsiteY1872" fmla="*/ 356289 h 1958042"/>
              <a:gd name="connsiteX1873" fmla="*/ 1264053 w 1970434"/>
              <a:gd name="connsiteY1873" fmla="*/ 350093 h 1958042"/>
              <a:gd name="connsiteX1874" fmla="*/ 1257856 w 1970434"/>
              <a:gd name="connsiteY1874" fmla="*/ 359387 h 1958042"/>
              <a:gd name="connsiteX1875" fmla="*/ 1282642 w 1970434"/>
              <a:gd name="connsiteY1875" fmla="*/ 365584 h 1958042"/>
              <a:gd name="connsiteX1876" fmla="*/ 1310525 w 1970434"/>
              <a:gd name="connsiteY1876" fmla="*/ 353191 h 1958042"/>
              <a:gd name="connsiteX1877" fmla="*/ 1335311 w 1970434"/>
              <a:gd name="connsiteY1877" fmla="*/ 362486 h 1958042"/>
              <a:gd name="connsiteX1878" fmla="*/ 1360096 w 1970434"/>
              <a:gd name="connsiteY1878" fmla="*/ 353191 h 1958042"/>
              <a:gd name="connsiteX1879" fmla="*/ 1403470 w 1970434"/>
              <a:gd name="connsiteY1879" fmla="*/ 368682 h 1958042"/>
              <a:gd name="connsiteX1880" fmla="*/ 1425157 w 1970434"/>
              <a:gd name="connsiteY1880" fmla="*/ 396565 h 1958042"/>
              <a:gd name="connsiteX1881" fmla="*/ 1418961 w 1970434"/>
              <a:gd name="connsiteY1881" fmla="*/ 402762 h 1958042"/>
              <a:gd name="connsiteX1882" fmla="*/ 1431354 w 1970434"/>
              <a:gd name="connsiteY1882" fmla="*/ 408958 h 1958042"/>
              <a:gd name="connsiteX1883" fmla="*/ 1428256 w 1970434"/>
              <a:gd name="connsiteY1883" fmla="*/ 424449 h 1958042"/>
              <a:gd name="connsiteX1884" fmla="*/ 1437550 w 1970434"/>
              <a:gd name="connsiteY1884" fmla="*/ 443038 h 1958042"/>
              <a:gd name="connsiteX1885" fmla="*/ 1428256 w 1970434"/>
              <a:gd name="connsiteY1885" fmla="*/ 458529 h 1958042"/>
              <a:gd name="connsiteX1886" fmla="*/ 1437550 w 1970434"/>
              <a:gd name="connsiteY1886" fmla="*/ 461627 h 1958042"/>
              <a:gd name="connsiteX1887" fmla="*/ 1428256 w 1970434"/>
              <a:gd name="connsiteY1887" fmla="*/ 464725 h 1958042"/>
              <a:gd name="connsiteX1888" fmla="*/ 1322918 w 1970434"/>
              <a:gd name="connsiteY1888" fmla="*/ 362486 h 1958042"/>
              <a:gd name="connsiteX1889" fmla="*/ 1217580 w 1970434"/>
              <a:gd name="connsiteY1889" fmla="*/ 377976 h 1958042"/>
              <a:gd name="connsiteX1890" fmla="*/ 1257856 w 1970434"/>
              <a:gd name="connsiteY1890" fmla="*/ 334602 h 1958042"/>
              <a:gd name="connsiteX1891" fmla="*/ 1264053 w 1970434"/>
              <a:gd name="connsiteY1891" fmla="*/ 350093 h 1958042"/>
              <a:gd name="connsiteX1892" fmla="*/ 1592459 w 1970434"/>
              <a:gd name="connsiteY1892" fmla="*/ 343897 h 1958042"/>
              <a:gd name="connsiteX1893" fmla="*/ 1583164 w 1970434"/>
              <a:gd name="connsiteY1893" fmla="*/ 346995 h 1958042"/>
              <a:gd name="connsiteX1894" fmla="*/ 1561477 w 1970434"/>
              <a:gd name="connsiteY1894" fmla="*/ 328406 h 1958042"/>
              <a:gd name="connsiteX1895" fmla="*/ 1592459 w 1970434"/>
              <a:gd name="connsiteY1895" fmla="*/ 343897 h 1958042"/>
              <a:gd name="connsiteX1896" fmla="*/ 505001 w 1970434"/>
              <a:gd name="connsiteY1896" fmla="*/ 328406 h 1958042"/>
              <a:gd name="connsiteX1897" fmla="*/ 508100 w 1970434"/>
              <a:gd name="connsiteY1897" fmla="*/ 334602 h 1958042"/>
              <a:gd name="connsiteX1898" fmla="*/ 495707 w 1970434"/>
              <a:gd name="connsiteY1898" fmla="*/ 340798 h 1958042"/>
              <a:gd name="connsiteX1899" fmla="*/ 489511 w 1970434"/>
              <a:gd name="connsiteY1899" fmla="*/ 334602 h 1958042"/>
              <a:gd name="connsiteX1900" fmla="*/ 489511 w 1970434"/>
              <a:gd name="connsiteY1900" fmla="*/ 325308 h 1958042"/>
              <a:gd name="connsiteX1901" fmla="*/ 505001 w 1970434"/>
              <a:gd name="connsiteY1901" fmla="*/ 328406 h 1958042"/>
              <a:gd name="connsiteX1902" fmla="*/ 1477826 w 1970434"/>
              <a:gd name="connsiteY1902" fmla="*/ 322209 h 1958042"/>
              <a:gd name="connsiteX1903" fmla="*/ 1480924 w 1970434"/>
              <a:gd name="connsiteY1903" fmla="*/ 328406 h 1958042"/>
              <a:gd name="connsiteX1904" fmla="*/ 1474728 w 1970434"/>
              <a:gd name="connsiteY1904" fmla="*/ 337700 h 1958042"/>
              <a:gd name="connsiteX1905" fmla="*/ 1465434 w 1970434"/>
              <a:gd name="connsiteY1905" fmla="*/ 337700 h 1958042"/>
              <a:gd name="connsiteX1906" fmla="*/ 1462335 w 1970434"/>
              <a:gd name="connsiteY1906" fmla="*/ 328406 h 1958042"/>
              <a:gd name="connsiteX1907" fmla="*/ 1468532 w 1970434"/>
              <a:gd name="connsiteY1907" fmla="*/ 322209 h 1958042"/>
              <a:gd name="connsiteX1908" fmla="*/ 1477826 w 1970434"/>
              <a:gd name="connsiteY1908" fmla="*/ 322209 h 1958042"/>
              <a:gd name="connsiteX1909" fmla="*/ 607241 w 1970434"/>
              <a:gd name="connsiteY1909" fmla="*/ 325308 h 1958042"/>
              <a:gd name="connsiteX1910" fmla="*/ 566965 w 1970434"/>
              <a:gd name="connsiteY1910" fmla="*/ 340798 h 1958042"/>
              <a:gd name="connsiteX1911" fmla="*/ 489511 w 1970434"/>
              <a:gd name="connsiteY1911" fmla="*/ 306719 h 1958042"/>
              <a:gd name="connsiteX1912" fmla="*/ 511198 w 1970434"/>
              <a:gd name="connsiteY1912" fmla="*/ 297424 h 1958042"/>
              <a:gd name="connsiteX1913" fmla="*/ 607241 w 1970434"/>
              <a:gd name="connsiteY1913" fmla="*/ 325308 h 1958042"/>
              <a:gd name="connsiteX1914" fmla="*/ 988316 w 1970434"/>
              <a:gd name="connsiteY1914" fmla="*/ 312915 h 1958042"/>
              <a:gd name="connsiteX1915" fmla="*/ 979021 w 1970434"/>
              <a:gd name="connsiteY1915" fmla="*/ 325308 h 1958042"/>
              <a:gd name="connsiteX1916" fmla="*/ 988316 w 1970434"/>
              <a:gd name="connsiteY1916" fmla="*/ 350093 h 1958042"/>
              <a:gd name="connsiteX1917" fmla="*/ 979021 w 1970434"/>
              <a:gd name="connsiteY1917" fmla="*/ 393467 h 1958042"/>
              <a:gd name="connsiteX1918" fmla="*/ 985218 w 1970434"/>
              <a:gd name="connsiteY1918" fmla="*/ 405860 h 1958042"/>
              <a:gd name="connsiteX1919" fmla="*/ 963530 w 1970434"/>
              <a:gd name="connsiteY1919" fmla="*/ 439940 h 1958042"/>
              <a:gd name="connsiteX1920" fmla="*/ 957334 w 1970434"/>
              <a:gd name="connsiteY1920" fmla="*/ 439940 h 1958042"/>
              <a:gd name="connsiteX1921" fmla="*/ 948040 w 1970434"/>
              <a:gd name="connsiteY1921" fmla="*/ 452333 h 1958042"/>
              <a:gd name="connsiteX1922" fmla="*/ 870585 w 1970434"/>
              <a:gd name="connsiteY1922" fmla="*/ 492609 h 1958042"/>
              <a:gd name="connsiteX1923" fmla="*/ 855094 w 1970434"/>
              <a:gd name="connsiteY1923" fmla="*/ 501903 h 1958042"/>
              <a:gd name="connsiteX1924" fmla="*/ 845800 w 1970434"/>
              <a:gd name="connsiteY1924" fmla="*/ 492609 h 1958042"/>
              <a:gd name="connsiteX1925" fmla="*/ 833407 w 1970434"/>
              <a:gd name="connsiteY1925" fmla="*/ 505001 h 1958042"/>
              <a:gd name="connsiteX1926" fmla="*/ 814818 w 1970434"/>
              <a:gd name="connsiteY1926" fmla="*/ 511198 h 1958042"/>
              <a:gd name="connsiteX1927" fmla="*/ 836505 w 1970434"/>
              <a:gd name="connsiteY1927" fmla="*/ 526689 h 1958042"/>
              <a:gd name="connsiteX1928" fmla="*/ 848898 w 1970434"/>
              <a:gd name="connsiteY1928" fmla="*/ 520492 h 1958042"/>
              <a:gd name="connsiteX1929" fmla="*/ 858193 w 1970434"/>
              <a:gd name="connsiteY1929" fmla="*/ 529787 h 1958042"/>
              <a:gd name="connsiteX1930" fmla="*/ 867487 w 1970434"/>
              <a:gd name="connsiteY1930" fmla="*/ 523590 h 1958042"/>
              <a:gd name="connsiteX1931" fmla="*/ 910861 w 1970434"/>
              <a:gd name="connsiteY1931" fmla="*/ 545278 h 1958042"/>
              <a:gd name="connsiteX1932" fmla="*/ 904665 w 1970434"/>
              <a:gd name="connsiteY1932" fmla="*/ 551474 h 1958042"/>
              <a:gd name="connsiteX1933" fmla="*/ 920156 w 1970434"/>
              <a:gd name="connsiteY1933" fmla="*/ 570063 h 1958042"/>
              <a:gd name="connsiteX1934" fmla="*/ 913960 w 1970434"/>
              <a:gd name="connsiteY1934" fmla="*/ 582456 h 1958042"/>
              <a:gd name="connsiteX1935" fmla="*/ 935647 w 1970434"/>
              <a:gd name="connsiteY1935" fmla="*/ 607241 h 1958042"/>
              <a:gd name="connsiteX1936" fmla="*/ 960432 w 1970434"/>
              <a:gd name="connsiteY1936" fmla="*/ 579357 h 1958042"/>
              <a:gd name="connsiteX1937" fmla="*/ 982119 w 1970434"/>
              <a:gd name="connsiteY1937" fmla="*/ 594848 h 1958042"/>
              <a:gd name="connsiteX1938" fmla="*/ 975923 w 1970434"/>
              <a:gd name="connsiteY1938" fmla="*/ 604143 h 1958042"/>
              <a:gd name="connsiteX1939" fmla="*/ 975923 w 1970434"/>
              <a:gd name="connsiteY1939" fmla="*/ 650615 h 1958042"/>
              <a:gd name="connsiteX1940" fmla="*/ 960432 w 1970434"/>
              <a:gd name="connsiteY1940" fmla="*/ 653713 h 1958042"/>
              <a:gd name="connsiteX1941" fmla="*/ 972825 w 1970434"/>
              <a:gd name="connsiteY1941" fmla="*/ 666106 h 1958042"/>
              <a:gd name="connsiteX1942" fmla="*/ 957334 w 1970434"/>
              <a:gd name="connsiteY1942" fmla="*/ 669204 h 1958042"/>
              <a:gd name="connsiteX1943" fmla="*/ 966629 w 1970434"/>
              <a:gd name="connsiteY1943" fmla="*/ 678499 h 1958042"/>
              <a:gd name="connsiteX1944" fmla="*/ 966629 w 1970434"/>
              <a:gd name="connsiteY1944" fmla="*/ 687793 h 1958042"/>
              <a:gd name="connsiteX1945" fmla="*/ 954236 w 1970434"/>
              <a:gd name="connsiteY1945" fmla="*/ 681597 h 1958042"/>
              <a:gd name="connsiteX1946" fmla="*/ 951138 w 1970434"/>
              <a:gd name="connsiteY1946" fmla="*/ 687793 h 1958042"/>
              <a:gd name="connsiteX1947" fmla="*/ 960432 w 1970434"/>
              <a:gd name="connsiteY1947" fmla="*/ 697088 h 1958042"/>
              <a:gd name="connsiteX1948" fmla="*/ 948040 w 1970434"/>
              <a:gd name="connsiteY1948" fmla="*/ 697088 h 1958042"/>
              <a:gd name="connsiteX1949" fmla="*/ 944941 w 1970434"/>
              <a:gd name="connsiteY1949" fmla="*/ 703284 h 1958042"/>
              <a:gd name="connsiteX1950" fmla="*/ 951138 w 1970434"/>
              <a:gd name="connsiteY1950" fmla="*/ 718775 h 1958042"/>
              <a:gd name="connsiteX1951" fmla="*/ 938745 w 1970434"/>
              <a:gd name="connsiteY1951" fmla="*/ 712579 h 1958042"/>
              <a:gd name="connsiteX1952" fmla="*/ 932549 w 1970434"/>
              <a:gd name="connsiteY1952" fmla="*/ 718775 h 1958042"/>
              <a:gd name="connsiteX1953" fmla="*/ 938745 w 1970434"/>
              <a:gd name="connsiteY1953" fmla="*/ 731168 h 1958042"/>
              <a:gd name="connsiteX1954" fmla="*/ 913960 w 1970434"/>
              <a:gd name="connsiteY1954" fmla="*/ 755953 h 1958042"/>
              <a:gd name="connsiteX1955" fmla="*/ 904665 w 1970434"/>
              <a:gd name="connsiteY1955" fmla="*/ 755953 h 1958042"/>
              <a:gd name="connsiteX1956" fmla="*/ 966629 w 1970434"/>
              <a:gd name="connsiteY1956" fmla="*/ 604143 h 1958042"/>
              <a:gd name="connsiteX1957" fmla="*/ 963530 w 1970434"/>
              <a:gd name="connsiteY1957" fmla="*/ 591750 h 1958042"/>
              <a:gd name="connsiteX1958" fmla="*/ 889174 w 1970434"/>
              <a:gd name="connsiteY1958" fmla="*/ 644419 h 1958042"/>
              <a:gd name="connsiteX1959" fmla="*/ 895371 w 1970434"/>
              <a:gd name="connsiteY1959" fmla="*/ 616535 h 1958042"/>
              <a:gd name="connsiteX1960" fmla="*/ 910861 w 1970434"/>
              <a:gd name="connsiteY1960" fmla="*/ 628928 h 1958042"/>
              <a:gd name="connsiteX1961" fmla="*/ 917058 w 1970434"/>
              <a:gd name="connsiteY1961" fmla="*/ 625830 h 1958042"/>
              <a:gd name="connsiteX1962" fmla="*/ 904665 w 1970434"/>
              <a:gd name="connsiteY1962" fmla="*/ 607241 h 1958042"/>
              <a:gd name="connsiteX1963" fmla="*/ 910861 w 1970434"/>
              <a:gd name="connsiteY1963" fmla="*/ 573161 h 1958042"/>
              <a:gd name="connsiteX1964" fmla="*/ 892272 w 1970434"/>
              <a:gd name="connsiteY1964" fmla="*/ 551474 h 1958042"/>
              <a:gd name="connsiteX1965" fmla="*/ 901567 w 1970434"/>
              <a:gd name="connsiteY1965" fmla="*/ 542179 h 1958042"/>
              <a:gd name="connsiteX1966" fmla="*/ 892272 w 1970434"/>
              <a:gd name="connsiteY1966" fmla="*/ 539081 h 1958042"/>
              <a:gd name="connsiteX1967" fmla="*/ 879880 w 1970434"/>
              <a:gd name="connsiteY1967" fmla="*/ 545278 h 1958042"/>
              <a:gd name="connsiteX1968" fmla="*/ 851996 w 1970434"/>
              <a:gd name="connsiteY1968" fmla="*/ 532885 h 1958042"/>
              <a:gd name="connsiteX1969" fmla="*/ 802426 w 1970434"/>
              <a:gd name="connsiteY1969" fmla="*/ 526689 h 1958042"/>
              <a:gd name="connsiteX1970" fmla="*/ 659910 w 1970434"/>
              <a:gd name="connsiteY1970" fmla="*/ 591750 h 1958042"/>
              <a:gd name="connsiteX1971" fmla="*/ 650615 w 1970434"/>
              <a:gd name="connsiteY1971" fmla="*/ 591750 h 1958042"/>
              <a:gd name="connsiteX1972" fmla="*/ 570063 w 1970434"/>
              <a:gd name="connsiteY1972" fmla="*/ 647517 h 1958042"/>
              <a:gd name="connsiteX1973" fmla="*/ 548376 w 1970434"/>
              <a:gd name="connsiteY1973" fmla="*/ 644419 h 1958042"/>
              <a:gd name="connsiteX1974" fmla="*/ 514296 w 1970434"/>
              <a:gd name="connsiteY1974" fmla="*/ 625830 h 1958042"/>
              <a:gd name="connsiteX1975" fmla="*/ 449234 w 1970434"/>
              <a:gd name="connsiteY1975" fmla="*/ 669204 h 1958042"/>
              <a:gd name="connsiteX1976" fmla="*/ 412056 w 1970434"/>
              <a:gd name="connsiteY1976" fmla="*/ 690891 h 1958042"/>
              <a:gd name="connsiteX1977" fmla="*/ 346995 w 1970434"/>
              <a:gd name="connsiteY1977" fmla="*/ 759051 h 1958042"/>
              <a:gd name="connsiteX1978" fmla="*/ 353191 w 1970434"/>
              <a:gd name="connsiteY1978" fmla="*/ 737364 h 1958042"/>
              <a:gd name="connsiteX1979" fmla="*/ 365584 w 1970434"/>
              <a:gd name="connsiteY1979" fmla="*/ 737364 h 1958042"/>
              <a:gd name="connsiteX1980" fmla="*/ 365584 w 1970434"/>
              <a:gd name="connsiteY1980" fmla="*/ 721873 h 1958042"/>
              <a:gd name="connsiteX1981" fmla="*/ 381075 w 1970434"/>
              <a:gd name="connsiteY1981" fmla="*/ 721873 h 1958042"/>
              <a:gd name="connsiteX1982" fmla="*/ 387271 w 1970434"/>
              <a:gd name="connsiteY1982" fmla="*/ 703284 h 1958042"/>
              <a:gd name="connsiteX1983" fmla="*/ 443038 w 1970434"/>
              <a:gd name="connsiteY1983" fmla="*/ 659910 h 1958042"/>
              <a:gd name="connsiteX1984" fmla="*/ 452333 w 1970434"/>
              <a:gd name="connsiteY1984" fmla="*/ 663008 h 1958042"/>
              <a:gd name="connsiteX1985" fmla="*/ 452333 w 1970434"/>
              <a:gd name="connsiteY1985" fmla="*/ 647517 h 1958042"/>
              <a:gd name="connsiteX1986" fmla="*/ 467823 w 1970434"/>
              <a:gd name="connsiteY1986" fmla="*/ 638223 h 1958042"/>
              <a:gd name="connsiteX1987" fmla="*/ 480216 w 1970434"/>
              <a:gd name="connsiteY1987" fmla="*/ 641321 h 1958042"/>
              <a:gd name="connsiteX1988" fmla="*/ 480216 w 1970434"/>
              <a:gd name="connsiteY1988" fmla="*/ 625830 h 1958042"/>
              <a:gd name="connsiteX1989" fmla="*/ 498805 w 1970434"/>
              <a:gd name="connsiteY1989" fmla="*/ 628928 h 1958042"/>
              <a:gd name="connsiteX1990" fmla="*/ 492609 w 1970434"/>
              <a:gd name="connsiteY1990" fmla="*/ 622732 h 1958042"/>
              <a:gd name="connsiteX1991" fmla="*/ 498805 w 1970434"/>
              <a:gd name="connsiteY1991" fmla="*/ 616535 h 1958042"/>
              <a:gd name="connsiteX1992" fmla="*/ 526689 w 1970434"/>
              <a:gd name="connsiteY1992" fmla="*/ 616535 h 1958042"/>
              <a:gd name="connsiteX1993" fmla="*/ 523590 w 1970434"/>
              <a:gd name="connsiteY1993" fmla="*/ 628928 h 1958042"/>
              <a:gd name="connsiteX1994" fmla="*/ 573161 w 1970434"/>
              <a:gd name="connsiteY1994" fmla="*/ 647517 h 1958042"/>
              <a:gd name="connsiteX1995" fmla="*/ 591750 w 1970434"/>
              <a:gd name="connsiteY1995" fmla="*/ 635124 h 1958042"/>
              <a:gd name="connsiteX1996" fmla="*/ 613437 w 1970434"/>
              <a:gd name="connsiteY1996" fmla="*/ 632026 h 1958042"/>
              <a:gd name="connsiteX1997" fmla="*/ 644419 w 1970434"/>
              <a:gd name="connsiteY1997" fmla="*/ 610339 h 1958042"/>
              <a:gd name="connsiteX1998" fmla="*/ 644419 w 1970434"/>
              <a:gd name="connsiteY1998" fmla="*/ 594848 h 1958042"/>
              <a:gd name="connsiteX1999" fmla="*/ 693990 w 1970434"/>
              <a:gd name="connsiteY1999" fmla="*/ 548376 h 1958042"/>
              <a:gd name="connsiteX2000" fmla="*/ 706382 w 1970434"/>
              <a:gd name="connsiteY2000" fmla="*/ 551474 h 1958042"/>
              <a:gd name="connsiteX2001" fmla="*/ 709481 w 1970434"/>
              <a:gd name="connsiteY2001" fmla="*/ 535983 h 1958042"/>
              <a:gd name="connsiteX2002" fmla="*/ 728070 w 1970434"/>
              <a:gd name="connsiteY2002" fmla="*/ 535983 h 1958042"/>
              <a:gd name="connsiteX2003" fmla="*/ 715677 w 1970434"/>
              <a:gd name="connsiteY2003" fmla="*/ 520492 h 1958042"/>
              <a:gd name="connsiteX2004" fmla="*/ 697088 w 1970434"/>
              <a:gd name="connsiteY2004" fmla="*/ 523590 h 1958042"/>
              <a:gd name="connsiteX2005" fmla="*/ 650615 w 1970434"/>
              <a:gd name="connsiteY2005" fmla="*/ 548376 h 1958042"/>
              <a:gd name="connsiteX2006" fmla="*/ 616536 w 1970434"/>
              <a:gd name="connsiteY2006" fmla="*/ 548376 h 1958042"/>
              <a:gd name="connsiteX2007" fmla="*/ 622732 w 1970434"/>
              <a:gd name="connsiteY2007" fmla="*/ 532885 h 1958042"/>
              <a:gd name="connsiteX2008" fmla="*/ 610339 w 1970434"/>
              <a:gd name="connsiteY2008" fmla="*/ 526689 h 1958042"/>
              <a:gd name="connsiteX2009" fmla="*/ 625830 w 1970434"/>
              <a:gd name="connsiteY2009" fmla="*/ 517394 h 1958042"/>
              <a:gd name="connsiteX2010" fmla="*/ 616536 w 1970434"/>
              <a:gd name="connsiteY2010" fmla="*/ 511198 h 1958042"/>
              <a:gd name="connsiteX2011" fmla="*/ 628928 w 1970434"/>
              <a:gd name="connsiteY2011" fmla="*/ 486412 h 1958042"/>
              <a:gd name="connsiteX2012" fmla="*/ 641321 w 1970434"/>
              <a:gd name="connsiteY2012" fmla="*/ 489511 h 1958042"/>
              <a:gd name="connsiteX2013" fmla="*/ 641321 w 1970434"/>
              <a:gd name="connsiteY2013" fmla="*/ 474020 h 1958042"/>
              <a:gd name="connsiteX2014" fmla="*/ 653714 w 1970434"/>
              <a:gd name="connsiteY2014" fmla="*/ 470922 h 1958042"/>
              <a:gd name="connsiteX2015" fmla="*/ 644419 w 1970434"/>
              <a:gd name="connsiteY2015" fmla="*/ 461627 h 1958042"/>
              <a:gd name="connsiteX2016" fmla="*/ 656812 w 1970434"/>
              <a:gd name="connsiteY2016" fmla="*/ 452333 h 1958042"/>
              <a:gd name="connsiteX2017" fmla="*/ 647517 w 1970434"/>
              <a:gd name="connsiteY2017" fmla="*/ 427547 h 1958042"/>
              <a:gd name="connsiteX2018" fmla="*/ 650615 w 1970434"/>
              <a:gd name="connsiteY2018" fmla="*/ 418253 h 1958042"/>
              <a:gd name="connsiteX2019" fmla="*/ 663008 w 1970434"/>
              <a:gd name="connsiteY2019" fmla="*/ 443038 h 1958042"/>
              <a:gd name="connsiteX2020" fmla="*/ 622732 w 1970434"/>
              <a:gd name="connsiteY2020" fmla="*/ 526689 h 1958042"/>
              <a:gd name="connsiteX2021" fmla="*/ 632026 w 1970434"/>
              <a:gd name="connsiteY2021" fmla="*/ 542179 h 1958042"/>
              <a:gd name="connsiteX2022" fmla="*/ 749757 w 1970434"/>
              <a:gd name="connsiteY2022" fmla="*/ 505001 h 1958042"/>
              <a:gd name="connsiteX2023" fmla="*/ 979021 w 1970434"/>
              <a:gd name="connsiteY2023" fmla="*/ 381075 h 1958042"/>
              <a:gd name="connsiteX2024" fmla="*/ 979021 w 1970434"/>
              <a:gd name="connsiteY2024" fmla="*/ 322209 h 1958042"/>
              <a:gd name="connsiteX2025" fmla="*/ 972825 w 1970434"/>
              <a:gd name="connsiteY2025" fmla="*/ 297424 h 1958042"/>
              <a:gd name="connsiteX2026" fmla="*/ 982119 w 1970434"/>
              <a:gd name="connsiteY2026" fmla="*/ 294326 h 1958042"/>
              <a:gd name="connsiteX2027" fmla="*/ 988316 w 1970434"/>
              <a:gd name="connsiteY2027" fmla="*/ 312915 h 1958042"/>
              <a:gd name="connsiteX2028" fmla="*/ 365584 w 1970434"/>
              <a:gd name="connsiteY2028" fmla="*/ 350093 h 1958042"/>
              <a:gd name="connsiteX2029" fmla="*/ 461627 w 1970434"/>
              <a:gd name="connsiteY2029" fmla="*/ 281933 h 1958042"/>
              <a:gd name="connsiteX2030" fmla="*/ 365584 w 1970434"/>
              <a:gd name="connsiteY2030" fmla="*/ 350093 h 1958042"/>
              <a:gd name="connsiteX2031" fmla="*/ 1332212 w 1970434"/>
              <a:gd name="connsiteY2031" fmla="*/ 322209 h 1958042"/>
              <a:gd name="connsiteX2032" fmla="*/ 1285740 w 1970434"/>
              <a:gd name="connsiteY2032" fmla="*/ 322209 h 1958042"/>
              <a:gd name="connsiteX2033" fmla="*/ 1285740 w 1970434"/>
              <a:gd name="connsiteY2033" fmla="*/ 278835 h 1958042"/>
              <a:gd name="connsiteX2034" fmla="*/ 1363194 w 1970434"/>
              <a:gd name="connsiteY2034" fmla="*/ 303620 h 1958042"/>
              <a:gd name="connsiteX2035" fmla="*/ 1332212 w 1970434"/>
              <a:gd name="connsiteY2035" fmla="*/ 322209 h 1958042"/>
              <a:gd name="connsiteX2036" fmla="*/ 975923 w 1970434"/>
              <a:gd name="connsiteY2036" fmla="*/ 288130 h 1958042"/>
              <a:gd name="connsiteX2037" fmla="*/ 969727 w 1970434"/>
              <a:gd name="connsiteY2037" fmla="*/ 294326 h 1958042"/>
              <a:gd name="connsiteX2038" fmla="*/ 966629 w 1970434"/>
              <a:gd name="connsiteY2038" fmla="*/ 285031 h 1958042"/>
              <a:gd name="connsiteX2039" fmla="*/ 972825 w 1970434"/>
              <a:gd name="connsiteY2039" fmla="*/ 278835 h 1958042"/>
              <a:gd name="connsiteX2040" fmla="*/ 975923 w 1970434"/>
              <a:gd name="connsiteY2040" fmla="*/ 288130 h 1958042"/>
              <a:gd name="connsiteX2041" fmla="*/ 1273347 w 1970434"/>
              <a:gd name="connsiteY2041" fmla="*/ 275737 h 1958042"/>
              <a:gd name="connsiteX2042" fmla="*/ 1270249 w 1970434"/>
              <a:gd name="connsiteY2042" fmla="*/ 291228 h 1958042"/>
              <a:gd name="connsiteX2043" fmla="*/ 1276445 w 1970434"/>
              <a:gd name="connsiteY2043" fmla="*/ 312915 h 1958042"/>
              <a:gd name="connsiteX2044" fmla="*/ 1273347 w 1970434"/>
              <a:gd name="connsiteY2044" fmla="*/ 331504 h 1958042"/>
              <a:gd name="connsiteX2045" fmla="*/ 1260955 w 1970434"/>
              <a:gd name="connsiteY2045" fmla="*/ 331504 h 1958042"/>
              <a:gd name="connsiteX2046" fmla="*/ 1260955 w 1970434"/>
              <a:gd name="connsiteY2046" fmla="*/ 275737 h 1958042"/>
              <a:gd name="connsiteX2047" fmla="*/ 1273347 w 1970434"/>
              <a:gd name="connsiteY2047" fmla="*/ 275737 h 1958042"/>
              <a:gd name="connsiteX2048" fmla="*/ 625830 w 1970434"/>
              <a:gd name="connsiteY2048" fmla="*/ 269541 h 1958042"/>
              <a:gd name="connsiteX2049" fmla="*/ 607241 w 1970434"/>
              <a:gd name="connsiteY2049" fmla="*/ 303620 h 1958042"/>
              <a:gd name="connsiteX2050" fmla="*/ 566965 w 1970434"/>
              <a:gd name="connsiteY2050" fmla="*/ 285031 h 1958042"/>
              <a:gd name="connsiteX2051" fmla="*/ 585554 w 1970434"/>
              <a:gd name="connsiteY2051" fmla="*/ 269541 h 1958042"/>
              <a:gd name="connsiteX2052" fmla="*/ 625830 w 1970434"/>
              <a:gd name="connsiteY2052" fmla="*/ 269541 h 1958042"/>
              <a:gd name="connsiteX2053" fmla="*/ 1062672 w 1970434"/>
              <a:gd name="connsiteY2053" fmla="*/ 263344 h 1958042"/>
              <a:gd name="connsiteX2054" fmla="*/ 1062672 w 1970434"/>
              <a:gd name="connsiteY2054" fmla="*/ 300522 h 1958042"/>
              <a:gd name="connsiteX2055" fmla="*/ 997610 w 1970434"/>
              <a:gd name="connsiteY2055" fmla="*/ 477118 h 1958042"/>
              <a:gd name="connsiteX2056" fmla="*/ 1099850 w 1970434"/>
              <a:gd name="connsiteY2056" fmla="*/ 560768 h 1958042"/>
              <a:gd name="connsiteX2057" fmla="*/ 1071966 w 1970434"/>
              <a:gd name="connsiteY2057" fmla="*/ 570063 h 1958042"/>
              <a:gd name="connsiteX2058" fmla="*/ 1034788 w 1970434"/>
              <a:gd name="connsiteY2058" fmla="*/ 563867 h 1958042"/>
              <a:gd name="connsiteX2059" fmla="*/ 1025494 w 1970434"/>
              <a:gd name="connsiteY2059" fmla="*/ 545278 h 1958042"/>
              <a:gd name="connsiteX2060" fmla="*/ 1013101 w 1970434"/>
              <a:gd name="connsiteY2060" fmla="*/ 551474 h 1958042"/>
              <a:gd name="connsiteX2061" fmla="*/ 1010003 w 1970434"/>
              <a:gd name="connsiteY2061" fmla="*/ 545278 h 1958042"/>
              <a:gd name="connsiteX2062" fmla="*/ 1016199 w 1970434"/>
              <a:gd name="connsiteY2062" fmla="*/ 542179 h 1958042"/>
              <a:gd name="connsiteX2063" fmla="*/ 991414 w 1970434"/>
              <a:gd name="connsiteY2063" fmla="*/ 508100 h 1958042"/>
              <a:gd name="connsiteX2064" fmla="*/ 997610 w 1970434"/>
              <a:gd name="connsiteY2064" fmla="*/ 492609 h 1958042"/>
              <a:gd name="connsiteX2065" fmla="*/ 985218 w 1970434"/>
              <a:gd name="connsiteY2065" fmla="*/ 483314 h 1958042"/>
              <a:gd name="connsiteX2066" fmla="*/ 997610 w 1970434"/>
              <a:gd name="connsiteY2066" fmla="*/ 455431 h 1958042"/>
              <a:gd name="connsiteX2067" fmla="*/ 988316 w 1970434"/>
              <a:gd name="connsiteY2067" fmla="*/ 449234 h 1958042"/>
              <a:gd name="connsiteX2068" fmla="*/ 1000708 w 1970434"/>
              <a:gd name="connsiteY2068" fmla="*/ 439940 h 1958042"/>
              <a:gd name="connsiteX2069" fmla="*/ 994512 w 1970434"/>
              <a:gd name="connsiteY2069" fmla="*/ 424449 h 1958042"/>
              <a:gd name="connsiteX2070" fmla="*/ 1010003 w 1970434"/>
              <a:gd name="connsiteY2070" fmla="*/ 393467 h 1958042"/>
              <a:gd name="connsiteX2071" fmla="*/ 1019297 w 1970434"/>
              <a:gd name="connsiteY2071" fmla="*/ 390369 h 1958042"/>
              <a:gd name="connsiteX2072" fmla="*/ 1019297 w 1970434"/>
              <a:gd name="connsiteY2072" fmla="*/ 381075 h 1958042"/>
              <a:gd name="connsiteX2073" fmla="*/ 1034788 w 1970434"/>
              <a:gd name="connsiteY2073" fmla="*/ 365584 h 1958042"/>
              <a:gd name="connsiteX2074" fmla="*/ 1034788 w 1970434"/>
              <a:gd name="connsiteY2074" fmla="*/ 353191 h 1958042"/>
              <a:gd name="connsiteX2075" fmla="*/ 1044083 w 1970434"/>
              <a:gd name="connsiteY2075" fmla="*/ 343897 h 1958042"/>
              <a:gd name="connsiteX2076" fmla="*/ 1034788 w 1970434"/>
              <a:gd name="connsiteY2076" fmla="*/ 334602 h 1958042"/>
              <a:gd name="connsiteX2077" fmla="*/ 1050279 w 1970434"/>
              <a:gd name="connsiteY2077" fmla="*/ 325308 h 1958042"/>
              <a:gd name="connsiteX2078" fmla="*/ 1040985 w 1970434"/>
              <a:gd name="connsiteY2078" fmla="*/ 319111 h 1958042"/>
              <a:gd name="connsiteX2079" fmla="*/ 1053377 w 1970434"/>
              <a:gd name="connsiteY2079" fmla="*/ 309817 h 1958042"/>
              <a:gd name="connsiteX2080" fmla="*/ 1047181 w 1970434"/>
              <a:gd name="connsiteY2080" fmla="*/ 294326 h 1958042"/>
              <a:gd name="connsiteX2081" fmla="*/ 1059574 w 1970434"/>
              <a:gd name="connsiteY2081" fmla="*/ 272639 h 1958042"/>
              <a:gd name="connsiteX2082" fmla="*/ 1053377 w 1970434"/>
              <a:gd name="connsiteY2082" fmla="*/ 263344 h 1958042"/>
              <a:gd name="connsiteX2083" fmla="*/ 1062672 w 1970434"/>
              <a:gd name="connsiteY2083" fmla="*/ 263344 h 1958042"/>
              <a:gd name="connsiteX2084" fmla="*/ 1490219 w 1970434"/>
              <a:gd name="connsiteY2084" fmla="*/ 263344 h 1958042"/>
              <a:gd name="connsiteX2085" fmla="*/ 1490219 w 1970434"/>
              <a:gd name="connsiteY2085" fmla="*/ 260246 h 1958042"/>
              <a:gd name="connsiteX2086" fmla="*/ 1533593 w 1970434"/>
              <a:gd name="connsiteY2086" fmla="*/ 303620 h 1958042"/>
              <a:gd name="connsiteX2087" fmla="*/ 1490219 w 1970434"/>
              <a:gd name="connsiteY2087" fmla="*/ 263344 h 1958042"/>
              <a:gd name="connsiteX2088" fmla="*/ 1474728 w 1970434"/>
              <a:gd name="connsiteY2088" fmla="*/ 297424 h 1958042"/>
              <a:gd name="connsiteX2089" fmla="*/ 1412765 w 1970434"/>
              <a:gd name="connsiteY2089" fmla="*/ 356289 h 1958042"/>
              <a:gd name="connsiteX2090" fmla="*/ 1332212 w 1970434"/>
              <a:gd name="connsiteY2090" fmla="*/ 340798 h 1958042"/>
              <a:gd name="connsiteX2091" fmla="*/ 1279544 w 1970434"/>
              <a:gd name="connsiteY2091" fmla="*/ 346995 h 1958042"/>
              <a:gd name="connsiteX2092" fmla="*/ 1406568 w 1970434"/>
              <a:gd name="connsiteY2092" fmla="*/ 316013 h 1958042"/>
              <a:gd name="connsiteX2093" fmla="*/ 1347703 w 1970434"/>
              <a:gd name="connsiteY2093" fmla="*/ 269541 h 1958042"/>
              <a:gd name="connsiteX2094" fmla="*/ 1301231 w 1970434"/>
              <a:gd name="connsiteY2094" fmla="*/ 260246 h 1958042"/>
              <a:gd name="connsiteX2095" fmla="*/ 1353900 w 1970434"/>
              <a:gd name="connsiteY2095" fmla="*/ 250952 h 1958042"/>
              <a:gd name="connsiteX2096" fmla="*/ 1474728 w 1970434"/>
              <a:gd name="connsiteY2096" fmla="*/ 297424 h 1958042"/>
              <a:gd name="connsiteX2097" fmla="*/ 1003807 w 1970434"/>
              <a:gd name="connsiteY2097" fmla="*/ 387271 h 1958042"/>
              <a:gd name="connsiteX2098" fmla="*/ 972825 w 1970434"/>
              <a:gd name="connsiteY2098" fmla="*/ 257148 h 1958042"/>
              <a:gd name="connsiteX2099" fmla="*/ 1040985 w 1970434"/>
              <a:gd name="connsiteY2099" fmla="*/ 254050 h 1958042"/>
              <a:gd name="connsiteX2100" fmla="*/ 1003807 w 1970434"/>
              <a:gd name="connsiteY2100" fmla="*/ 387271 h 1958042"/>
              <a:gd name="connsiteX2101" fmla="*/ 1006905 w 1970434"/>
              <a:gd name="connsiteY2101" fmla="*/ 229264 h 1958042"/>
              <a:gd name="connsiteX2102" fmla="*/ 979021 w 1970434"/>
              <a:gd name="connsiteY2102" fmla="*/ 241657 h 1958042"/>
              <a:gd name="connsiteX2103" fmla="*/ 935647 w 1970434"/>
              <a:gd name="connsiteY2103" fmla="*/ 229264 h 1958042"/>
              <a:gd name="connsiteX2104" fmla="*/ 966629 w 1970434"/>
              <a:gd name="connsiteY2104" fmla="*/ 223068 h 1958042"/>
              <a:gd name="connsiteX2105" fmla="*/ 1006905 w 1970434"/>
              <a:gd name="connsiteY2105" fmla="*/ 229264 h 1958042"/>
              <a:gd name="connsiteX2106" fmla="*/ 551474 w 1970434"/>
              <a:gd name="connsiteY2106" fmla="*/ 226166 h 1958042"/>
              <a:gd name="connsiteX2107" fmla="*/ 501903 w 1970434"/>
              <a:gd name="connsiteY2107" fmla="*/ 257148 h 1958042"/>
              <a:gd name="connsiteX2108" fmla="*/ 495707 w 1970434"/>
              <a:gd name="connsiteY2108" fmla="*/ 204479 h 1958042"/>
              <a:gd name="connsiteX2109" fmla="*/ 554572 w 1970434"/>
              <a:gd name="connsiteY2109" fmla="*/ 223068 h 1958042"/>
              <a:gd name="connsiteX2110" fmla="*/ 551474 w 1970434"/>
              <a:gd name="connsiteY2110" fmla="*/ 226166 h 1958042"/>
              <a:gd name="connsiteX2111" fmla="*/ 328406 w 1970434"/>
              <a:gd name="connsiteY2111" fmla="*/ 328406 h 1958042"/>
              <a:gd name="connsiteX2112" fmla="*/ 306719 w 1970434"/>
              <a:gd name="connsiteY2112" fmla="*/ 328406 h 1958042"/>
              <a:gd name="connsiteX2113" fmla="*/ 464725 w 1970434"/>
              <a:gd name="connsiteY2113" fmla="*/ 204479 h 1958042"/>
              <a:gd name="connsiteX2114" fmla="*/ 328406 w 1970434"/>
              <a:gd name="connsiteY2114" fmla="*/ 328406 h 1958042"/>
              <a:gd name="connsiteX2115" fmla="*/ 845800 w 1970434"/>
              <a:gd name="connsiteY2115" fmla="*/ 207577 h 1958042"/>
              <a:gd name="connsiteX2116" fmla="*/ 886076 w 1970434"/>
              <a:gd name="connsiteY2116" fmla="*/ 210675 h 1958042"/>
              <a:gd name="connsiteX2117" fmla="*/ 895371 w 1970434"/>
              <a:gd name="connsiteY2117" fmla="*/ 229264 h 1958042"/>
              <a:gd name="connsiteX2118" fmla="*/ 904665 w 1970434"/>
              <a:gd name="connsiteY2118" fmla="*/ 219970 h 1958042"/>
              <a:gd name="connsiteX2119" fmla="*/ 907763 w 1970434"/>
              <a:gd name="connsiteY2119" fmla="*/ 235461 h 1958042"/>
              <a:gd name="connsiteX2120" fmla="*/ 932549 w 1970434"/>
              <a:gd name="connsiteY2120" fmla="*/ 235461 h 1958042"/>
              <a:gd name="connsiteX2121" fmla="*/ 966629 w 1970434"/>
              <a:gd name="connsiteY2121" fmla="*/ 272639 h 1958042"/>
              <a:gd name="connsiteX2122" fmla="*/ 960432 w 1970434"/>
              <a:gd name="connsiteY2122" fmla="*/ 278835 h 1958042"/>
              <a:gd name="connsiteX2123" fmla="*/ 808622 w 1970434"/>
              <a:gd name="connsiteY2123" fmla="*/ 216872 h 1958042"/>
              <a:gd name="connsiteX2124" fmla="*/ 628928 w 1970434"/>
              <a:gd name="connsiteY2124" fmla="*/ 340798 h 1958042"/>
              <a:gd name="connsiteX2125" fmla="*/ 644419 w 1970434"/>
              <a:gd name="connsiteY2125" fmla="*/ 405860 h 1958042"/>
              <a:gd name="connsiteX2126" fmla="*/ 641321 w 1970434"/>
              <a:gd name="connsiteY2126" fmla="*/ 412056 h 1958042"/>
              <a:gd name="connsiteX2127" fmla="*/ 619634 w 1970434"/>
              <a:gd name="connsiteY2127" fmla="*/ 346995 h 1958042"/>
              <a:gd name="connsiteX2128" fmla="*/ 625830 w 1970434"/>
              <a:gd name="connsiteY2128" fmla="*/ 331504 h 1958042"/>
              <a:gd name="connsiteX2129" fmla="*/ 619634 w 1970434"/>
              <a:gd name="connsiteY2129" fmla="*/ 319111 h 1958042"/>
              <a:gd name="connsiteX2130" fmla="*/ 663008 w 1970434"/>
              <a:gd name="connsiteY2130" fmla="*/ 244755 h 1958042"/>
              <a:gd name="connsiteX2131" fmla="*/ 697088 w 1970434"/>
              <a:gd name="connsiteY2131" fmla="*/ 226166 h 1958042"/>
              <a:gd name="connsiteX2132" fmla="*/ 703284 w 1970434"/>
              <a:gd name="connsiteY2132" fmla="*/ 232363 h 1958042"/>
              <a:gd name="connsiteX2133" fmla="*/ 712579 w 1970434"/>
              <a:gd name="connsiteY2133" fmla="*/ 216872 h 1958042"/>
              <a:gd name="connsiteX2134" fmla="*/ 817916 w 1970434"/>
              <a:gd name="connsiteY2134" fmla="*/ 201381 h 1958042"/>
              <a:gd name="connsiteX2135" fmla="*/ 845800 w 1970434"/>
              <a:gd name="connsiteY2135" fmla="*/ 207577 h 1958042"/>
              <a:gd name="connsiteX2136" fmla="*/ 1651324 w 1970434"/>
              <a:gd name="connsiteY2136" fmla="*/ 322209 h 1958042"/>
              <a:gd name="connsiteX2137" fmla="*/ 1632735 w 1970434"/>
              <a:gd name="connsiteY2137" fmla="*/ 322209 h 1958042"/>
              <a:gd name="connsiteX2138" fmla="*/ 1502612 w 1970434"/>
              <a:gd name="connsiteY2138" fmla="*/ 198283 h 1958042"/>
              <a:gd name="connsiteX2139" fmla="*/ 1651324 w 1970434"/>
              <a:gd name="connsiteY2139" fmla="*/ 322209 h 1958042"/>
              <a:gd name="connsiteX2140" fmla="*/ 1468532 w 1970434"/>
              <a:gd name="connsiteY2140" fmla="*/ 216872 h 1958042"/>
              <a:gd name="connsiteX2141" fmla="*/ 1462335 w 1970434"/>
              <a:gd name="connsiteY2141" fmla="*/ 250952 h 1958042"/>
              <a:gd name="connsiteX2142" fmla="*/ 1409667 w 1970434"/>
              <a:gd name="connsiteY2142" fmla="*/ 223068 h 1958042"/>
              <a:gd name="connsiteX2143" fmla="*/ 1462335 w 1970434"/>
              <a:gd name="connsiteY2143" fmla="*/ 198283 h 1958042"/>
              <a:gd name="connsiteX2144" fmla="*/ 1468532 w 1970434"/>
              <a:gd name="connsiteY2144" fmla="*/ 216872 h 1958042"/>
              <a:gd name="connsiteX2145" fmla="*/ 1137028 w 1970434"/>
              <a:gd name="connsiteY2145" fmla="*/ 179694 h 1958042"/>
              <a:gd name="connsiteX2146" fmla="*/ 1146322 w 1970434"/>
              <a:gd name="connsiteY2146" fmla="*/ 170399 h 1958042"/>
              <a:gd name="connsiteX2147" fmla="*/ 1152519 w 1970434"/>
              <a:gd name="connsiteY2147" fmla="*/ 182792 h 1958042"/>
              <a:gd name="connsiteX2148" fmla="*/ 1164911 w 1970434"/>
              <a:gd name="connsiteY2148" fmla="*/ 176596 h 1958042"/>
              <a:gd name="connsiteX2149" fmla="*/ 1186598 w 1970434"/>
              <a:gd name="connsiteY2149" fmla="*/ 201381 h 1958042"/>
              <a:gd name="connsiteX2150" fmla="*/ 1195893 w 1970434"/>
              <a:gd name="connsiteY2150" fmla="*/ 195185 h 1958042"/>
              <a:gd name="connsiteX2151" fmla="*/ 1205188 w 1970434"/>
              <a:gd name="connsiteY2151" fmla="*/ 207577 h 1958042"/>
              <a:gd name="connsiteX2152" fmla="*/ 1211384 w 1970434"/>
              <a:gd name="connsiteY2152" fmla="*/ 207577 h 1958042"/>
              <a:gd name="connsiteX2153" fmla="*/ 1251660 w 1970434"/>
              <a:gd name="connsiteY2153" fmla="*/ 241657 h 1958042"/>
              <a:gd name="connsiteX2154" fmla="*/ 1267151 w 1970434"/>
              <a:gd name="connsiteY2154" fmla="*/ 263344 h 1958042"/>
              <a:gd name="connsiteX2155" fmla="*/ 1260955 w 1970434"/>
              <a:gd name="connsiteY2155" fmla="*/ 269541 h 1958042"/>
              <a:gd name="connsiteX2156" fmla="*/ 1124635 w 1970434"/>
              <a:gd name="connsiteY2156" fmla="*/ 182792 h 1958042"/>
              <a:gd name="connsiteX2157" fmla="*/ 1062672 w 1970434"/>
              <a:gd name="connsiteY2157" fmla="*/ 235461 h 1958042"/>
              <a:gd name="connsiteX2158" fmla="*/ 1053377 w 1970434"/>
              <a:gd name="connsiteY2158" fmla="*/ 235461 h 1958042"/>
              <a:gd name="connsiteX2159" fmla="*/ 1050279 w 1970434"/>
              <a:gd name="connsiteY2159" fmla="*/ 229264 h 1958042"/>
              <a:gd name="connsiteX2160" fmla="*/ 1065770 w 1970434"/>
              <a:gd name="connsiteY2160" fmla="*/ 223068 h 1958042"/>
              <a:gd name="connsiteX2161" fmla="*/ 1056475 w 1970434"/>
              <a:gd name="connsiteY2161" fmla="*/ 213774 h 1958042"/>
              <a:gd name="connsiteX2162" fmla="*/ 1071966 w 1970434"/>
              <a:gd name="connsiteY2162" fmla="*/ 207577 h 1958042"/>
              <a:gd name="connsiteX2163" fmla="*/ 1062672 w 1970434"/>
              <a:gd name="connsiteY2163" fmla="*/ 201381 h 1958042"/>
              <a:gd name="connsiteX2164" fmla="*/ 1096752 w 1970434"/>
              <a:gd name="connsiteY2164" fmla="*/ 176596 h 1958042"/>
              <a:gd name="connsiteX2165" fmla="*/ 1124635 w 1970434"/>
              <a:gd name="connsiteY2165" fmla="*/ 170399 h 1958042"/>
              <a:gd name="connsiteX2166" fmla="*/ 1137028 w 1970434"/>
              <a:gd name="connsiteY2166" fmla="*/ 179694 h 1958042"/>
              <a:gd name="connsiteX2167" fmla="*/ 1375587 w 1970434"/>
              <a:gd name="connsiteY2167" fmla="*/ 235461 h 1958042"/>
              <a:gd name="connsiteX2168" fmla="*/ 1264053 w 1970434"/>
              <a:gd name="connsiteY2168" fmla="*/ 241657 h 1958042"/>
              <a:gd name="connsiteX2169" fmla="*/ 1220678 w 1970434"/>
              <a:gd name="connsiteY2169" fmla="*/ 195185 h 1958042"/>
              <a:gd name="connsiteX2170" fmla="*/ 1124635 w 1970434"/>
              <a:gd name="connsiteY2170" fmla="*/ 164203 h 1958042"/>
              <a:gd name="connsiteX2171" fmla="*/ 1040985 w 1970434"/>
              <a:gd name="connsiteY2171" fmla="*/ 210675 h 1958042"/>
              <a:gd name="connsiteX2172" fmla="*/ 923254 w 1970434"/>
              <a:gd name="connsiteY2172" fmla="*/ 210675 h 1958042"/>
              <a:gd name="connsiteX2173" fmla="*/ 882978 w 1970434"/>
              <a:gd name="connsiteY2173" fmla="*/ 198283 h 1958042"/>
              <a:gd name="connsiteX2174" fmla="*/ 929451 w 1970434"/>
              <a:gd name="connsiteY2174" fmla="*/ 176596 h 1958042"/>
              <a:gd name="connsiteX2175" fmla="*/ 1034788 w 1970434"/>
              <a:gd name="connsiteY2175" fmla="*/ 176596 h 1958042"/>
              <a:gd name="connsiteX2176" fmla="*/ 1056475 w 1970434"/>
              <a:gd name="connsiteY2176" fmla="*/ 167301 h 1958042"/>
              <a:gd name="connsiteX2177" fmla="*/ 1078163 w 1970434"/>
              <a:gd name="connsiteY2177" fmla="*/ 148712 h 1958042"/>
              <a:gd name="connsiteX2178" fmla="*/ 1375587 w 1970434"/>
              <a:gd name="connsiteY2178" fmla="*/ 235461 h 1958042"/>
              <a:gd name="connsiteX2179" fmla="*/ 985218 w 1970434"/>
              <a:gd name="connsiteY2179" fmla="*/ 151810 h 1958042"/>
              <a:gd name="connsiteX2180" fmla="*/ 833407 w 1970434"/>
              <a:gd name="connsiteY2180" fmla="*/ 188988 h 1958042"/>
              <a:gd name="connsiteX2181" fmla="*/ 635125 w 1970434"/>
              <a:gd name="connsiteY2181" fmla="*/ 257148 h 1958042"/>
              <a:gd name="connsiteX2182" fmla="*/ 566965 w 1970434"/>
              <a:gd name="connsiteY2182" fmla="*/ 257148 h 1958042"/>
              <a:gd name="connsiteX2183" fmla="*/ 929451 w 1970434"/>
              <a:gd name="connsiteY2183" fmla="*/ 148712 h 1958042"/>
              <a:gd name="connsiteX2184" fmla="*/ 985218 w 1970434"/>
              <a:gd name="connsiteY2184" fmla="*/ 151810 h 1958042"/>
              <a:gd name="connsiteX2185" fmla="*/ 656812 w 1970434"/>
              <a:gd name="connsiteY2185" fmla="*/ 173497 h 1958042"/>
              <a:gd name="connsiteX2186" fmla="*/ 591750 w 1970434"/>
              <a:gd name="connsiteY2186" fmla="*/ 204479 h 1958042"/>
              <a:gd name="connsiteX2187" fmla="*/ 573161 w 1970434"/>
              <a:gd name="connsiteY2187" fmla="*/ 198283 h 1958042"/>
              <a:gd name="connsiteX2188" fmla="*/ 573161 w 1970434"/>
              <a:gd name="connsiteY2188" fmla="*/ 188988 h 1958042"/>
              <a:gd name="connsiteX2189" fmla="*/ 622732 w 1970434"/>
              <a:gd name="connsiteY2189" fmla="*/ 142516 h 1958042"/>
              <a:gd name="connsiteX2190" fmla="*/ 656812 w 1970434"/>
              <a:gd name="connsiteY2190" fmla="*/ 173497 h 1958042"/>
              <a:gd name="connsiteX2191" fmla="*/ 1375587 w 1970434"/>
              <a:gd name="connsiteY2191" fmla="*/ 192086 h 1958042"/>
              <a:gd name="connsiteX2192" fmla="*/ 1375587 w 1970434"/>
              <a:gd name="connsiteY2192" fmla="*/ 201381 h 1958042"/>
              <a:gd name="connsiteX2193" fmla="*/ 1366292 w 1970434"/>
              <a:gd name="connsiteY2193" fmla="*/ 201381 h 1958042"/>
              <a:gd name="connsiteX2194" fmla="*/ 1307427 w 1970434"/>
              <a:gd name="connsiteY2194" fmla="*/ 176596 h 1958042"/>
              <a:gd name="connsiteX2195" fmla="*/ 1338409 w 1970434"/>
              <a:gd name="connsiteY2195" fmla="*/ 136319 h 1958042"/>
              <a:gd name="connsiteX2196" fmla="*/ 1375587 w 1970434"/>
              <a:gd name="connsiteY2196" fmla="*/ 192086 h 1958042"/>
              <a:gd name="connsiteX2197" fmla="*/ 697088 w 1970434"/>
              <a:gd name="connsiteY2197" fmla="*/ 108436 h 1958042"/>
              <a:gd name="connsiteX2198" fmla="*/ 693990 w 1970434"/>
              <a:gd name="connsiteY2198" fmla="*/ 139418 h 1958042"/>
              <a:gd name="connsiteX2199" fmla="*/ 700186 w 1970434"/>
              <a:gd name="connsiteY2199" fmla="*/ 161105 h 1958042"/>
              <a:gd name="connsiteX2200" fmla="*/ 675401 w 1970434"/>
              <a:gd name="connsiteY2200" fmla="*/ 148712 h 1958042"/>
              <a:gd name="connsiteX2201" fmla="*/ 681597 w 1970434"/>
              <a:gd name="connsiteY2201" fmla="*/ 164203 h 1958042"/>
              <a:gd name="connsiteX2202" fmla="*/ 638223 w 1970434"/>
              <a:gd name="connsiteY2202" fmla="*/ 127025 h 1958042"/>
              <a:gd name="connsiteX2203" fmla="*/ 669204 w 1970434"/>
              <a:gd name="connsiteY2203" fmla="*/ 108436 h 1958042"/>
              <a:gd name="connsiteX2204" fmla="*/ 697088 w 1970434"/>
              <a:gd name="connsiteY2204" fmla="*/ 108436 h 1958042"/>
              <a:gd name="connsiteX2205" fmla="*/ 721873 w 1970434"/>
              <a:gd name="connsiteY2205" fmla="*/ 105338 h 1958042"/>
              <a:gd name="connsiteX2206" fmla="*/ 790033 w 1970434"/>
              <a:gd name="connsiteY2206" fmla="*/ 136319 h 1958042"/>
              <a:gd name="connsiteX2207" fmla="*/ 715677 w 1970434"/>
              <a:gd name="connsiteY2207" fmla="*/ 154908 h 1958042"/>
              <a:gd name="connsiteX2208" fmla="*/ 715677 w 1970434"/>
              <a:gd name="connsiteY2208" fmla="*/ 105338 h 1958042"/>
              <a:gd name="connsiteX2209" fmla="*/ 721873 w 1970434"/>
              <a:gd name="connsiteY2209" fmla="*/ 105338 h 1958042"/>
              <a:gd name="connsiteX2210" fmla="*/ 1322918 w 1970434"/>
              <a:gd name="connsiteY2210" fmla="*/ 123927 h 1958042"/>
              <a:gd name="connsiteX2211" fmla="*/ 1285740 w 1970434"/>
              <a:gd name="connsiteY2211" fmla="*/ 164203 h 1958042"/>
              <a:gd name="connsiteX2212" fmla="*/ 1288838 w 1970434"/>
              <a:gd name="connsiteY2212" fmla="*/ 154908 h 1958042"/>
              <a:gd name="connsiteX2213" fmla="*/ 1282642 w 1970434"/>
              <a:gd name="connsiteY2213" fmla="*/ 148712 h 1958042"/>
              <a:gd name="connsiteX2214" fmla="*/ 1273347 w 1970434"/>
              <a:gd name="connsiteY2214" fmla="*/ 158007 h 1958042"/>
              <a:gd name="connsiteX2215" fmla="*/ 1270249 w 1970434"/>
              <a:gd name="connsiteY2215" fmla="*/ 102240 h 1958042"/>
              <a:gd name="connsiteX2216" fmla="*/ 1322918 w 1970434"/>
              <a:gd name="connsiteY2216" fmla="*/ 123927 h 1958042"/>
              <a:gd name="connsiteX2217" fmla="*/ 991414 w 1970434"/>
              <a:gd name="connsiteY2217" fmla="*/ 114632 h 1958042"/>
              <a:gd name="connsiteX2218" fmla="*/ 1047181 w 1970434"/>
              <a:gd name="connsiteY2218" fmla="*/ 108436 h 1958042"/>
              <a:gd name="connsiteX2219" fmla="*/ 979021 w 1970434"/>
              <a:gd name="connsiteY2219" fmla="*/ 120829 h 1958042"/>
              <a:gd name="connsiteX2220" fmla="*/ 913960 w 1970434"/>
              <a:gd name="connsiteY2220" fmla="*/ 102240 h 1958042"/>
              <a:gd name="connsiteX2221" fmla="*/ 991414 w 1970434"/>
              <a:gd name="connsiteY2221" fmla="*/ 114632 h 1958042"/>
              <a:gd name="connsiteX2222" fmla="*/ 1251660 w 1970434"/>
              <a:gd name="connsiteY2222" fmla="*/ 99141 h 1958042"/>
              <a:gd name="connsiteX2223" fmla="*/ 1251660 w 1970434"/>
              <a:gd name="connsiteY2223" fmla="*/ 154908 h 1958042"/>
              <a:gd name="connsiteX2224" fmla="*/ 1171108 w 1970434"/>
              <a:gd name="connsiteY2224" fmla="*/ 117730 h 1958042"/>
              <a:gd name="connsiteX2225" fmla="*/ 1208286 w 1970434"/>
              <a:gd name="connsiteY2225" fmla="*/ 99141 h 1958042"/>
              <a:gd name="connsiteX2226" fmla="*/ 1251660 w 1970434"/>
              <a:gd name="connsiteY2226" fmla="*/ 99141 h 1958042"/>
              <a:gd name="connsiteX2227" fmla="*/ 1143224 w 1970434"/>
              <a:gd name="connsiteY2227" fmla="*/ 120829 h 1958042"/>
              <a:gd name="connsiteX2228" fmla="*/ 1078163 w 1970434"/>
              <a:gd name="connsiteY2228" fmla="*/ 117730 h 1958042"/>
              <a:gd name="connsiteX2229" fmla="*/ 1112242 w 1970434"/>
              <a:gd name="connsiteY2229" fmla="*/ 77454 h 1958042"/>
              <a:gd name="connsiteX2230" fmla="*/ 1143224 w 1970434"/>
              <a:gd name="connsiteY2230" fmla="*/ 120829 h 1958042"/>
              <a:gd name="connsiteX2231" fmla="*/ 886076 w 1970434"/>
              <a:gd name="connsiteY2231" fmla="*/ 120829 h 1958042"/>
              <a:gd name="connsiteX2232" fmla="*/ 830309 w 1970434"/>
              <a:gd name="connsiteY2232" fmla="*/ 130123 h 1958042"/>
              <a:gd name="connsiteX2233" fmla="*/ 827211 w 1970434"/>
              <a:gd name="connsiteY2233" fmla="*/ 120829 h 1958042"/>
              <a:gd name="connsiteX2234" fmla="*/ 851996 w 1970434"/>
              <a:gd name="connsiteY2234" fmla="*/ 77454 h 1958042"/>
              <a:gd name="connsiteX2235" fmla="*/ 886076 w 1970434"/>
              <a:gd name="connsiteY2235" fmla="*/ 120829 h 1958042"/>
              <a:gd name="connsiteX2236" fmla="*/ 799327 w 1970434"/>
              <a:gd name="connsiteY2236" fmla="*/ 96043 h 1958042"/>
              <a:gd name="connsiteX2237" fmla="*/ 697088 w 1970434"/>
              <a:gd name="connsiteY2237" fmla="*/ 77454 h 1958042"/>
              <a:gd name="connsiteX2238" fmla="*/ 535983 w 1970434"/>
              <a:gd name="connsiteY2238" fmla="*/ 176596 h 1958042"/>
              <a:gd name="connsiteX2239" fmla="*/ 706382 w 1970434"/>
              <a:gd name="connsiteY2239" fmla="*/ 68160 h 1958042"/>
              <a:gd name="connsiteX2240" fmla="*/ 799327 w 1970434"/>
              <a:gd name="connsiteY2240" fmla="*/ 96043 h 1958042"/>
              <a:gd name="connsiteX2241" fmla="*/ 1403470 w 1970434"/>
              <a:gd name="connsiteY2241" fmla="*/ 170399 h 1958042"/>
              <a:gd name="connsiteX2242" fmla="*/ 1223777 w 1970434"/>
              <a:gd name="connsiteY2242" fmla="*/ 68160 h 1958042"/>
              <a:gd name="connsiteX2243" fmla="*/ 1155617 w 1970434"/>
              <a:gd name="connsiteY2243" fmla="*/ 83651 h 1958042"/>
              <a:gd name="connsiteX2244" fmla="*/ 1233071 w 1970434"/>
              <a:gd name="connsiteY2244" fmla="*/ 58865 h 1958042"/>
              <a:gd name="connsiteX2245" fmla="*/ 1403470 w 1970434"/>
              <a:gd name="connsiteY2245" fmla="*/ 170399 h 1958042"/>
              <a:gd name="connsiteX2246" fmla="*/ 1081261 w 1970434"/>
              <a:gd name="connsiteY2246" fmla="*/ 58865 h 1958042"/>
              <a:gd name="connsiteX2247" fmla="*/ 988316 w 1970434"/>
              <a:gd name="connsiteY2247" fmla="*/ 83651 h 1958042"/>
              <a:gd name="connsiteX2248" fmla="*/ 882978 w 1970434"/>
              <a:gd name="connsiteY2248" fmla="*/ 52669 h 1958042"/>
              <a:gd name="connsiteX2249" fmla="*/ 979021 w 1970434"/>
              <a:gd name="connsiteY2249" fmla="*/ 21687 h 1958042"/>
              <a:gd name="connsiteX2250" fmla="*/ 1081261 w 1970434"/>
              <a:gd name="connsiteY2250" fmla="*/ 58865 h 1958042"/>
              <a:gd name="connsiteX2251" fmla="*/ 1034788 w 1970434"/>
              <a:gd name="connsiteY2251" fmla="*/ 3098 h 1958042"/>
              <a:gd name="connsiteX2252" fmla="*/ 1127733 w 1970434"/>
              <a:gd name="connsiteY2252" fmla="*/ 55767 h 1958042"/>
              <a:gd name="connsiteX2253" fmla="*/ 1158715 w 1970434"/>
              <a:gd name="connsiteY2253" fmla="*/ 43374 h 1958042"/>
              <a:gd name="connsiteX2254" fmla="*/ 1220678 w 1970434"/>
              <a:gd name="connsiteY2254" fmla="*/ 37178 h 1958042"/>
              <a:gd name="connsiteX2255" fmla="*/ 1431354 w 1970434"/>
              <a:gd name="connsiteY2255" fmla="*/ 173497 h 1958042"/>
              <a:gd name="connsiteX2256" fmla="*/ 1433089 w 1970434"/>
              <a:gd name="connsiteY2256" fmla="*/ 174861 h 1958042"/>
              <a:gd name="connsiteX2257" fmla="*/ 1440648 w 1970434"/>
              <a:gd name="connsiteY2257" fmla="*/ 173497 h 1958042"/>
              <a:gd name="connsiteX2258" fmla="*/ 1508808 w 1970434"/>
              <a:gd name="connsiteY2258" fmla="*/ 173497 h 1958042"/>
              <a:gd name="connsiteX2259" fmla="*/ 1561477 w 1970434"/>
              <a:gd name="connsiteY2259" fmla="*/ 185890 h 1958042"/>
              <a:gd name="connsiteX2260" fmla="*/ 1685404 w 1970434"/>
              <a:gd name="connsiteY2260" fmla="*/ 359387 h 1958042"/>
              <a:gd name="connsiteX2261" fmla="*/ 1858901 w 1970434"/>
              <a:gd name="connsiteY2261" fmla="*/ 563867 h 1958042"/>
              <a:gd name="connsiteX2262" fmla="*/ 1846508 w 1970434"/>
              <a:gd name="connsiteY2262" fmla="*/ 635124 h 1958042"/>
              <a:gd name="connsiteX2263" fmla="*/ 1914668 w 1970434"/>
              <a:gd name="connsiteY2263" fmla="*/ 693990 h 1958042"/>
              <a:gd name="connsiteX2264" fmla="*/ 1958042 w 1970434"/>
              <a:gd name="connsiteY2264" fmla="*/ 827211 h 1958042"/>
              <a:gd name="connsiteX2265" fmla="*/ 1942552 w 1970434"/>
              <a:gd name="connsiteY2265" fmla="*/ 901567 h 1958042"/>
              <a:gd name="connsiteX2266" fmla="*/ 1923963 w 1970434"/>
              <a:gd name="connsiteY2266" fmla="*/ 935647 h 1958042"/>
              <a:gd name="connsiteX2267" fmla="*/ 1948748 w 1970434"/>
              <a:gd name="connsiteY2267" fmla="*/ 979021 h 1958042"/>
              <a:gd name="connsiteX2268" fmla="*/ 1970435 w 1970434"/>
              <a:gd name="connsiteY2268" fmla="*/ 1075064 h 1958042"/>
              <a:gd name="connsiteX2269" fmla="*/ 1871294 w 1970434"/>
              <a:gd name="connsiteY2269" fmla="*/ 1251660 h 1958042"/>
              <a:gd name="connsiteX2270" fmla="*/ 1865097 w 1970434"/>
              <a:gd name="connsiteY2270" fmla="*/ 1257856 h 1958042"/>
              <a:gd name="connsiteX2271" fmla="*/ 1880588 w 1970434"/>
              <a:gd name="connsiteY2271" fmla="*/ 1344605 h 1958042"/>
              <a:gd name="connsiteX2272" fmla="*/ 1874392 w 1970434"/>
              <a:gd name="connsiteY2272" fmla="*/ 1394176 h 1958042"/>
              <a:gd name="connsiteX2273" fmla="*/ 1741171 w 1970434"/>
              <a:gd name="connsiteY2273" fmla="*/ 1533593 h 1958042"/>
              <a:gd name="connsiteX2274" fmla="*/ 1728778 w 1970434"/>
              <a:gd name="connsiteY2274" fmla="*/ 1542888 h 1958042"/>
              <a:gd name="connsiteX2275" fmla="*/ 1719483 w 1970434"/>
              <a:gd name="connsiteY2275" fmla="*/ 1592458 h 1958042"/>
              <a:gd name="connsiteX2276" fmla="*/ 1707091 w 1970434"/>
              <a:gd name="connsiteY2276" fmla="*/ 1629636 h 1958042"/>
              <a:gd name="connsiteX2277" fmla="*/ 1480924 w 1970434"/>
              <a:gd name="connsiteY2277" fmla="*/ 1753563 h 1958042"/>
              <a:gd name="connsiteX2278" fmla="*/ 1474728 w 1970434"/>
              <a:gd name="connsiteY2278" fmla="*/ 1759759 h 1958042"/>
              <a:gd name="connsiteX2279" fmla="*/ 1276445 w 1970434"/>
              <a:gd name="connsiteY2279" fmla="*/ 1902275 h 1958042"/>
              <a:gd name="connsiteX2280" fmla="*/ 1192795 w 1970434"/>
              <a:gd name="connsiteY2280" fmla="*/ 1886784 h 1958042"/>
              <a:gd name="connsiteX2281" fmla="*/ 1149420 w 1970434"/>
              <a:gd name="connsiteY2281" fmla="*/ 1920864 h 1958042"/>
              <a:gd name="connsiteX2282" fmla="*/ 1013101 w 1970434"/>
              <a:gd name="connsiteY2282" fmla="*/ 1958042 h 1958042"/>
              <a:gd name="connsiteX2283" fmla="*/ 845800 w 1970434"/>
              <a:gd name="connsiteY2283" fmla="*/ 1883686 h 1958042"/>
              <a:gd name="connsiteX2284" fmla="*/ 734266 w 1970434"/>
              <a:gd name="connsiteY2284" fmla="*/ 1917766 h 1958042"/>
              <a:gd name="connsiteX2285" fmla="*/ 684695 w 1970434"/>
              <a:gd name="connsiteY2285" fmla="*/ 1911570 h 1958042"/>
              <a:gd name="connsiteX2286" fmla="*/ 535983 w 1970434"/>
              <a:gd name="connsiteY2286" fmla="*/ 1800036 h 1958042"/>
              <a:gd name="connsiteX2287" fmla="*/ 300522 w 1970434"/>
              <a:gd name="connsiteY2287" fmla="*/ 1676109 h 1958042"/>
              <a:gd name="connsiteX2288" fmla="*/ 288130 w 1970434"/>
              <a:gd name="connsiteY2288" fmla="*/ 1632734 h 1958042"/>
              <a:gd name="connsiteX2289" fmla="*/ 281933 w 1970434"/>
              <a:gd name="connsiteY2289" fmla="*/ 1583164 h 1958042"/>
              <a:gd name="connsiteX2290" fmla="*/ 99141 w 1970434"/>
              <a:gd name="connsiteY2290" fmla="*/ 1381783 h 1958042"/>
              <a:gd name="connsiteX2291" fmla="*/ 105338 w 1970434"/>
              <a:gd name="connsiteY2291" fmla="*/ 1326016 h 1958042"/>
              <a:gd name="connsiteX2292" fmla="*/ 34080 w 1970434"/>
              <a:gd name="connsiteY2292" fmla="*/ 1251660 h 1958042"/>
              <a:gd name="connsiteX2293" fmla="*/ 0 w 1970434"/>
              <a:gd name="connsiteY2293" fmla="*/ 1121537 h 1958042"/>
              <a:gd name="connsiteX2294" fmla="*/ 52669 w 1970434"/>
              <a:gd name="connsiteY2294" fmla="*/ 991414 h 1958042"/>
              <a:gd name="connsiteX2295" fmla="*/ 0 w 1970434"/>
              <a:gd name="connsiteY2295" fmla="*/ 851996 h 1958042"/>
              <a:gd name="connsiteX2296" fmla="*/ 96043 w 1970434"/>
              <a:gd name="connsiteY2296" fmla="*/ 669204 h 1958042"/>
              <a:gd name="connsiteX2297" fmla="*/ 86749 w 1970434"/>
              <a:gd name="connsiteY2297" fmla="*/ 635124 h 1958042"/>
              <a:gd name="connsiteX2298" fmla="*/ 86749 w 1970434"/>
              <a:gd name="connsiteY2298" fmla="*/ 566965 h 1958042"/>
              <a:gd name="connsiteX2299" fmla="*/ 173497 w 1970434"/>
              <a:gd name="connsiteY2299" fmla="*/ 427547 h 1958042"/>
              <a:gd name="connsiteX2300" fmla="*/ 269541 w 1970434"/>
              <a:gd name="connsiteY2300" fmla="*/ 387271 h 1958042"/>
              <a:gd name="connsiteX2301" fmla="*/ 272639 w 1970434"/>
              <a:gd name="connsiteY2301" fmla="*/ 371780 h 1958042"/>
              <a:gd name="connsiteX2302" fmla="*/ 328406 w 1970434"/>
              <a:gd name="connsiteY2302" fmla="*/ 235461 h 1958042"/>
              <a:gd name="connsiteX2303" fmla="*/ 498805 w 1970434"/>
              <a:gd name="connsiteY2303" fmla="*/ 176596 h 1958042"/>
              <a:gd name="connsiteX2304" fmla="*/ 709481 w 1970434"/>
              <a:gd name="connsiteY2304" fmla="*/ 43374 h 1958042"/>
              <a:gd name="connsiteX2305" fmla="*/ 774542 w 1970434"/>
              <a:gd name="connsiteY2305" fmla="*/ 52669 h 1958042"/>
              <a:gd name="connsiteX2306" fmla="*/ 811720 w 1970434"/>
              <a:gd name="connsiteY2306" fmla="*/ 68160 h 1958042"/>
              <a:gd name="connsiteX2307" fmla="*/ 982119 w 1970434"/>
              <a:gd name="connsiteY2307" fmla="*/ 0 h 1958042"/>
              <a:gd name="connsiteX2308" fmla="*/ 1034788 w 1970434"/>
              <a:gd name="connsiteY2308" fmla="*/ 3098 h 19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</a:cxnLst>
            <a:rect l="l" t="t" r="r" b="b"/>
            <a:pathLst>
              <a:path w="1970434" h="1958042">
                <a:moveTo>
                  <a:pt x="1016199" y="1933257"/>
                </a:moveTo>
                <a:cubicBezTo>
                  <a:pt x="975923" y="1933257"/>
                  <a:pt x="907763" y="1917766"/>
                  <a:pt x="873683" y="1871293"/>
                </a:cubicBezTo>
                <a:cubicBezTo>
                  <a:pt x="951138" y="1908471"/>
                  <a:pt x="944941" y="1927060"/>
                  <a:pt x="1010003" y="1927060"/>
                </a:cubicBezTo>
                <a:cubicBezTo>
                  <a:pt x="1056475" y="1927060"/>
                  <a:pt x="1096752" y="1908471"/>
                  <a:pt x="1155617" y="1868195"/>
                </a:cubicBezTo>
                <a:cubicBezTo>
                  <a:pt x="1146322" y="1914668"/>
                  <a:pt x="1056475" y="1933257"/>
                  <a:pt x="1016199" y="1933257"/>
                </a:cubicBezTo>
                <a:close/>
                <a:moveTo>
                  <a:pt x="1037886" y="1892981"/>
                </a:moveTo>
                <a:cubicBezTo>
                  <a:pt x="1031690" y="1896079"/>
                  <a:pt x="1025494" y="1899177"/>
                  <a:pt x="1019297" y="1899177"/>
                </a:cubicBezTo>
                <a:cubicBezTo>
                  <a:pt x="1006905" y="1899177"/>
                  <a:pt x="994512" y="1886784"/>
                  <a:pt x="982119" y="1896079"/>
                </a:cubicBezTo>
                <a:lnTo>
                  <a:pt x="982119" y="1877490"/>
                </a:lnTo>
                <a:cubicBezTo>
                  <a:pt x="988316" y="1865097"/>
                  <a:pt x="991414" y="1852704"/>
                  <a:pt x="994512" y="1840312"/>
                </a:cubicBezTo>
                <a:cubicBezTo>
                  <a:pt x="1000708" y="1846508"/>
                  <a:pt x="1006905" y="1849606"/>
                  <a:pt x="1016199" y="1852704"/>
                </a:cubicBezTo>
                <a:lnTo>
                  <a:pt x="1016199" y="1837214"/>
                </a:lnTo>
                <a:cubicBezTo>
                  <a:pt x="1025494" y="1855803"/>
                  <a:pt x="1031690" y="1874392"/>
                  <a:pt x="1037886" y="1892981"/>
                </a:cubicBezTo>
                <a:close/>
                <a:moveTo>
                  <a:pt x="975923" y="1837214"/>
                </a:moveTo>
                <a:cubicBezTo>
                  <a:pt x="972825" y="1852704"/>
                  <a:pt x="966629" y="1871293"/>
                  <a:pt x="960432" y="1886784"/>
                </a:cubicBezTo>
                <a:cubicBezTo>
                  <a:pt x="944941" y="1877490"/>
                  <a:pt x="901567" y="1852704"/>
                  <a:pt x="901567" y="1834115"/>
                </a:cubicBezTo>
                <a:cubicBezTo>
                  <a:pt x="963530" y="1837214"/>
                  <a:pt x="969727" y="1837214"/>
                  <a:pt x="975923" y="1837214"/>
                </a:cubicBezTo>
                <a:close/>
                <a:moveTo>
                  <a:pt x="851996" y="1837214"/>
                </a:moveTo>
                <a:cubicBezTo>
                  <a:pt x="839604" y="1852704"/>
                  <a:pt x="824113" y="1865097"/>
                  <a:pt x="805524" y="1871293"/>
                </a:cubicBezTo>
                <a:cubicBezTo>
                  <a:pt x="805524" y="1858901"/>
                  <a:pt x="805524" y="1846508"/>
                  <a:pt x="799327" y="1834115"/>
                </a:cubicBezTo>
                <a:cubicBezTo>
                  <a:pt x="802426" y="1834115"/>
                  <a:pt x="799327" y="1831017"/>
                  <a:pt x="808622" y="1831017"/>
                </a:cubicBezTo>
                <a:cubicBezTo>
                  <a:pt x="814818" y="1831017"/>
                  <a:pt x="836505" y="1837214"/>
                  <a:pt x="851996" y="1837214"/>
                </a:cubicBezTo>
                <a:close/>
                <a:moveTo>
                  <a:pt x="1127733" y="1840312"/>
                </a:moveTo>
                <a:cubicBezTo>
                  <a:pt x="1115341" y="1865097"/>
                  <a:pt x="1075064" y="1880588"/>
                  <a:pt x="1056475" y="1886784"/>
                </a:cubicBezTo>
                <a:cubicBezTo>
                  <a:pt x="1053377" y="1871293"/>
                  <a:pt x="1044083" y="1852704"/>
                  <a:pt x="1037886" y="1834115"/>
                </a:cubicBezTo>
                <a:cubicBezTo>
                  <a:pt x="1056475" y="1834115"/>
                  <a:pt x="1090555" y="1827919"/>
                  <a:pt x="1099850" y="1827919"/>
                </a:cubicBezTo>
                <a:cubicBezTo>
                  <a:pt x="1106046" y="1827919"/>
                  <a:pt x="1118439" y="1834115"/>
                  <a:pt x="1127733" y="1840312"/>
                </a:cubicBezTo>
                <a:close/>
                <a:moveTo>
                  <a:pt x="1205188" y="1855803"/>
                </a:moveTo>
                <a:cubicBezTo>
                  <a:pt x="1189697" y="1849606"/>
                  <a:pt x="1171108" y="1846508"/>
                  <a:pt x="1161813" y="1827919"/>
                </a:cubicBezTo>
                <a:cubicBezTo>
                  <a:pt x="1171108" y="1827919"/>
                  <a:pt x="1183500" y="1818625"/>
                  <a:pt x="1211384" y="1824821"/>
                </a:cubicBezTo>
                <a:cubicBezTo>
                  <a:pt x="1208286" y="1840312"/>
                  <a:pt x="1205188" y="1849606"/>
                  <a:pt x="1205188" y="1855803"/>
                </a:cubicBezTo>
                <a:close/>
                <a:moveTo>
                  <a:pt x="774542" y="1889882"/>
                </a:moveTo>
                <a:cubicBezTo>
                  <a:pt x="762149" y="1892981"/>
                  <a:pt x="743560" y="1892981"/>
                  <a:pt x="737364" y="1892981"/>
                </a:cubicBezTo>
                <a:cubicBezTo>
                  <a:pt x="690892" y="1892981"/>
                  <a:pt x="610339" y="1877490"/>
                  <a:pt x="591750" y="1812428"/>
                </a:cubicBezTo>
                <a:cubicBezTo>
                  <a:pt x="604143" y="1812428"/>
                  <a:pt x="622732" y="1809330"/>
                  <a:pt x="632026" y="1809330"/>
                </a:cubicBezTo>
                <a:cubicBezTo>
                  <a:pt x="669204" y="1809330"/>
                  <a:pt x="752855" y="1831017"/>
                  <a:pt x="774542" y="1889882"/>
                </a:cubicBezTo>
                <a:close/>
                <a:moveTo>
                  <a:pt x="771444" y="1821723"/>
                </a:moveTo>
                <a:lnTo>
                  <a:pt x="759051" y="1821723"/>
                </a:lnTo>
                <a:cubicBezTo>
                  <a:pt x="743560" y="1812428"/>
                  <a:pt x="728070" y="1800036"/>
                  <a:pt x="712579" y="1793839"/>
                </a:cubicBezTo>
                <a:cubicBezTo>
                  <a:pt x="724971" y="1793839"/>
                  <a:pt x="755953" y="1796937"/>
                  <a:pt x="771444" y="1821723"/>
                </a:cubicBezTo>
                <a:close/>
                <a:moveTo>
                  <a:pt x="1425157" y="1793839"/>
                </a:moveTo>
                <a:cubicBezTo>
                  <a:pt x="1418961" y="1812428"/>
                  <a:pt x="1381783" y="1831017"/>
                  <a:pt x="1381783" y="1846508"/>
                </a:cubicBezTo>
                <a:cubicBezTo>
                  <a:pt x="1381783" y="1852704"/>
                  <a:pt x="1387979" y="1855803"/>
                  <a:pt x="1387979" y="1858901"/>
                </a:cubicBezTo>
                <a:cubicBezTo>
                  <a:pt x="1381783" y="1858901"/>
                  <a:pt x="1372489" y="1855803"/>
                  <a:pt x="1366292" y="1855803"/>
                </a:cubicBezTo>
                <a:cubicBezTo>
                  <a:pt x="1356998" y="1855803"/>
                  <a:pt x="1276445" y="1877490"/>
                  <a:pt x="1267151" y="1877490"/>
                </a:cubicBezTo>
                <a:cubicBezTo>
                  <a:pt x="1260955" y="1877490"/>
                  <a:pt x="1245464" y="1874392"/>
                  <a:pt x="1236169" y="1871293"/>
                </a:cubicBezTo>
                <a:cubicBezTo>
                  <a:pt x="1270249" y="1806232"/>
                  <a:pt x="1335311" y="1790741"/>
                  <a:pt x="1381783" y="1790741"/>
                </a:cubicBezTo>
                <a:cubicBezTo>
                  <a:pt x="1391078" y="1790741"/>
                  <a:pt x="1412765" y="1793839"/>
                  <a:pt x="1425157" y="1793839"/>
                </a:cubicBezTo>
                <a:close/>
                <a:moveTo>
                  <a:pt x="1251660" y="1809330"/>
                </a:moveTo>
                <a:cubicBezTo>
                  <a:pt x="1251660" y="1806232"/>
                  <a:pt x="1248562" y="1803134"/>
                  <a:pt x="1248562" y="1790741"/>
                </a:cubicBezTo>
                <a:cubicBezTo>
                  <a:pt x="1260955" y="1790741"/>
                  <a:pt x="1276445" y="1784545"/>
                  <a:pt x="1291936" y="1778348"/>
                </a:cubicBezTo>
                <a:cubicBezTo>
                  <a:pt x="1282642" y="1787643"/>
                  <a:pt x="1257856" y="1787643"/>
                  <a:pt x="1251660" y="1809330"/>
                </a:cubicBezTo>
                <a:close/>
                <a:moveTo>
                  <a:pt x="687793" y="1784545"/>
                </a:moveTo>
                <a:cubicBezTo>
                  <a:pt x="672303" y="1784545"/>
                  <a:pt x="656812" y="1781447"/>
                  <a:pt x="641321" y="1778348"/>
                </a:cubicBezTo>
                <a:cubicBezTo>
                  <a:pt x="638223" y="1778348"/>
                  <a:pt x="638223" y="1769054"/>
                  <a:pt x="647517" y="1769054"/>
                </a:cubicBezTo>
                <a:cubicBezTo>
                  <a:pt x="653714" y="1769054"/>
                  <a:pt x="675401" y="1781447"/>
                  <a:pt x="687793" y="1784545"/>
                </a:cubicBezTo>
                <a:close/>
                <a:moveTo>
                  <a:pt x="1375587" y="1762857"/>
                </a:moveTo>
                <a:cubicBezTo>
                  <a:pt x="1356998" y="1762857"/>
                  <a:pt x="1335311" y="1765956"/>
                  <a:pt x="1313623" y="1772152"/>
                </a:cubicBezTo>
                <a:cubicBezTo>
                  <a:pt x="1329114" y="1759759"/>
                  <a:pt x="1344605" y="1753563"/>
                  <a:pt x="1356998" y="1753563"/>
                </a:cubicBezTo>
                <a:cubicBezTo>
                  <a:pt x="1366292" y="1753563"/>
                  <a:pt x="1366292" y="1753563"/>
                  <a:pt x="1375587" y="1762857"/>
                </a:cubicBezTo>
                <a:close/>
                <a:moveTo>
                  <a:pt x="901567" y="1778348"/>
                </a:moveTo>
                <a:cubicBezTo>
                  <a:pt x="907763" y="1775250"/>
                  <a:pt x="913960" y="1772152"/>
                  <a:pt x="923254" y="1772152"/>
                </a:cubicBezTo>
                <a:cubicBezTo>
                  <a:pt x="932549" y="1772152"/>
                  <a:pt x="941843" y="1769054"/>
                  <a:pt x="951138" y="1784545"/>
                </a:cubicBezTo>
                <a:lnTo>
                  <a:pt x="951138" y="1793839"/>
                </a:lnTo>
                <a:cubicBezTo>
                  <a:pt x="941843" y="1784545"/>
                  <a:pt x="926352" y="1778348"/>
                  <a:pt x="920156" y="1778348"/>
                </a:cubicBezTo>
                <a:cubicBezTo>
                  <a:pt x="910861" y="1778348"/>
                  <a:pt x="907763" y="1787643"/>
                  <a:pt x="898469" y="1787643"/>
                </a:cubicBezTo>
                <a:cubicBezTo>
                  <a:pt x="892272" y="1787643"/>
                  <a:pt x="876782" y="1762857"/>
                  <a:pt x="867487" y="1762857"/>
                </a:cubicBezTo>
                <a:cubicBezTo>
                  <a:pt x="861291" y="1762857"/>
                  <a:pt x="861291" y="1772152"/>
                  <a:pt x="851996" y="1772152"/>
                </a:cubicBezTo>
                <a:lnTo>
                  <a:pt x="821015" y="1772152"/>
                </a:lnTo>
                <a:cubicBezTo>
                  <a:pt x="830309" y="1753563"/>
                  <a:pt x="873683" y="1750465"/>
                  <a:pt x="879880" y="1750465"/>
                </a:cubicBezTo>
                <a:cubicBezTo>
                  <a:pt x="895371" y="1750465"/>
                  <a:pt x="889174" y="1759759"/>
                  <a:pt x="901567" y="1778348"/>
                </a:cubicBezTo>
                <a:close/>
                <a:moveTo>
                  <a:pt x="1198991" y="1765956"/>
                </a:moveTo>
                <a:cubicBezTo>
                  <a:pt x="1186598" y="1762857"/>
                  <a:pt x="1164911" y="1759759"/>
                  <a:pt x="1155617" y="1759759"/>
                </a:cubicBezTo>
                <a:cubicBezTo>
                  <a:pt x="1140126" y="1759759"/>
                  <a:pt x="1130831" y="1753563"/>
                  <a:pt x="1118439" y="1781447"/>
                </a:cubicBezTo>
                <a:cubicBezTo>
                  <a:pt x="1109144" y="1778348"/>
                  <a:pt x="1096752" y="1775250"/>
                  <a:pt x="1087457" y="1775250"/>
                </a:cubicBezTo>
                <a:cubicBezTo>
                  <a:pt x="1081261" y="1775250"/>
                  <a:pt x="1071966" y="1781447"/>
                  <a:pt x="1065770" y="1787643"/>
                </a:cubicBezTo>
                <a:lnTo>
                  <a:pt x="1065770" y="1778348"/>
                </a:lnTo>
                <a:cubicBezTo>
                  <a:pt x="1071966" y="1772152"/>
                  <a:pt x="1071966" y="1762857"/>
                  <a:pt x="1081261" y="1762857"/>
                </a:cubicBezTo>
                <a:cubicBezTo>
                  <a:pt x="1087457" y="1762857"/>
                  <a:pt x="1093653" y="1769054"/>
                  <a:pt x="1102948" y="1769054"/>
                </a:cubicBezTo>
                <a:cubicBezTo>
                  <a:pt x="1109144" y="1769054"/>
                  <a:pt x="1121537" y="1741170"/>
                  <a:pt x="1149420" y="1741170"/>
                </a:cubicBezTo>
                <a:cubicBezTo>
                  <a:pt x="1161813" y="1741170"/>
                  <a:pt x="1189697" y="1750465"/>
                  <a:pt x="1198991" y="1765956"/>
                </a:cubicBezTo>
                <a:close/>
                <a:moveTo>
                  <a:pt x="793131" y="1738072"/>
                </a:moveTo>
                <a:cubicBezTo>
                  <a:pt x="786935" y="1744268"/>
                  <a:pt x="771444" y="1759759"/>
                  <a:pt x="771444" y="1775250"/>
                </a:cubicBezTo>
                <a:cubicBezTo>
                  <a:pt x="749757" y="1772152"/>
                  <a:pt x="724971" y="1762857"/>
                  <a:pt x="700186" y="1759759"/>
                </a:cubicBezTo>
                <a:cubicBezTo>
                  <a:pt x="721873" y="1738072"/>
                  <a:pt x="740462" y="1734974"/>
                  <a:pt x="765248" y="1734974"/>
                </a:cubicBezTo>
                <a:cubicBezTo>
                  <a:pt x="774542" y="1734974"/>
                  <a:pt x="783837" y="1734974"/>
                  <a:pt x="793131" y="1738072"/>
                </a:cubicBezTo>
                <a:close/>
                <a:moveTo>
                  <a:pt x="563867" y="1734974"/>
                </a:moveTo>
                <a:cubicBezTo>
                  <a:pt x="582456" y="1741170"/>
                  <a:pt x="597947" y="1750465"/>
                  <a:pt x="613437" y="1756661"/>
                </a:cubicBezTo>
                <a:cubicBezTo>
                  <a:pt x="601045" y="1765956"/>
                  <a:pt x="585554" y="1778348"/>
                  <a:pt x="570063" y="1787643"/>
                </a:cubicBezTo>
                <a:cubicBezTo>
                  <a:pt x="560768" y="1772152"/>
                  <a:pt x="554572" y="1753563"/>
                  <a:pt x="551474" y="1734974"/>
                </a:cubicBezTo>
                <a:lnTo>
                  <a:pt x="563867" y="1734974"/>
                </a:lnTo>
                <a:close/>
                <a:moveTo>
                  <a:pt x="1254758" y="1722581"/>
                </a:moveTo>
                <a:cubicBezTo>
                  <a:pt x="1273347" y="1725679"/>
                  <a:pt x="1291936" y="1728778"/>
                  <a:pt x="1310525" y="1734974"/>
                </a:cubicBezTo>
                <a:cubicBezTo>
                  <a:pt x="1288838" y="1753563"/>
                  <a:pt x="1267151" y="1753563"/>
                  <a:pt x="1245464" y="1762857"/>
                </a:cubicBezTo>
                <a:cubicBezTo>
                  <a:pt x="1239267" y="1753563"/>
                  <a:pt x="1226875" y="1738072"/>
                  <a:pt x="1217580" y="1722581"/>
                </a:cubicBezTo>
                <a:lnTo>
                  <a:pt x="1254758" y="1722581"/>
                </a:lnTo>
                <a:close/>
                <a:moveTo>
                  <a:pt x="1453041" y="1710189"/>
                </a:moveTo>
                <a:cubicBezTo>
                  <a:pt x="1449943" y="1731876"/>
                  <a:pt x="1446845" y="1747367"/>
                  <a:pt x="1443746" y="1762857"/>
                </a:cubicBezTo>
                <a:lnTo>
                  <a:pt x="1428256" y="1762857"/>
                </a:lnTo>
                <a:cubicBezTo>
                  <a:pt x="1418961" y="1756661"/>
                  <a:pt x="1409667" y="1744268"/>
                  <a:pt x="1400372" y="1738072"/>
                </a:cubicBezTo>
                <a:cubicBezTo>
                  <a:pt x="1409667" y="1728778"/>
                  <a:pt x="1425157" y="1716385"/>
                  <a:pt x="1437550" y="1710189"/>
                </a:cubicBezTo>
                <a:lnTo>
                  <a:pt x="1453041" y="1710189"/>
                </a:lnTo>
                <a:close/>
                <a:moveTo>
                  <a:pt x="836505" y="1734974"/>
                </a:moveTo>
                <a:cubicBezTo>
                  <a:pt x="808622" y="1722581"/>
                  <a:pt x="796229" y="1719483"/>
                  <a:pt x="777640" y="1719483"/>
                </a:cubicBezTo>
                <a:cubicBezTo>
                  <a:pt x="771444" y="1719483"/>
                  <a:pt x="703284" y="1731876"/>
                  <a:pt x="656812" y="1741170"/>
                </a:cubicBezTo>
                <a:cubicBezTo>
                  <a:pt x="675401" y="1716385"/>
                  <a:pt x="740462" y="1697796"/>
                  <a:pt x="768346" y="1697796"/>
                </a:cubicBezTo>
                <a:cubicBezTo>
                  <a:pt x="783837" y="1697796"/>
                  <a:pt x="830309" y="1703992"/>
                  <a:pt x="836505" y="1734974"/>
                </a:cubicBezTo>
                <a:close/>
                <a:moveTo>
                  <a:pt x="1356998" y="1716385"/>
                </a:moveTo>
                <a:cubicBezTo>
                  <a:pt x="1347703" y="1719483"/>
                  <a:pt x="1335311" y="1719483"/>
                  <a:pt x="1326016" y="1719483"/>
                </a:cubicBezTo>
                <a:cubicBezTo>
                  <a:pt x="1319820" y="1719483"/>
                  <a:pt x="1242366" y="1707090"/>
                  <a:pt x="1233071" y="1707090"/>
                </a:cubicBezTo>
                <a:cubicBezTo>
                  <a:pt x="1214482" y="1707090"/>
                  <a:pt x="1205188" y="1700894"/>
                  <a:pt x="1180402" y="1728778"/>
                </a:cubicBezTo>
                <a:cubicBezTo>
                  <a:pt x="1183500" y="1685403"/>
                  <a:pt x="1217580" y="1691600"/>
                  <a:pt x="1245464" y="1691600"/>
                </a:cubicBezTo>
                <a:cubicBezTo>
                  <a:pt x="1276445" y="1691600"/>
                  <a:pt x="1329114" y="1694698"/>
                  <a:pt x="1356998" y="1716385"/>
                </a:cubicBezTo>
                <a:close/>
                <a:moveTo>
                  <a:pt x="520492" y="1722581"/>
                </a:moveTo>
                <a:cubicBezTo>
                  <a:pt x="511198" y="1731876"/>
                  <a:pt x="501903" y="1731876"/>
                  <a:pt x="492609" y="1731876"/>
                </a:cubicBezTo>
                <a:cubicBezTo>
                  <a:pt x="480216" y="1731876"/>
                  <a:pt x="439940" y="1722581"/>
                  <a:pt x="439940" y="1713287"/>
                </a:cubicBezTo>
                <a:cubicBezTo>
                  <a:pt x="439940" y="1707090"/>
                  <a:pt x="452333" y="1685403"/>
                  <a:pt x="452333" y="1673011"/>
                </a:cubicBezTo>
                <a:cubicBezTo>
                  <a:pt x="470922" y="1685403"/>
                  <a:pt x="501903" y="1694698"/>
                  <a:pt x="520492" y="1722581"/>
                </a:cubicBezTo>
                <a:close/>
                <a:moveTo>
                  <a:pt x="851996" y="1697796"/>
                </a:moveTo>
                <a:cubicBezTo>
                  <a:pt x="817916" y="1685403"/>
                  <a:pt x="783837" y="1676109"/>
                  <a:pt x="749757" y="1682305"/>
                </a:cubicBezTo>
                <a:cubicBezTo>
                  <a:pt x="762149" y="1676109"/>
                  <a:pt x="783837" y="1669912"/>
                  <a:pt x="790033" y="1669912"/>
                </a:cubicBezTo>
                <a:cubicBezTo>
                  <a:pt x="802426" y="1669912"/>
                  <a:pt x="845800" y="1679207"/>
                  <a:pt x="851996" y="1697796"/>
                </a:cubicBezTo>
                <a:close/>
                <a:moveTo>
                  <a:pt x="1257856" y="1666814"/>
                </a:moveTo>
                <a:cubicBezTo>
                  <a:pt x="1223777" y="1666814"/>
                  <a:pt x="1189697" y="1669912"/>
                  <a:pt x="1155617" y="1694698"/>
                </a:cubicBezTo>
                <a:cubicBezTo>
                  <a:pt x="1168009" y="1666814"/>
                  <a:pt x="1202089" y="1660618"/>
                  <a:pt x="1220678" y="1660618"/>
                </a:cubicBezTo>
                <a:cubicBezTo>
                  <a:pt x="1229973" y="1660618"/>
                  <a:pt x="1245464" y="1663716"/>
                  <a:pt x="1257856" y="1666814"/>
                </a:cubicBezTo>
                <a:close/>
                <a:moveTo>
                  <a:pt x="932549" y="1685403"/>
                </a:moveTo>
                <a:lnTo>
                  <a:pt x="932549" y="1700894"/>
                </a:lnTo>
                <a:cubicBezTo>
                  <a:pt x="895371" y="1660618"/>
                  <a:pt x="858193" y="1657520"/>
                  <a:pt x="821015" y="1651323"/>
                </a:cubicBezTo>
                <a:cubicBezTo>
                  <a:pt x="833407" y="1648225"/>
                  <a:pt x="848898" y="1648225"/>
                  <a:pt x="858193" y="1648225"/>
                </a:cubicBezTo>
                <a:cubicBezTo>
                  <a:pt x="864389" y="1648225"/>
                  <a:pt x="932549" y="1648225"/>
                  <a:pt x="932549" y="1685403"/>
                </a:cubicBezTo>
                <a:close/>
                <a:moveTo>
                  <a:pt x="752855" y="1657520"/>
                </a:moveTo>
                <a:cubicBezTo>
                  <a:pt x="728070" y="1673011"/>
                  <a:pt x="700186" y="1688501"/>
                  <a:pt x="672303" y="1703992"/>
                </a:cubicBezTo>
                <a:cubicBezTo>
                  <a:pt x="669204" y="1694698"/>
                  <a:pt x="666106" y="1669912"/>
                  <a:pt x="653714" y="1663716"/>
                </a:cubicBezTo>
                <a:cubicBezTo>
                  <a:pt x="678499" y="1648225"/>
                  <a:pt x="690892" y="1648225"/>
                  <a:pt x="712579" y="1648225"/>
                </a:cubicBezTo>
                <a:cubicBezTo>
                  <a:pt x="728070" y="1648225"/>
                  <a:pt x="737364" y="1645127"/>
                  <a:pt x="752855" y="1657520"/>
                </a:cubicBezTo>
                <a:close/>
                <a:moveTo>
                  <a:pt x="421351" y="1657520"/>
                </a:moveTo>
                <a:cubicBezTo>
                  <a:pt x="424449" y="1660618"/>
                  <a:pt x="430645" y="1657520"/>
                  <a:pt x="436842" y="1657520"/>
                </a:cubicBezTo>
                <a:cubicBezTo>
                  <a:pt x="433744" y="1679207"/>
                  <a:pt x="427547" y="1694698"/>
                  <a:pt x="424449" y="1707090"/>
                </a:cubicBezTo>
                <a:lnTo>
                  <a:pt x="415155" y="1707090"/>
                </a:lnTo>
                <a:cubicBezTo>
                  <a:pt x="405860" y="1700894"/>
                  <a:pt x="381075" y="1685403"/>
                  <a:pt x="381075" y="1673011"/>
                </a:cubicBezTo>
                <a:cubicBezTo>
                  <a:pt x="381075" y="1651323"/>
                  <a:pt x="418253" y="1645127"/>
                  <a:pt x="424449" y="1645127"/>
                </a:cubicBezTo>
                <a:cubicBezTo>
                  <a:pt x="424449" y="1648225"/>
                  <a:pt x="421351" y="1654422"/>
                  <a:pt x="421351" y="1657520"/>
                </a:cubicBezTo>
                <a:close/>
                <a:moveTo>
                  <a:pt x="1561477" y="1679207"/>
                </a:moveTo>
                <a:cubicBezTo>
                  <a:pt x="1552182" y="1688501"/>
                  <a:pt x="1527397" y="1688501"/>
                  <a:pt x="1521201" y="1688501"/>
                </a:cubicBezTo>
                <a:cubicBezTo>
                  <a:pt x="1511906" y="1688501"/>
                  <a:pt x="1493317" y="1685403"/>
                  <a:pt x="1480924" y="1685403"/>
                </a:cubicBezTo>
                <a:cubicBezTo>
                  <a:pt x="1496415" y="1669912"/>
                  <a:pt x="1530495" y="1638931"/>
                  <a:pt x="1539790" y="1638931"/>
                </a:cubicBezTo>
                <a:cubicBezTo>
                  <a:pt x="1545986" y="1638931"/>
                  <a:pt x="1552182" y="1663716"/>
                  <a:pt x="1561477" y="1679207"/>
                </a:cubicBezTo>
                <a:close/>
                <a:moveTo>
                  <a:pt x="1192795" y="1642029"/>
                </a:moveTo>
                <a:cubicBezTo>
                  <a:pt x="1158715" y="1651323"/>
                  <a:pt x="1093653" y="1648225"/>
                  <a:pt x="1081261" y="1703992"/>
                </a:cubicBezTo>
                <a:cubicBezTo>
                  <a:pt x="1078163" y="1700894"/>
                  <a:pt x="1078163" y="1700894"/>
                  <a:pt x="1078163" y="1694698"/>
                </a:cubicBezTo>
                <a:cubicBezTo>
                  <a:pt x="1078163" y="1648225"/>
                  <a:pt x="1130831" y="1638931"/>
                  <a:pt x="1161813" y="1638931"/>
                </a:cubicBezTo>
                <a:cubicBezTo>
                  <a:pt x="1168009" y="1638931"/>
                  <a:pt x="1183500" y="1642029"/>
                  <a:pt x="1192795" y="1642029"/>
                </a:cubicBezTo>
                <a:close/>
                <a:moveTo>
                  <a:pt x="1350801" y="1645127"/>
                </a:moveTo>
                <a:cubicBezTo>
                  <a:pt x="1338409" y="1651323"/>
                  <a:pt x="1335311" y="1676109"/>
                  <a:pt x="1338409" y="1685403"/>
                </a:cubicBezTo>
                <a:cubicBezTo>
                  <a:pt x="1313623" y="1676109"/>
                  <a:pt x="1273347" y="1663716"/>
                  <a:pt x="1251660" y="1635833"/>
                </a:cubicBezTo>
                <a:cubicBezTo>
                  <a:pt x="1257856" y="1635833"/>
                  <a:pt x="1264053" y="1632734"/>
                  <a:pt x="1270249" y="1632734"/>
                </a:cubicBezTo>
                <a:cubicBezTo>
                  <a:pt x="1279544" y="1632734"/>
                  <a:pt x="1326016" y="1642029"/>
                  <a:pt x="1350801" y="1645127"/>
                </a:cubicBezTo>
                <a:close/>
                <a:moveTo>
                  <a:pt x="619634" y="1660618"/>
                </a:moveTo>
                <a:cubicBezTo>
                  <a:pt x="619634" y="1663716"/>
                  <a:pt x="616536" y="1663716"/>
                  <a:pt x="616536" y="1669912"/>
                </a:cubicBezTo>
                <a:cubicBezTo>
                  <a:pt x="616536" y="1685403"/>
                  <a:pt x="628928" y="1685403"/>
                  <a:pt x="638223" y="1694698"/>
                </a:cubicBezTo>
                <a:cubicBezTo>
                  <a:pt x="628928" y="1716385"/>
                  <a:pt x="619634" y="1713287"/>
                  <a:pt x="610339" y="1713287"/>
                </a:cubicBezTo>
                <a:cubicBezTo>
                  <a:pt x="585554" y="1713287"/>
                  <a:pt x="545278" y="1682305"/>
                  <a:pt x="523590" y="1669912"/>
                </a:cubicBezTo>
                <a:cubicBezTo>
                  <a:pt x="523590" y="1669912"/>
                  <a:pt x="520492" y="1666814"/>
                  <a:pt x="520492" y="1660618"/>
                </a:cubicBezTo>
                <a:lnTo>
                  <a:pt x="520492" y="1629636"/>
                </a:lnTo>
                <a:cubicBezTo>
                  <a:pt x="548376" y="1635833"/>
                  <a:pt x="585554" y="1666814"/>
                  <a:pt x="619634" y="1660618"/>
                </a:cubicBezTo>
                <a:close/>
                <a:moveTo>
                  <a:pt x="498805" y="1632734"/>
                </a:moveTo>
                <a:cubicBezTo>
                  <a:pt x="498805" y="1635833"/>
                  <a:pt x="495707" y="1638931"/>
                  <a:pt x="492609" y="1638931"/>
                </a:cubicBezTo>
                <a:cubicBezTo>
                  <a:pt x="492609" y="1642029"/>
                  <a:pt x="495707" y="1642029"/>
                  <a:pt x="486412" y="1642029"/>
                </a:cubicBezTo>
                <a:cubicBezTo>
                  <a:pt x="477118" y="1642029"/>
                  <a:pt x="464725" y="1629636"/>
                  <a:pt x="461627" y="1620342"/>
                </a:cubicBezTo>
                <a:cubicBezTo>
                  <a:pt x="474020" y="1635833"/>
                  <a:pt x="486412" y="1629636"/>
                  <a:pt x="498805" y="1632734"/>
                </a:cubicBezTo>
                <a:close/>
                <a:moveTo>
                  <a:pt x="1626538" y="1638931"/>
                </a:moveTo>
                <a:cubicBezTo>
                  <a:pt x="1614146" y="1651323"/>
                  <a:pt x="1601753" y="1663716"/>
                  <a:pt x="1589360" y="1669912"/>
                </a:cubicBezTo>
                <a:lnTo>
                  <a:pt x="1576968" y="1669912"/>
                </a:lnTo>
                <a:cubicBezTo>
                  <a:pt x="1573870" y="1660618"/>
                  <a:pt x="1567673" y="1648225"/>
                  <a:pt x="1561477" y="1635833"/>
                </a:cubicBezTo>
                <a:lnTo>
                  <a:pt x="1561477" y="1623440"/>
                </a:lnTo>
                <a:cubicBezTo>
                  <a:pt x="1564575" y="1623440"/>
                  <a:pt x="1570771" y="1629636"/>
                  <a:pt x="1573870" y="1629636"/>
                </a:cubicBezTo>
                <a:cubicBezTo>
                  <a:pt x="1576968" y="1623440"/>
                  <a:pt x="1576968" y="1617244"/>
                  <a:pt x="1573870" y="1611047"/>
                </a:cubicBezTo>
                <a:cubicBezTo>
                  <a:pt x="1589360" y="1620342"/>
                  <a:pt x="1607949" y="1629636"/>
                  <a:pt x="1626538" y="1638931"/>
                </a:cubicBezTo>
                <a:close/>
                <a:moveTo>
                  <a:pt x="1456139" y="1632734"/>
                </a:moveTo>
                <a:cubicBezTo>
                  <a:pt x="1456139" y="1666814"/>
                  <a:pt x="1412765" y="1694698"/>
                  <a:pt x="1387979" y="1694698"/>
                </a:cubicBezTo>
                <a:cubicBezTo>
                  <a:pt x="1378685" y="1694698"/>
                  <a:pt x="1369390" y="1685403"/>
                  <a:pt x="1369390" y="1676109"/>
                </a:cubicBezTo>
                <a:cubicBezTo>
                  <a:pt x="1369390" y="1660618"/>
                  <a:pt x="1394176" y="1660618"/>
                  <a:pt x="1387979" y="1638931"/>
                </a:cubicBezTo>
                <a:cubicBezTo>
                  <a:pt x="1400372" y="1629636"/>
                  <a:pt x="1431354" y="1623440"/>
                  <a:pt x="1446845" y="1607949"/>
                </a:cubicBezTo>
                <a:cubicBezTo>
                  <a:pt x="1456139" y="1611047"/>
                  <a:pt x="1456139" y="1623440"/>
                  <a:pt x="1456139" y="1632734"/>
                </a:cubicBezTo>
                <a:close/>
                <a:moveTo>
                  <a:pt x="957334" y="1604851"/>
                </a:moveTo>
                <a:cubicBezTo>
                  <a:pt x="954236" y="1607949"/>
                  <a:pt x="948040" y="1611047"/>
                  <a:pt x="941843" y="1611047"/>
                </a:cubicBezTo>
                <a:cubicBezTo>
                  <a:pt x="932549" y="1611047"/>
                  <a:pt x="929451" y="1607949"/>
                  <a:pt x="926352" y="1601753"/>
                </a:cubicBezTo>
                <a:cubicBezTo>
                  <a:pt x="948040" y="1601753"/>
                  <a:pt x="954236" y="1604851"/>
                  <a:pt x="957334" y="1604851"/>
                </a:cubicBezTo>
                <a:close/>
                <a:moveTo>
                  <a:pt x="1490219" y="1620342"/>
                </a:moveTo>
                <a:cubicBezTo>
                  <a:pt x="1484023" y="1620342"/>
                  <a:pt x="1480924" y="1617244"/>
                  <a:pt x="1477826" y="1611047"/>
                </a:cubicBezTo>
                <a:cubicBezTo>
                  <a:pt x="1490219" y="1607949"/>
                  <a:pt x="1502612" y="1611047"/>
                  <a:pt x="1515004" y="1595556"/>
                </a:cubicBezTo>
                <a:cubicBezTo>
                  <a:pt x="1511906" y="1607949"/>
                  <a:pt x="1496415" y="1620342"/>
                  <a:pt x="1490219" y="1620342"/>
                </a:cubicBezTo>
                <a:close/>
                <a:moveTo>
                  <a:pt x="1053377" y="1598655"/>
                </a:moveTo>
                <a:cubicBezTo>
                  <a:pt x="1053377" y="1601753"/>
                  <a:pt x="1047181" y="1607949"/>
                  <a:pt x="1037886" y="1607949"/>
                </a:cubicBezTo>
                <a:lnTo>
                  <a:pt x="1028592" y="1607949"/>
                </a:lnTo>
                <a:cubicBezTo>
                  <a:pt x="1031690" y="1601753"/>
                  <a:pt x="1037886" y="1592458"/>
                  <a:pt x="1047181" y="1595556"/>
                </a:cubicBezTo>
                <a:cubicBezTo>
                  <a:pt x="1047181" y="1595556"/>
                  <a:pt x="1050279" y="1598655"/>
                  <a:pt x="1053377" y="1598655"/>
                </a:cubicBezTo>
                <a:close/>
                <a:moveTo>
                  <a:pt x="505001" y="1604851"/>
                </a:moveTo>
                <a:cubicBezTo>
                  <a:pt x="505001" y="1611047"/>
                  <a:pt x="501903" y="1614145"/>
                  <a:pt x="498805" y="1617244"/>
                </a:cubicBezTo>
                <a:lnTo>
                  <a:pt x="483314" y="1617244"/>
                </a:lnTo>
                <a:cubicBezTo>
                  <a:pt x="483314" y="1614145"/>
                  <a:pt x="480216" y="1614145"/>
                  <a:pt x="480216" y="1607949"/>
                </a:cubicBezTo>
                <a:cubicBezTo>
                  <a:pt x="480216" y="1598655"/>
                  <a:pt x="486412" y="1592458"/>
                  <a:pt x="495707" y="1592458"/>
                </a:cubicBezTo>
                <a:cubicBezTo>
                  <a:pt x="501903" y="1592458"/>
                  <a:pt x="505001" y="1595556"/>
                  <a:pt x="505001" y="1604851"/>
                </a:cubicBezTo>
                <a:close/>
                <a:moveTo>
                  <a:pt x="520492" y="1762857"/>
                </a:moveTo>
                <a:cubicBezTo>
                  <a:pt x="511198" y="1769054"/>
                  <a:pt x="492609" y="1772152"/>
                  <a:pt x="486412" y="1772152"/>
                </a:cubicBezTo>
                <a:cubicBezTo>
                  <a:pt x="477118" y="1772152"/>
                  <a:pt x="421351" y="1756661"/>
                  <a:pt x="387271" y="1744268"/>
                </a:cubicBezTo>
                <a:cubicBezTo>
                  <a:pt x="377977" y="1728778"/>
                  <a:pt x="312915" y="1660618"/>
                  <a:pt x="312915" y="1626538"/>
                </a:cubicBezTo>
                <a:lnTo>
                  <a:pt x="312915" y="1592458"/>
                </a:lnTo>
                <a:cubicBezTo>
                  <a:pt x="316013" y="1691600"/>
                  <a:pt x="436842" y="1781447"/>
                  <a:pt x="520492" y="1762857"/>
                </a:cubicBezTo>
                <a:close/>
                <a:moveTo>
                  <a:pt x="402762" y="1623440"/>
                </a:moveTo>
                <a:cubicBezTo>
                  <a:pt x="396566" y="1642029"/>
                  <a:pt x="374878" y="1645127"/>
                  <a:pt x="362486" y="1651323"/>
                </a:cubicBezTo>
                <a:cubicBezTo>
                  <a:pt x="356289" y="1629636"/>
                  <a:pt x="350093" y="1604851"/>
                  <a:pt x="346995" y="1576967"/>
                </a:cubicBezTo>
                <a:lnTo>
                  <a:pt x="359388" y="1576967"/>
                </a:lnTo>
                <a:cubicBezTo>
                  <a:pt x="368682" y="1586262"/>
                  <a:pt x="377977" y="1617244"/>
                  <a:pt x="402762" y="1623440"/>
                </a:cubicBezTo>
                <a:close/>
                <a:moveTo>
                  <a:pt x="1025494" y="1589360"/>
                </a:moveTo>
                <a:cubicBezTo>
                  <a:pt x="1025494" y="1576967"/>
                  <a:pt x="1028592" y="1573869"/>
                  <a:pt x="1034788" y="1573869"/>
                </a:cubicBezTo>
                <a:cubicBezTo>
                  <a:pt x="1034788" y="1583164"/>
                  <a:pt x="1028592" y="1586262"/>
                  <a:pt x="1025494" y="1589360"/>
                </a:cubicBezTo>
                <a:close/>
                <a:moveTo>
                  <a:pt x="1493317" y="1570771"/>
                </a:moveTo>
                <a:cubicBezTo>
                  <a:pt x="1493317" y="1573869"/>
                  <a:pt x="1496415" y="1570771"/>
                  <a:pt x="1496415" y="1580066"/>
                </a:cubicBezTo>
                <a:cubicBezTo>
                  <a:pt x="1496415" y="1586262"/>
                  <a:pt x="1493317" y="1589360"/>
                  <a:pt x="1490219" y="1592458"/>
                </a:cubicBezTo>
                <a:cubicBezTo>
                  <a:pt x="1484023" y="1592458"/>
                  <a:pt x="1471630" y="1586262"/>
                  <a:pt x="1471630" y="1576967"/>
                </a:cubicBezTo>
                <a:cubicBezTo>
                  <a:pt x="1471630" y="1573869"/>
                  <a:pt x="1474728" y="1573869"/>
                  <a:pt x="1477826" y="1570771"/>
                </a:cubicBezTo>
                <a:lnTo>
                  <a:pt x="1493317" y="1570771"/>
                </a:lnTo>
                <a:close/>
                <a:moveTo>
                  <a:pt x="811720" y="1586262"/>
                </a:moveTo>
                <a:cubicBezTo>
                  <a:pt x="811720" y="1604851"/>
                  <a:pt x="793131" y="1632734"/>
                  <a:pt x="771444" y="1635833"/>
                </a:cubicBezTo>
                <a:lnTo>
                  <a:pt x="746659" y="1632734"/>
                </a:lnTo>
                <a:cubicBezTo>
                  <a:pt x="762149" y="1614145"/>
                  <a:pt x="796229" y="1598655"/>
                  <a:pt x="808622" y="1570771"/>
                </a:cubicBezTo>
                <a:cubicBezTo>
                  <a:pt x="808622" y="1576967"/>
                  <a:pt x="811720" y="1580066"/>
                  <a:pt x="811720" y="1586262"/>
                </a:cubicBezTo>
                <a:close/>
                <a:moveTo>
                  <a:pt x="1236169" y="1614145"/>
                </a:moveTo>
                <a:cubicBezTo>
                  <a:pt x="1229973" y="1620342"/>
                  <a:pt x="1220678" y="1623440"/>
                  <a:pt x="1214482" y="1623440"/>
                </a:cubicBezTo>
                <a:cubicBezTo>
                  <a:pt x="1183500" y="1623440"/>
                  <a:pt x="1168009" y="1586262"/>
                  <a:pt x="1168009" y="1564575"/>
                </a:cubicBezTo>
                <a:cubicBezTo>
                  <a:pt x="1183500" y="1564575"/>
                  <a:pt x="1214482" y="1607949"/>
                  <a:pt x="1236169" y="1614145"/>
                </a:cubicBezTo>
                <a:close/>
                <a:moveTo>
                  <a:pt x="415155" y="1576967"/>
                </a:moveTo>
                <a:cubicBezTo>
                  <a:pt x="424449" y="1576967"/>
                  <a:pt x="421351" y="1573869"/>
                  <a:pt x="424449" y="1570771"/>
                </a:cubicBezTo>
                <a:cubicBezTo>
                  <a:pt x="424449" y="1573869"/>
                  <a:pt x="427547" y="1576967"/>
                  <a:pt x="427547" y="1589360"/>
                </a:cubicBezTo>
                <a:cubicBezTo>
                  <a:pt x="421351" y="1586262"/>
                  <a:pt x="399664" y="1580066"/>
                  <a:pt x="399664" y="1570771"/>
                </a:cubicBezTo>
                <a:cubicBezTo>
                  <a:pt x="399664" y="1561477"/>
                  <a:pt x="402762" y="1561477"/>
                  <a:pt x="405860" y="1561477"/>
                </a:cubicBezTo>
                <a:cubicBezTo>
                  <a:pt x="408958" y="1567673"/>
                  <a:pt x="408958" y="1576967"/>
                  <a:pt x="415155" y="1576967"/>
                </a:cubicBezTo>
                <a:close/>
                <a:moveTo>
                  <a:pt x="1536692" y="1722581"/>
                </a:moveTo>
                <a:cubicBezTo>
                  <a:pt x="1530495" y="1722581"/>
                  <a:pt x="1511906" y="1722581"/>
                  <a:pt x="1499513" y="1719483"/>
                </a:cubicBezTo>
                <a:cubicBezTo>
                  <a:pt x="1545986" y="1722581"/>
                  <a:pt x="1614146" y="1710189"/>
                  <a:pt x="1657520" y="1651323"/>
                </a:cubicBezTo>
                <a:cubicBezTo>
                  <a:pt x="1673011" y="1629636"/>
                  <a:pt x="1673011" y="1604851"/>
                  <a:pt x="1682305" y="1586262"/>
                </a:cubicBezTo>
                <a:cubicBezTo>
                  <a:pt x="1685404" y="1573869"/>
                  <a:pt x="1694698" y="1561477"/>
                  <a:pt x="1700894" y="1549084"/>
                </a:cubicBezTo>
                <a:cubicBezTo>
                  <a:pt x="1697796" y="1651323"/>
                  <a:pt x="1620342" y="1722581"/>
                  <a:pt x="1536692" y="1722581"/>
                </a:cubicBezTo>
                <a:close/>
                <a:moveTo>
                  <a:pt x="1660618" y="1549084"/>
                </a:moveTo>
                <a:cubicBezTo>
                  <a:pt x="1660618" y="1549084"/>
                  <a:pt x="1663716" y="1545986"/>
                  <a:pt x="1663716" y="1555280"/>
                </a:cubicBezTo>
                <a:cubicBezTo>
                  <a:pt x="1663716" y="1561477"/>
                  <a:pt x="1651324" y="1598655"/>
                  <a:pt x="1645127" y="1620342"/>
                </a:cubicBezTo>
                <a:lnTo>
                  <a:pt x="1629637" y="1620342"/>
                </a:lnTo>
                <a:cubicBezTo>
                  <a:pt x="1617244" y="1614145"/>
                  <a:pt x="1601753" y="1601753"/>
                  <a:pt x="1589360" y="1598655"/>
                </a:cubicBezTo>
                <a:cubicBezTo>
                  <a:pt x="1601753" y="1583164"/>
                  <a:pt x="1617244" y="1564575"/>
                  <a:pt x="1635833" y="1549084"/>
                </a:cubicBezTo>
                <a:lnTo>
                  <a:pt x="1660618" y="1549084"/>
                </a:lnTo>
                <a:close/>
                <a:moveTo>
                  <a:pt x="882978" y="1552182"/>
                </a:moveTo>
                <a:lnTo>
                  <a:pt x="864389" y="1552182"/>
                </a:lnTo>
                <a:cubicBezTo>
                  <a:pt x="867487" y="1545986"/>
                  <a:pt x="864389" y="1539789"/>
                  <a:pt x="879880" y="1539789"/>
                </a:cubicBezTo>
                <a:cubicBezTo>
                  <a:pt x="879880" y="1542888"/>
                  <a:pt x="882978" y="1549084"/>
                  <a:pt x="882978" y="1552182"/>
                </a:cubicBezTo>
                <a:close/>
                <a:moveTo>
                  <a:pt x="1583164" y="1558378"/>
                </a:moveTo>
                <a:cubicBezTo>
                  <a:pt x="1576968" y="1564575"/>
                  <a:pt x="1573870" y="1564575"/>
                  <a:pt x="1564575" y="1564575"/>
                </a:cubicBezTo>
                <a:cubicBezTo>
                  <a:pt x="1561477" y="1564575"/>
                  <a:pt x="1552182" y="1564575"/>
                  <a:pt x="1545986" y="1549084"/>
                </a:cubicBezTo>
                <a:cubicBezTo>
                  <a:pt x="1549084" y="1549084"/>
                  <a:pt x="1558379" y="1549084"/>
                  <a:pt x="1564575" y="1542888"/>
                </a:cubicBezTo>
                <a:lnTo>
                  <a:pt x="1564575" y="1536691"/>
                </a:lnTo>
                <a:cubicBezTo>
                  <a:pt x="1570771" y="1539789"/>
                  <a:pt x="1580066" y="1549084"/>
                  <a:pt x="1583164" y="1558378"/>
                </a:cubicBezTo>
                <a:close/>
                <a:moveTo>
                  <a:pt x="1158715" y="1617244"/>
                </a:moveTo>
                <a:cubicBezTo>
                  <a:pt x="1078163" y="1614145"/>
                  <a:pt x="1019297" y="1669912"/>
                  <a:pt x="1019297" y="1734974"/>
                </a:cubicBezTo>
                <a:cubicBezTo>
                  <a:pt x="1019297" y="1753563"/>
                  <a:pt x="1028592" y="1781447"/>
                  <a:pt x="1037886" y="1793839"/>
                </a:cubicBezTo>
                <a:cubicBezTo>
                  <a:pt x="1034788" y="1800036"/>
                  <a:pt x="1022396" y="1806232"/>
                  <a:pt x="1013101" y="1806232"/>
                </a:cubicBezTo>
                <a:lnTo>
                  <a:pt x="979021" y="1806232"/>
                </a:lnTo>
                <a:cubicBezTo>
                  <a:pt x="985218" y="1787643"/>
                  <a:pt x="994512" y="1753563"/>
                  <a:pt x="994512" y="1744268"/>
                </a:cubicBezTo>
                <a:cubicBezTo>
                  <a:pt x="994512" y="1673011"/>
                  <a:pt x="929451" y="1623440"/>
                  <a:pt x="867487" y="1623440"/>
                </a:cubicBezTo>
                <a:cubicBezTo>
                  <a:pt x="858193" y="1623440"/>
                  <a:pt x="839604" y="1626538"/>
                  <a:pt x="821015" y="1629636"/>
                </a:cubicBezTo>
                <a:cubicBezTo>
                  <a:pt x="827211" y="1601753"/>
                  <a:pt x="836505" y="1567673"/>
                  <a:pt x="833407" y="1539789"/>
                </a:cubicBezTo>
                <a:cubicBezTo>
                  <a:pt x="864389" y="1607949"/>
                  <a:pt x="935647" y="1626538"/>
                  <a:pt x="988316" y="1626538"/>
                </a:cubicBezTo>
                <a:cubicBezTo>
                  <a:pt x="1034788" y="1626538"/>
                  <a:pt x="1127733" y="1601753"/>
                  <a:pt x="1149420" y="1530495"/>
                </a:cubicBezTo>
                <a:cubicBezTo>
                  <a:pt x="1149420" y="1558378"/>
                  <a:pt x="1152519" y="1589360"/>
                  <a:pt x="1158715" y="1617244"/>
                </a:cubicBezTo>
                <a:close/>
                <a:moveTo>
                  <a:pt x="1109144" y="1552182"/>
                </a:moveTo>
                <a:lnTo>
                  <a:pt x="1096752" y="1552182"/>
                </a:lnTo>
                <a:cubicBezTo>
                  <a:pt x="1099850" y="1542888"/>
                  <a:pt x="1102948" y="1536691"/>
                  <a:pt x="1106046" y="1530495"/>
                </a:cubicBezTo>
                <a:lnTo>
                  <a:pt x="1109144" y="1552182"/>
                </a:lnTo>
                <a:close/>
                <a:moveTo>
                  <a:pt x="461627" y="1549084"/>
                </a:moveTo>
                <a:lnTo>
                  <a:pt x="461627" y="1561477"/>
                </a:lnTo>
                <a:cubicBezTo>
                  <a:pt x="467823" y="1564575"/>
                  <a:pt x="474020" y="1564575"/>
                  <a:pt x="480216" y="1561477"/>
                </a:cubicBezTo>
                <a:cubicBezTo>
                  <a:pt x="483314" y="1564575"/>
                  <a:pt x="483314" y="1561477"/>
                  <a:pt x="483314" y="1567673"/>
                </a:cubicBezTo>
                <a:cubicBezTo>
                  <a:pt x="483314" y="1576967"/>
                  <a:pt x="477118" y="1580066"/>
                  <a:pt x="467823" y="1580066"/>
                </a:cubicBezTo>
                <a:lnTo>
                  <a:pt x="449234" y="1580066"/>
                </a:lnTo>
                <a:lnTo>
                  <a:pt x="449234" y="1561477"/>
                </a:lnTo>
                <a:cubicBezTo>
                  <a:pt x="452333" y="1549084"/>
                  <a:pt x="458529" y="1530495"/>
                  <a:pt x="480216" y="1530495"/>
                </a:cubicBezTo>
                <a:cubicBezTo>
                  <a:pt x="477118" y="1536691"/>
                  <a:pt x="467823" y="1542888"/>
                  <a:pt x="461627" y="1549084"/>
                </a:cubicBezTo>
                <a:close/>
                <a:moveTo>
                  <a:pt x="690892" y="1542888"/>
                </a:moveTo>
                <a:cubicBezTo>
                  <a:pt x="684695" y="1539789"/>
                  <a:pt x="678499" y="1536691"/>
                  <a:pt x="669204" y="1536691"/>
                </a:cubicBezTo>
                <a:cubicBezTo>
                  <a:pt x="653714" y="1536691"/>
                  <a:pt x="647517" y="1555280"/>
                  <a:pt x="647517" y="1567673"/>
                </a:cubicBezTo>
                <a:cubicBezTo>
                  <a:pt x="641321" y="1561477"/>
                  <a:pt x="638223" y="1558378"/>
                  <a:pt x="638223" y="1549084"/>
                </a:cubicBezTo>
                <a:cubicBezTo>
                  <a:pt x="638223" y="1530495"/>
                  <a:pt x="659910" y="1518102"/>
                  <a:pt x="672303" y="1518102"/>
                </a:cubicBezTo>
                <a:cubicBezTo>
                  <a:pt x="681597" y="1518102"/>
                  <a:pt x="681597" y="1533593"/>
                  <a:pt x="690892" y="1542888"/>
                </a:cubicBezTo>
                <a:close/>
                <a:moveTo>
                  <a:pt x="616536" y="1623440"/>
                </a:moveTo>
                <a:lnTo>
                  <a:pt x="678499" y="1623440"/>
                </a:lnTo>
                <a:cubicBezTo>
                  <a:pt x="659910" y="1629636"/>
                  <a:pt x="628928" y="1635833"/>
                  <a:pt x="619634" y="1635833"/>
                </a:cubicBezTo>
                <a:cubicBezTo>
                  <a:pt x="579357" y="1635833"/>
                  <a:pt x="505001" y="1607949"/>
                  <a:pt x="505001" y="1545986"/>
                </a:cubicBezTo>
                <a:cubicBezTo>
                  <a:pt x="505001" y="1539789"/>
                  <a:pt x="511198" y="1521200"/>
                  <a:pt x="517394" y="1508808"/>
                </a:cubicBezTo>
                <a:cubicBezTo>
                  <a:pt x="492609" y="1552182"/>
                  <a:pt x="573161" y="1623440"/>
                  <a:pt x="616536" y="1623440"/>
                </a:cubicBezTo>
                <a:close/>
                <a:moveTo>
                  <a:pt x="1496415" y="1555280"/>
                </a:moveTo>
                <a:lnTo>
                  <a:pt x="1493317" y="1536691"/>
                </a:lnTo>
                <a:cubicBezTo>
                  <a:pt x="1499513" y="1539789"/>
                  <a:pt x="1505710" y="1539789"/>
                  <a:pt x="1511906" y="1542888"/>
                </a:cubicBezTo>
                <a:cubicBezTo>
                  <a:pt x="1515004" y="1539789"/>
                  <a:pt x="1515004" y="1539789"/>
                  <a:pt x="1515004" y="1533593"/>
                </a:cubicBezTo>
                <a:cubicBezTo>
                  <a:pt x="1515004" y="1524299"/>
                  <a:pt x="1502612" y="1515004"/>
                  <a:pt x="1493317" y="1508808"/>
                </a:cubicBezTo>
                <a:cubicBezTo>
                  <a:pt x="1515004" y="1502611"/>
                  <a:pt x="1524299" y="1536691"/>
                  <a:pt x="1527397" y="1552182"/>
                </a:cubicBezTo>
                <a:cubicBezTo>
                  <a:pt x="1521201" y="1552182"/>
                  <a:pt x="1511906" y="1552182"/>
                  <a:pt x="1496415" y="1555280"/>
                </a:cubicBezTo>
                <a:close/>
                <a:moveTo>
                  <a:pt x="1344605" y="1530495"/>
                </a:moveTo>
                <a:cubicBezTo>
                  <a:pt x="1344605" y="1536691"/>
                  <a:pt x="1338409" y="1542888"/>
                  <a:pt x="1332212" y="1545986"/>
                </a:cubicBezTo>
                <a:cubicBezTo>
                  <a:pt x="1329114" y="1533593"/>
                  <a:pt x="1326016" y="1521200"/>
                  <a:pt x="1310525" y="1521200"/>
                </a:cubicBezTo>
                <a:cubicBezTo>
                  <a:pt x="1301231" y="1521200"/>
                  <a:pt x="1301231" y="1524299"/>
                  <a:pt x="1295034" y="1527397"/>
                </a:cubicBezTo>
                <a:cubicBezTo>
                  <a:pt x="1291936" y="1524299"/>
                  <a:pt x="1291936" y="1524299"/>
                  <a:pt x="1291936" y="1518102"/>
                </a:cubicBezTo>
                <a:cubicBezTo>
                  <a:pt x="1291936" y="1505710"/>
                  <a:pt x="1301231" y="1505710"/>
                  <a:pt x="1307427" y="1505710"/>
                </a:cubicBezTo>
                <a:cubicBezTo>
                  <a:pt x="1313623" y="1505710"/>
                  <a:pt x="1344605" y="1515004"/>
                  <a:pt x="1344605" y="1530495"/>
                </a:cubicBezTo>
                <a:close/>
                <a:moveTo>
                  <a:pt x="322210" y="1549084"/>
                </a:moveTo>
                <a:cubicBezTo>
                  <a:pt x="269541" y="1549084"/>
                  <a:pt x="266442" y="1545986"/>
                  <a:pt x="263344" y="1545986"/>
                </a:cubicBezTo>
                <a:cubicBezTo>
                  <a:pt x="260246" y="1530495"/>
                  <a:pt x="275737" y="1515004"/>
                  <a:pt x="285031" y="1499513"/>
                </a:cubicBezTo>
                <a:cubicBezTo>
                  <a:pt x="294326" y="1508808"/>
                  <a:pt x="319111" y="1536691"/>
                  <a:pt x="322210" y="1549084"/>
                </a:cubicBezTo>
                <a:close/>
                <a:moveTo>
                  <a:pt x="390369" y="1530495"/>
                </a:moveTo>
                <a:lnTo>
                  <a:pt x="396566" y="1536691"/>
                </a:lnTo>
                <a:cubicBezTo>
                  <a:pt x="399664" y="1533593"/>
                  <a:pt x="405860" y="1527397"/>
                  <a:pt x="412056" y="1527397"/>
                </a:cubicBezTo>
                <a:lnTo>
                  <a:pt x="412056" y="1536691"/>
                </a:lnTo>
                <a:cubicBezTo>
                  <a:pt x="402762" y="1542888"/>
                  <a:pt x="390369" y="1552182"/>
                  <a:pt x="381075" y="1555280"/>
                </a:cubicBezTo>
                <a:cubicBezTo>
                  <a:pt x="377977" y="1549084"/>
                  <a:pt x="374878" y="1542888"/>
                  <a:pt x="374878" y="1533593"/>
                </a:cubicBezTo>
                <a:cubicBezTo>
                  <a:pt x="374878" y="1527397"/>
                  <a:pt x="384173" y="1502611"/>
                  <a:pt x="399664" y="1496415"/>
                </a:cubicBezTo>
                <a:cubicBezTo>
                  <a:pt x="396566" y="1505710"/>
                  <a:pt x="390369" y="1518102"/>
                  <a:pt x="390369" y="1530495"/>
                </a:cubicBezTo>
                <a:close/>
                <a:moveTo>
                  <a:pt x="1468532" y="1530495"/>
                </a:moveTo>
                <a:cubicBezTo>
                  <a:pt x="1468532" y="1598655"/>
                  <a:pt x="1381783" y="1617244"/>
                  <a:pt x="1347703" y="1617244"/>
                </a:cubicBezTo>
                <a:cubicBezTo>
                  <a:pt x="1341507" y="1617244"/>
                  <a:pt x="1316722" y="1614145"/>
                  <a:pt x="1301231" y="1611047"/>
                </a:cubicBezTo>
                <a:cubicBezTo>
                  <a:pt x="1347703" y="1611047"/>
                  <a:pt x="1484023" y="1576967"/>
                  <a:pt x="1456139" y="1490219"/>
                </a:cubicBezTo>
                <a:cubicBezTo>
                  <a:pt x="1462335" y="1502611"/>
                  <a:pt x="1468532" y="1521200"/>
                  <a:pt x="1468532" y="1530495"/>
                </a:cubicBezTo>
                <a:close/>
                <a:moveTo>
                  <a:pt x="700186" y="1521200"/>
                </a:moveTo>
                <a:cubicBezTo>
                  <a:pt x="693990" y="1518102"/>
                  <a:pt x="687793" y="1508808"/>
                  <a:pt x="681597" y="1505710"/>
                </a:cubicBezTo>
                <a:cubicBezTo>
                  <a:pt x="675401" y="1502611"/>
                  <a:pt x="669204" y="1502611"/>
                  <a:pt x="663008" y="1502611"/>
                </a:cubicBezTo>
                <a:cubicBezTo>
                  <a:pt x="641321" y="1502611"/>
                  <a:pt x="625830" y="1508808"/>
                  <a:pt x="616536" y="1542888"/>
                </a:cubicBezTo>
                <a:cubicBezTo>
                  <a:pt x="601045" y="1511906"/>
                  <a:pt x="635125" y="1490219"/>
                  <a:pt x="659910" y="1490219"/>
                </a:cubicBezTo>
                <a:cubicBezTo>
                  <a:pt x="672303" y="1490219"/>
                  <a:pt x="693990" y="1496415"/>
                  <a:pt x="700186" y="1521200"/>
                </a:cubicBezTo>
                <a:close/>
                <a:moveTo>
                  <a:pt x="1050279" y="1487121"/>
                </a:moveTo>
                <a:cubicBezTo>
                  <a:pt x="1034788" y="1493317"/>
                  <a:pt x="1006905" y="1496415"/>
                  <a:pt x="997610" y="1496415"/>
                </a:cubicBezTo>
                <a:cubicBezTo>
                  <a:pt x="991414" y="1496415"/>
                  <a:pt x="957334" y="1493317"/>
                  <a:pt x="935647" y="1487121"/>
                </a:cubicBezTo>
                <a:lnTo>
                  <a:pt x="1050279" y="1487121"/>
                </a:lnTo>
                <a:close/>
                <a:moveTo>
                  <a:pt x="1369390" y="1515004"/>
                </a:moveTo>
                <a:cubicBezTo>
                  <a:pt x="1369390" y="1524299"/>
                  <a:pt x="1366292" y="1524299"/>
                  <a:pt x="1366292" y="1527397"/>
                </a:cubicBezTo>
                <a:cubicBezTo>
                  <a:pt x="1363194" y="1502611"/>
                  <a:pt x="1335311" y="1487121"/>
                  <a:pt x="1316722" y="1487121"/>
                </a:cubicBezTo>
                <a:cubicBezTo>
                  <a:pt x="1304329" y="1487121"/>
                  <a:pt x="1301231" y="1487121"/>
                  <a:pt x="1282642" y="1505710"/>
                </a:cubicBezTo>
                <a:cubicBezTo>
                  <a:pt x="1279544" y="1480924"/>
                  <a:pt x="1307427" y="1477826"/>
                  <a:pt x="1316722" y="1477826"/>
                </a:cubicBezTo>
                <a:cubicBezTo>
                  <a:pt x="1335311" y="1477826"/>
                  <a:pt x="1369390" y="1490219"/>
                  <a:pt x="1369390" y="1515004"/>
                </a:cubicBezTo>
                <a:close/>
                <a:moveTo>
                  <a:pt x="1595557" y="1530495"/>
                </a:moveTo>
                <a:cubicBezTo>
                  <a:pt x="1583164" y="1527397"/>
                  <a:pt x="1570771" y="1515004"/>
                  <a:pt x="1558379" y="1515004"/>
                </a:cubicBezTo>
                <a:lnTo>
                  <a:pt x="1558379" y="1505710"/>
                </a:lnTo>
                <a:lnTo>
                  <a:pt x="1580066" y="1505710"/>
                </a:lnTo>
                <a:lnTo>
                  <a:pt x="1586262" y="1499513"/>
                </a:lnTo>
                <a:cubicBezTo>
                  <a:pt x="1580066" y="1490219"/>
                  <a:pt x="1580066" y="1480924"/>
                  <a:pt x="1570771" y="1474728"/>
                </a:cubicBezTo>
                <a:cubicBezTo>
                  <a:pt x="1589360" y="1468532"/>
                  <a:pt x="1598655" y="1505710"/>
                  <a:pt x="1598655" y="1511906"/>
                </a:cubicBezTo>
                <a:cubicBezTo>
                  <a:pt x="1598655" y="1521200"/>
                  <a:pt x="1595557" y="1524299"/>
                  <a:pt x="1595557" y="1530495"/>
                </a:cubicBezTo>
                <a:close/>
                <a:moveTo>
                  <a:pt x="1728778" y="1511906"/>
                </a:moveTo>
                <a:cubicBezTo>
                  <a:pt x="1716385" y="1511906"/>
                  <a:pt x="1700894" y="1515004"/>
                  <a:pt x="1673011" y="1518102"/>
                </a:cubicBezTo>
                <a:cubicBezTo>
                  <a:pt x="1673011" y="1518102"/>
                  <a:pt x="1669913" y="1518102"/>
                  <a:pt x="1669913" y="1511906"/>
                </a:cubicBezTo>
                <a:cubicBezTo>
                  <a:pt x="1669913" y="1502611"/>
                  <a:pt x="1691600" y="1480924"/>
                  <a:pt x="1703993" y="1465433"/>
                </a:cubicBezTo>
                <a:cubicBezTo>
                  <a:pt x="1713287" y="1480924"/>
                  <a:pt x="1722582" y="1496415"/>
                  <a:pt x="1728778" y="1511906"/>
                </a:cubicBezTo>
                <a:close/>
                <a:moveTo>
                  <a:pt x="1651324" y="1480924"/>
                </a:moveTo>
                <a:cubicBezTo>
                  <a:pt x="1648226" y="1480924"/>
                  <a:pt x="1642029" y="1477826"/>
                  <a:pt x="1635833" y="1477826"/>
                </a:cubicBezTo>
                <a:cubicBezTo>
                  <a:pt x="1635833" y="1474728"/>
                  <a:pt x="1638931" y="1468532"/>
                  <a:pt x="1638931" y="1465433"/>
                </a:cubicBezTo>
                <a:cubicBezTo>
                  <a:pt x="1645127" y="1468532"/>
                  <a:pt x="1651324" y="1474728"/>
                  <a:pt x="1651324" y="1480924"/>
                </a:cubicBezTo>
                <a:close/>
                <a:moveTo>
                  <a:pt x="808622" y="1493317"/>
                </a:moveTo>
                <a:cubicBezTo>
                  <a:pt x="802426" y="1484022"/>
                  <a:pt x="793131" y="1471630"/>
                  <a:pt x="786935" y="1462335"/>
                </a:cubicBezTo>
                <a:cubicBezTo>
                  <a:pt x="796229" y="1471630"/>
                  <a:pt x="805524" y="1484022"/>
                  <a:pt x="808622" y="1493317"/>
                </a:cubicBezTo>
                <a:close/>
                <a:moveTo>
                  <a:pt x="446136" y="1468532"/>
                </a:moveTo>
                <a:cubicBezTo>
                  <a:pt x="443038" y="1477826"/>
                  <a:pt x="433744" y="1487121"/>
                  <a:pt x="433744" y="1496415"/>
                </a:cubicBezTo>
                <a:cubicBezTo>
                  <a:pt x="433744" y="1502611"/>
                  <a:pt x="433744" y="1499513"/>
                  <a:pt x="436842" y="1505710"/>
                </a:cubicBezTo>
                <a:cubicBezTo>
                  <a:pt x="443038" y="1508808"/>
                  <a:pt x="452333" y="1505710"/>
                  <a:pt x="461627" y="1505710"/>
                </a:cubicBezTo>
                <a:cubicBezTo>
                  <a:pt x="458529" y="1515004"/>
                  <a:pt x="449234" y="1521200"/>
                  <a:pt x="443038" y="1530495"/>
                </a:cubicBezTo>
                <a:cubicBezTo>
                  <a:pt x="427547" y="1524299"/>
                  <a:pt x="421351" y="1499513"/>
                  <a:pt x="421351" y="1493317"/>
                </a:cubicBezTo>
                <a:cubicBezTo>
                  <a:pt x="421351" y="1484022"/>
                  <a:pt x="430645" y="1456139"/>
                  <a:pt x="446136" y="1459237"/>
                </a:cubicBezTo>
                <a:lnTo>
                  <a:pt x="446136" y="1468532"/>
                </a:lnTo>
                <a:close/>
                <a:moveTo>
                  <a:pt x="858193" y="1453041"/>
                </a:moveTo>
                <a:cubicBezTo>
                  <a:pt x="848898" y="1471630"/>
                  <a:pt x="827211" y="1477826"/>
                  <a:pt x="833407" y="1502611"/>
                </a:cubicBezTo>
                <a:cubicBezTo>
                  <a:pt x="830309" y="1496415"/>
                  <a:pt x="827211" y="1490219"/>
                  <a:pt x="827211" y="1480924"/>
                </a:cubicBezTo>
                <a:cubicBezTo>
                  <a:pt x="827211" y="1468532"/>
                  <a:pt x="827211" y="1462335"/>
                  <a:pt x="845800" y="1453041"/>
                </a:cubicBezTo>
                <a:lnTo>
                  <a:pt x="858193" y="1453041"/>
                </a:lnTo>
                <a:close/>
                <a:moveTo>
                  <a:pt x="322210" y="1477826"/>
                </a:moveTo>
                <a:cubicBezTo>
                  <a:pt x="316013" y="1477826"/>
                  <a:pt x="309817" y="1474728"/>
                  <a:pt x="306719" y="1468532"/>
                </a:cubicBezTo>
                <a:lnTo>
                  <a:pt x="306719" y="1459237"/>
                </a:lnTo>
                <a:cubicBezTo>
                  <a:pt x="309817" y="1459237"/>
                  <a:pt x="316013" y="1459237"/>
                  <a:pt x="322210" y="1453041"/>
                </a:cubicBezTo>
                <a:lnTo>
                  <a:pt x="322210" y="1477826"/>
                </a:lnTo>
                <a:close/>
                <a:moveTo>
                  <a:pt x="1152519" y="1480924"/>
                </a:moveTo>
                <a:cubicBezTo>
                  <a:pt x="1152519" y="1487121"/>
                  <a:pt x="1149420" y="1496415"/>
                  <a:pt x="1143224" y="1502611"/>
                </a:cubicBezTo>
                <a:cubicBezTo>
                  <a:pt x="1143224" y="1487121"/>
                  <a:pt x="1149420" y="1462335"/>
                  <a:pt x="1124635" y="1456139"/>
                </a:cubicBezTo>
                <a:cubicBezTo>
                  <a:pt x="1124635" y="1453041"/>
                  <a:pt x="1124635" y="1449943"/>
                  <a:pt x="1133930" y="1449943"/>
                </a:cubicBezTo>
                <a:cubicBezTo>
                  <a:pt x="1146322" y="1449943"/>
                  <a:pt x="1152519" y="1471630"/>
                  <a:pt x="1152519" y="1480924"/>
                </a:cubicBezTo>
                <a:close/>
                <a:moveTo>
                  <a:pt x="1177304" y="1480924"/>
                </a:moveTo>
                <a:cubicBezTo>
                  <a:pt x="1177304" y="1487121"/>
                  <a:pt x="1183500" y="1493317"/>
                  <a:pt x="1189697" y="1493317"/>
                </a:cubicBezTo>
                <a:cubicBezTo>
                  <a:pt x="1205188" y="1493317"/>
                  <a:pt x="1202089" y="1468532"/>
                  <a:pt x="1208286" y="1462335"/>
                </a:cubicBezTo>
                <a:cubicBezTo>
                  <a:pt x="1208286" y="1471630"/>
                  <a:pt x="1202089" y="1477826"/>
                  <a:pt x="1205188" y="1493317"/>
                </a:cubicBezTo>
                <a:cubicBezTo>
                  <a:pt x="1229973" y="1480924"/>
                  <a:pt x="1279544" y="1462335"/>
                  <a:pt x="1279544" y="1456139"/>
                </a:cubicBezTo>
                <a:cubicBezTo>
                  <a:pt x="1279544" y="1449943"/>
                  <a:pt x="1278180" y="1449261"/>
                  <a:pt x="1278180" y="1448579"/>
                </a:cubicBezTo>
                <a:cubicBezTo>
                  <a:pt x="1278180" y="1448208"/>
                  <a:pt x="1278521" y="1447867"/>
                  <a:pt x="1279544" y="1446844"/>
                </a:cubicBezTo>
                <a:lnTo>
                  <a:pt x="1279544" y="1462335"/>
                </a:lnTo>
                <a:cubicBezTo>
                  <a:pt x="1245464" y="1474728"/>
                  <a:pt x="1226875" y="1493317"/>
                  <a:pt x="1198991" y="1493317"/>
                </a:cubicBezTo>
                <a:cubicBezTo>
                  <a:pt x="1192795" y="1493317"/>
                  <a:pt x="1183500" y="1493317"/>
                  <a:pt x="1174206" y="1490219"/>
                </a:cubicBezTo>
                <a:cubicBezTo>
                  <a:pt x="1171108" y="1477826"/>
                  <a:pt x="1183500" y="1459237"/>
                  <a:pt x="1198991" y="1446844"/>
                </a:cubicBezTo>
                <a:cubicBezTo>
                  <a:pt x="1192795" y="1456139"/>
                  <a:pt x="1177304" y="1471630"/>
                  <a:pt x="1177304" y="1480924"/>
                </a:cubicBezTo>
                <a:close/>
                <a:moveTo>
                  <a:pt x="613437" y="1446844"/>
                </a:moveTo>
                <a:cubicBezTo>
                  <a:pt x="613437" y="1453041"/>
                  <a:pt x="610339" y="1459237"/>
                  <a:pt x="607241" y="1465433"/>
                </a:cubicBezTo>
                <a:cubicBezTo>
                  <a:pt x="604143" y="1465433"/>
                  <a:pt x="597947" y="1462335"/>
                  <a:pt x="594848" y="1456139"/>
                </a:cubicBezTo>
                <a:lnTo>
                  <a:pt x="594848" y="1446844"/>
                </a:lnTo>
                <a:lnTo>
                  <a:pt x="613437" y="1446844"/>
                </a:lnTo>
                <a:close/>
                <a:moveTo>
                  <a:pt x="1549084" y="1468532"/>
                </a:moveTo>
                <a:cubicBezTo>
                  <a:pt x="1549084" y="1477826"/>
                  <a:pt x="1545986" y="1496415"/>
                  <a:pt x="1539790" y="1508808"/>
                </a:cubicBezTo>
                <a:cubicBezTo>
                  <a:pt x="1533593" y="1502611"/>
                  <a:pt x="1524299" y="1496415"/>
                  <a:pt x="1515004" y="1490219"/>
                </a:cubicBezTo>
                <a:lnTo>
                  <a:pt x="1515004" y="1480924"/>
                </a:lnTo>
                <a:cubicBezTo>
                  <a:pt x="1521201" y="1480924"/>
                  <a:pt x="1530495" y="1484022"/>
                  <a:pt x="1536692" y="1484022"/>
                </a:cubicBezTo>
                <a:lnTo>
                  <a:pt x="1542888" y="1477826"/>
                </a:lnTo>
                <a:cubicBezTo>
                  <a:pt x="1539790" y="1471630"/>
                  <a:pt x="1530495" y="1462335"/>
                  <a:pt x="1530495" y="1456139"/>
                </a:cubicBezTo>
                <a:lnTo>
                  <a:pt x="1530495" y="1437550"/>
                </a:lnTo>
                <a:cubicBezTo>
                  <a:pt x="1552182" y="1443746"/>
                  <a:pt x="1549084" y="1459237"/>
                  <a:pt x="1549084" y="1468532"/>
                </a:cubicBezTo>
                <a:close/>
                <a:moveTo>
                  <a:pt x="362486" y="1431354"/>
                </a:moveTo>
                <a:lnTo>
                  <a:pt x="362486" y="1446844"/>
                </a:lnTo>
                <a:cubicBezTo>
                  <a:pt x="359388" y="1456139"/>
                  <a:pt x="356289" y="1459237"/>
                  <a:pt x="356289" y="1465433"/>
                </a:cubicBezTo>
                <a:cubicBezTo>
                  <a:pt x="356289" y="1484022"/>
                  <a:pt x="374878" y="1474728"/>
                  <a:pt x="384173" y="1480924"/>
                </a:cubicBezTo>
                <a:lnTo>
                  <a:pt x="362486" y="1502611"/>
                </a:lnTo>
                <a:cubicBezTo>
                  <a:pt x="353191" y="1496415"/>
                  <a:pt x="343897" y="1474728"/>
                  <a:pt x="343897" y="1468532"/>
                </a:cubicBezTo>
                <a:cubicBezTo>
                  <a:pt x="343897" y="1459237"/>
                  <a:pt x="350093" y="1443746"/>
                  <a:pt x="353191" y="1431354"/>
                </a:cubicBezTo>
                <a:lnTo>
                  <a:pt x="362486" y="1431354"/>
                </a:lnTo>
                <a:close/>
                <a:moveTo>
                  <a:pt x="1381783" y="1440648"/>
                </a:moveTo>
                <a:cubicBezTo>
                  <a:pt x="1378685" y="1440648"/>
                  <a:pt x="1375587" y="1443746"/>
                  <a:pt x="1366292" y="1443746"/>
                </a:cubicBezTo>
                <a:cubicBezTo>
                  <a:pt x="1366292" y="1434452"/>
                  <a:pt x="1369390" y="1431354"/>
                  <a:pt x="1369390" y="1428255"/>
                </a:cubicBezTo>
                <a:cubicBezTo>
                  <a:pt x="1372489" y="1428255"/>
                  <a:pt x="1378685" y="1434452"/>
                  <a:pt x="1381783" y="1440648"/>
                </a:cubicBezTo>
                <a:close/>
                <a:moveTo>
                  <a:pt x="1251660" y="1428255"/>
                </a:moveTo>
                <a:cubicBezTo>
                  <a:pt x="1254758" y="1431354"/>
                  <a:pt x="1260955" y="1434452"/>
                  <a:pt x="1264053" y="1437550"/>
                </a:cubicBezTo>
                <a:cubicBezTo>
                  <a:pt x="1257856" y="1434452"/>
                  <a:pt x="1248562" y="1431354"/>
                  <a:pt x="1242366" y="1428255"/>
                </a:cubicBezTo>
                <a:lnTo>
                  <a:pt x="1251660" y="1428255"/>
                </a:lnTo>
                <a:close/>
                <a:moveTo>
                  <a:pt x="1660618" y="1456139"/>
                </a:moveTo>
                <a:cubicBezTo>
                  <a:pt x="1648226" y="1456139"/>
                  <a:pt x="1642029" y="1443746"/>
                  <a:pt x="1642029" y="1431354"/>
                </a:cubicBezTo>
                <a:cubicBezTo>
                  <a:pt x="1657520" y="1418961"/>
                  <a:pt x="1673011" y="1440648"/>
                  <a:pt x="1673011" y="1453041"/>
                </a:cubicBezTo>
                <a:cubicBezTo>
                  <a:pt x="1669913" y="1456139"/>
                  <a:pt x="1669913" y="1456139"/>
                  <a:pt x="1660618" y="1456139"/>
                </a:cubicBezTo>
                <a:close/>
                <a:moveTo>
                  <a:pt x="495707" y="1468532"/>
                </a:moveTo>
                <a:cubicBezTo>
                  <a:pt x="498805" y="1465433"/>
                  <a:pt x="505001" y="1459237"/>
                  <a:pt x="511198" y="1459237"/>
                </a:cubicBezTo>
                <a:cubicBezTo>
                  <a:pt x="508100" y="1471630"/>
                  <a:pt x="495707" y="1487121"/>
                  <a:pt x="489511" y="1502611"/>
                </a:cubicBezTo>
                <a:cubicBezTo>
                  <a:pt x="461627" y="1493317"/>
                  <a:pt x="467823" y="1480924"/>
                  <a:pt x="467823" y="1465433"/>
                </a:cubicBezTo>
                <a:cubicBezTo>
                  <a:pt x="467823" y="1456139"/>
                  <a:pt x="470922" y="1434452"/>
                  <a:pt x="477118" y="1418961"/>
                </a:cubicBezTo>
                <a:cubicBezTo>
                  <a:pt x="501903" y="1425157"/>
                  <a:pt x="470922" y="1449943"/>
                  <a:pt x="495707" y="1468532"/>
                </a:cubicBezTo>
                <a:close/>
                <a:moveTo>
                  <a:pt x="263344" y="1465433"/>
                </a:moveTo>
                <a:cubicBezTo>
                  <a:pt x="263344" y="1474728"/>
                  <a:pt x="260246" y="1477826"/>
                  <a:pt x="254050" y="1480924"/>
                </a:cubicBezTo>
                <a:cubicBezTo>
                  <a:pt x="250952" y="1459237"/>
                  <a:pt x="241657" y="1437550"/>
                  <a:pt x="232363" y="1415863"/>
                </a:cubicBezTo>
                <a:cubicBezTo>
                  <a:pt x="247853" y="1437550"/>
                  <a:pt x="263344" y="1446844"/>
                  <a:pt x="263344" y="1465433"/>
                </a:cubicBezTo>
                <a:close/>
                <a:moveTo>
                  <a:pt x="1722582" y="1440648"/>
                </a:moveTo>
                <a:lnTo>
                  <a:pt x="1722582" y="1428255"/>
                </a:lnTo>
                <a:cubicBezTo>
                  <a:pt x="1728778" y="1422059"/>
                  <a:pt x="1734974" y="1415863"/>
                  <a:pt x="1738072" y="1409666"/>
                </a:cubicBezTo>
                <a:cubicBezTo>
                  <a:pt x="1734974" y="1412765"/>
                  <a:pt x="1734974" y="1434452"/>
                  <a:pt x="1722582" y="1440648"/>
                </a:cubicBezTo>
                <a:close/>
                <a:moveTo>
                  <a:pt x="1285740" y="1431354"/>
                </a:moveTo>
                <a:cubicBezTo>
                  <a:pt x="1282642" y="1428255"/>
                  <a:pt x="1276445" y="1418961"/>
                  <a:pt x="1267151" y="1412765"/>
                </a:cubicBezTo>
                <a:cubicBezTo>
                  <a:pt x="1276445" y="1412765"/>
                  <a:pt x="1288838" y="1412765"/>
                  <a:pt x="1298133" y="1406568"/>
                </a:cubicBezTo>
                <a:cubicBezTo>
                  <a:pt x="1295034" y="1412765"/>
                  <a:pt x="1288838" y="1422059"/>
                  <a:pt x="1285740" y="1431354"/>
                </a:cubicBezTo>
                <a:close/>
                <a:moveTo>
                  <a:pt x="1623440" y="1437550"/>
                </a:moveTo>
                <a:cubicBezTo>
                  <a:pt x="1623440" y="1446844"/>
                  <a:pt x="1620342" y="1462335"/>
                  <a:pt x="1614146" y="1474728"/>
                </a:cubicBezTo>
                <a:cubicBezTo>
                  <a:pt x="1604851" y="1471630"/>
                  <a:pt x="1589360" y="1462335"/>
                  <a:pt x="1589360" y="1449943"/>
                </a:cubicBezTo>
                <a:cubicBezTo>
                  <a:pt x="1589360" y="1449943"/>
                  <a:pt x="1586262" y="1446844"/>
                  <a:pt x="1595557" y="1446844"/>
                </a:cubicBezTo>
                <a:cubicBezTo>
                  <a:pt x="1601753" y="1446844"/>
                  <a:pt x="1604851" y="1453041"/>
                  <a:pt x="1611048" y="1453041"/>
                </a:cubicBezTo>
                <a:lnTo>
                  <a:pt x="1611048" y="1418961"/>
                </a:lnTo>
                <a:cubicBezTo>
                  <a:pt x="1607949" y="1415863"/>
                  <a:pt x="1607949" y="1409666"/>
                  <a:pt x="1604851" y="1403470"/>
                </a:cubicBezTo>
                <a:cubicBezTo>
                  <a:pt x="1626538" y="1412765"/>
                  <a:pt x="1623440" y="1428255"/>
                  <a:pt x="1623440" y="1437550"/>
                </a:cubicBezTo>
                <a:close/>
                <a:moveTo>
                  <a:pt x="1508808" y="1440648"/>
                </a:moveTo>
                <a:cubicBezTo>
                  <a:pt x="1508808" y="1443746"/>
                  <a:pt x="1493317" y="1471630"/>
                  <a:pt x="1487121" y="1480924"/>
                </a:cubicBezTo>
                <a:cubicBezTo>
                  <a:pt x="1484023" y="1471630"/>
                  <a:pt x="1474728" y="1459237"/>
                  <a:pt x="1465434" y="1446844"/>
                </a:cubicBezTo>
                <a:cubicBezTo>
                  <a:pt x="1465434" y="1443746"/>
                  <a:pt x="1465434" y="1440648"/>
                  <a:pt x="1468532" y="1437550"/>
                </a:cubicBezTo>
                <a:cubicBezTo>
                  <a:pt x="1471630" y="1437550"/>
                  <a:pt x="1477826" y="1443746"/>
                  <a:pt x="1487121" y="1446844"/>
                </a:cubicBezTo>
                <a:cubicBezTo>
                  <a:pt x="1487121" y="1437550"/>
                  <a:pt x="1487121" y="1425157"/>
                  <a:pt x="1484023" y="1400372"/>
                </a:cubicBezTo>
                <a:cubicBezTo>
                  <a:pt x="1496415" y="1403470"/>
                  <a:pt x="1508808" y="1431354"/>
                  <a:pt x="1508808" y="1440648"/>
                </a:cubicBezTo>
                <a:close/>
                <a:moveTo>
                  <a:pt x="1056475" y="1428255"/>
                </a:moveTo>
                <a:cubicBezTo>
                  <a:pt x="1034788" y="1418961"/>
                  <a:pt x="1006905" y="1409666"/>
                  <a:pt x="985218" y="1409666"/>
                </a:cubicBezTo>
                <a:cubicBezTo>
                  <a:pt x="975923" y="1409666"/>
                  <a:pt x="951138" y="1415863"/>
                  <a:pt x="935647" y="1422059"/>
                </a:cubicBezTo>
                <a:cubicBezTo>
                  <a:pt x="954236" y="1400372"/>
                  <a:pt x="969727" y="1400372"/>
                  <a:pt x="991414" y="1400372"/>
                </a:cubicBezTo>
                <a:cubicBezTo>
                  <a:pt x="1010003" y="1400372"/>
                  <a:pt x="1047181" y="1403470"/>
                  <a:pt x="1056475" y="1428255"/>
                </a:cubicBezTo>
                <a:close/>
                <a:moveTo>
                  <a:pt x="731168" y="1406568"/>
                </a:moveTo>
                <a:cubicBezTo>
                  <a:pt x="721873" y="1403470"/>
                  <a:pt x="709481" y="1400372"/>
                  <a:pt x="700186" y="1400372"/>
                </a:cubicBezTo>
                <a:lnTo>
                  <a:pt x="731168" y="1406568"/>
                </a:lnTo>
                <a:close/>
                <a:moveTo>
                  <a:pt x="418253" y="1397274"/>
                </a:moveTo>
                <a:cubicBezTo>
                  <a:pt x="418253" y="1403470"/>
                  <a:pt x="412056" y="1412765"/>
                  <a:pt x="405860" y="1422059"/>
                </a:cubicBezTo>
                <a:lnTo>
                  <a:pt x="405860" y="1434452"/>
                </a:lnTo>
                <a:lnTo>
                  <a:pt x="412056" y="1440648"/>
                </a:lnTo>
                <a:cubicBezTo>
                  <a:pt x="427547" y="1425157"/>
                  <a:pt x="430645" y="1422059"/>
                  <a:pt x="430645" y="1431354"/>
                </a:cubicBezTo>
                <a:cubicBezTo>
                  <a:pt x="430645" y="1440648"/>
                  <a:pt x="412056" y="1459237"/>
                  <a:pt x="405860" y="1471630"/>
                </a:cubicBezTo>
                <a:cubicBezTo>
                  <a:pt x="384173" y="1459237"/>
                  <a:pt x="384173" y="1446844"/>
                  <a:pt x="384173" y="1434452"/>
                </a:cubicBezTo>
                <a:cubicBezTo>
                  <a:pt x="384173" y="1422059"/>
                  <a:pt x="384173" y="1409666"/>
                  <a:pt x="402762" y="1397274"/>
                </a:cubicBezTo>
                <a:lnTo>
                  <a:pt x="418253" y="1397274"/>
                </a:lnTo>
                <a:close/>
                <a:moveTo>
                  <a:pt x="1267151" y="1391077"/>
                </a:moveTo>
                <a:cubicBezTo>
                  <a:pt x="1264053" y="1391077"/>
                  <a:pt x="1257856" y="1391077"/>
                  <a:pt x="1254758" y="1394176"/>
                </a:cubicBezTo>
                <a:cubicBezTo>
                  <a:pt x="1254758" y="1394176"/>
                  <a:pt x="1251660" y="1391077"/>
                  <a:pt x="1251660" y="1387979"/>
                </a:cubicBezTo>
                <a:cubicBezTo>
                  <a:pt x="1254758" y="1387979"/>
                  <a:pt x="1260955" y="1391077"/>
                  <a:pt x="1267151" y="1391077"/>
                </a:cubicBezTo>
                <a:close/>
                <a:moveTo>
                  <a:pt x="560768" y="1418961"/>
                </a:moveTo>
                <a:lnTo>
                  <a:pt x="560768" y="1434452"/>
                </a:lnTo>
                <a:cubicBezTo>
                  <a:pt x="551474" y="1434452"/>
                  <a:pt x="532885" y="1446844"/>
                  <a:pt x="526689" y="1446844"/>
                </a:cubicBezTo>
                <a:cubicBezTo>
                  <a:pt x="508100" y="1446844"/>
                  <a:pt x="505001" y="1403470"/>
                  <a:pt x="505001" y="1400372"/>
                </a:cubicBezTo>
                <a:cubicBezTo>
                  <a:pt x="505001" y="1378685"/>
                  <a:pt x="520492" y="1384881"/>
                  <a:pt x="532885" y="1384881"/>
                </a:cubicBezTo>
                <a:cubicBezTo>
                  <a:pt x="554572" y="1384881"/>
                  <a:pt x="560768" y="1397274"/>
                  <a:pt x="560768" y="1418961"/>
                </a:cubicBezTo>
                <a:close/>
                <a:moveTo>
                  <a:pt x="309817" y="1440648"/>
                </a:moveTo>
                <a:cubicBezTo>
                  <a:pt x="306719" y="1440648"/>
                  <a:pt x="306719" y="1443746"/>
                  <a:pt x="297424" y="1443746"/>
                </a:cubicBezTo>
                <a:cubicBezTo>
                  <a:pt x="281933" y="1443746"/>
                  <a:pt x="269541" y="1412765"/>
                  <a:pt x="269541" y="1409666"/>
                </a:cubicBezTo>
                <a:cubicBezTo>
                  <a:pt x="269541" y="1394176"/>
                  <a:pt x="303621" y="1384881"/>
                  <a:pt x="306719" y="1384881"/>
                </a:cubicBezTo>
                <a:cubicBezTo>
                  <a:pt x="306719" y="1400372"/>
                  <a:pt x="306719" y="1415863"/>
                  <a:pt x="309817" y="1440648"/>
                </a:cubicBezTo>
                <a:close/>
                <a:moveTo>
                  <a:pt x="1570771" y="1446844"/>
                </a:moveTo>
                <a:cubicBezTo>
                  <a:pt x="1561477" y="1437550"/>
                  <a:pt x="1549084" y="1425157"/>
                  <a:pt x="1542888" y="1415863"/>
                </a:cubicBezTo>
                <a:cubicBezTo>
                  <a:pt x="1549084" y="1409666"/>
                  <a:pt x="1567673" y="1412765"/>
                  <a:pt x="1567673" y="1403470"/>
                </a:cubicBezTo>
                <a:cubicBezTo>
                  <a:pt x="1567673" y="1397274"/>
                  <a:pt x="1555281" y="1381783"/>
                  <a:pt x="1555281" y="1369390"/>
                </a:cubicBezTo>
                <a:cubicBezTo>
                  <a:pt x="1573870" y="1375587"/>
                  <a:pt x="1583164" y="1397274"/>
                  <a:pt x="1583164" y="1412765"/>
                </a:cubicBezTo>
                <a:cubicBezTo>
                  <a:pt x="1583164" y="1418961"/>
                  <a:pt x="1583164" y="1434452"/>
                  <a:pt x="1570771" y="1446844"/>
                </a:cubicBezTo>
                <a:close/>
                <a:moveTo>
                  <a:pt x="467823" y="1387979"/>
                </a:moveTo>
                <a:cubicBezTo>
                  <a:pt x="470922" y="1387979"/>
                  <a:pt x="477118" y="1384881"/>
                  <a:pt x="483314" y="1381783"/>
                </a:cubicBezTo>
                <a:cubicBezTo>
                  <a:pt x="470922" y="1397274"/>
                  <a:pt x="461627" y="1412765"/>
                  <a:pt x="452333" y="1428255"/>
                </a:cubicBezTo>
                <a:cubicBezTo>
                  <a:pt x="443038" y="1418961"/>
                  <a:pt x="433744" y="1397274"/>
                  <a:pt x="433744" y="1387979"/>
                </a:cubicBezTo>
                <a:cubicBezTo>
                  <a:pt x="433744" y="1378685"/>
                  <a:pt x="436842" y="1369390"/>
                  <a:pt x="449234" y="1369390"/>
                </a:cubicBezTo>
                <a:cubicBezTo>
                  <a:pt x="458529" y="1369390"/>
                  <a:pt x="452333" y="1372488"/>
                  <a:pt x="467823" y="1387979"/>
                </a:cubicBezTo>
                <a:close/>
                <a:moveTo>
                  <a:pt x="1465434" y="1363194"/>
                </a:moveTo>
                <a:lnTo>
                  <a:pt x="1465434" y="1400372"/>
                </a:lnTo>
                <a:cubicBezTo>
                  <a:pt x="1456139" y="1412765"/>
                  <a:pt x="1446845" y="1425157"/>
                  <a:pt x="1440648" y="1425157"/>
                </a:cubicBezTo>
                <a:cubicBezTo>
                  <a:pt x="1434452" y="1425157"/>
                  <a:pt x="1422059" y="1415863"/>
                  <a:pt x="1415863" y="1409666"/>
                </a:cubicBezTo>
                <a:lnTo>
                  <a:pt x="1418961" y="1394176"/>
                </a:lnTo>
                <a:lnTo>
                  <a:pt x="1428256" y="1403470"/>
                </a:lnTo>
                <a:lnTo>
                  <a:pt x="1437550" y="1403470"/>
                </a:lnTo>
                <a:cubicBezTo>
                  <a:pt x="1437550" y="1400372"/>
                  <a:pt x="1440648" y="1397274"/>
                  <a:pt x="1440648" y="1378685"/>
                </a:cubicBezTo>
                <a:cubicBezTo>
                  <a:pt x="1434452" y="1375587"/>
                  <a:pt x="1425157" y="1378685"/>
                  <a:pt x="1415863" y="1375587"/>
                </a:cubicBezTo>
                <a:cubicBezTo>
                  <a:pt x="1422059" y="1369390"/>
                  <a:pt x="1434452" y="1366292"/>
                  <a:pt x="1446845" y="1363194"/>
                </a:cubicBezTo>
                <a:lnTo>
                  <a:pt x="1465434" y="1363194"/>
                </a:lnTo>
                <a:close/>
                <a:moveTo>
                  <a:pt x="226166" y="1487121"/>
                </a:moveTo>
                <a:lnTo>
                  <a:pt x="226166" y="1536691"/>
                </a:lnTo>
                <a:cubicBezTo>
                  <a:pt x="179694" y="1527397"/>
                  <a:pt x="123927" y="1437550"/>
                  <a:pt x="123927" y="1397274"/>
                </a:cubicBezTo>
                <a:lnTo>
                  <a:pt x="123927" y="1360096"/>
                </a:lnTo>
                <a:cubicBezTo>
                  <a:pt x="167301" y="1360096"/>
                  <a:pt x="226166" y="1446844"/>
                  <a:pt x="226166" y="1487121"/>
                </a:cubicBezTo>
                <a:close/>
                <a:moveTo>
                  <a:pt x="1700894" y="1397274"/>
                </a:moveTo>
                <a:cubicBezTo>
                  <a:pt x="1700894" y="1406568"/>
                  <a:pt x="1694698" y="1415863"/>
                  <a:pt x="1688502" y="1425157"/>
                </a:cubicBezTo>
                <a:cubicBezTo>
                  <a:pt x="1679207" y="1418961"/>
                  <a:pt x="1666815" y="1412765"/>
                  <a:pt x="1657520" y="1406568"/>
                </a:cubicBezTo>
                <a:cubicBezTo>
                  <a:pt x="1657520" y="1403470"/>
                  <a:pt x="1660618" y="1397274"/>
                  <a:pt x="1660618" y="1394176"/>
                </a:cubicBezTo>
                <a:cubicBezTo>
                  <a:pt x="1663716" y="1397274"/>
                  <a:pt x="1669913" y="1400372"/>
                  <a:pt x="1679207" y="1403470"/>
                </a:cubicBezTo>
                <a:cubicBezTo>
                  <a:pt x="1679207" y="1400372"/>
                  <a:pt x="1682305" y="1403470"/>
                  <a:pt x="1682305" y="1394176"/>
                </a:cubicBezTo>
                <a:cubicBezTo>
                  <a:pt x="1682305" y="1387979"/>
                  <a:pt x="1666815" y="1381783"/>
                  <a:pt x="1660618" y="1381783"/>
                </a:cubicBezTo>
                <a:lnTo>
                  <a:pt x="1660618" y="1356998"/>
                </a:lnTo>
                <a:cubicBezTo>
                  <a:pt x="1688502" y="1360096"/>
                  <a:pt x="1700894" y="1381783"/>
                  <a:pt x="1700894" y="1397274"/>
                </a:cubicBezTo>
                <a:close/>
                <a:moveTo>
                  <a:pt x="216872" y="1391077"/>
                </a:moveTo>
                <a:cubicBezTo>
                  <a:pt x="201381" y="1381783"/>
                  <a:pt x="192086" y="1366292"/>
                  <a:pt x="192086" y="1356998"/>
                </a:cubicBezTo>
                <a:cubicBezTo>
                  <a:pt x="204479" y="1360096"/>
                  <a:pt x="213774" y="1381783"/>
                  <a:pt x="216872" y="1391077"/>
                </a:cubicBezTo>
                <a:close/>
                <a:moveTo>
                  <a:pt x="1267151" y="1353899"/>
                </a:moveTo>
                <a:cubicBezTo>
                  <a:pt x="1260955" y="1360096"/>
                  <a:pt x="1242366" y="1356998"/>
                  <a:pt x="1248562" y="1375587"/>
                </a:cubicBezTo>
                <a:cubicBezTo>
                  <a:pt x="1257856" y="1372488"/>
                  <a:pt x="1264053" y="1369390"/>
                  <a:pt x="1270249" y="1366292"/>
                </a:cubicBezTo>
                <a:cubicBezTo>
                  <a:pt x="1264053" y="1369390"/>
                  <a:pt x="1251660" y="1381783"/>
                  <a:pt x="1245464" y="1381783"/>
                </a:cubicBezTo>
                <a:cubicBezTo>
                  <a:pt x="1236169" y="1381783"/>
                  <a:pt x="1226875" y="1375587"/>
                  <a:pt x="1217580" y="1375587"/>
                </a:cubicBezTo>
                <a:cubicBezTo>
                  <a:pt x="1202089" y="1375587"/>
                  <a:pt x="1177304" y="1387979"/>
                  <a:pt x="1177304" y="1409666"/>
                </a:cubicBezTo>
                <a:cubicBezTo>
                  <a:pt x="1177304" y="1415863"/>
                  <a:pt x="1189697" y="1428255"/>
                  <a:pt x="1189697" y="1437550"/>
                </a:cubicBezTo>
                <a:cubicBezTo>
                  <a:pt x="1189697" y="1443746"/>
                  <a:pt x="1180402" y="1453041"/>
                  <a:pt x="1177304" y="1459237"/>
                </a:cubicBezTo>
                <a:cubicBezTo>
                  <a:pt x="1174206" y="1446844"/>
                  <a:pt x="1149420" y="1437550"/>
                  <a:pt x="1140126" y="1437550"/>
                </a:cubicBezTo>
                <a:cubicBezTo>
                  <a:pt x="1158715" y="1409666"/>
                  <a:pt x="1202089" y="1353899"/>
                  <a:pt x="1239267" y="1353899"/>
                </a:cubicBezTo>
                <a:lnTo>
                  <a:pt x="1267151" y="1353899"/>
                </a:lnTo>
                <a:close/>
                <a:moveTo>
                  <a:pt x="1003807" y="1353899"/>
                </a:moveTo>
                <a:cubicBezTo>
                  <a:pt x="1003807" y="1360096"/>
                  <a:pt x="1006905" y="1369390"/>
                  <a:pt x="1010003" y="1378685"/>
                </a:cubicBezTo>
                <a:cubicBezTo>
                  <a:pt x="1010003" y="1378685"/>
                  <a:pt x="1006905" y="1381783"/>
                  <a:pt x="1006905" y="1384881"/>
                </a:cubicBezTo>
                <a:lnTo>
                  <a:pt x="982119" y="1384881"/>
                </a:lnTo>
                <a:lnTo>
                  <a:pt x="982119" y="1353899"/>
                </a:lnTo>
                <a:lnTo>
                  <a:pt x="1003807" y="1353899"/>
                </a:lnTo>
                <a:close/>
                <a:moveTo>
                  <a:pt x="1313623" y="1369390"/>
                </a:moveTo>
                <a:cubicBezTo>
                  <a:pt x="1313623" y="1378685"/>
                  <a:pt x="1307427" y="1387979"/>
                  <a:pt x="1304329" y="1397274"/>
                </a:cubicBezTo>
                <a:cubicBezTo>
                  <a:pt x="1304329" y="1387979"/>
                  <a:pt x="1304329" y="1375587"/>
                  <a:pt x="1310525" y="1363194"/>
                </a:cubicBezTo>
                <a:cubicBezTo>
                  <a:pt x="1301231" y="1350801"/>
                  <a:pt x="1291936" y="1353899"/>
                  <a:pt x="1282642" y="1356998"/>
                </a:cubicBezTo>
                <a:cubicBezTo>
                  <a:pt x="1288838" y="1353899"/>
                  <a:pt x="1295034" y="1353899"/>
                  <a:pt x="1310525" y="1350801"/>
                </a:cubicBezTo>
                <a:cubicBezTo>
                  <a:pt x="1310525" y="1356998"/>
                  <a:pt x="1313623" y="1363194"/>
                  <a:pt x="1313623" y="1369390"/>
                </a:cubicBezTo>
                <a:close/>
                <a:moveTo>
                  <a:pt x="1059574" y="1350801"/>
                </a:moveTo>
                <a:cubicBezTo>
                  <a:pt x="1053377" y="1363194"/>
                  <a:pt x="1050279" y="1378685"/>
                  <a:pt x="1044083" y="1394176"/>
                </a:cubicBezTo>
                <a:cubicBezTo>
                  <a:pt x="1034788" y="1384881"/>
                  <a:pt x="1022396" y="1387979"/>
                  <a:pt x="1022396" y="1378685"/>
                </a:cubicBezTo>
                <a:cubicBezTo>
                  <a:pt x="1022396" y="1375587"/>
                  <a:pt x="1031690" y="1347703"/>
                  <a:pt x="1034788" y="1347703"/>
                </a:cubicBezTo>
                <a:cubicBezTo>
                  <a:pt x="1034788" y="1347703"/>
                  <a:pt x="1056475" y="1347703"/>
                  <a:pt x="1059574" y="1350801"/>
                </a:cubicBezTo>
                <a:close/>
                <a:moveTo>
                  <a:pt x="362486" y="1347703"/>
                </a:moveTo>
                <a:cubicBezTo>
                  <a:pt x="356289" y="1363194"/>
                  <a:pt x="343897" y="1381783"/>
                  <a:pt x="334602" y="1400372"/>
                </a:cubicBezTo>
                <a:cubicBezTo>
                  <a:pt x="337700" y="1400372"/>
                  <a:pt x="334602" y="1403470"/>
                  <a:pt x="340799" y="1403470"/>
                </a:cubicBezTo>
                <a:cubicBezTo>
                  <a:pt x="350093" y="1403470"/>
                  <a:pt x="350093" y="1397274"/>
                  <a:pt x="353191" y="1397274"/>
                </a:cubicBezTo>
                <a:cubicBezTo>
                  <a:pt x="353191" y="1400372"/>
                  <a:pt x="356289" y="1406568"/>
                  <a:pt x="356289" y="1409666"/>
                </a:cubicBezTo>
                <a:cubicBezTo>
                  <a:pt x="350093" y="1412765"/>
                  <a:pt x="340799" y="1418961"/>
                  <a:pt x="334602" y="1428255"/>
                </a:cubicBezTo>
                <a:cubicBezTo>
                  <a:pt x="331504" y="1418961"/>
                  <a:pt x="328406" y="1406568"/>
                  <a:pt x="328406" y="1397274"/>
                </a:cubicBezTo>
                <a:cubicBezTo>
                  <a:pt x="328406" y="1378685"/>
                  <a:pt x="325308" y="1369390"/>
                  <a:pt x="353191" y="1347703"/>
                </a:cubicBezTo>
                <a:lnTo>
                  <a:pt x="362486" y="1347703"/>
                </a:lnTo>
                <a:close/>
                <a:moveTo>
                  <a:pt x="1533593" y="1366292"/>
                </a:moveTo>
                <a:cubicBezTo>
                  <a:pt x="1533593" y="1375587"/>
                  <a:pt x="1530495" y="1391077"/>
                  <a:pt x="1524299" y="1403470"/>
                </a:cubicBezTo>
                <a:cubicBezTo>
                  <a:pt x="1508808" y="1391077"/>
                  <a:pt x="1499513" y="1372488"/>
                  <a:pt x="1487121" y="1356998"/>
                </a:cubicBezTo>
                <a:cubicBezTo>
                  <a:pt x="1493317" y="1360096"/>
                  <a:pt x="1499513" y="1366292"/>
                  <a:pt x="1508808" y="1369390"/>
                </a:cubicBezTo>
                <a:cubicBezTo>
                  <a:pt x="1511906" y="1363194"/>
                  <a:pt x="1508808" y="1356998"/>
                  <a:pt x="1508808" y="1347703"/>
                </a:cubicBezTo>
                <a:cubicBezTo>
                  <a:pt x="1515004" y="1347703"/>
                  <a:pt x="1521201" y="1347703"/>
                  <a:pt x="1527397" y="1344605"/>
                </a:cubicBezTo>
                <a:cubicBezTo>
                  <a:pt x="1530495" y="1350801"/>
                  <a:pt x="1533593" y="1360096"/>
                  <a:pt x="1533593" y="1366292"/>
                </a:cubicBezTo>
                <a:close/>
                <a:moveTo>
                  <a:pt x="1183500" y="1347703"/>
                </a:moveTo>
                <a:cubicBezTo>
                  <a:pt x="1155617" y="1378685"/>
                  <a:pt x="1130831" y="1418961"/>
                  <a:pt x="1093653" y="1443746"/>
                </a:cubicBezTo>
                <a:cubicBezTo>
                  <a:pt x="1090555" y="1409666"/>
                  <a:pt x="1127733" y="1344605"/>
                  <a:pt x="1168009" y="1344605"/>
                </a:cubicBezTo>
                <a:cubicBezTo>
                  <a:pt x="1177304" y="1344605"/>
                  <a:pt x="1180402" y="1347703"/>
                  <a:pt x="1183500" y="1347703"/>
                </a:cubicBezTo>
                <a:close/>
                <a:moveTo>
                  <a:pt x="418253" y="1360096"/>
                </a:moveTo>
                <a:lnTo>
                  <a:pt x="418253" y="1369390"/>
                </a:lnTo>
                <a:cubicBezTo>
                  <a:pt x="405860" y="1378685"/>
                  <a:pt x="390369" y="1384881"/>
                  <a:pt x="374878" y="1394176"/>
                </a:cubicBezTo>
                <a:cubicBezTo>
                  <a:pt x="374878" y="1391077"/>
                  <a:pt x="371780" y="1391077"/>
                  <a:pt x="371780" y="1381783"/>
                </a:cubicBezTo>
                <a:cubicBezTo>
                  <a:pt x="371780" y="1375587"/>
                  <a:pt x="381075" y="1353899"/>
                  <a:pt x="384173" y="1341507"/>
                </a:cubicBezTo>
                <a:cubicBezTo>
                  <a:pt x="393467" y="1344605"/>
                  <a:pt x="396566" y="1360096"/>
                  <a:pt x="418253" y="1360096"/>
                </a:cubicBezTo>
                <a:close/>
                <a:moveTo>
                  <a:pt x="1118439" y="1332212"/>
                </a:moveTo>
                <a:lnTo>
                  <a:pt x="1118439" y="1338409"/>
                </a:lnTo>
                <a:cubicBezTo>
                  <a:pt x="1106046" y="1366292"/>
                  <a:pt x="1090555" y="1391077"/>
                  <a:pt x="1078163" y="1415863"/>
                </a:cubicBezTo>
                <a:cubicBezTo>
                  <a:pt x="1075064" y="1412765"/>
                  <a:pt x="1071966" y="1412765"/>
                  <a:pt x="1065770" y="1412765"/>
                </a:cubicBezTo>
                <a:lnTo>
                  <a:pt x="1065770" y="1387979"/>
                </a:lnTo>
                <a:cubicBezTo>
                  <a:pt x="1071966" y="1372488"/>
                  <a:pt x="1071966" y="1341507"/>
                  <a:pt x="1102948" y="1332212"/>
                </a:cubicBezTo>
                <a:lnTo>
                  <a:pt x="1118439" y="1332212"/>
                </a:lnTo>
                <a:close/>
                <a:moveTo>
                  <a:pt x="1861999" y="1341507"/>
                </a:moveTo>
                <a:cubicBezTo>
                  <a:pt x="1861999" y="1381783"/>
                  <a:pt x="1824821" y="1415863"/>
                  <a:pt x="1818625" y="1468532"/>
                </a:cubicBezTo>
                <a:cubicBezTo>
                  <a:pt x="1815527" y="1465433"/>
                  <a:pt x="1818625" y="1465433"/>
                  <a:pt x="1809330" y="1465433"/>
                </a:cubicBezTo>
                <a:cubicBezTo>
                  <a:pt x="1803134" y="1465433"/>
                  <a:pt x="1775250" y="1490219"/>
                  <a:pt x="1759760" y="1496415"/>
                </a:cubicBezTo>
                <a:lnTo>
                  <a:pt x="1759760" y="1449943"/>
                </a:lnTo>
                <a:cubicBezTo>
                  <a:pt x="1756661" y="1409666"/>
                  <a:pt x="1812428" y="1335310"/>
                  <a:pt x="1858901" y="1326016"/>
                </a:cubicBezTo>
                <a:cubicBezTo>
                  <a:pt x="1858901" y="1329114"/>
                  <a:pt x="1861999" y="1332212"/>
                  <a:pt x="1861999" y="1341507"/>
                </a:cubicBezTo>
                <a:close/>
                <a:moveTo>
                  <a:pt x="963530" y="1363194"/>
                </a:moveTo>
                <a:lnTo>
                  <a:pt x="963530" y="1387979"/>
                </a:lnTo>
                <a:cubicBezTo>
                  <a:pt x="957334" y="1387979"/>
                  <a:pt x="948040" y="1387979"/>
                  <a:pt x="938745" y="1391077"/>
                </a:cubicBezTo>
                <a:cubicBezTo>
                  <a:pt x="932549" y="1375587"/>
                  <a:pt x="923254" y="1347703"/>
                  <a:pt x="923254" y="1341507"/>
                </a:cubicBezTo>
                <a:lnTo>
                  <a:pt x="923254" y="1326016"/>
                </a:lnTo>
                <a:cubicBezTo>
                  <a:pt x="926352" y="1326016"/>
                  <a:pt x="963530" y="1347703"/>
                  <a:pt x="963530" y="1363194"/>
                </a:cubicBezTo>
                <a:close/>
                <a:moveTo>
                  <a:pt x="1762858" y="1369390"/>
                </a:moveTo>
                <a:cubicBezTo>
                  <a:pt x="1762858" y="1356998"/>
                  <a:pt x="1769054" y="1329114"/>
                  <a:pt x="1793839" y="1322918"/>
                </a:cubicBezTo>
                <a:cubicBezTo>
                  <a:pt x="1790741" y="1335310"/>
                  <a:pt x="1772152" y="1353899"/>
                  <a:pt x="1762858" y="1369390"/>
                </a:cubicBezTo>
                <a:close/>
                <a:moveTo>
                  <a:pt x="1638931" y="1366292"/>
                </a:moveTo>
                <a:lnTo>
                  <a:pt x="1638931" y="1397274"/>
                </a:lnTo>
                <a:lnTo>
                  <a:pt x="1629637" y="1397274"/>
                </a:lnTo>
                <a:cubicBezTo>
                  <a:pt x="1623440" y="1394176"/>
                  <a:pt x="1617244" y="1384881"/>
                  <a:pt x="1611048" y="1375587"/>
                </a:cubicBezTo>
                <a:cubicBezTo>
                  <a:pt x="1617244" y="1375587"/>
                  <a:pt x="1626538" y="1378685"/>
                  <a:pt x="1632735" y="1375587"/>
                </a:cubicBezTo>
                <a:cubicBezTo>
                  <a:pt x="1626538" y="1360096"/>
                  <a:pt x="1614146" y="1341507"/>
                  <a:pt x="1604851" y="1322918"/>
                </a:cubicBezTo>
                <a:cubicBezTo>
                  <a:pt x="1617244" y="1326016"/>
                  <a:pt x="1638931" y="1353899"/>
                  <a:pt x="1638931" y="1366292"/>
                </a:cubicBezTo>
                <a:close/>
                <a:moveTo>
                  <a:pt x="715677" y="1341507"/>
                </a:moveTo>
                <a:cubicBezTo>
                  <a:pt x="749757" y="1356998"/>
                  <a:pt x="805524" y="1394176"/>
                  <a:pt x="836505" y="1434452"/>
                </a:cubicBezTo>
                <a:cubicBezTo>
                  <a:pt x="827211" y="1440648"/>
                  <a:pt x="811720" y="1453041"/>
                  <a:pt x="793131" y="1462335"/>
                </a:cubicBezTo>
                <a:cubicBezTo>
                  <a:pt x="793131" y="1459237"/>
                  <a:pt x="790033" y="1459237"/>
                  <a:pt x="790033" y="1449943"/>
                </a:cubicBezTo>
                <a:cubicBezTo>
                  <a:pt x="790033" y="1443746"/>
                  <a:pt x="799327" y="1425157"/>
                  <a:pt x="799327" y="1418961"/>
                </a:cubicBezTo>
                <a:cubicBezTo>
                  <a:pt x="799327" y="1397274"/>
                  <a:pt x="783837" y="1384881"/>
                  <a:pt x="765248" y="1384881"/>
                </a:cubicBezTo>
                <a:cubicBezTo>
                  <a:pt x="759051" y="1384881"/>
                  <a:pt x="740462" y="1397274"/>
                  <a:pt x="734266" y="1397274"/>
                </a:cubicBezTo>
                <a:cubicBezTo>
                  <a:pt x="724971" y="1397274"/>
                  <a:pt x="697088" y="1372488"/>
                  <a:pt x="678499" y="1363194"/>
                </a:cubicBezTo>
                <a:cubicBezTo>
                  <a:pt x="669204" y="1369390"/>
                  <a:pt x="669204" y="1372488"/>
                  <a:pt x="669204" y="1378685"/>
                </a:cubicBezTo>
                <a:cubicBezTo>
                  <a:pt x="669204" y="1394176"/>
                  <a:pt x="678499" y="1391077"/>
                  <a:pt x="697088" y="1397274"/>
                </a:cubicBezTo>
                <a:lnTo>
                  <a:pt x="678499" y="1397274"/>
                </a:lnTo>
                <a:cubicBezTo>
                  <a:pt x="675401" y="1400372"/>
                  <a:pt x="675401" y="1397274"/>
                  <a:pt x="675401" y="1403470"/>
                </a:cubicBezTo>
                <a:cubicBezTo>
                  <a:pt x="675401" y="1431354"/>
                  <a:pt x="721873" y="1422059"/>
                  <a:pt x="724971" y="1422059"/>
                </a:cubicBezTo>
                <a:cubicBezTo>
                  <a:pt x="706382" y="1428255"/>
                  <a:pt x="697088" y="1428255"/>
                  <a:pt x="697088" y="1446844"/>
                </a:cubicBezTo>
                <a:cubicBezTo>
                  <a:pt x="697088" y="1487121"/>
                  <a:pt x="777640" y="1502611"/>
                  <a:pt x="790033" y="1499513"/>
                </a:cubicBezTo>
                <a:cubicBezTo>
                  <a:pt x="783837" y="1502611"/>
                  <a:pt x="774542" y="1502611"/>
                  <a:pt x="765248" y="1502611"/>
                </a:cubicBezTo>
                <a:cubicBezTo>
                  <a:pt x="746659" y="1502611"/>
                  <a:pt x="721873" y="1496415"/>
                  <a:pt x="703284" y="1471630"/>
                </a:cubicBezTo>
                <a:cubicBezTo>
                  <a:pt x="697088" y="1462335"/>
                  <a:pt x="697088" y="1446844"/>
                  <a:pt x="690892" y="1437550"/>
                </a:cubicBezTo>
                <a:cubicBezTo>
                  <a:pt x="684695" y="1422059"/>
                  <a:pt x="663008" y="1400372"/>
                  <a:pt x="663008" y="1384881"/>
                </a:cubicBezTo>
                <a:cubicBezTo>
                  <a:pt x="663008" y="1375587"/>
                  <a:pt x="672303" y="1360096"/>
                  <a:pt x="672303" y="1353899"/>
                </a:cubicBezTo>
                <a:cubicBezTo>
                  <a:pt x="672303" y="1341507"/>
                  <a:pt x="647517" y="1341507"/>
                  <a:pt x="647517" y="1341507"/>
                </a:cubicBezTo>
                <a:cubicBezTo>
                  <a:pt x="650615" y="1335310"/>
                  <a:pt x="653714" y="1322918"/>
                  <a:pt x="663008" y="1322918"/>
                </a:cubicBezTo>
                <a:cubicBezTo>
                  <a:pt x="669204" y="1322918"/>
                  <a:pt x="697088" y="1332212"/>
                  <a:pt x="715677" y="1341507"/>
                </a:cubicBezTo>
                <a:close/>
                <a:moveTo>
                  <a:pt x="768346" y="1322918"/>
                </a:moveTo>
                <a:cubicBezTo>
                  <a:pt x="768346" y="1316721"/>
                  <a:pt x="771444" y="1319820"/>
                  <a:pt x="774542" y="1319820"/>
                </a:cubicBezTo>
                <a:cubicBezTo>
                  <a:pt x="774542" y="1322918"/>
                  <a:pt x="768346" y="1316721"/>
                  <a:pt x="768346" y="1322918"/>
                </a:cubicBezTo>
                <a:close/>
                <a:moveTo>
                  <a:pt x="1595557" y="1369390"/>
                </a:moveTo>
                <a:cubicBezTo>
                  <a:pt x="1583164" y="1360096"/>
                  <a:pt x="1555281" y="1356998"/>
                  <a:pt x="1549084" y="1341507"/>
                </a:cubicBezTo>
                <a:lnTo>
                  <a:pt x="1552182" y="1329114"/>
                </a:lnTo>
                <a:cubicBezTo>
                  <a:pt x="1555281" y="1332212"/>
                  <a:pt x="1558379" y="1335310"/>
                  <a:pt x="1570771" y="1341507"/>
                </a:cubicBezTo>
                <a:cubicBezTo>
                  <a:pt x="1573870" y="1335310"/>
                  <a:pt x="1573870" y="1326016"/>
                  <a:pt x="1573870" y="1313623"/>
                </a:cubicBezTo>
                <a:cubicBezTo>
                  <a:pt x="1601753" y="1329114"/>
                  <a:pt x="1580066" y="1319820"/>
                  <a:pt x="1595557" y="1350801"/>
                </a:cubicBezTo>
                <a:lnTo>
                  <a:pt x="1595557" y="1369390"/>
                </a:lnTo>
                <a:close/>
                <a:moveTo>
                  <a:pt x="882978" y="1425157"/>
                </a:moveTo>
                <a:lnTo>
                  <a:pt x="882978" y="1449943"/>
                </a:lnTo>
                <a:cubicBezTo>
                  <a:pt x="867487" y="1440648"/>
                  <a:pt x="845800" y="1425157"/>
                  <a:pt x="833407" y="1409666"/>
                </a:cubicBezTo>
                <a:cubicBezTo>
                  <a:pt x="814818" y="1387979"/>
                  <a:pt x="786935" y="1344605"/>
                  <a:pt x="786935" y="1338409"/>
                </a:cubicBezTo>
                <a:cubicBezTo>
                  <a:pt x="786935" y="1329114"/>
                  <a:pt x="802426" y="1319820"/>
                  <a:pt x="805524" y="1307427"/>
                </a:cubicBezTo>
                <a:cubicBezTo>
                  <a:pt x="808622" y="1313623"/>
                  <a:pt x="882978" y="1397274"/>
                  <a:pt x="882978" y="1425157"/>
                </a:cubicBezTo>
                <a:close/>
                <a:moveTo>
                  <a:pt x="511198" y="1332212"/>
                </a:moveTo>
                <a:cubicBezTo>
                  <a:pt x="505001" y="1329114"/>
                  <a:pt x="486412" y="1326016"/>
                  <a:pt x="486412" y="1316721"/>
                </a:cubicBezTo>
                <a:lnTo>
                  <a:pt x="486412" y="1307427"/>
                </a:lnTo>
                <a:lnTo>
                  <a:pt x="511198" y="1332212"/>
                </a:lnTo>
                <a:close/>
                <a:moveTo>
                  <a:pt x="1242366" y="1332212"/>
                </a:moveTo>
                <a:cubicBezTo>
                  <a:pt x="1316722" y="1335310"/>
                  <a:pt x="1322918" y="1329114"/>
                  <a:pt x="1329114" y="1329114"/>
                </a:cubicBezTo>
                <a:cubicBezTo>
                  <a:pt x="1316722" y="1332212"/>
                  <a:pt x="1282642" y="1341507"/>
                  <a:pt x="1276445" y="1341507"/>
                </a:cubicBezTo>
                <a:cubicBezTo>
                  <a:pt x="1267151" y="1341507"/>
                  <a:pt x="1264053" y="1335310"/>
                  <a:pt x="1257856" y="1335310"/>
                </a:cubicBezTo>
                <a:cubicBezTo>
                  <a:pt x="1248562" y="1335310"/>
                  <a:pt x="1245464" y="1344605"/>
                  <a:pt x="1239267" y="1344605"/>
                </a:cubicBezTo>
                <a:cubicBezTo>
                  <a:pt x="1229973" y="1344605"/>
                  <a:pt x="1233071" y="1335310"/>
                  <a:pt x="1226875" y="1335310"/>
                </a:cubicBezTo>
                <a:cubicBezTo>
                  <a:pt x="1217580" y="1335310"/>
                  <a:pt x="1226875" y="1341507"/>
                  <a:pt x="1220678" y="1341507"/>
                </a:cubicBezTo>
                <a:cubicBezTo>
                  <a:pt x="1217580" y="1341507"/>
                  <a:pt x="1217580" y="1332212"/>
                  <a:pt x="1198991" y="1335310"/>
                </a:cubicBezTo>
                <a:cubicBezTo>
                  <a:pt x="1195893" y="1335310"/>
                  <a:pt x="1195893" y="1332212"/>
                  <a:pt x="1192795" y="1329114"/>
                </a:cubicBezTo>
                <a:cubicBezTo>
                  <a:pt x="1186598" y="1332212"/>
                  <a:pt x="1186598" y="1338409"/>
                  <a:pt x="1177304" y="1338409"/>
                </a:cubicBezTo>
                <a:cubicBezTo>
                  <a:pt x="1171108" y="1338409"/>
                  <a:pt x="1164911" y="1326016"/>
                  <a:pt x="1158715" y="1326016"/>
                </a:cubicBezTo>
                <a:cubicBezTo>
                  <a:pt x="1149420" y="1322918"/>
                  <a:pt x="1124635" y="1326016"/>
                  <a:pt x="1118439" y="1310525"/>
                </a:cubicBezTo>
                <a:lnTo>
                  <a:pt x="1099850" y="1310525"/>
                </a:lnTo>
                <a:cubicBezTo>
                  <a:pt x="1096752" y="1316721"/>
                  <a:pt x="1093653" y="1326016"/>
                  <a:pt x="1087457" y="1332212"/>
                </a:cubicBezTo>
                <a:lnTo>
                  <a:pt x="1071966" y="1329114"/>
                </a:lnTo>
                <a:cubicBezTo>
                  <a:pt x="1078163" y="1329114"/>
                  <a:pt x="1084359" y="1326016"/>
                  <a:pt x="1090555" y="1322918"/>
                </a:cubicBezTo>
                <a:cubicBezTo>
                  <a:pt x="1090555" y="1322918"/>
                  <a:pt x="1087457" y="1319820"/>
                  <a:pt x="1084359" y="1319820"/>
                </a:cubicBezTo>
                <a:cubicBezTo>
                  <a:pt x="1087457" y="1313623"/>
                  <a:pt x="1093653" y="1304329"/>
                  <a:pt x="1099850" y="1304329"/>
                </a:cubicBezTo>
                <a:cubicBezTo>
                  <a:pt x="1109144" y="1304329"/>
                  <a:pt x="1192795" y="1329114"/>
                  <a:pt x="1242366" y="1332212"/>
                </a:cubicBezTo>
                <a:close/>
                <a:moveTo>
                  <a:pt x="1350801" y="1332212"/>
                </a:moveTo>
                <a:cubicBezTo>
                  <a:pt x="1350801" y="1332212"/>
                  <a:pt x="1344605" y="1329114"/>
                  <a:pt x="1341507" y="1326016"/>
                </a:cubicBezTo>
                <a:cubicBezTo>
                  <a:pt x="1360096" y="1319820"/>
                  <a:pt x="1378685" y="1313623"/>
                  <a:pt x="1397274" y="1301231"/>
                </a:cubicBezTo>
                <a:cubicBezTo>
                  <a:pt x="1403470" y="1326016"/>
                  <a:pt x="1360096" y="1307427"/>
                  <a:pt x="1350801" y="1332212"/>
                </a:cubicBezTo>
                <a:close/>
                <a:moveTo>
                  <a:pt x="1459237" y="1316721"/>
                </a:moveTo>
                <a:cubicBezTo>
                  <a:pt x="1465434" y="1307427"/>
                  <a:pt x="1474728" y="1298132"/>
                  <a:pt x="1484023" y="1291936"/>
                </a:cubicBezTo>
                <a:cubicBezTo>
                  <a:pt x="1480924" y="1304329"/>
                  <a:pt x="1471630" y="1310525"/>
                  <a:pt x="1459237" y="1316721"/>
                </a:cubicBezTo>
                <a:close/>
                <a:moveTo>
                  <a:pt x="641321" y="1295034"/>
                </a:moveTo>
                <a:cubicBezTo>
                  <a:pt x="635125" y="1301231"/>
                  <a:pt x="628928" y="1310525"/>
                  <a:pt x="625830" y="1316721"/>
                </a:cubicBezTo>
                <a:cubicBezTo>
                  <a:pt x="625830" y="1316721"/>
                  <a:pt x="622732" y="1316721"/>
                  <a:pt x="622732" y="1310525"/>
                </a:cubicBezTo>
                <a:cubicBezTo>
                  <a:pt x="622732" y="1301231"/>
                  <a:pt x="628928" y="1295034"/>
                  <a:pt x="635125" y="1291936"/>
                </a:cubicBezTo>
                <a:cubicBezTo>
                  <a:pt x="635125" y="1291936"/>
                  <a:pt x="638223" y="1291936"/>
                  <a:pt x="641321" y="1295034"/>
                </a:cubicBezTo>
                <a:close/>
                <a:moveTo>
                  <a:pt x="446136" y="1319820"/>
                </a:moveTo>
                <a:cubicBezTo>
                  <a:pt x="443038" y="1319820"/>
                  <a:pt x="439940" y="1316721"/>
                  <a:pt x="436842" y="1313623"/>
                </a:cubicBezTo>
                <a:lnTo>
                  <a:pt x="436842" y="1291936"/>
                </a:lnTo>
                <a:cubicBezTo>
                  <a:pt x="443038" y="1298132"/>
                  <a:pt x="443038" y="1307427"/>
                  <a:pt x="446136" y="1319820"/>
                </a:cubicBezTo>
                <a:close/>
                <a:moveTo>
                  <a:pt x="325308" y="1310525"/>
                </a:moveTo>
                <a:cubicBezTo>
                  <a:pt x="328406" y="1316721"/>
                  <a:pt x="334602" y="1316721"/>
                  <a:pt x="356289" y="1313623"/>
                </a:cubicBezTo>
                <a:cubicBezTo>
                  <a:pt x="346995" y="1329114"/>
                  <a:pt x="328406" y="1344605"/>
                  <a:pt x="312915" y="1356998"/>
                </a:cubicBezTo>
                <a:cubicBezTo>
                  <a:pt x="312915" y="1350801"/>
                  <a:pt x="309817" y="1341507"/>
                  <a:pt x="309817" y="1335310"/>
                </a:cubicBezTo>
                <a:cubicBezTo>
                  <a:pt x="309817" y="1329114"/>
                  <a:pt x="312915" y="1298132"/>
                  <a:pt x="331504" y="1291936"/>
                </a:cubicBezTo>
                <a:cubicBezTo>
                  <a:pt x="331504" y="1301231"/>
                  <a:pt x="325308" y="1307427"/>
                  <a:pt x="325308" y="1310525"/>
                </a:cubicBezTo>
                <a:close/>
                <a:moveTo>
                  <a:pt x="294326" y="1366292"/>
                </a:moveTo>
                <a:cubicBezTo>
                  <a:pt x="281933" y="1372488"/>
                  <a:pt x="266442" y="1384881"/>
                  <a:pt x="257148" y="1384881"/>
                </a:cubicBezTo>
                <a:cubicBezTo>
                  <a:pt x="244755" y="1384881"/>
                  <a:pt x="241657" y="1360096"/>
                  <a:pt x="241657" y="1356998"/>
                </a:cubicBezTo>
                <a:cubicBezTo>
                  <a:pt x="241657" y="1332212"/>
                  <a:pt x="269541" y="1298132"/>
                  <a:pt x="294326" y="1291936"/>
                </a:cubicBezTo>
                <a:lnTo>
                  <a:pt x="294326" y="1366292"/>
                </a:lnTo>
                <a:close/>
                <a:moveTo>
                  <a:pt x="1412765" y="1298132"/>
                </a:moveTo>
                <a:cubicBezTo>
                  <a:pt x="1409667" y="1298132"/>
                  <a:pt x="1406568" y="1295034"/>
                  <a:pt x="1403470" y="1295034"/>
                </a:cubicBezTo>
                <a:lnTo>
                  <a:pt x="1409667" y="1288838"/>
                </a:lnTo>
                <a:cubicBezTo>
                  <a:pt x="1409667" y="1295034"/>
                  <a:pt x="1412765" y="1295034"/>
                  <a:pt x="1412765" y="1298132"/>
                </a:cubicBezTo>
                <a:close/>
                <a:moveTo>
                  <a:pt x="910861" y="1276445"/>
                </a:moveTo>
                <a:cubicBezTo>
                  <a:pt x="948040" y="1335310"/>
                  <a:pt x="991414" y="1329114"/>
                  <a:pt x="1040985" y="1329114"/>
                </a:cubicBezTo>
                <a:lnTo>
                  <a:pt x="1059574" y="1329114"/>
                </a:lnTo>
                <a:lnTo>
                  <a:pt x="1059574" y="1338409"/>
                </a:lnTo>
                <a:lnTo>
                  <a:pt x="957334" y="1338409"/>
                </a:lnTo>
                <a:cubicBezTo>
                  <a:pt x="957334" y="1335310"/>
                  <a:pt x="960432" y="1329114"/>
                  <a:pt x="957334" y="1322918"/>
                </a:cubicBezTo>
                <a:cubicBezTo>
                  <a:pt x="954236" y="1326016"/>
                  <a:pt x="948040" y="1326016"/>
                  <a:pt x="941843" y="1329114"/>
                </a:cubicBezTo>
                <a:cubicBezTo>
                  <a:pt x="938745" y="1304329"/>
                  <a:pt x="917058" y="1295034"/>
                  <a:pt x="907763" y="1276445"/>
                </a:cubicBezTo>
                <a:lnTo>
                  <a:pt x="910861" y="1276445"/>
                </a:lnTo>
                <a:close/>
                <a:moveTo>
                  <a:pt x="1530495" y="1298132"/>
                </a:moveTo>
                <a:lnTo>
                  <a:pt x="1521201" y="1298132"/>
                </a:lnTo>
                <a:cubicBezTo>
                  <a:pt x="1524299" y="1288838"/>
                  <a:pt x="1527397" y="1279543"/>
                  <a:pt x="1533593" y="1273347"/>
                </a:cubicBezTo>
                <a:cubicBezTo>
                  <a:pt x="1533593" y="1291936"/>
                  <a:pt x="1530495" y="1295034"/>
                  <a:pt x="1530495" y="1298132"/>
                </a:cubicBezTo>
                <a:close/>
                <a:moveTo>
                  <a:pt x="1431354" y="1285740"/>
                </a:moveTo>
                <a:lnTo>
                  <a:pt x="1412765" y="1285740"/>
                </a:lnTo>
                <a:cubicBezTo>
                  <a:pt x="1415863" y="1282641"/>
                  <a:pt x="1422059" y="1276445"/>
                  <a:pt x="1425157" y="1270249"/>
                </a:cubicBezTo>
                <a:cubicBezTo>
                  <a:pt x="1428256" y="1273347"/>
                  <a:pt x="1431354" y="1279543"/>
                  <a:pt x="1431354" y="1285740"/>
                </a:cubicBezTo>
                <a:close/>
                <a:moveTo>
                  <a:pt x="768346" y="1335310"/>
                </a:moveTo>
                <a:cubicBezTo>
                  <a:pt x="752855" y="1335310"/>
                  <a:pt x="734266" y="1335310"/>
                  <a:pt x="718775" y="1338409"/>
                </a:cubicBezTo>
                <a:cubicBezTo>
                  <a:pt x="715677" y="1335310"/>
                  <a:pt x="712579" y="1329114"/>
                  <a:pt x="709481" y="1322918"/>
                </a:cubicBezTo>
                <a:cubicBezTo>
                  <a:pt x="706382" y="1326016"/>
                  <a:pt x="703284" y="1329114"/>
                  <a:pt x="703284" y="1332212"/>
                </a:cubicBezTo>
                <a:cubicBezTo>
                  <a:pt x="700186" y="1332212"/>
                  <a:pt x="697088" y="1326016"/>
                  <a:pt x="700186" y="1322918"/>
                </a:cubicBezTo>
                <a:cubicBezTo>
                  <a:pt x="693990" y="1319820"/>
                  <a:pt x="681597" y="1319820"/>
                  <a:pt x="678499" y="1313623"/>
                </a:cubicBezTo>
                <a:cubicBezTo>
                  <a:pt x="672303" y="1310525"/>
                  <a:pt x="669204" y="1301231"/>
                  <a:pt x="666106" y="1295034"/>
                </a:cubicBezTo>
                <a:cubicBezTo>
                  <a:pt x="659910" y="1285740"/>
                  <a:pt x="644419" y="1288838"/>
                  <a:pt x="644419" y="1270249"/>
                </a:cubicBezTo>
                <a:cubicBezTo>
                  <a:pt x="678499" y="1304329"/>
                  <a:pt x="731168" y="1341507"/>
                  <a:pt x="768346" y="1335310"/>
                </a:cubicBezTo>
                <a:close/>
                <a:moveTo>
                  <a:pt x="185890" y="1332212"/>
                </a:moveTo>
                <a:cubicBezTo>
                  <a:pt x="154908" y="1329114"/>
                  <a:pt x="142516" y="1329114"/>
                  <a:pt x="130123" y="1326016"/>
                </a:cubicBezTo>
                <a:cubicBezTo>
                  <a:pt x="139418" y="1310525"/>
                  <a:pt x="136319" y="1279543"/>
                  <a:pt x="164203" y="1270249"/>
                </a:cubicBezTo>
                <a:cubicBezTo>
                  <a:pt x="170399" y="1288838"/>
                  <a:pt x="179694" y="1310525"/>
                  <a:pt x="185890" y="1332212"/>
                </a:cubicBezTo>
                <a:close/>
                <a:moveTo>
                  <a:pt x="1719483" y="1335310"/>
                </a:moveTo>
                <a:cubicBezTo>
                  <a:pt x="1719483" y="1344605"/>
                  <a:pt x="1716385" y="1353899"/>
                  <a:pt x="1716385" y="1363194"/>
                </a:cubicBezTo>
                <a:cubicBezTo>
                  <a:pt x="1660618" y="1329114"/>
                  <a:pt x="1673011" y="1350801"/>
                  <a:pt x="1673011" y="1310525"/>
                </a:cubicBezTo>
                <a:cubicBezTo>
                  <a:pt x="1673011" y="1301231"/>
                  <a:pt x="1669913" y="1282641"/>
                  <a:pt x="1666815" y="1267151"/>
                </a:cubicBezTo>
                <a:cubicBezTo>
                  <a:pt x="1703993" y="1279543"/>
                  <a:pt x="1719483" y="1310525"/>
                  <a:pt x="1719483" y="1335310"/>
                </a:cubicBezTo>
                <a:close/>
                <a:moveTo>
                  <a:pt x="1654422" y="1304329"/>
                </a:moveTo>
                <a:cubicBezTo>
                  <a:pt x="1654422" y="1313623"/>
                  <a:pt x="1651324" y="1322918"/>
                  <a:pt x="1651324" y="1329114"/>
                </a:cubicBezTo>
                <a:cubicBezTo>
                  <a:pt x="1635833" y="1319820"/>
                  <a:pt x="1620342" y="1307427"/>
                  <a:pt x="1607949" y="1291936"/>
                </a:cubicBezTo>
                <a:cubicBezTo>
                  <a:pt x="1614146" y="1288838"/>
                  <a:pt x="1623440" y="1288838"/>
                  <a:pt x="1632735" y="1291936"/>
                </a:cubicBezTo>
                <a:cubicBezTo>
                  <a:pt x="1635833" y="1282641"/>
                  <a:pt x="1632735" y="1273347"/>
                  <a:pt x="1632735" y="1264052"/>
                </a:cubicBezTo>
                <a:cubicBezTo>
                  <a:pt x="1638931" y="1267151"/>
                  <a:pt x="1654422" y="1291936"/>
                  <a:pt x="1654422" y="1304329"/>
                </a:cubicBezTo>
                <a:close/>
                <a:moveTo>
                  <a:pt x="1759760" y="1288838"/>
                </a:moveTo>
                <a:cubicBezTo>
                  <a:pt x="1759760" y="1295034"/>
                  <a:pt x="1756661" y="1307427"/>
                  <a:pt x="1753563" y="1316721"/>
                </a:cubicBezTo>
                <a:cubicBezTo>
                  <a:pt x="1747367" y="1298132"/>
                  <a:pt x="1747367" y="1276445"/>
                  <a:pt x="1744269" y="1254758"/>
                </a:cubicBezTo>
                <a:cubicBezTo>
                  <a:pt x="1750465" y="1260954"/>
                  <a:pt x="1759760" y="1276445"/>
                  <a:pt x="1759760" y="1288838"/>
                </a:cubicBezTo>
                <a:close/>
                <a:moveTo>
                  <a:pt x="278835" y="1260954"/>
                </a:moveTo>
                <a:cubicBezTo>
                  <a:pt x="285031" y="1260954"/>
                  <a:pt x="291228" y="1257856"/>
                  <a:pt x="303621" y="1254758"/>
                </a:cubicBezTo>
                <a:lnTo>
                  <a:pt x="309817" y="1260954"/>
                </a:lnTo>
                <a:cubicBezTo>
                  <a:pt x="288130" y="1276445"/>
                  <a:pt x="266442" y="1285740"/>
                  <a:pt x="244755" y="1304329"/>
                </a:cubicBezTo>
                <a:cubicBezTo>
                  <a:pt x="244755" y="1288838"/>
                  <a:pt x="260246" y="1264052"/>
                  <a:pt x="266442" y="1254758"/>
                </a:cubicBezTo>
                <a:cubicBezTo>
                  <a:pt x="269541" y="1254758"/>
                  <a:pt x="269541" y="1260954"/>
                  <a:pt x="278835" y="1260954"/>
                </a:cubicBezTo>
                <a:close/>
                <a:moveTo>
                  <a:pt x="1443746" y="1264052"/>
                </a:moveTo>
                <a:cubicBezTo>
                  <a:pt x="1440648" y="1264052"/>
                  <a:pt x="1434452" y="1267151"/>
                  <a:pt x="1428256" y="1267151"/>
                </a:cubicBezTo>
                <a:cubicBezTo>
                  <a:pt x="1431354" y="1260954"/>
                  <a:pt x="1437550" y="1251660"/>
                  <a:pt x="1443746" y="1245463"/>
                </a:cubicBezTo>
                <a:lnTo>
                  <a:pt x="1443746" y="1264052"/>
                </a:lnTo>
                <a:close/>
                <a:moveTo>
                  <a:pt x="1846508" y="1285740"/>
                </a:moveTo>
                <a:lnTo>
                  <a:pt x="1846508" y="1295034"/>
                </a:lnTo>
                <a:cubicBezTo>
                  <a:pt x="1843410" y="1295034"/>
                  <a:pt x="1837214" y="1298132"/>
                  <a:pt x="1796938" y="1298132"/>
                </a:cubicBezTo>
                <a:cubicBezTo>
                  <a:pt x="1803134" y="1279543"/>
                  <a:pt x="1809330" y="1260954"/>
                  <a:pt x="1812428" y="1242365"/>
                </a:cubicBezTo>
                <a:cubicBezTo>
                  <a:pt x="1827919" y="1242365"/>
                  <a:pt x="1843410" y="1273347"/>
                  <a:pt x="1846508" y="1285740"/>
                </a:cubicBezTo>
                <a:close/>
                <a:moveTo>
                  <a:pt x="1682305" y="1236169"/>
                </a:moveTo>
                <a:cubicBezTo>
                  <a:pt x="1691600" y="1236169"/>
                  <a:pt x="1691600" y="1233071"/>
                  <a:pt x="1691600" y="1229973"/>
                </a:cubicBezTo>
                <a:cubicBezTo>
                  <a:pt x="1703993" y="1239267"/>
                  <a:pt x="1713287" y="1257856"/>
                  <a:pt x="1716385" y="1273347"/>
                </a:cubicBezTo>
                <a:cubicBezTo>
                  <a:pt x="1697796" y="1264052"/>
                  <a:pt x="1669913" y="1245463"/>
                  <a:pt x="1657520" y="1242365"/>
                </a:cubicBezTo>
                <a:cubicBezTo>
                  <a:pt x="1657520" y="1239267"/>
                  <a:pt x="1660618" y="1233071"/>
                  <a:pt x="1660618" y="1226874"/>
                </a:cubicBezTo>
                <a:cubicBezTo>
                  <a:pt x="1666815" y="1229973"/>
                  <a:pt x="1676109" y="1236169"/>
                  <a:pt x="1682305" y="1236169"/>
                </a:cubicBezTo>
                <a:close/>
                <a:moveTo>
                  <a:pt x="1453041" y="1229973"/>
                </a:moveTo>
                <a:cubicBezTo>
                  <a:pt x="1459237" y="1220678"/>
                  <a:pt x="1465434" y="1208285"/>
                  <a:pt x="1471630" y="1198991"/>
                </a:cubicBezTo>
                <a:cubicBezTo>
                  <a:pt x="1468532" y="1208285"/>
                  <a:pt x="1462335" y="1220678"/>
                  <a:pt x="1453041" y="1229973"/>
                </a:cubicBezTo>
                <a:close/>
                <a:moveTo>
                  <a:pt x="545278" y="1360096"/>
                </a:moveTo>
                <a:cubicBezTo>
                  <a:pt x="535983" y="1360096"/>
                  <a:pt x="526689" y="1363194"/>
                  <a:pt x="517394" y="1363194"/>
                </a:cubicBezTo>
                <a:cubicBezTo>
                  <a:pt x="430645" y="1363194"/>
                  <a:pt x="331504" y="1310525"/>
                  <a:pt x="294326" y="1198991"/>
                </a:cubicBezTo>
                <a:cubicBezTo>
                  <a:pt x="340799" y="1307427"/>
                  <a:pt x="464725" y="1356998"/>
                  <a:pt x="545278" y="1360096"/>
                </a:cubicBezTo>
                <a:close/>
                <a:moveTo>
                  <a:pt x="638223" y="1245463"/>
                </a:moveTo>
                <a:lnTo>
                  <a:pt x="638223" y="1267151"/>
                </a:lnTo>
                <a:cubicBezTo>
                  <a:pt x="616536" y="1254758"/>
                  <a:pt x="619634" y="1226874"/>
                  <a:pt x="610339" y="1208285"/>
                </a:cubicBezTo>
                <a:lnTo>
                  <a:pt x="601045" y="1208285"/>
                </a:lnTo>
                <a:lnTo>
                  <a:pt x="594848" y="1214482"/>
                </a:lnTo>
                <a:cubicBezTo>
                  <a:pt x="591750" y="1211384"/>
                  <a:pt x="588652" y="1208285"/>
                  <a:pt x="585554" y="1208285"/>
                </a:cubicBezTo>
                <a:cubicBezTo>
                  <a:pt x="582456" y="1211384"/>
                  <a:pt x="585554" y="1217580"/>
                  <a:pt x="585554" y="1223776"/>
                </a:cubicBezTo>
                <a:cubicBezTo>
                  <a:pt x="576259" y="1223776"/>
                  <a:pt x="560768" y="1226874"/>
                  <a:pt x="551474" y="1226874"/>
                </a:cubicBezTo>
                <a:cubicBezTo>
                  <a:pt x="545278" y="1226874"/>
                  <a:pt x="545278" y="1220678"/>
                  <a:pt x="535983" y="1220678"/>
                </a:cubicBezTo>
                <a:cubicBezTo>
                  <a:pt x="529787" y="1220678"/>
                  <a:pt x="514296" y="1226874"/>
                  <a:pt x="508100" y="1226874"/>
                </a:cubicBezTo>
                <a:cubicBezTo>
                  <a:pt x="492609" y="1226874"/>
                  <a:pt x="461627" y="1217580"/>
                  <a:pt x="452333" y="1198991"/>
                </a:cubicBezTo>
                <a:cubicBezTo>
                  <a:pt x="470922" y="1211384"/>
                  <a:pt x="508100" y="1214482"/>
                  <a:pt x="529787" y="1214482"/>
                </a:cubicBezTo>
                <a:cubicBezTo>
                  <a:pt x="551474" y="1214482"/>
                  <a:pt x="591750" y="1205187"/>
                  <a:pt x="616536" y="1192795"/>
                </a:cubicBezTo>
                <a:cubicBezTo>
                  <a:pt x="619634" y="1208285"/>
                  <a:pt x="638223" y="1236169"/>
                  <a:pt x="638223" y="1245463"/>
                </a:cubicBezTo>
                <a:close/>
                <a:moveTo>
                  <a:pt x="1459237" y="1344605"/>
                </a:moveTo>
                <a:lnTo>
                  <a:pt x="1412765" y="1344605"/>
                </a:lnTo>
                <a:cubicBezTo>
                  <a:pt x="1412765" y="1341507"/>
                  <a:pt x="1415863" y="1338409"/>
                  <a:pt x="1418961" y="1335310"/>
                </a:cubicBezTo>
                <a:cubicBezTo>
                  <a:pt x="1431354" y="1335310"/>
                  <a:pt x="1446845" y="1338409"/>
                  <a:pt x="1459237" y="1335310"/>
                </a:cubicBezTo>
                <a:cubicBezTo>
                  <a:pt x="1477826" y="1332212"/>
                  <a:pt x="1496415" y="1326016"/>
                  <a:pt x="1515004" y="1319820"/>
                </a:cubicBezTo>
                <a:cubicBezTo>
                  <a:pt x="1567673" y="1301231"/>
                  <a:pt x="1632735" y="1242365"/>
                  <a:pt x="1660618" y="1186598"/>
                </a:cubicBezTo>
                <a:cubicBezTo>
                  <a:pt x="1645127" y="1267151"/>
                  <a:pt x="1527397" y="1344605"/>
                  <a:pt x="1459237" y="1344605"/>
                </a:cubicBezTo>
                <a:close/>
                <a:moveTo>
                  <a:pt x="1710189" y="1192795"/>
                </a:moveTo>
                <a:lnTo>
                  <a:pt x="1710189" y="1214482"/>
                </a:lnTo>
                <a:cubicBezTo>
                  <a:pt x="1700894" y="1208285"/>
                  <a:pt x="1688502" y="1198991"/>
                  <a:pt x="1676109" y="1195893"/>
                </a:cubicBezTo>
                <a:cubicBezTo>
                  <a:pt x="1676109" y="1192795"/>
                  <a:pt x="1679207" y="1186598"/>
                  <a:pt x="1682305" y="1180402"/>
                </a:cubicBezTo>
                <a:cubicBezTo>
                  <a:pt x="1691600" y="1186598"/>
                  <a:pt x="1700894" y="1189696"/>
                  <a:pt x="1710189" y="1192795"/>
                </a:cubicBezTo>
                <a:close/>
                <a:moveTo>
                  <a:pt x="424449" y="1168009"/>
                </a:moveTo>
                <a:cubicBezTo>
                  <a:pt x="427547" y="1226874"/>
                  <a:pt x="495707" y="1239267"/>
                  <a:pt x="532885" y="1239267"/>
                </a:cubicBezTo>
                <a:cubicBezTo>
                  <a:pt x="554572" y="1239267"/>
                  <a:pt x="570063" y="1239267"/>
                  <a:pt x="604143" y="1223776"/>
                </a:cubicBezTo>
                <a:cubicBezTo>
                  <a:pt x="607241" y="1229973"/>
                  <a:pt x="607241" y="1233071"/>
                  <a:pt x="607241" y="1242365"/>
                </a:cubicBezTo>
                <a:cubicBezTo>
                  <a:pt x="607241" y="1248562"/>
                  <a:pt x="607241" y="1257856"/>
                  <a:pt x="601045" y="1267151"/>
                </a:cubicBezTo>
                <a:cubicBezTo>
                  <a:pt x="594848" y="1270249"/>
                  <a:pt x="582456" y="1270249"/>
                  <a:pt x="576259" y="1276445"/>
                </a:cubicBezTo>
                <a:cubicBezTo>
                  <a:pt x="563867" y="1285740"/>
                  <a:pt x="554572" y="1304329"/>
                  <a:pt x="545278" y="1316721"/>
                </a:cubicBezTo>
                <a:lnTo>
                  <a:pt x="535983" y="1316721"/>
                </a:lnTo>
                <a:cubicBezTo>
                  <a:pt x="535983" y="1313623"/>
                  <a:pt x="532885" y="1310525"/>
                  <a:pt x="532885" y="1301231"/>
                </a:cubicBezTo>
                <a:cubicBezTo>
                  <a:pt x="532885" y="1295034"/>
                  <a:pt x="542179" y="1273347"/>
                  <a:pt x="551474" y="1254758"/>
                </a:cubicBezTo>
                <a:cubicBezTo>
                  <a:pt x="545278" y="1254758"/>
                  <a:pt x="539081" y="1251660"/>
                  <a:pt x="532885" y="1251660"/>
                </a:cubicBezTo>
                <a:cubicBezTo>
                  <a:pt x="520492" y="1251660"/>
                  <a:pt x="495707" y="1267151"/>
                  <a:pt x="489511" y="1279543"/>
                </a:cubicBezTo>
                <a:cubicBezTo>
                  <a:pt x="477118" y="1270249"/>
                  <a:pt x="458529" y="1260954"/>
                  <a:pt x="449234" y="1260954"/>
                </a:cubicBezTo>
                <a:cubicBezTo>
                  <a:pt x="443038" y="1260954"/>
                  <a:pt x="433744" y="1267151"/>
                  <a:pt x="427547" y="1267151"/>
                </a:cubicBezTo>
                <a:cubicBezTo>
                  <a:pt x="412056" y="1267151"/>
                  <a:pt x="393467" y="1229973"/>
                  <a:pt x="371780" y="1239267"/>
                </a:cubicBezTo>
                <a:lnTo>
                  <a:pt x="362486" y="1239267"/>
                </a:lnTo>
                <a:cubicBezTo>
                  <a:pt x="362486" y="1233071"/>
                  <a:pt x="359388" y="1226874"/>
                  <a:pt x="359388" y="1220678"/>
                </a:cubicBezTo>
                <a:cubicBezTo>
                  <a:pt x="359388" y="1198991"/>
                  <a:pt x="374878" y="1174206"/>
                  <a:pt x="405860" y="1168009"/>
                </a:cubicBezTo>
                <a:lnTo>
                  <a:pt x="424449" y="1168009"/>
                </a:lnTo>
                <a:close/>
                <a:moveTo>
                  <a:pt x="281933" y="1214482"/>
                </a:moveTo>
                <a:cubicBezTo>
                  <a:pt x="281933" y="1223776"/>
                  <a:pt x="260246" y="1229973"/>
                  <a:pt x="250952" y="1242365"/>
                </a:cubicBezTo>
                <a:cubicBezTo>
                  <a:pt x="247853" y="1239267"/>
                  <a:pt x="247853" y="1239267"/>
                  <a:pt x="247853" y="1229973"/>
                </a:cubicBezTo>
                <a:cubicBezTo>
                  <a:pt x="247853" y="1208285"/>
                  <a:pt x="260246" y="1220678"/>
                  <a:pt x="275737" y="1205187"/>
                </a:cubicBezTo>
                <a:lnTo>
                  <a:pt x="275737" y="1192795"/>
                </a:lnTo>
                <a:lnTo>
                  <a:pt x="260246" y="1192795"/>
                </a:lnTo>
                <a:lnTo>
                  <a:pt x="260246" y="1183500"/>
                </a:lnTo>
                <a:cubicBezTo>
                  <a:pt x="263344" y="1177304"/>
                  <a:pt x="266442" y="1171107"/>
                  <a:pt x="272639" y="1168009"/>
                </a:cubicBezTo>
                <a:cubicBezTo>
                  <a:pt x="272639" y="1183500"/>
                  <a:pt x="281933" y="1208285"/>
                  <a:pt x="281933" y="1214482"/>
                </a:cubicBezTo>
                <a:close/>
                <a:moveTo>
                  <a:pt x="133221" y="1164911"/>
                </a:moveTo>
                <a:cubicBezTo>
                  <a:pt x="136319" y="1183500"/>
                  <a:pt x="148712" y="1217580"/>
                  <a:pt x="148712" y="1223776"/>
                </a:cubicBezTo>
                <a:cubicBezTo>
                  <a:pt x="148712" y="1233071"/>
                  <a:pt x="142516" y="1242365"/>
                  <a:pt x="139418" y="1248562"/>
                </a:cubicBezTo>
                <a:cubicBezTo>
                  <a:pt x="111534" y="1245463"/>
                  <a:pt x="89847" y="1208285"/>
                  <a:pt x="80552" y="1192795"/>
                </a:cubicBezTo>
                <a:cubicBezTo>
                  <a:pt x="92945" y="1180402"/>
                  <a:pt x="108436" y="1171107"/>
                  <a:pt x="123927" y="1164911"/>
                </a:cubicBezTo>
                <a:lnTo>
                  <a:pt x="133221" y="1164911"/>
                </a:lnTo>
                <a:close/>
                <a:moveTo>
                  <a:pt x="907763" y="1267151"/>
                </a:moveTo>
                <a:lnTo>
                  <a:pt x="901567" y="1273347"/>
                </a:lnTo>
                <a:cubicBezTo>
                  <a:pt x="889174" y="1260954"/>
                  <a:pt x="886076" y="1257856"/>
                  <a:pt x="892272" y="1239267"/>
                </a:cubicBezTo>
                <a:cubicBezTo>
                  <a:pt x="870585" y="1239267"/>
                  <a:pt x="876782" y="1211384"/>
                  <a:pt x="876782" y="1205187"/>
                </a:cubicBezTo>
                <a:cubicBezTo>
                  <a:pt x="873683" y="1202089"/>
                  <a:pt x="867487" y="1205187"/>
                  <a:pt x="861291" y="1202089"/>
                </a:cubicBezTo>
                <a:cubicBezTo>
                  <a:pt x="864389" y="1202089"/>
                  <a:pt x="867487" y="1202089"/>
                  <a:pt x="870585" y="1198991"/>
                </a:cubicBezTo>
                <a:cubicBezTo>
                  <a:pt x="864389" y="1192795"/>
                  <a:pt x="858193" y="1186598"/>
                  <a:pt x="855094" y="1189696"/>
                </a:cubicBezTo>
                <a:cubicBezTo>
                  <a:pt x="858193" y="1186598"/>
                  <a:pt x="861291" y="1180402"/>
                  <a:pt x="861291" y="1171107"/>
                </a:cubicBezTo>
                <a:cubicBezTo>
                  <a:pt x="858193" y="1171107"/>
                  <a:pt x="851996" y="1174206"/>
                  <a:pt x="845800" y="1171107"/>
                </a:cubicBezTo>
                <a:lnTo>
                  <a:pt x="855094" y="1161813"/>
                </a:lnTo>
                <a:cubicBezTo>
                  <a:pt x="876782" y="1195893"/>
                  <a:pt x="892272" y="1233071"/>
                  <a:pt x="907763" y="1267151"/>
                </a:cubicBezTo>
                <a:close/>
                <a:moveTo>
                  <a:pt x="443038" y="1183500"/>
                </a:moveTo>
                <a:lnTo>
                  <a:pt x="449234" y="1177304"/>
                </a:lnTo>
                <a:cubicBezTo>
                  <a:pt x="449234" y="1177304"/>
                  <a:pt x="449234" y="1180402"/>
                  <a:pt x="452333" y="1183500"/>
                </a:cubicBezTo>
                <a:lnTo>
                  <a:pt x="443038" y="1192795"/>
                </a:lnTo>
                <a:cubicBezTo>
                  <a:pt x="439940" y="1186598"/>
                  <a:pt x="436842" y="1177304"/>
                  <a:pt x="433744" y="1168009"/>
                </a:cubicBezTo>
                <a:lnTo>
                  <a:pt x="436842" y="1161813"/>
                </a:lnTo>
                <a:cubicBezTo>
                  <a:pt x="436842" y="1168009"/>
                  <a:pt x="439940" y="1177304"/>
                  <a:pt x="443038" y="1183500"/>
                </a:cubicBezTo>
                <a:close/>
                <a:moveTo>
                  <a:pt x="799327" y="1161813"/>
                </a:moveTo>
                <a:lnTo>
                  <a:pt x="799327" y="1186598"/>
                </a:lnTo>
                <a:cubicBezTo>
                  <a:pt x="796229" y="1189696"/>
                  <a:pt x="793131" y="1186598"/>
                  <a:pt x="793131" y="1192795"/>
                </a:cubicBezTo>
                <a:cubicBezTo>
                  <a:pt x="793131" y="1202089"/>
                  <a:pt x="802426" y="1195893"/>
                  <a:pt x="802426" y="1205187"/>
                </a:cubicBezTo>
                <a:cubicBezTo>
                  <a:pt x="802426" y="1211384"/>
                  <a:pt x="793131" y="1202089"/>
                  <a:pt x="793131" y="1211384"/>
                </a:cubicBezTo>
                <a:cubicBezTo>
                  <a:pt x="793131" y="1217580"/>
                  <a:pt x="802426" y="1220678"/>
                  <a:pt x="802426" y="1223776"/>
                </a:cubicBezTo>
                <a:cubicBezTo>
                  <a:pt x="799327" y="1223776"/>
                  <a:pt x="796229" y="1223776"/>
                  <a:pt x="793131" y="1226874"/>
                </a:cubicBezTo>
                <a:cubicBezTo>
                  <a:pt x="796229" y="1233071"/>
                  <a:pt x="802426" y="1239267"/>
                  <a:pt x="802426" y="1248562"/>
                </a:cubicBezTo>
                <a:cubicBezTo>
                  <a:pt x="802426" y="1254758"/>
                  <a:pt x="793131" y="1257856"/>
                  <a:pt x="793131" y="1264052"/>
                </a:cubicBezTo>
                <a:cubicBezTo>
                  <a:pt x="793131" y="1273347"/>
                  <a:pt x="799327" y="1273347"/>
                  <a:pt x="802426" y="1276445"/>
                </a:cubicBezTo>
                <a:cubicBezTo>
                  <a:pt x="799327" y="1279543"/>
                  <a:pt x="793131" y="1279543"/>
                  <a:pt x="790033" y="1282641"/>
                </a:cubicBezTo>
                <a:cubicBezTo>
                  <a:pt x="793131" y="1285740"/>
                  <a:pt x="799327" y="1288838"/>
                  <a:pt x="802426" y="1298132"/>
                </a:cubicBezTo>
                <a:cubicBezTo>
                  <a:pt x="799327" y="1298132"/>
                  <a:pt x="793131" y="1298132"/>
                  <a:pt x="790033" y="1295034"/>
                </a:cubicBezTo>
                <a:lnTo>
                  <a:pt x="783837" y="1301231"/>
                </a:lnTo>
                <a:cubicBezTo>
                  <a:pt x="786935" y="1307427"/>
                  <a:pt x="793131" y="1310525"/>
                  <a:pt x="796229" y="1313623"/>
                </a:cubicBezTo>
                <a:cubicBezTo>
                  <a:pt x="783837" y="1316721"/>
                  <a:pt x="780738" y="1313623"/>
                  <a:pt x="777640" y="1313623"/>
                </a:cubicBezTo>
                <a:cubicBezTo>
                  <a:pt x="783837" y="1304329"/>
                  <a:pt x="786935" y="1291936"/>
                  <a:pt x="790033" y="1279543"/>
                </a:cubicBezTo>
                <a:cubicBezTo>
                  <a:pt x="790033" y="1171107"/>
                  <a:pt x="793131" y="1164911"/>
                  <a:pt x="793131" y="1158715"/>
                </a:cubicBezTo>
                <a:cubicBezTo>
                  <a:pt x="793131" y="1158715"/>
                  <a:pt x="796229" y="1161813"/>
                  <a:pt x="799327" y="1161813"/>
                </a:cubicBezTo>
                <a:close/>
                <a:moveTo>
                  <a:pt x="371780" y="1161813"/>
                </a:moveTo>
                <a:cubicBezTo>
                  <a:pt x="362486" y="1174206"/>
                  <a:pt x="346995" y="1189696"/>
                  <a:pt x="337700" y="1202089"/>
                </a:cubicBezTo>
                <a:cubicBezTo>
                  <a:pt x="337700" y="1205187"/>
                  <a:pt x="334602" y="1208285"/>
                  <a:pt x="328406" y="1208285"/>
                </a:cubicBezTo>
                <a:cubicBezTo>
                  <a:pt x="319111" y="1208285"/>
                  <a:pt x="312915" y="1183500"/>
                  <a:pt x="312915" y="1177304"/>
                </a:cubicBezTo>
                <a:cubicBezTo>
                  <a:pt x="312915" y="1161813"/>
                  <a:pt x="340799" y="1158715"/>
                  <a:pt x="353191" y="1158715"/>
                </a:cubicBezTo>
                <a:cubicBezTo>
                  <a:pt x="359388" y="1158715"/>
                  <a:pt x="365584" y="1158715"/>
                  <a:pt x="371780" y="1161813"/>
                </a:cubicBezTo>
                <a:close/>
                <a:moveTo>
                  <a:pt x="1480924" y="1186598"/>
                </a:moveTo>
                <a:cubicBezTo>
                  <a:pt x="1487121" y="1174206"/>
                  <a:pt x="1496415" y="1161813"/>
                  <a:pt x="1502612" y="1149420"/>
                </a:cubicBezTo>
                <a:cubicBezTo>
                  <a:pt x="1505710" y="1155617"/>
                  <a:pt x="1493317" y="1183500"/>
                  <a:pt x="1480924" y="1186598"/>
                </a:cubicBezTo>
                <a:close/>
                <a:moveTo>
                  <a:pt x="1697796" y="1155617"/>
                </a:moveTo>
                <a:lnTo>
                  <a:pt x="1697796" y="1164911"/>
                </a:lnTo>
                <a:lnTo>
                  <a:pt x="1685404" y="1164911"/>
                </a:lnTo>
                <a:cubicBezTo>
                  <a:pt x="1685404" y="1152518"/>
                  <a:pt x="1688502" y="1149420"/>
                  <a:pt x="1688502" y="1146322"/>
                </a:cubicBezTo>
                <a:lnTo>
                  <a:pt x="1697796" y="1155617"/>
                </a:lnTo>
                <a:close/>
                <a:moveTo>
                  <a:pt x="842702" y="1155617"/>
                </a:moveTo>
                <a:lnTo>
                  <a:pt x="842702" y="1146322"/>
                </a:lnTo>
                <a:lnTo>
                  <a:pt x="842702" y="1155617"/>
                </a:lnTo>
                <a:close/>
                <a:moveTo>
                  <a:pt x="1601753" y="1183500"/>
                </a:moveTo>
                <a:cubicBezTo>
                  <a:pt x="1601753" y="1217580"/>
                  <a:pt x="1598655" y="1217580"/>
                  <a:pt x="1598655" y="1220678"/>
                </a:cubicBezTo>
                <a:cubicBezTo>
                  <a:pt x="1583164" y="1211384"/>
                  <a:pt x="1549084" y="1220678"/>
                  <a:pt x="1545986" y="1248562"/>
                </a:cubicBezTo>
                <a:cubicBezTo>
                  <a:pt x="1539790" y="1245463"/>
                  <a:pt x="1527397" y="1242365"/>
                  <a:pt x="1521201" y="1242365"/>
                </a:cubicBezTo>
                <a:cubicBezTo>
                  <a:pt x="1511906" y="1242365"/>
                  <a:pt x="1484023" y="1257856"/>
                  <a:pt x="1477826" y="1257856"/>
                </a:cubicBezTo>
                <a:cubicBezTo>
                  <a:pt x="1468532" y="1257856"/>
                  <a:pt x="1468532" y="1248562"/>
                  <a:pt x="1462335" y="1245463"/>
                </a:cubicBezTo>
                <a:cubicBezTo>
                  <a:pt x="1465434" y="1233071"/>
                  <a:pt x="1521201" y="1143224"/>
                  <a:pt x="1536692" y="1143224"/>
                </a:cubicBezTo>
                <a:cubicBezTo>
                  <a:pt x="1549084" y="1143224"/>
                  <a:pt x="1598655" y="1158715"/>
                  <a:pt x="1601753" y="1183500"/>
                </a:cubicBezTo>
                <a:close/>
                <a:moveTo>
                  <a:pt x="1648226" y="1146322"/>
                </a:moveTo>
                <a:cubicBezTo>
                  <a:pt x="1645127" y="1161813"/>
                  <a:pt x="1642029" y="1174206"/>
                  <a:pt x="1635833" y="1183500"/>
                </a:cubicBezTo>
                <a:cubicBezTo>
                  <a:pt x="1614146" y="1177304"/>
                  <a:pt x="1614146" y="1149420"/>
                  <a:pt x="1589360" y="1146322"/>
                </a:cubicBezTo>
                <a:cubicBezTo>
                  <a:pt x="1595557" y="1140126"/>
                  <a:pt x="1604851" y="1137028"/>
                  <a:pt x="1611048" y="1137028"/>
                </a:cubicBezTo>
                <a:cubicBezTo>
                  <a:pt x="1620342" y="1137028"/>
                  <a:pt x="1635833" y="1143224"/>
                  <a:pt x="1648226" y="1146322"/>
                </a:cubicBezTo>
                <a:close/>
                <a:moveTo>
                  <a:pt x="1852705" y="1133929"/>
                </a:moveTo>
                <a:cubicBezTo>
                  <a:pt x="1865097" y="1140126"/>
                  <a:pt x="1874392" y="1146322"/>
                  <a:pt x="1883686" y="1149420"/>
                </a:cubicBezTo>
                <a:lnTo>
                  <a:pt x="1883686" y="1155617"/>
                </a:lnTo>
                <a:cubicBezTo>
                  <a:pt x="1877490" y="1174206"/>
                  <a:pt x="1846508" y="1198991"/>
                  <a:pt x="1827919" y="1202089"/>
                </a:cubicBezTo>
                <a:lnTo>
                  <a:pt x="1827919" y="1183500"/>
                </a:lnTo>
                <a:cubicBezTo>
                  <a:pt x="1834116" y="1168009"/>
                  <a:pt x="1840312" y="1149420"/>
                  <a:pt x="1840312" y="1133929"/>
                </a:cubicBezTo>
                <a:lnTo>
                  <a:pt x="1852705" y="1133929"/>
                </a:lnTo>
                <a:close/>
                <a:moveTo>
                  <a:pt x="1518102" y="1146322"/>
                </a:moveTo>
                <a:cubicBezTo>
                  <a:pt x="1515004" y="1149420"/>
                  <a:pt x="1508808" y="1146322"/>
                  <a:pt x="1505710" y="1146322"/>
                </a:cubicBezTo>
                <a:cubicBezTo>
                  <a:pt x="1508808" y="1143224"/>
                  <a:pt x="1511906" y="1137028"/>
                  <a:pt x="1515004" y="1133929"/>
                </a:cubicBezTo>
                <a:cubicBezTo>
                  <a:pt x="1515004" y="1137028"/>
                  <a:pt x="1518102" y="1143224"/>
                  <a:pt x="1518102" y="1146322"/>
                </a:cubicBezTo>
                <a:close/>
                <a:moveTo>
                  <a:pt x="1096752" y="1137028"/>
                </a:moveTo>
                <a:lnTo>
                  <a:pt x="1090555" y="1130831"/>
                </a:lnTo>
                <a:cubicBezTo>
                  <a:pt x="1090555" y="1130831"/>
                  <a:pt x="1093653" y="1127733"/>
                  <a:pt x="1096752" y="1127733"/>
                </a:cubicBezTo>
                <a:cubicBezTo>
                  <a:pt x="1099850" y="1127733"/>
                  <a:pt x="1099850" y="1133929"/>
                  <a:pt x="1096752" y="1137028"/>
                </a:cubicBezTo>
                <a:close/>
                <a:moveTo>
                  <a:pt x="913960" y="1409666"/>
                </a:moveTo>
                <a:cubicBezTo>
                  <a:pt x="910861" y="1409666"/>
                  <a:pt x="910861" y="1412765"/>
                  <a:pt x="907763" y="1415863"/>
                </a:cubicBezTo>
                <a:cubicBezTo>
                  <a:pt x="855094" y="1347703"/>
                  <a:pt x="811720" y="1273347"/>
                  <a:pt x="811720" y="1205187"/>
                </a:cubicBezTo>
                <a:cubicBezTo>
                  <a:pt x="808622" y="1140126"/>
                  <a:pt x="814818" y="1130831"/>
                  <a:pt x="814818" y="1121537"/>
                </a:cubicBezTo>
                <a:cubicBezTo>
                  <a:pt x="839604" y="1174206"/>
                  <a:pt x="917058" y="1369390"/>
                  <a:pt x="917058" y="1384881"/>
                </a:cubicBezTo>
                <a:cubicBezTo>
                  <a:pt x="917058" y="1394176"/>
                  <a:pt x="913960" y="1400372"/>
                  <a:pt x="913960" y="1409666"/>
                </a:cubicBezTo>
                <a:close/>
                <a:moveTo>
                  <a:pt x="1524299" y="1133929"/>
                </a:moveTo>
                <a:cubicBezTo>
                  <a:pt x="1524299" y="1133929"/>
                  <a:pt x="1521201" y="1130831"/>
                  <a:pt x="1518102" y="1130831"/>
                </a:cubicBezTo>
                <a:cubicBezTo>
                  <a:pt x="1518102" y="1127733"/>
                  <a:pt x="1524299" y="1121537"/>
                  <a:pt x="1527397" y="1118439"/>
                </a:cubicBezTo>
                <a:cubicBezTo>
                  <a:pt x="1527397" y="1121537"/>
                  <a:pt x="1527397" y="1127733"/>
                  <a:pt x="1524299" y="1133929"/>
                </a:cubicBezTo>
                <a:close/>
                <a:moveTo>
                  <a:pt x="102240" y="1115340"/>
                </a:moveTo>
                <a:cubicBezTo>
                  <a:pt x="108436" y="1118439"/>
                  <a:pt x="114632" y="1118439"/>
                  <a:pt x="120829" y="1121537"/>
                </a:cubicBezTo>
                <a:cubicBezTo>
                  <a:pt x="117730" y="1130831"/>
                  <a:pt x="105338" y="1127733"/>
                  <a:pt x="111534" y="1140126"/>
                </a:cubicBezTo>
                <a:cubicBezTo>
                  <a:pt x="117730" y="1137028"/>
                  <a:pt x="123927" y="1133929"/>
                  <a:pt x="127025" y="1133929"/>
                </a:cubicBezTo>
                <a:cubicBezTo>
                  <a:pt x="120829" y="1140126"/>
                  <a:pt x="80552" y="1168009"/>
                  <a:pt x="74356" y="1168009"/>
                </a:cubicBezTo>
                <a:cubicBezTo>
                  <a:pt x="65062" y="1168009"/>
                  <a:pt x="61963" y="1143224"/>
                  <a:pt x="61963" y="1140126"/>
                </a:cubicBezTo>
                <a:lnTo>
                  <a:pt x="61963" y="1115340"/>
                </a:lnTo>
                <a:lnTo>
                  <a:pt x="102240" y="1115340"/>
                </a:lnTo>
                <a:close/>
                <a:moveTo>
                  <a:pt x="1096752" y="1118439"/>
                </a:moveTo>
                <a:lnTo>
                  <a:pt x="1084359" y="1118439"/>
                </a:lnTo>
                <a:cubicBezTo>
                  <a:pt x="1084359" y="1115340"/>
                  <a:pt x="1090555" y="1112242"/>
                  <a:pt x="1096752" y="1109144"/>
                </a:cubicBezTo>
                <a:lnTo>
                  <a:pt x="1096752" y="1118439"/>
                </a:lnTo>
                <a:close/>
                <a:moveTo>
                  <a:pt x="1316722" y="1099850"/>
                </a:moveTo>
                <a:cubicBezTo>
                  <a:pt x="1301231" y="1115340"/>
                  <a:pt x="1279544" y="1130831"/>
                  <a:pt x="1264053" y="1130831"/>
                </a:cubicBezTo>
                <a:cubicBezTo>
                  <a:pt x="1257856" y="1130831"/>
                  <a:pt x="1245464" y="1130831"/>
                  <a:pt x="1239267" y="1118439"/>
                </a:cubicBezTo>
                <a:cubicBezTo>
                  <a:pt x="1245464" y="1121537"/>
                  <a:pt x="1248562" y="1121537"/>
                  <a:pt x="1254758" y="1121537"/>
                </a:cubicBezTo>
                <a:cubicBezTo>
                  <a:pt x="1273347" y="1121537"/>
                  <a:pt x="1285740" y="1109144"/>
                  <a:pt x="1304329" y="1099850"/>
                </a:cubicBezTo>
                <a:lnTo>
                  <a:pt x="1316722" y="1099850"/>
                </a:lnTo>
                <a:close/>
                <a:moveTo>
                  <a:pt x="229264" y="1198991"/>
                </a:moveTo>
                <a:cubicBezTo>
                  <a:pt x="219970" y="1168009"/>
                  <a:pt x="247853" y="1130831"/>
                  <a:pt x="269541" y="1099850"/>
                </a:cubicBezTo>
                <a:cubicBezTo>
                  <a:pt x="269541" y="1127733"/>
                  <a:pt x="238559" y="1164911"/>
                  <a:pt x="229264" y="1198991"/>
                </a:cubicBezTo>
                <a:close/>
                <a:moveTo>
                  <a:pt x="1090555" y="1090555"/>
                </a:moveTo>
                <a:cubicBezTo>
                  <a:pt x="1090555" y="1093653"/>
                  <a:pt x="1093653" y="1099850"/>
                  <a:pt x="1093653" y="1106046"/>
                </a:cubicBezTo>
                <a:cubicBezTo>
                  <a:pt x="1087457" y="1102948"/>
                  <a:pt x="1078163" y="1102948"/>
                  <a:pt x="1075064" y="1102948"/>
                </a:cubicBezTo>
                <a:cubicBezTo>
                  <a:pt x="1078163" y="1099850"/>
                  <a:pt x="1078163" y="1090555"/>
                  <a:pt x="1081261" y="1090555"/>
                </a:cubicBezTo>
                <a:lnTo>
                  <a:pt x="1090555" y="1090555"/>
                </a:lnTo>
                <a:close/>
                <a:moveTo>
                  <a:pt x="328406" y="1115340"/>
                </a:moveTo>
                <a:cubicBezTo>
                  <a:pt x="328406" y="1127733"/>
                  <a:pt x="322210" y="1146322"/>
                  <a:pt x="303621" y="1158715"/>
                </a:cubicBezTo>
                <a:lnTo>
                  <a:pt x="294326" y="1158715"/>
                </a:lnTo>
                <a:lnTo>
                  <a:pt x="294326" y="1130831"/>
                </a:lnTo>
                <a:cubicBezTo>
                  <a:pt x="300522" y="1118439"/>
                  <a:pt x="309817" y="1102948"/>
                  <a:pt x="319111" y="1090555"/>
                </a:cubicBezTo>
                <a:cubicBezTo>
                  <a:pt x="328406" y="1093653"/>
                  <a:pt x="328406" y="1106046"/>
                  <a:pt x="328406" y="1115340"/>
                </a:cubicBezTo>
                <a:close/>
                <a:moveTo>
                  <a:pt x="1552182" y="1099850"/>
                </a:moveTo>
                <a:cubicBezTo>
                  <a:pt x="1549084" y="1102948"/>
                  <a:pt x="1539790" y="1102948"/>
                  <a:pt x="1539790" y="1102948"/>
                </a:cubicBezTo>
                <a:cubicBezTo>
                  <a:pt x="1536692" y="1106046"/>
                  <a:pt x="1539790" y="1112242"/>
                  <a:pt x="1539790" y="1118439"/>
                </a:cubicBezTo>
                <a:cubicBezTo>
                  <a:pt x="1536692" y="1115340"/>
                  <a:pt x="1533593" y="1115340"/>
                  <a:pt x="1530495" y="1112242"/>
                </a:cubicBezTo>
                <a:cubicBezTo>
                  <a:pt x="1533593" y="1106046"/>
                  <a:pt x="1539790" y="1096751"/>
                  <a:pt x="1545986" y="1087457"/>
                </a:cubicBezTo>
                <a:cubicBezTo>
                  <a:pt x="1545986" y="1090555"/>
                  <a:pt x="1549084" y="1096751"/>
                  <a:pt x="1552182" y="1099850"/>
                </a:cubicBezTo>
                <a:close/>
                <a:moveTo>
                  <a:pt x="1908472" y="1090555"/>
                </a:moveTo>
                <a:cubicBezTo>
                  <a:pt x="1908472" y="1099850"/>
                  <a:pt x="1902275" y="1121537"/>
                  <a:pt x="1896079" y="1133929"/>
                </a:cubicBezTo>
                <a:cubicBezTo>
                  <a:pt x="1883686" y="1130831"/>
                  <a:pt x="1855803" y="1121537"/>
                  <a:pt x="1849607" y="1106046"/>
                </a:cubicBezTo>
                <a:cubicBezTo>
                  <a:pt x="1855803" y="1102948"/>
                  <a:pt x="1861999" y="1112242"/>
                  <a:pt x="1868196" y="1096751"/>
                </a:cubicBezTo>
                <a:cubicBezTo>
                  <a:pt x="1861999" y="1096751"/>
                  <a:pt x="1855803" y="1096751"/>
                  <a:pt x="1849607" y="1093653"/>
                </a:cubicBezTo>
                <a:cubicBezTo>
                  <a:pt x="1865097" y="1087457"/>
                  <a:pt x="1886785" y="1084359"/>
                  <a:pt x="1905374" y="1078162"/>
                </a:cubicBezTo>
                <a:cubicBezTo>
                  <a:pt x="1905374" y="1081261"/>
                  <a:pt x="1908472" y="1084359"/>
                  <a:pt x="1908472" y="1090555"/>
                </a:cubicBezTo>
                <a:close/>
                <a:moveTo>
                  <a:pt x="353191" y="1078162"/>
                </a:moveTo>
                <a:cubicBezTo>
                  <a:pt x="381075" y="1087457"/>
                  <a:pt x="393467" y="1127733"/>
                  <a:pt x="399664" y="1152518"/>
                </a:cubicBezTo>
                <a:cubicBezTo>
                  <a:pt x="384173" y="1146322"/>
                  <a:pt x="365584" y="1140126"/>
                  <a:pt x="346995" y="1140126"/>
                </a:cubicBezTo>
                <a:cubicBezTo>
                  <a:pt x="353191" y="1121537"/>
                  <a:pt x="343897" y="1099850"/>
                  <a:pt x="337700" y="1078162"/>
                </a:cubicBezTo>
                <a:lnTo>
                  <a:pt x="353191" y="1078162"/>
                </a:lnTo>
                <a:close/>
                <a:moveTo>
                  <a:pt x="1747367" y="1164911"/>
                </a:moveTo>
                <a:cubicBezTo>
                  <a:pt x="1747367" y="1171107"/>
                  <a:pt x="1744269" y="1186598"/>
                  <a:pt x="1741171" y="1198991"/>
                </a:cubicBezTo>
                <a:cubicBezTo>
                  <a:pt x="1725680" y="1161813"/>
                  <a:pt x="1703993" y="1118439"/>
                  <a:pt x="1682305" y="1075064"/>
                </a:cubicBezTo>
                <a:cubicBezTo>
                  <a:pt x="1722582" y="1081261"/>
                  <a:pt x="1747367" y="1127733"/>
                  <a:pt x="1747367" y="1164911"/>
                </a:cubicBezTo>
                <a:close/>
                <a:moveTo>
                  <a:pt x="1651324" y="1084359"/>
                </a:moveTo>
                <a:cubicBezTo>
                  <a:pt x="1657520" y="1090555"/>
                  <a:pt x="1666815" y="1109144"/>
                  <a:pt x="1666815" y="1115340"/>
                </a:cubicBezTo>
                <a:cubicBezTo>
                  <a:pt x="1666815" y="1124635"/>
                  <a:pt x="1663716" y="1130831"/>
                  <a:pt x="1663716" y="1130831"/>
                </a:cubicBezTo>
                <a:cubicBezTo>
                  <a:pt x="1660618" y="1133929"/>
                  <a:pt x="1663716" y="1133929"/>
                  <a:pt x="1654422" y="1133929"/>
                </a:cubicBezTo>
                <a:cubicBezTo>
                  <a:pt x="1645127" y="1133929"/>
                  <a:pt x="1632735" y="1112242"/>
                  <a:pt x="1632735" y="1109144"/>
                </a:cubicBezTo>
                <a:lnTo>
                  <a:pt x="1635833" y="1068868"/>
                </a:lnTo>
                <a:cubicBezTo>
                  <a:pt x="1642029" y="1075064"/>
                  <a:pt x="1648226" y="1078162"/>
                  <a:pt x="1651324" y="1084359"/>
                </a:cubicBezTo>
                <a:close/>
                <a:moveTo>
                  <a:pt x="1341507" y="1068868"/>
                </a:moveTo>
                <a:cubicBezTo>
                  <a:pt x="1335311" y="1078162"/>
                  <a:pt x="1329114" y="1087457"/>
                  <a:pt x="1319820" y="1096751"/>
                </a:cubicBezTo>
                <a:cubicBezTo>
                  <a:pt x="1319820" y="1093653"/>
                  <a:pt x="1316722" y="1087457"/>
                  <a:pt x="1313623" y="1084359"/>
                </a:cubicBezTo>
                <a:cubicBezTo>
                  <a:pt x="1316722" y="1081261"/>
                  <a:pt x="1322918" y="1084359"/>
                  <a:pt x="1329114" y="1084359"/>
                </a:cubicBezTo>
                <a:cubicBezTo>
                  <a:pt x="1332212" y="1078162"/>
                  <a:pt x="1332212" y="1071966"/>
                  <a:pt x="1335311" y="1065770"/>
                </a:cubicBezTo>
                <a:cubicBezTo>
                  <a:pt x="1335311" y="1065770"/>
                  <a:pt x="1338409" y="1068868"/>
                  <a:pt x="1341507" y="1068868"/>
                </a:cubicBezTo>
                <a:close/>
                <a:moveTo>
                  <a:pt x="167301" y="1059573"/>
                </a:moveTo>
                <a:cubicBezTo>
                  <a:pt x="179694" y="1062672"/>
                  <a:pt x="207577" y="1071966"/>
                  <a:pt x="216872" y="1099850"/>
                </a:cubicBezTo>
                <a:cubicBezTo>
                  <a:pt x="182792" y="1096751"/>
                  <a:pt x="170399" y="1124635"/>
                  <a:pt x="170399" y="1146322"/>
                </a:cubicBezTo>
                <a:cubicBezTo>
                  <a:pt x="170399" y="1158715"/>
                  <a:pt x="173497" y="1186598"/>
                  <a:pt x="201381" y="1195893"/>
                </a:cubicBezTo>
                <a:cubicBezTo>
                  <a:pt x="198283" y="1198991"/>
                  <a:pt x="195185" y="1198991"/>
                  <a:pt x="188988" y="1198991"/>
                </a:cubicBezTo>
                <a:cubicBezTo>
                  <a:pt x="164203" y="1198991"/>
                  <a:pt x="154908" y="1127733"/>
                  <a:pt x="154908" y="1121537"/>
                </a:cubicBezTo>
                <a:cubicBezTo>
                  <a:pt x="154908" y="1065770"/>
                  <a:pt x="158007" y="1062672"/>
                  <a:pt x="154908" y="1059573"/>
                </a:cubicBezTo>
                <a:lnTo>
                  <a:pt x="167301" y="1059573"/>
                </a:lnTo>
                <a:close/>
                <a:moveTo>
                  <a:pt x="1620342" y="1059573"/>
                </a:moveTo>
                <a:cubicBezTo>
                  <a:pt x="1620342" y="1068868"/>
                  <a:pt x="1607949" y="1090555"/>
                  <a:pt x="1607949" y="1099850"/>
                </a:cubicBezTo>
                <a:cubicBezTo>
                  <a:pt x="1607949" y="1106046"/>
                  <a:pt x="1611048" y="1109144"/>
                  <a:pt x="1614146" y="1115340"/>
                </a:cubicBezTo>
                <a:cubicBezTo>
                  <a:pt x="1598655" y="1118439"/>
                  <a:pt x="1583164" y="1121537"/>
                  <a:pt x="1567673" y="1127733"/>
                </a:cubicBezTo>
                <a:cubicBezTo>
                  <a:pt x="1561477" y="1106046"/>
                  <a:pt x="1583164" y="1053377"/>
                  <a:pt x="1617244" y="1053377"/>
                </a:cubicBezTo>
                <a:cubicBezTo>
                  <a:pt x="1620342" y="1056475"/>
                  <a:pt x="1620342" y="1053377"/>
                  <a:pt x="1620342" y="1059573"/>
                </a:cubicBezTo>
                <a:close/>
                <a:moveTo>
                  <a:pt x="1350801" y="1056475"/>
                </a:moveTo>
                <a:cubicBezTo>
                  <a:pt x="1347703" y="1059573"/>
                  <a:pt x="1347703" y="1062672"/>
                  <a:pt x="1344605" y="1065770"/>
                </a:cubicBezTo>
                <a:cubicBezTo>
                  <a:pt x="1338409" y="1059573"/>
                  <a:pt x="1326016" y="1056475"/>
                  <a:pt x="1338409" y="1053377"/>
                </a:cubicBezTo>
                <a:cubicBezTo>
                  <a:pt x="1341507" y="1056475"/>
                  <a:pt x="1347703" y="1056475"/>
                  <a:pt x="1350801" y="1056475"/>
                </a:cubicBezTo>
                <a:close/>
                <a:moveTo>
                  <a:pt x="982119" y="1053377"/>
                </a:moveTo>
                <a:lnTo>
                  <a:pt x="994512" y="1056475"/>
                </a:lnTo>
                <a:cubicBezTo>
                  <a:pt x="991414" y="1056475"/>
                  <a:pt x="985218" y="1059573"/>
                  <a:pt x="982119" y="1053377"/>
                </a:cubicBezTo>
                <a:close/>
                <a:moveTo>
                  <a:pt x="449234" y="1037886"/>
                </a:moveTo>
                <a:cubicBezTo>
                  <a:pt x="439940" y="1047181"/>
                  <a:pt x="424449" y="1056475"/>
                  <a:pt x="412056" y="1065770"/>
                </a:cubicBezTo>
                <a:cubicBezTo>
                  <a:pt x="415155" y="1056475"/>
                  <a:pt x="427547" y="1044083"/>
                  <a:pt x="439940" y="1037886"/>
                </a:cubicBezTo>
                <a:lnTo>
                  <a:pt x="449234" y="1037886"/>
                </a:lnTo>
                <a:close/>
                <a:moveTo>
                  <a:pt x="1815527" y="1034788"/>
                </a:moveTo>
                <a:cubicBezTo>
                  <a:pt x="1815527" y="1050279"/>
                  <a:pt x="1818625" y="1071966"/>
                  <a:pt x="1818625" y="1081261"/>
                </a:cubicBezTo>
                <a:cubicBezTo>
                  <a:pt x="1818625" y="1099850"/>
                  <a:pt x="1809330" y="1168009"/>
                  <a:pt x="1787643" y="1164911"/>
                </a:cubicBezTo>
                <a:cubicBezTo>
                  <a:pt x="1796938" y="1146322"/>
                  <a:pt x="1809330" y="1115340"/>
                  <a:pt x="1809330" y="1106046"/>
                </a:cubicBezTo>
                <a:cubicBezTo>
                  <a:pt x="1809330" y="1081261"/>
                  <a:pt x="1762858" y="1078162"/>
                  <a:pt x="1759760" y="1078162"/>
                </a:cubicBezTo>
                <a:cubicBezTo>
                  <a:pt x="1759760" y="1056475"/>
                  <a:pt x="1775250" y="1037886"/>
                  <a:pt x="1800036" y="1034788"/>
                </a:cubicBezTo>
                <a:lnTo>
                  <a:pt x="1815527" y="1034788"/>
                </a:lnTo>
                <a:close/>
                <a:moveTo>
                  <a:pt x="117730" y="1044083"/>
                </a:moveTo>
                <a:lnTo>
                  <a:pt x="117730" y="1093653"/>
                </a:lnTo>
                <a:cubicBezTo>
                  <a:pt x="77454" y="1096751"/>
                  <a:pt x="74356" y="1096751"/>
                  <a:pt x="68160" y="1093653"/>
                </a:cubicBezTo>
                <a:cubicBezTo>
                  <a:pt x="68160" y="1071966"/>
                  <a:pt x="86749" y="1044083"/>
                  <a:pt x="108436" y="1022395"/>
                </a:cubicBezTo>
                <a:cubicBezTo>
                  <a:pt x="111534" y="1028592"/>
                  <a:pt x="117730" y="1034788"/>
                  <a:pt x="117730" y="1044083"/>
                </a:cubicBezTo>
                <a:close/>
                <a:moveTo>
                  <a:pt x="1363194" y="1028592"/>
                </a:moveTo>
                <a:cubicBezTo>
                  <a:pt x="1363194" y="1028592"/>
                  <a:pt x="1347703" y="1025494"/>
                  <a:pt x="1356998" y="1047181"/>
                </a:cubicBezTo>
                <a:lnTo>
                  <a:pt x="1347703" y="1047181"/>
                </a:lnTo>
                <a:cubicBezTo>
                  <a:pt x="1347703" y="1028592"/>
                  <a:pt x="1350801" y="1022395"/>
                  <a:pt x="1350801" y="1019297"/>
                </a:cubicBezTo>
                <a:cubicBezTo>
                  <a:pt x="1353900" y="1019297"/>
                  <a:pt x="1363194" y="1019297"/>
                  <a:pt x="1363194" y="1028592"/>
                </a:cubicBezTo>
                <a:close/>
                <a:moveTo>
                  <a:pt x="985218" y="1019297"/>
                </a:moveTo>
                <a:cubicBezTo>
                  <a:pt x="985218" y="1025494"/>
                  <a:pt x="979021" y="1019297"/>
                  <a:pt x="979021" y="1025494"/>
                </a:cubicBezTo>
                <a:cubicBezTo>
                  <a:pt x="979021" y="1034788"/>
                  <a:pt x="985218" y="1034788"/>
                  <a:pt x="988316" y="1034788"/>
                </a:cubicBezTo>
                <a:cubicBezTo>
                  <a:pt x="988316" y="1037886"/>
                  <a:pt x="988316" y="1040984"/>
                  <a:pt x="985218" y="1044083"/>
                </a:cubicBezTo>
                <a:cubicBezTo>
                  <a:pt x="982119" y="1040984"/>
                  <a:pt x="979021" y="1044083"/>
                  <a:pt x="979021" y="1034788"/>
                </a:cubicBezTo>
                <a:cubicBezTo>
                  <a:pt x="979021" y="1028592"/>
                  <a:pt x="975923" y="1025494"/>
                  <a:pt x="972825" y="1013101"/>
                </a:cubicBezTo>
                <a:cubicBezTo>
                  <a:pt x="975923" y="1013101"/>
                  <a:pt x="985218" y="1010003"/>
                  <a:pt x="985218" y="1019297"/>
                </a:cubicBezTo>
                <a:close/>
                <a:moveTo>
                  <a:pt x="37178" y="1115340"/>
                </a:moveTo>
                <a:cubicBezTo>
                  <a:pt x="37178" y="1161813"/>
                  <a:pt x="52669" y="1239267"/>
                  <a:pt x="108436" y="1276445"/>
                </a:cubicBezTo>
                <a:cubicBezTo>
                  <a:pt x="46473" y="1264052"/>
                  <a:pt x="24785" y="1168009"/>
                  <a:pt x="24785" y="1121537"/>
                </a:cubicBezTo>
                <a:cubicBezTo>
                  <a:pt x="24785" y="1084359"/>
                  <a:pt x="30982" y="1044083"/>
                  <a:pt x="71258" y="1013101"/>
                </a:cubicBezTo>
                <a:cubicBezTo>
                  <a:pt x="43374" y="1040984"/>
                  <a:pt x="37178" y="1087457"/>
                  <a:pt x="37178" y="1115340"/>
                </a:cubicBezTo>
                <a:close/>
                <a:moveTo>
                  <a:pt x="275737" y="1010003"/>
                </a:moveTo>
                <a:cubicBezTo>
                  <a:pt x="263344" y="1028592"/>
                  <a:pt x="294326" y="1044083"/>
                  <a:pt x="306719" y="1068868"/>
                </a:cubicBezTo>
                <a:cubicBezTo>
                  <a:pt x="303621" y="1068868"/>
                  <a:pt x="300522" y="1071966"/>
                  <a:pt x="294326" y="1071966"/>
                </a:cubicBezTo>
                <a:cubicBezTo>
                  <a:pt x="285031" y="1071966"/>
                  <a:pt x="241657" y="1040984"/>
                  <a:pt x="216872" y="1031690"/>
                </a:cubicBezTo>
                <a:cubicBezTo>
                  <a:pt x="229264" y="1022395"/>
                  <a:pt x="244755" y="1016199"/>
                  <a:pt x="260246" y="1010003"/>
                </a:cubicBezTo>
                <a:lnTo>
                  <a:pt x="275737" y="1010003"/>
                </a:lnTo>
                <a:close/>
                <a:moveTo>
                  <a:pt x="1316722" y="1006905"/>
                </a:moveTo>
                <a:cubicBezTo>
                  <a:pt x="1316722" y="1013101"/>
                  <a:pt x="1301231" y="1013101"/>
                  <a:pt x="1307427" y="1031690"/>
                </a:cubicBezTo>
                <a:lnTo>
                  <a:pt x="1295034" y="1031690"/>
                </a:lnTo>
                <a:cubicBezTo>
                  <a:pt x="1276445" y="1047181"/>
                  <a:pt x="1257856" y="1062672"/>
                  <a:pt x="1239267" y="1071966"/>
                </a:cubicBezTo>
                <a:cubicBezTo>
                  <a:pt x="1239267" y="1075064"/>
                  <a:pt x="1242366" y="1075064"/>
                  <a:pt x="1242366" y="1084359"/>
                </a:cubicBezTo>
                <a:cubicBezTo>
                  <a:pt x="1242366" y="1090555"/>
                  <a:pt x="1239267" y="1093653"/>
                  <a:pt x="1236169" y="1096751"/>
                </a:cubicBezTo>
                <a:cubicBezTo>
                  <a:pt x="1236169" y="1093653"/>
                  <a:pt x="1233071" y="1090555"/>
                  <a:pt x="1233071" y="1084359"/>
                </a:cubicBezTo>
                <a:cubicBezTo>
                  <a:pt x="1233071" y="1075064"/>
                  <a:pt x="1236169" y="1059573"/>
                  <a:pt x="1248562" y="1053377"/>
                </a:cubicBezTo>
                <a:cubicBezTo>
                  <a:pt x="1251660" y="1047181"/>
                  <a:pt x="1260955" y="1050279"/>
                  <a:pt x="1267151" y="1047181"/>
                </a:cubicBezTo>
                <a:cubicBezTo>
                  <a:pt x="1279544" y="1031690"/>
                  <a:pt x="1298133" y="1016199"/>
                  <a:pt x="1313623" y="997610"/>
                </a:cubicBezTo>
                <a:cubicBezTo>
                  <a:pt x="1313623" y="1000708"/>
                  <a:pt x="1316722" y="997610"/>
                  <a:pt x="1316722" y="1006905"/>
                </a:cubicBezTo>
                <a:close/>
                <a:moveTo>
                  <a:pt x="1908472" y="1053377"/>
                </a:moveTo>
                <a:cubicBezTo>
                  <a:pt x="1908472" y="1062672"/>
                  <a:pt x="1877490" y="1068868"/>
                  <a:pt x="1871294" y="1068868"/>
                </a:cubicBezTo>
                <a:lnTo>
                  <a:pt x="1852705" y="1068868"/>
                </a:lnTo>
                <a:lnTo>
                  <a:pt x="1852705" y="1025494"/>
                </a:lnTo>
                <a:cubicBezTo>
                  <a:pt x="1852705" y="1022395"/>
                  <a:pt x="1855803" y="988316"/>
                  <a:pt x="1871294" y="988316"/>
                </a:cubicBezTo>
                <a:cubicBezTo>
                  <a:pt x="1883686" y="988316"/>
                  <a:pt x="1908472" y="1047181"/>
                  <a:pt x="1908472" y="1053377"/>
                </a:cubicBezTo>
                <a:close/>
                <a:moveTo>
                  <a:pt x="1713287" y="988316"/>
                </a:moveTo>
                <a:cubicBezTo>
                  <a:pt x="1728778" y="991414"/>
                  <a:pt x="1744269" y="997610"/>
                  <a:pt x="1756661" y="1006905"/>
                </a:cubicBezTo>
                <a:lnTo>
                  <a:pt x="1666815" y="1062672"/>
                </a:lnTo>
                <a:cubicBezTo>
                  <a:pt x="1660618" y="1056475"/>
                  <a:pt x="1654422" y="1047181"/>
                  <a:pt x="1648226" y="1040984"/>
                </a:cubicBezTo>
                <a:cubicBezTo>
                  <a:pt x="1666815" y="1040984"/>
                  <a:pt x="1713287" y="1010003"/>
                  <a:pt x="1703993" y="988316"/>
                </a:cubicBezTo>
                <a:lnTo>
                  <a:pt x="1713287" y="988316"/>
                </a:lnTo>
                <a:close/>
                <a:moveTo>
                  <a:pt x="384173" y="1040984"/>
                </a:moveTo>
                <a:cubicBezTo>
                  <a:pt x="387271" y="1013101"/>
                  <a:pt x="415155" y="1000708"/>
                  <a:pt x="439940" y="979021"/>
                </a:cubicBezTo>
                <a:cubicBezTo>
                  <a:pt x="433744" y="997610"/>
                  <a:pt x="402762" y="1022395"/>
                  <a:pt x="384173" y="1040984"/>
                </a:cubicBezTo>
                <a:close/>
                <a:moveTo>
                  <a:pt x="1090555" y="969727"/>
                </a:moveTo>
                <a:lnTo>
                  <a:pt x="1090555" y="982119"/>
                </a:lnTo>
                <a:cubicBezTo>
                  <a:pt x="1075064" y="982119"/>
                  <a:pt x="1056475" y="988316"/>
                  <a:pt x="1044083" y="1006905"/>
                </a:cubicBezTo>
                <a:cubicBezTo>
                  <a:pt x="1034788" y="1019297"/>
                  <a:pt x="1034788" y="1034788"/>
                  <a:pt x="1025494" y="1037886"/>
                </a:cubicBezTo>
                <a:cubicBezTo>
                  <a:pt x="1025494" y="1034788"/>
                  <a:pt x="1031690" y="1031690"/>
                  <a:pt x="1034788" y="1028592"/>
                </a:cubicBezTo>
                <a:cubicBezTo>
                  <a:pt x="1034788" y="1025494"/>
                  <a:pt x="1028592" y="1022395"/>
                  <a:pt x="1028592" y="1013101"/>
                </a:cubicBezTo>
                <a:cubicBezTo>
                  <a:pt x="1028592" y="1006905"/>
                  <a:pt x="1037886" y="997610"/>
                  <a:pt x="1037886" y="991414"/>
                </a:cubicBezTo>
                <a:lnTo>
                  <a:pt x="1044083" y="997610"/>
                </a:lnTo>
                <a:cubicBezTo>
                  <a:pt x="1047181" y="997610"/>
                  <a:pt x="1050279" y="997610"/>
                  <a:pt x="1053377" y="994512"/>
                </a:cubicBezTo>
                <a:cubicBezTo>
                  <a:pt x="1050279" y="991414"/>
                  <a:pt x="1047181" y="985217"/>
                  <a:pt x="1047181" y="982119"/>
                </a:cubicBezTo>
                <a:lnTo>
                  <a:pt x="1056475" y="982119"/>
                </a:lnTo>
                <a:cubicBezTo>
                  <a:pt x="1056475" y="985217"/>
                  <a:pt x="1059574" y="988316"/>
                  <a:pt x="1062672" y="991414"/>
                </a:cubicBezTo>
                <a:cubicBezTo>
                  <a:pt x="1065770" y="985217"/>
                  <a:pt x="1071966" y="975923"/>
                  <a:pt x="1081261" y="969727"/>
                </a:cubicBezTo>
                <a:lnTo>
                  <a:pt x="1090555" y="969727"/>
                </a:lnTo>
                <a:close/>
                <a:moveTo>
                  <a:pt x="1855803" y="1229973"/>
                </a:moveTo>
                <a:cubicBezTo>
                  <a:pt x="1896079" y="1195893"/>
                  <a:pt x="1923963" y="1146322"/>
                  <a:pt x="1936355" y="1106046"/>
                </a:cubicBezTo>
                <a:lnTo>
                  <a:pt x="1936355" y="1044083"/>
                </a:lnTo>
                <a:cubicBezTo>
                  <a:pt x="1927061" y="1022395"/>
                  <a:pt x="1914668" y="994512"/>
                  <a:pt x="1905374" y="963530"/>
                </a:cubicBezTo>
                <a:cubicBezTo>
                  <a:pt x="1936355" y="1000708"/>
                  <a:pt x="1945650" y="1037886"/>
                  <a:pt x="1945650" y="1075064"/>
                </a:cubicBezTo>
                <a:cubicBezTo>
                  <a:pt x="1945650" y="1124635"/>
                  <a:pt x="1927061" y="1195893"/>
                  <a:pt x="1855803" y="1229973"/>
                </a:cubicBezTo>
                <a:close/>
                <a:moveTo>
                  <a:pt x="1576968" y="985217"/>
                </a:moveTo>
                <a:cubicBezTo>
                  <a:pt x="1576968" y="994512"/>
                  <a:pt x="1567673" y="994512"/>
                  <a:pt x="1567673" y="1000708"/>
                </a:cubicBezTo>
                <a:cubicBezTo>
                  <a:pt x="1567673" y="1010003"/>
                  <a:pt x="1576968" y="1003806"/>
                  <a:pt x="1576968" y="1013101"/>
                </a:cubicBezTo>
                <a:cubicBezTo>
                  <a:pt x="1576968" y="1019297"/>
                  <a:pt x="1570771" y="1016199"/>
                  <a:pt x="1567673" y="1019297"/>
                </a:cubicBezTo>
                <a:cubicBezTo>
                  <a:pt x="1570771" y="1022395"/>
                  <a:pt x="1576968" y="1028592"/>
                  <a:pt x="1580066" y="1034788"/>
                </a:cubicBezTo>
                <a:cubicBezTo>
                  <a:pt x="1576968" y="1034788"/>
                  <a:pt x="1573870" y="1031690"/>
                  <a:pt x="1570771" y="1031690"/>
                </a:cubicBezTo>
                <a:cubicBezTo>
                  <a:pt x="1570771" y="1031690"/>
                  <a:pt x="1567673" y="1028592"/>
                  <a:pt x="1567673" y="1037886"/>
                </a:cubicBezTo>
                <a:cubicBezTo>
                  <a:pt x="1567673" y="1044083"/>
                  <a:pt x="1573870" y="1047181"/>
                  <a:pt x="1576968" y="1047181"/>
                </a:cubicBezTo>
                <a:cubicBezTo>
                  <a:pt x="1573870" y="1050279"/>
                  <a:pt x="1567673" y="1053377"/>
                  <a:pt x="1561477" y="1056475"/>
                </a:cubicBezTo>
                <a:cubicBezTo>
                  <a:pt x="1564575" y="1059573"/>
                  <a:pt x="1567673" y="1062672"/>
                  <a:pt x="1570771" y="1062672"/>
                </a:cubicBezTo>
                <a:cubicBezTo>
                  <a:pt x="1567673" y="1065770"/>
                  <a:pt x="1558379" y="1068868"/>
                  <a:pt x="1561477" y="1084359"/>
                </a:cubicBezTo>
                <a:lnTo>
                  <a:pt x="1549084" y="1084359"/>
                </a:lnTo>
                <a:cubicBezTo>
                  <a:pt x="1552182" y="1078162"/>
                  <a:pt x="1555281" y="1068868"/>
                  <a:pt x="1558379" y="1059573"/>
                </a:cubicBezTo>
                <a:cubicBezTo>
                  <a:pt x="1564575" y="1037886"/>
                  <a:pt x="1564575" y="1028592"/>
                  <a:pt x="1564575" y="1016199"/>
                </a:cubicBezTo>
                <a:lnTo>
                  <a:pt x="1564575" y="963530"/>
                </a:lnTo>
                <a:cubicBezTo>
                  <a:pt x="1570771" y="969727"/>
                  <a:pt x="1576968" y="979021"/>
                  <a:pt x="1576968" y="985217"/>
                </a:cubicBezTo>
                <a:close/>
                <a:moveTo>
                  <a:pt x="374878" y="979021"/>
                </a:moveTo>
                <a:cubicBezTo>
                  <a:pt x="374878" y="985217"/>
                  <a:pt x="331504" y="1044083"/>
                  <a:pt x="325308" y="1044083"/>
                </a:cubicBezTo>
                <a:cubicBezTo>
                  <a:pt x="312915" y="1044083"/>
                  <a:pt x="309817" y="1025494"/>
                  <a:pt x="306719" y="1022395"/>
                </a:cubicBezTo>
                <a:cubicBezTo>
                  <a:pt x="319111" y="1016199"/>
                  <a:pt x="340799" y="1019297"/>
                  <a:pt x="340799" y="1003806"/>
                </a:cubicBezTo>
                <a:cubicBezTo>
                  <a:pt x="340799" y="991414"/>
                  <a:pt x="334602" y="982119"/>
                  <a:pt x="322210" y="982119"/>
                </a:cubicBezTo>
                <a:cubicBezTo>
                  <a:pt x="272639" y="982119"/>
                  <a:pt x="204479" y="1031690"/>
                  <a:pt x="176596" y="1031690"/>
                </a:cubicBezTo>
                <a:lnTo>
                  <a:pt x="164203" y="1031690"/>
                </a:lnTo>
                <a:cubicBezTo>
                  <a:pt x="167301" y="1022395"/>
                  <a:pt x="207577" y="960432"/>
                  <a:pt x="223068" y="960432"/>
                </a:cubicBezTo>
                <a:cubicBezTo>
                  <a:pt x="232363" y="960432"/>
                  <a:pt x="235461" y="969727"/>
                  <a:pt x="244755" y="969727"/>
                </a:cubicBezTo>
                <a:cubicBezTo>
                  <a:pt x="250952" y="969727"/>
                  <a:pt x="278835" y="941843"/>
                  <a:pt x="291228" y="941843"/>
                </a:cubicBezTo>
                <a:cubicBezTo>
                  <a:pt x="300522" y="941843"/>
                  <a:pt x="374878" y="948039"/>
                  <a:pt x="374878" y="979021"/>
                </a:cubicBezTo>
                <a:close/>
                <a:moveTo>
                  <a:pt x="1326016" y="944941"/>
                </a:moveTo>
                <a:lnTo>
                  <a:pt x="1326016" y="997610"/>
                </a:lnTo>
                <a:cubicBezTo>
                  <a:pt x="1322918" y="997610"/>
                  <a:pt x="1319820" y="994512"/>
                  <a:pt x="1316722" y="994512"/>
                </a:cubicBezTo>
                <a:cubicBezTo>
                  <a:pt x="1319820" y="982119"/>
                  <a:pt x="1322918" y="954236"/>
                  <a:pt x="1304329" y="944941"/>
                </a:cubicBezTo>
                <a:cubicBezTo>
                  <a:pt x="1307427" y="941843"/>
                  <a:pt x="1310525" y="938745"/>
                  <a:pt x="1310525" y="935647"/>
                </a:cubicBezTo>
                <a:cubicBezTo>
                  <a:pt x="1313623" y="935647"/>
                  <a:pt x="1319820" y="938745"/>
                  <a:pt x="1326016" y="944941"/>
                </a:cubicBezTo>
                <a:close/>
                <a:moveTo>
                  <a:pt x="1075064" y="948039"/>
                </a:moveTo>
                <a:cubicBezTo>
                  <a:pt x="1075064" y="957334"/>
                  <a:pt x="1071966" y="960432"/>
                  <a:pt x="1071966" y="966628"/>
                </a:cubicBezTo>
                <a:cubicBezTo>
                  <a:pt x="1019297" y="966628"/>
                  <a:pt x="1016199" y="1006905"/>
                  <a:pt x="1016199" y="1037886"/>
                </a:cubicBezTo>
                <a:cubicBezTo>
                  <a:pt x="1016199" y="1056475"/>
                  <a:pt x="1022396" y="1096751"/>
                  <a:pt x="1050279" y="1096751"/>
                </a:cubicBezTo>
                <a:cubicBezTo>
                  <a:pt x="1059574" y="1096751"/>
                  <a:pt x="1059574" y="1096751"/>
                  <a:pt x="1062672" y="1093653"/>
                </a:cubicBezTo>
                <a:cubicBezTo>
                  <a:pt x="1053377" y="1087457"/>
                  <a:pt x="1037886" y="1090555"/>
                  <a:pt x="1037886" y="1081261"/>
                </a:cubicBezTo>
                <a:cubicBezTo>
                  <a:pt x="1037886" y="1075064"/>
                  <a:pt x="1044083" y="1081261"/>
                  <a:pt x="1044083" y="1071966"/>
                </a:cubicBezTo>
                <a:cubicBezTo>
                  <a:pt x="1044083" y="1065770"/>
                  <a:pt x="1037886" y="1068868"/>
                  <a:pt x="1037886" y="1065770"/>
                </a:cubicBezTo>
                <a:cubicBezTo>
                  <a:pt x="1050279" y="1071966"/>
                  <a:pt x="1062672" y="1081261"/>
                  <a:pt x="1071966" y="1087457"/>
                </a:cubicBezTo>
                <a:cubicBezTo>
                  <a:pt x="1065770" y="1090555"/>
                  <a:pt x="1059574" y="1096751"/>
                  <a:pt x="1056475" y="1099850"/>
                </a:cubicBezTo>
                <a:cubicBezTo>
                  <a:pt x="1065770" y="1109144"/>
                  <a:pt x="1078163" y="1121537"/>
                  <a:pt x="1081261" y="1133929"/>
                </a:cubicBezTo>
                <a:cubicBezTo>
                  <a:pt x="1068868" y="1130831"/>
                  <a:pt x="1053377" y="1124635"/>
                  <a:pt x="1034788" y="1112242"/>
                </a:cubicBezTo>
                <a:cubicBezTo>
                  <a:pt x="1034788" y="1115340"/>
                  <a:pt x="1034788" y="1121537"/>
                  <a:pt x="1031690" y="1124635"/>
                </a:cubicBezTo>
                <a:cubicBezTo>
                  <a:pt x="1034788" y="1127733"/>
                  <a:pt x="1040985" y="1124635"/>
                  <a:pt x="1047181" y="1124635"/>
                </a:cubicBezTo>
                <a:cubicBezTo>
                  <a:pt x="1047181" y="1127733"/>
                  <a:pt x="1044083" y="1133929"/>
                  <a:pt x="1044083" y="1137028"/>
                </a:cubicBezTo>
                <a:lnTo>
                  <a:pt x="1062672" y="1137028"/>
                </a:lnTo>
                <a:cubicBezTo>
                  <a:pt x="1062672" y="1140126"/>
                  <a:pt x="1056475" y="1149420"/>
                  <a:pt x="1062672" y="1149420"/>
                </a:cubicBezTo>
                <a:cubicBezTo>
                  <a:pt x="1071966" y="1149420"/>
                  <a:pt x="1081261" y="1146322"/>
                  <a:pt x="1090555" y="1143224"/>
                </a:cubicBezTo>
                <a:cubicBezTo>
                  <a:pt x="1081261" y="1149420"/>
                  <a:pt x="1075064" y="1152518"/>
                  <a:pt x="1068868" y="1152518"/>
                </a:cubicBezTo>
                <a:cubicBezTo>
                  <a:pt x="1034788" y="1152518"/>
                  <a:pt x="994512" y="1106046"/>
                  <a:pt x="985218" y="1065770"/>
                </a:cubicBezTo>
                <a:cubicBezTo>
                  <a:pt x="991414" y="1068868"/>
                  <a:pt x="997610" y="1068868"/>
                  <a:pt x="1003807" y="1071966"/>
                </a:cubicBezTo>
                <a:cubicBezTo>
                  <a:pt x="1003807" y="1075064"/>
                  <a:pt x="997610" y="1075064"/>
                  <a:pt x="994512" y="1078162"/>
                </a:cubicBezTo>
                <a:cubicBezTo>
                  <a:pt x="997610" y="1084359"/>
                  <a:pt x="1003807" y="1084359"/>
                  <a:pt x="1006905" y="1087457"/>
                </a:cubicBezTo>
                <a:cubicBezTo>
                  <a:pt x="1006905" y="1093653"/>
                  <a:pt x="1013101" y="1099850"/>
                  <a:pt x="1016199" y="1102948"/>
                </a:cubicBezTo>
                <a:cubicBezTo>
                  <a:pt x="1019297" y="1106046"/>
                  <a:pt x="1016199" y="1112242"/>
                  <a:pt x="1019297" y="1118439"/>
                </a:cubicBezTo>
                <a:cubicBezTo>
                  <a:pt x="1022396" y="1115340"/>
                  <a:pt x="1028592" y="1112242"/>
                  <a:pt x="1034788" y="1109144"/>
                </a:cubicBezTo>
                <a:cubicBezTo>
                  <a:pt x="1006905" y="1081261"/>
                  <a:pt x="997610" y="1037886"/>
                  <a:pt x="997610" y="1013101"/>
                </a:cubicBezTo>
                <a:cubicBezTo>
                  <a:pt x="997610" y="975923"/>
                  <a:pt x="1006905" y="944941"/>
                  <a:pt x="1068868" y="932549"/>
                </a:cubicBezTo>
                <a:cubicBezTo>
                  <a:pt x="1071966" y="938745"/>
                  <a:pt x="1075064" y="941843"/>
                  <a:pt x="1075064" y="948039"/>
                </a:cubicBezTo>
                <a:close/>
                <a:moveTo>
                  <a:pt x="514296" y="948039"/>
                </a:moveTo>
                <a:cubicBezTo>
                  <a:pt x="511198" y="948039"/>
                  <a:pt x="501903" y="944941"/>
                  <a:pt x="498805" y="932549"/>
                </a:cubicBezTo>
                <a:cubicBezTo>
                  <a:pt x="501903" y="932549"/>
                  <a:pt x="517394" y="929450"/>
                  <a:pt x="529787" y="929450"/>
                </a:cubicBezTo>
                <a:cubicBezTo>
                  <a:pt x="529787" y="935647"/>
                  <a:pt x="523590" y="948039"/>
                  <a:pt x="514296" y="948039"/>
                </a:cubicBezTo>
                <a:close/>
                <a:moveTo>
                  <a:pt x="1753563" y="938745"/>
                </a:moveTo>
                <a:cubicBezTo>
                  <a:pt x="1772152" y="944941"/>
                  <a:pt x="1790741" y="975923"/>
                  <a:pt x="1800036" y="997610"/>
                </a:cubicBezTo>
                <a:cubicBezTo>
                  <a:pt x="1803134" y="1000708"/>
                  <a:pt x="1806232" y="1006905"/>
                  <a:pt x="1806232" y="1010003"/>
                </a:cubicBezTo>
                <a:cubicBezTo>
                  <a:pt x="1775250" y="1006905"/>
                  <a:pt x="1707091" y="963530"/>
                  <a:pt x="1673011" y="963530"/>
                </a:cubicBezTo>
                <a:cubicBezTo>
                  <a:pt x="1660618" y="963530"/>
                  <a:pt x="1638931" y="966628"/>
                  <a:pt x="1638931" y="982119"/>
                </a:cubicBezTo>
                <a:cubicBezTo>
                  <a:pt x="1638931" y="991414"/>
                  <a:pt x="1648226" y="991414"/>
                  <a:pt x="1666815" y="1000708"/>
                </a:cubicBezTo>
                <a:cubicBezTo>
                  <a:pt x="1663716" y="1016199"/>
                  <a:pt x="1648226" y="1019297"/>
                  <a:pt x="1642029" y="1019297"/>
                </a:cubicBezTo>
                <a:cubicBezTo>
                  <a:pt x="1617244" y="1019297"/>
                  <a:pt x="1607949" y="975923"/>
                  <a:pt x="1607949" y="966628"/>
                </a:cubicBezTo>
                <a:cubicBezTo>
                  <a:pt x="1607949" y="929450"/>
                  <a:pt x="1638931" y="926352"/>
                  <a:pt x="1660618" y="926352"/>
                </a:cubicBezTo>
                <a:cubicBezTo>
                  <a:pt x="1666815" y="926352"/>
                  <a:pt x="1722582" y="929450"/>
                  <a:pt x="1753563" y="938745"/>
                </a:cubicBezTo>
                <a:close/>
                <a:moveTo>
                  <a:pt x="247853" y="941843"/>
                </a:moveTo>
                <a:lnTo>
                  <a:pt x="238559" y="941843"/>
                </a:lnTo>
                <a:cubicBezTo>
                  <a:pt x="238559" y="938745"/>
                  <a:pt x="235461" y="932549"/>
                  <a:pt x="235461" y="929450"/>
                </a:cubicBezTo>
                <a:cubicBezTo>
                  <a:pt x="238559" y="929450"/>
                  <a:pt x="241657" y="926352"/>
                  <a:pt x="250952" y="926352"/>
                </a:cubicBezTo>
                <a:cubicBezTo>
                  <a:pt x="250952" y="938745"/>
                  <a:pt x="247853" y="938745"/>
                  <a:pt x="247853" y="941843"/>
                </a:cubicBezTo>
                <a:close/>
                <a:moveTo>
                  <a:pt x="111534" y="988316"/>
                </a:moveTo>
                <a:cubicBezTo>
                  <a:pt x="96043" y="979021"/>
                  <a:pt x="77454" y="963530"/>
                  <a:pt x="58865" y="948039"/>
                </a:cubicBezTo>
                <a:cubicBezTo>
                  <a:pt x="68160" y="935647"/>
                  <a:pt x="99141" y="923254"/>
                  <a:pt x="114632" y="929450"/>
                </a:cubicBezTo>
                <a:cubicBezTo>
                  <a:pt x="111534" y="948039"/>
                  <a:pt x="111534" y="969727"/>
                  <a:pt x="111534" y="988316"/>
                </a:cubicBezTo>
                <a:close/>
                <a:moveTo>
                  <a:pt x="1270249" y="938745"/>
                </a:moveTo>
                <a:cubicBezTo>
                  <a:pt x="1276445" y="938745"/>
                  <a:pt x="1291936" y="935647"/>
                  <a:pt x="1304329" y="929450"/>
                </a:cubicBezTo>
                <a:cubicBezTo>
                  <a:pt x="1304329" y="932549"/>
                  <a:pt x="1301231" y="938745"/>
                  <a:pt x="1301231" y="941843"/>
                </a:cubicBezTo>
                <a:cubicBezTo>
                  <a:pt x="1298133" y="941843"/>
                  <a:pt x="1295034" y="938745"/>
                  <a:pt x="1285740" y="938745"/>
                </a:cubicBezTo>
                <a:cubicBezTo>
                  <a:pt x="1279544" y="938745"/>
                  <a:pt x="1267151" y="944941"/>
                  <a:pt x="1260955" y="944941"/>
                </a:cubicBezTo>
                <a:cubicBezTo>
                  <a:pt x="1251660" y="944941"/>
                  <a:pt x="1245464" y="941843"/>
                  <a:pt x="1245464" y="929450"/>
                </a:cubicBezTo>
                <a:lnTo>
                  <a:pt x="1245464" y="920156"/>
                </a:lnTo>
                <a:cubicBezTo>
                  <a:pt x="1254758" y="923254"/>
                  <a:pt x="1260955" y="938745"/>
                  <a:pt x="1270249" y="938745"/>
                </a:cubicBezTo>
                <a:close/>
                <a:moveTo>
                  <a:pt x="1087457" y="910861"/>
                </a:moveTo>
                <a:cubicBezTo>
                  <a:pt x="1087457" y="913960"/>
                  <a:pt x="1090555" y="917058"/>
                  <a:pt x="1090555" y="938745"/>
                </a:cubicBezTo>
                <a:cubicBezTo>
                  <a:pt x="1081261" y="932549"/>
                  <a:pt x="1062672" y="917058"/>
                  <a:pt x="1056475" y="917058"/>
                </a:cubicBezTo>
                <a:cubicBezTo>
                  <a:pt x="1047181" y="917058"/>
                  <a:pt x="1044083" y="926352"/>
                  <a:pt x="1037886" y="929450"/>
                </a:cubicBezTo>
                <a:cubicBezTo>
                  <a:pt x="1034788" y="932549"/>
                  <a:pt x="1028592" y="932549"/>
                  <a:pt x="1022396" y="929450"/>
                </a:cubicBezTo>
                <a:cubicBezTo>
                  <a:pt x="1013101" y="932549"/>
                  <a:pt x="1006905" y="957334"/>
                  <a:pt x="991414" y="957334"/>
                </a:cubicBezTo>
                <a:cubicBezTo>
                  <a:pt x="988316" y="960432"/>
                  <a:pt x="991414" y="966628"/>
                  <a:pt x="988316" y="969727"/>
                </a:cubicBezTo>
                <a:cubicBezTo>
                  <a:pt x="988316" y="972825"/>
                  <a:pt x="982119" y="972825"/>
                  <a:pt x="979021" y="975923"/>
                </a:cubicBezTo>
                <a:cubicBezTo>
                  <a:pt x="982119" y="979021"/>
                  <a:pt x="988316" y="985217"/>
                  <a:pt x="988316" y="988316"/>
                </a:cubicBezTo>
                <a:lnTo>
                  <a:pt x="975923" y="988316"/>
                </a:lnTo>
                <a:cubicBezTo>
                  <a:pt x="972825" y="941843"/>
                  <a:pt x="1031690" y="910861"/>
                  <a:pt x="1068868" y="910861"/>
                </a:cubicBezTo>
                <a:lnTo>
                  <a:pt x="1087457" y="910861"/>
                </a:lnTo>
                <a:close/>
                <a:moveTo>
                  <a:pt x="436842" y="1143224"/>
                </a:moveTo>
                <a:cubicBezTo>
                  <a:pt x="436842" y="1133929"/>
                  <a:pt x="430645" y="1124635"/>
                  <a:pt x="430645" y="1115340"/>
                </a:cubicBezTo>
                <a:cubicBezTo>
                  <a:pt x="430645" y="1109144"/>
                  <a:pt x="436842" y="1099850"/>
                  <a:pt x="439940" y="1090555"/>
                </a:cubicBezTo>
                <a:lnTo>
                  <a:pt x="439940" y="1071966"/>
                </a:lnTo>
                <a:cubicBezTo>
                  <a:pt x="443038" y="1071966"/>
                  <a:pt x="449234" y="1075064"/>
                  <a:pt x="455431" y="1071966"/>
                </a:cubicBezTo>
                <a:cubicBezTo>
                  <a:pt x="452333" y="1068868"/>
                  <a:pt x="446136" y="1068868"/>
                  <a:pt x="446136" y="1059573"/>
                </a:cubicBezTo>
                <a:cubicBezTo>
                  <a:pt x="446136" y="1053377"/>
                  <a:pt x="458529" y="1044083"/>
                  <a:pt x="461627" y="1037886"/>
                </a:cubicBezTo>
                <a:cubicBezTo>
                  <a:pt x="461627" y="1040984"/>
                  <a:pt x="461627" y="1044083"/>
                  <a:pt x="470922" y="1047181"/>
                </a:cubicBezTo>
                <a:cubicBezTo>
                  <a:pt x="470922" y="1044083"/>
                  <a:pt x="474020" y="1047181"/>
                  <a:pt x="474020" y="1037886"/>
                </a:cubicBezTo>
                <a:cubicBezTo>
                  <a:pt x="474020" y="1031690"/>
                  <a:pt x="467823" y="1028592"/>
                  <a:pt x="470922" y="1019297"/>
                </a:cubicBezTo>
                <a:cubicBezTo>
                  <a:pt x="474020" y="1022395"/>
                  <a:pt x="474020" y="1028592"/>
                  <a:pt x="483314" y="1031690"/>
                </a:cubicBezTo>
                <a:cubicBezTo>
                  <a:pt x="483314" y="1028592"/>
                  <a:pt x="486412" y="1031690"/>
                  <a:pt x="486412" y="1022395"/>
                </a:cubicBezTo>
                <a:cubicBezTo>
                  <a:pt x="486412" y="1016199"/>
                  <a:pt x="480216" y="1013101"/>
                  <a:pt x="477118" y="1010003"/>
                </a:cubicBezTo>
                <a:cubicBezTo>
                  <a:pt x="486412" y="1003806"/>
                  <a:pt x="495707" y="994512"/>
                  <a:pt x="501903" y="991414"/>
                </a:cubicBezTo>
                <a:cubicBezTo>
                  <a:pt x="501903" y="975923"/>
                  <a:pt x="511198" y="963530"/>
                  <a:pt x="526689" y="969727"/>
                </a:cubicBezTo>
                <a:cubicBezTo>
                  <a:pt x="526689" y="948039"/>
                  <a:pt x="545278" y="929450"/>
                  <a:pt x="551474" y="913960"/>
                </a:cubicBezTo>
                <a:cubicBezTo>
                  <a:pt x="554572" y="913960"/>
                  <a:pt x="560768" y="910861"/>
                  <a:pt x="563867" y="910861"/>
                </a:cubicBezTo>
                <a:cubicBezTo>
                  <a:pt x="532885" y="988316"/>
                  <a:pt x="430645" y="1065770"/>
                  <a:pt x="436842" y="1143224"/>
                </a:cubicBezTo>
                <a:close/>
                <a:moveTo>
                  <a:pt x="1738072" y="910861"/>
                </a:moveTo>
                <a:cubicBezTo>
                  <a:pt x="1738072" y="913960"/>
                  <a:pt x="1731876" y="920156"/>
                  <a:pt x="1725680" y="923254"/>
                </a:cubicBezTo>
                <a:cubicBezTo>
                  <a:pt x="1725680" y="917058"/>
                  <a:pt x="1722582" y="910861"/>
                  <a:pt x="1725680" y="904665"/>
                </a:cubicBezTo>
                <a:cubicBezTo>
                  <a:pt x="1728778" y="907763"/>
                  <a:pt x="1734974" y="907763"/>
                  <a:pt x="1738072" y="910861"/>
                </a:cubicBezTo>
                <a:close/>
                <a:moveTo>
                  <a:pt x="1899177" y="917058"/>
                </a:moveTo>
                <a:cubicBezTo>
                  <a:pt x="1886785" y="935647"/>
                  <a:pt x="1886785" y="938745"/>
                  <a:pt x="1858901" y="960432"/>
                </a:cubicBezTo>
                <a:cubicBezTo>
                  <a:pt x="1858901" y="938745"/>
                  <a:pt x="1855803" y="917058"/>
                  <a:pt x="1852705" y="895371"/>
                </a:cubicBezTo>
                <a:cubicBezTo>
                  <a:pt x="1868196" y="901567"/>
                  <a:pt x="1883686" y="907763"/>
                  <a:pt x="1899177" y="917058"/>
                </a:cubicBezTo>
                <a:close/>
                <a:moveTo>
                  <a:pt x="167301" y="969727"/>
                </a:moveTo>
                <a:cubicBezTo>
                  <a:pt x="167301" y="988316"/>
                  <a:pt x="164203" y="1000708"/>
                  <a:pt x="142516" y="1019297"/>
                </a:cubicBezTo>
                <a:lnTo>
                  <a:pt x="142516" y="895371"/>
                </a:lnTo>
                <a:cubicBezTo>
                  <a:pt x="151810" y="907763"/>
                  <a:pt x="167301" y="957334"/>
                  <a:pt x="167301" y="969727"/>
                </a:cubicBezTo>
                <a:close/>
                <a:moveTo>
                  <a:pt x="1356998" y="957334"/>
                </a:moveTo>
                <a:cubicBezTo>
                  <a:pt x="1356998" y="1000708"/>
                  <a:pt x="1319820" y="1087457"/>
                  <a:pt x="1264053" y="1112242"/>
                </a:cubicBezTo>
                <a:cubicBezTo>
                  <a:pt x="1260955" y="1106046"/>
                  <a:pt x="1257856" y="1099850"/>
                  <a:pt x="1257856" y="1093653"/>
                </a:cubicBezTo>
                <a:cubicBezTo>
                  <a:pt x="1257856" y="1056475"/>
                  <a:pt x="1344605" y="1028592"/>
                  <a:pt x="1344605" y="972825"/>
                </a:cubicBezTo>
                <a:cubicBezTo>
                  <a:pt x="1344605" y="954236"/>
                  <a:pt x="1329114" y="917058"/>
                  <a:pt x="1304329" y="917058"/>
                </a:cubicBezTo>
                <a:cubicBezTo>
                  <a:pt x="1295034" y="917058"/>
                  <a:pt x="1285740" y="923254"/>
                  <a:pt x="1276445" y="923254"/>
                </a:cubicBezTo>
                <a:cubicBezTo>
                  <a:pt x="1270249" y="923254"/>
                  <a:pt x="1267151" y="920156"/>
                  <a:pt x="1264053" y="920156"/>
                </a:cubicBezTo>
                <a:cubicBezTo>
                  <a:pt x="1276445" y="892272"/>
                  <a:pt x="1282642" y="882978"/>
                  <a:pt x="1307427" y="882978"/>
                </a:cubicBezTo>
                <a:cubicBezTo>
                  <a:pt x="1344605" y="882978"/>
                  <a:pt x="1356998" y="938745"/>
                  <a:pt x="1356998" y="957334"/>
                </a:cubicBezTo>
                <a:close/>
                <a:moveTo>
                  <a:pt x="1827919" y="941843"/>
                </a:moveTo>
                <a:lnTo>
                  <a:pt x="1827919" y="991414"/>
                </a:lnTo>
                <a:cubicBezTo>
                  <a:pt x="1806232" y="985217"/>
                  <a:pt x="1803134" y="963530"/>
                  <a:pt x="1803134" y="951138"/>
                </a:cubicBezTo>
                <a:cubicBezTo>
                  <a:pt x="1803134" y="944941"/>
                  <a:pt x="1812428" y="901567"/>
                  <a:pt x="1818625" y="876781"/>
                </a:cubicBezTo>
                <a:cubicBezTo>
                  <a:pt x="1821723" y="898469"/>
                  <a:pt x="1827919" y="932549"/>
                  <a:pt x="1827919" y="941843"/>
                </a:cubicBezTo>
                <a:close/>
                <a:moveTo>
                  <a:pt x="1372489" y="907763"/>
                </a:moveTo>
                <a:lnTo>
                  <a:pt x="1372489" y="938745"/>
                </a:lnTo>
                <a:cubicBezTo>
                  <a:pt x="1347703" y="932549"/>
                  <a:pt x="1363194" y="923254"/>
                  <a:pt x="1363194" y="910861"/>
                </a:cubicBezTo>
                <a:cubicBezTo>
                  <a:pt x="1363194" y="904665"/>
                  <a:pt x="1335311" y="892272"/>
                  <a:pt x="1338409" y="867487"/>
                </a:cubicBezTo>
                <a:cubicBezTo>
                  <a:pt x="1335311" y="864389"/>
                  <a:pt x="1335311" y="864389"/>
                  <a:pt x="1329114" y="864389"/>
                </a:cubicBezTo>
                <a:cubicBezTo>
                  <a:pt x="1319820" y="864389"/>
                  <a:pt x="1298133" y="870585"/>
                  <a:pt x="1282642" y="870585"/>
                </a:cubicBezTo>
                <a:cubicBezTo>
                  <a:pt x="1276445" y="876781"/>
                  <a:pt x="1273347" y="886076"/>
                  <a:pt x="1264053" y="892272"/>
                </a:cubicBezTo>
                <a:cubicBezTo>
                  <a:pt x="1260955" y="895371"/>
                  <a:pt x="1257856" y="895371"/>
                  <a:pt x="1254758" y="895371"/>
                </a:cubicBezTo>
                <a:cubicBezTo>
                  <a:pt x="1251660" y="895371"/>
                  <a:pt x="1248562" y="892272"/>
                  <a:pt x="1248562" y="898469"/>
                </a:cubicBezTo>
                <a:cubicBezTo>
                  <a:pt x="1248562" y="907763"/>
                  <a:pt x="1254758" y="907763"/>
                  <a:pt x="1257856" y="910861"/>
                </a:cubicBezTo>
                <a:lnTo>
                  <a:pt x="1245464" y="913960"/>
                </a:lnTo>
                <a:lnTo>
                  <a:pt x="1245464" y="895371"/>
                </a:lnTo>
                <a:cubicBezTo>
                  <a:pt x="1251660" y="864389"/>
                  <a:pt x="1291936" y="858192"/>
                  <a:pt x="1304329" y="858192"/>
                </a:cubicBezTo>
                <a:cubicBezTo>
                  <a:pt x="1326016" y="858192"/>
                  <a:pt x="1372489" y="876781"/>
                  <a:pt x="1372489" y="907763"/>
                </a:cubicBezTo>
                <a:close/>
                <a:moveTo>
                  <a:pt x="201381" y="851996"/>
                </a:moveTo>
                <a:lnTo>
                  <a:pt x="198283" y="855094"/>
                </a:lnTo>
                <a:cubicBezTo>
                  <a:pt x="201381" y="870585"/>
                  <a:pt x="201381" y="889174"/>
                  <a:pt x="204479" y="948039"/>
                </a:cubicBezTo>
                <a:cubicBezTo>
                  <a:pt x="198283" y="941843"/>
                  <a:pt x="192086" y="935647"/>
                  <a:pt x="192086" y="929450"/>
                </a:cubicBezTo>
                <a:cubicBezTo>
                  <a:pt x="185890" y="910861"/>
                  <a:pt x="185890" y="876781"/>
                  <a:pt x="185890" y="870585"/>
                </a:cubicBezTo>
                <a:lnTo>
                  <a:pt x="185890" y="851996"/>
                </a:lnTo>
                <a:lnTo>
                  <a:pt x="201381" y="851996"/>
                </a:lnTo>
                <a:close/>
                <a:moveTo>
                  <a:pt x="526689" y="913960"/>
                </a:moveTo>
                <a:lnTo>
                  <a:pt x="539081" y="913960"/>
                </a:lnTo>
                <a:cubicBezTo>
                  <a:pt x="517394" y="920156"/>
                  <a:pt x="477118" y="926352"/>
                  <a:pt x="458529" y="926352"/>
                </a:cubicBezTo>
                <a:cubicBezTo>
                  <a:pt x="452333" y="926352"/>
                  <a:pt x="458529" y="920156"/>
                  <a:pt x="455431" y="917058"/>
                </a:cubicBezTo>
                <a:cubicBezTo>
                  <a:pt x="452333" y="917058"/>
                  <a:pt x="446136" y="923254"/>
                  <a:pt x="439940" y="926352"/>
                </a:cubicBezTo>
                <a:cubicBezTo>
                  <a:pt x="436842" y="923254"/>
                  <a:pt x="443038" y="910861"/>
                  <a:pt x="433744" y="910861"/>
                </a:cubicBezTo>
                <a:cubicBezTo>
                  <a:pt x="427547" y="910861"/>
                  <a:pt x="424449" y="917058"/>
                  <a:pt x="418253" y="920156"/>
                </a:cubicBezTo>
                <a:cubicBezTo>
                  <a:pt x="415155" y="917058"/>
                  <a:pt x="418253" y="913960"/>
                  <a:pt x="418253" y="910861"/>
                </a:cubicBezTo>
                <a:cubicBezTo>
                  <a:pt x="415155" y="907763"/>
                  <a:pt x="408958" y="910861"/>
                  <a:pt x="402762" y="907763"/>
                </a:cubicBezTo>
                <a:cubicBezTo>
                  <a:pt x="402762" y="904665"/>
                  <a:pt x="405860" y="901567"/>
                  <a:pt x="408958" y="898469"/>
                </a:cubicBezTo>
                <a:cubicBezTo>
                  <a:pt x="405860" y="892272"/>
                  <a:pt x="368682" y="873683"/>
                  <a:pt x="368682" y="861291"/>
                </a:cubicBezTo>
                <a:lnTo>
                  <a:pt x="368682" y="842702"/>
                </a:lnTo>
                <a:cubicBezTo>
                  <a:pt x="433744" y="923254"/>
                  <a:pt x="458529" y="913960"/>
                  <a:pt x="526689" y="913960"/>
                </a:cubicBezTo>
                <a:close/>
                <a:moveTo>
                  <a:pt x="108436" y="898469"/>
                </a:moveTo>
                <a:cubicBezTo>
                  <a:pt x="105338" y="898469"/>
                  <a:pt x="99141" y="901567"/>
                  <a:pt x="99141" y="892272"/>
                </a:cubicBezTo>
                <a:cubicBezTo>
                  <a:pt x="99141" y="886076"/>
                  <a:pt x="114632" y="858192"/>
                  <a:pt x="120829" y="842702"/>
                </a:cubicBezTo>
                <a:cubicBezTo>
                  <a:pt x="114632" y="861291"/>
                  <a:pt x="130123" y="879880"/>
                  <a:pt x="108436" y="898469"/>
                </a:cubicBezTo>
                <a:close/>
                <a:moveTo>
                  <a:pt x="1781447" y="833407"/>
                </a:moveTo>
                <a:lnTo>
                  <a:pt x="1781447" y="876781"/>
                </a:lnTo>
                <a:cubicBezTo>
                  <a:pt x="1778349" y="895371"/>
                  <a:pt x="1775250" y="910861"/>
                  <a:pt x="1772152" y="926352"/>
                </a:cubicBezTo>
                <a:cubicBezTo>
                  <a:pt x="1769054" y="917058"/>
                  <a:pt x="1765956" y="901567"/>
                  <a:pt x="1765956" y="895371"/>
                </a:cubicBezTo>
                <a:cubicBezTo>
                  <a:pt x="1765956" y="876781"/>
                  <a:pt x="1778349" y="851996"/>
                  <a:pt x="1765956" y="833407"/>
                </a:cubicBezTo>
                <a:lnTo>
                  <a:pt x="1781447" y="833407"/>
                </a:lnTo>
                <a:close/>
                <a:moveTo>
                  <a:pt x="1843410" y="830309"/>
                </a:moveTo>
                <a:cubicBezTo>
                  <a:pt x="1849607" y="839603"/>
                  <a:pt x="1855803" y="855094"/>
                  <a:pt x="1858901" y="867487"/>
                </a:cubicBezTo>
                <a:cubicBezTo>
                  <a:pt x="1840312" y="858192"/>
                  <a:pt x="1846508" y="845800"/>
                  <a:pt x="1843410" y="830309"/>
                </a:cubicBezTo>
                <a:close/>
                <a:moveTo>
                  <a:pt x="210675" y="793131"/>
                </a:moveTo>
                <a:lnTo>
                  <a:pt x="210675" y="805524"/>
                </a:lnTo>
                <a:cubicBezTo>
                  <a:pt x="207577" y="808622"/>
                  <a:pt x="204479" y="811720"/>
                  <a:pt x="195185" y="814818"/>
                </a:cubicBezTo>
                <a:cubicBezTo>
                  <a:pt x="192086" y="808622"/>
                  <a:pt x="192086" y="799327"/>
                  <a:pt x="195185" y="793131"/>
                </a:cubicBezTo>
                <a:lnTo>
                  <a:pt x="210675" y="793131"/>
                </a:lnTo>
                <a:close/>
                <a:moveTo>
                  <a:pt x="350093" y="845800"/>
                </a:moveTo>
                <a:cubicBezTo>
                  <a:pt x="350093" y="870585"/>
                  <a:pt x="340799" y="873683"/>
                  <a:pt x="325308" y="873683"/>
                </a:cubicBezTo>
                <a:cubicBezTo>
                  <a:pt x="319111" y="873683"/>
                  <a:pt x="312915" y="870585"/>
                  <a:pt x="306719" y="870585"/>
                </a:cubicBezTo>
                <a:cubicBezTo>
                  <a:pt x="319111" y="845800"/>
                  <a:pt x="322210" y="864389"/>
                  <a:pt x="322210" y="842702"/>
                </a:cubicBezTo>
                <a:cubicBezTo>
                  <a:pt x="322210" y="827211"/>
                  <a:pt x="309817" y="821014"/>
                  <a:pt x="303621" y="821014"/>
                </a:cubicBezTo>
                <a:cubicBezTo>
                  <a:pt x="285031" y="821014"/>
                  <a:pt x="266442" y="839603"/>
                  <a:pt x="266442" y="858192"/>
                </a:cubicBezTo>
                <a:cubicBezTo>
                  <a:pt x="266442" y="895371"/>
                  <a:pt x="322210" y="913960"/>
                  <a:pt x="343897" y="901567"/>
                </a:cubicBezTo>
                <a:cubicBezTo>
                  <a:pt x="343897" y="913960"/>
                  <a:pt x="362486" y="929450"/>
                  <a:pt x="368682" y="929450"/>
                </a:cubicBezTo>
                <a:cubicBezTo>
                  <a:pt x="377977" y="929450"/>
                  <a:pt x="390369" y="913960"/>
                  <a:pt x="396566" y="913960"/>
                </a:cubicBezTo>
                <a:cubicBezTo>
                  <a:pt x="405860" y="913960"/>
                  <a:pt x="408958" y="917058"/>
                  <a:pt x="408958" y="923254"/>
                </a:cubicBezTo>
                <a:cubicBezTo>
                  <a:pt x="408958" y="932549"/>
                  <a:pt x="402762" y="941843"/>
                  <a:pt x="396566" y="951138"/>
                </a:cubicBezTo>
                <a:cubicBezTo>
                  <a:pt x="381075" y="938745"/>
                  <a:pt x="337700" y="917058"/>
                  <a:pt x="312915" y="917058"/>
                </a:cubicBezTo>
                <a:lnTo>
                  <a:pt x="216872" y="917058"/>
                </a:lnTo>
                <a:cubicBezTo>
                  <a:pt x="223068" y="904665"/>
                  <a:pt x="244755" y="892272"/>
                  <a:pt x="244755" y="886076"/>
                </a:cubicBezTo>
                <a:cubicBezTo>
                  <a:pt x="244755" y="876781"/>
                  <a:pt x="232363" y="870585"/>
                  <a:pt x="223068" y="864389"/>
                </a:cubicBezTo>
                <a:cubicBezTo>
                  <a:pt x="247853" y="808622"/>
                  <a:pt x="266442" y="786935"/>
                  <a:pt x="303621" y="786935"/>
                </a:cubicBezTo>
                <a:cubicBezTo>
                  <a:pt x="337700" y="786935"/>
                  <a:pt x="350093" y="824113"/>
                  <a:pt x="350093" y="845800"/>
                </a:cubicBezTo>
                <a:close/>
                <a:moveTo>
                  <a:pt x="1775250" y="786935"/>
                </a:moveTo>
                <a:cubicBezTo>
                  <a:pt x="1772152" y="790033"/>
                  <a:pt x="1772152" y="793131"/>
                  <a:pt x="1769054" y="796229"/>
                </a:cubicBezTo>
                <a:cubicBezTo>
                  <a:pt x="1762858" y="793131"/>
                  <a:pt x="1753563" y="786935"/>
                  <a:pt x="1756661" y="774542"/>
                </a:cubicBezTo>
                <a:lnTo>
                  <a:pt x="1775250" y="774542"/>
                </a:lnTo>
                <a:lnTo>
                  <a:pt x="1775250" y="786935"/>
                </a:lnTo>
                <a:close/>
                <a:moveTo>
                  <a:pt x="1750465" y="842702"/>
                </a:moveTo>
                <a:cubicBezTo>
                  <a:pt x="1738072" y="851996"/>
                  <a:pt x="1728778" y="842702"/>
                  <a:pt x="1728778" y="864389"/>
                </a:cubicBezTo>
                <a:cubicBezTo>
                  <a:pt x="1728778" y="873683"/>
                  <a:pt x="1725680" y="876781"/>
                  <a:pt x="1753563" y="886076"/>
                </a:cubicBezTo>
                <a:cubicBezTo>
                  <a:pt x="1731876" y="898469"/>
                  <a:pt x="1694698" y="895371"/>
                  <a:pt x="1666815" y="898469"/>
                </a:cubicBezTo>
                <a:cubicBezTo>
                  <a:pt x="1654422" y="898469"/>
                  <a:pt x="1638931" y="904665"/>
                  <a:pt x="1623440" y="907763"/>
                </a:cubicBezTo>
                <a:cubicBezTo>
                  <a:pt x="1629637" y="901567"/>
                  <a:pt x="1632735" y="892272"/>
                  <a:pt x="1632735" y="882978"/>
                </a:cubicBezTo>
                <a:cubicBezTo>
                  <a:pt x="1638931" y="886076"/>
                  <a:pt x="1648226" y="889174"/>
                  <a:pt x="1657520" y="889174"/>
                </a:cubicBezTo>
                <a:cubicBezTo>
                  <a:pt x="1688502" y="889174"/>
                  <a:pt x="1700894" y="855094"/>
                  <a:pt x="1700894" y="839603"/>
                </a:cubicBezTo>
                <a:cubicBezTo>
                  <a:pt x="1700894" y="821014"/>
                  <a:pt x="1694698" y="808622"/>
                  <a:pt x="1676109" y="808622"/>
                </a:cubicBezTo>
                <a:cubicBezTo>
                  <a:pt x="1669913" y="808622"/>
                  <a:pt x="1657520" y="814818"/>
                  <a:pt x="1648226" y="824113"/>
                </a:cubicBezTo>
                <a:cubicBezTo>
                  <a:pt x="1651324" y="830309"/>
                  <a:pt x="1660618" y="839603"/>
                  <a:pt x="1669913" y="845800"/>
                </a:cubicBezTo>
                <a:lnTo>
                  <a:pt x="1669913" y="855094"/>
                </a:lnTo>
                <a:cubicBezTo>
                  <a:pt x="1663716" y="858192"/>
                  <a:pt x="1660618" y="858192"/>
                  <a:pt x="1651324" y="858192"/>
                </a:cubicBezTo>
                <a:cubicBezTo>
                  <a:pt x="1629637" y="858192"/>
                  <a:pt x="1617244" y="842702"/>
                  <a:pt x="1617244" y="824113"/>
                </a:cubicBezTo>
                <a:cubicBezTo>
                  <a:pt x="1617244" y="783836"/>
                  <a:pt x="1645127" y="774542"/>
                  <a:pt x="1673011" y="774542"/>
                </a:cubicBezTo>
                <a:cubicBezTo>
                  <a:pt x="1741171" y="774542"/>
                  <a:pt x="1694698" y="793131"/>
                  <a:pt x="1750465" y="842702"/>
                </a:cubicBezTo>
                <a:close/>
                <a:moveTo>
                  <a:pt x="1233071" y="777640"/>
                </a:moveTo>
                <a:cubicBezTo>
                  <a:pt x="1236169" y="774542"/>
                  <a:pt x="1239267" y="774542"/>
                  <a:pt x="1242366" y="774542"/>
                </a:cubicBezTo>
                <a:cubicBezTo>
                  <a:pt x="1236169" y="774542"/>
                  <a:pt x="1236169" y="777640"/>
                  <a:pt x="1233071" y="777640"/>
                </a:cubicBezTo>
                <a:close/>
                <a:moveTo>
                  <a:pt x="359388" y="771444"/>
                </a:moveTo>
                <a:cubicBezTo>
                  <a:pt x="356289" y="786935"/>
                  <a:pt x="359388" y="811720"/>
                  <a:pt x="368682" y="833407"/>
                </a:cubicBezTo>
                <a:cubicBezTo>
                  <a:pt x="343897" y="814818"/>
                  <a:pt x="350093" y="793131"/>
                  <a:pt x="343897" y="771444"/>
                </a:cubicBezTo>
                <a:lnTo>
                  <a:pt x="359388" y="771444"/>
                </a:lnTo>
                <a:close/>
                <a:moveTo>
                  <a:pt x="139418" y="765247"/>
                </a:moveTo>
                <a:cubicBezTo>
                  <a:pt x="136319" y="774542"/>
                  <a:pt x="133221" y="786935"/>
                  <a:pt x="133221" y="799327"/>
                </a:cubicBezTo>
                <a:cubicBezTo>
                  <a:pt x="130123" y="796229"/>
                  <a:pt x="127025" y="793131"/>
                  <a:pt x="127025" y="786935"/>
                </a:cubicBezTo>
                <a:lnTo>
                  <a:pt x="127025" y="762149"/>
                </a:lnTo>
                <a:cubicBezTo>
                  <a:pt x="130123" y="762149"/>
                  <a:pt x="136319" y="765247"/>
                  <a:pt x="139418" y="765247"/>
                </a:cubicBezTo>
                <a:close/>
                <a:moveTo>
                  <a:pt x="1809330" y="848898"/>
                </a:moveTo>
                <a:cubicBezTo>
                  <a:pt x="1809330" y="882978"/>
                  <a:pt x="1812428" y="901567"/>
                  <a:pt x="1787643" y="941843"/>
                </a:cubicBezTo>
                <a:cubicBezTo>
                  <a:pt x="1790741" y="901567"/>
                  <a:pt x="1803134" y="827211"/>
                  <a:pt x="1803134" y="817916"/>
                </a:cubicBezTo>
                <a:cubicBezTo>
                  <a:pt x="1803134" y="811720"/>
                  <a:pt x="1796938" y="777640"/>
                  <a:pt x="1790741" y="755953"/>
                </a:cubicBezTo>
                <a:cubicBezTo>
                  <a:pt x="1812428" y="824113"/>
                  <a:pt x="1809330" y="799327"/>
                  <a:pt x="1809330" y="848898"/>
                </a:cubicBezTo>
                <a:close/>
                <a:moveTo>
                  <a:pt x="1034788" y="752855"/>
                </a:moveTo>
                <a:cubicBezTo>
                  <a:pt x="910861" y="839603"/>
                  <a:pt x="817916" y="895371"/>
                  <a:pt x="817916" y="1013101"/>
                </a:cubicBezTo>
                <a:cubicBezTo>
                  <a:pt x="817916" y="1022395"/>
                  <a:pt x="833407" y="1096751"/>
                  <a:pt x="839604" y="1140126"/>
                </a:cubicBezTo>
                <a:cubicBezTo>
                  <a:pt x="833407" y="1130831"/>
                  <a:pt x="836505" y="1121537"/>
                  <a:pt x="824113" y="1118439"/>
                </a:cubicBezTo>
                <a:lnTo>
                  <a:pt x="833407" y="1109144"/>
                </a:lnTo>
                <a:cubicBezTo>
                  <a:pt x="833407" y="1106046"/>
                  <a:pt x="827211" y="1102948"/>
                  <a:pt x="821015" y="1099850"/>
                </a:cubicBezTo>
                <a:cubicBezTo>
                  <a:pt x="821015" y="1096751"/>
                  <a:pt x="814818" y="1090555"/>
                  <a:pt x="814818" y="1081261"/>
                </a:cubicBezTo>
                <a:cubicBezTo>
                  <a:pt x="814818" y="1075064"/>
                  <a:pt x="824113" y="1078162"/>
                  <a:pt x="824113" y="1071966"/>
                </a:cubicBezTo>
                <a:cubicBezTo>
                  <a:pt x="821015" y="1071966"/>
                  <a:pt x="824113" y="1068868"/>
                  <a:pt x="814818" y="1068868"/>
                </a:cubicBezTo>
                <a:cubicBezTo>
                  <a:pt x="808622" y="1068868"/>
                  <a:pt x="793131" y="1075064"/>
                  <a:pt x="793131" y="1084359"/>
                </a:cubicBezTo>
                <a:cubicBezTo>
                  <a:pt x="793131" y="1090555"/>
                  <a:pt x="799327" y="1087457"/>
                  <a:pt x="799327" y="1093653"/>
                </a:cubicBezTo>
                <a:cubicBezTo>
                  <a:pt x="799327" y="1102948"/>
                  <a:pt x="793131" y="1118439"/>
                  <a:pt x="793131" y="1127733"/>
                </a:cubicBezTo>
                <a:cubicBezTo>
                  <a:pt x="793131" y="1121537"/>
                  <a:pt x="790033" y="1115340"/>
                  <a:pt x="790033" y="1056475"/>
                </a:cubicBezTo>
                <a:cubicBezTo>
                  <a:pt x="793131" y="1050279"/>
                  <a:pt x="793131" y="1040984"/>
                  <a:pt x="793131" y="1031690"/>
                </a:cubicBezTo>
                <a:cubicBezTo>
                  <a:pt x="783837" y="1006905"/>
                  <a:pt x="808622" y="1013101"/>
                  <a:pt x="817916" y="1003806"/>
                </a:cubicBezTo>
                <a:lnTo>
                  <a:pt x="811720" y="997610"/>
                </a:lnTo>
                <a:cubicBezTo>
                  <a:pt x="808622" y="997610"/>
                  <a:pt x="796229" y="1003806"/>
                  <a:pt x="790033" y="1003806"/>
                </a:cubicBezTo>
                <a:cubicBezTo>
                  <a:pt x="786935" y="926352"/>
                  <a:pt x="836505" y="833407"/>
                  <a:pt x="901567" y="759051"/>
                </a:cubicBezTo>
                <a:cubicBezTo>
                  <a:pt x="904665" y="762149"/>
                  <a:pt x="904665" y="759051"/>
                  <a:pt x="904665" y="768346"/>
                </a:cubicBezTo>
                <a:cubicBezTo>
                  <a:pt x="904665" y="793131"/>
                  <a:pt x="882978" y="774542"/>
                  <a:pt x="879880" y="808622"/>
                </a:cubicBezTo>
                <a:cubicBezTo>
                  <a:pt x="879880" y="805524"/>
                  <a:pt x="879880" y="802425"/>
                  <a:pt x="876782" y="799327"/>
                </a:cubicBezTo>
                <a:cubicBezTo>
                  <a:pt x="870585" y="805524"/>
                  <a:pt x="870585" y="814818"/>
                  <a:pt x="870585" y="824113"/>
                </a:cubicBezTo>
                <a:lnTo>
                  <a:pt x="864389" y="817916"/>
                </a:lnTo>
                <a:cubicBezTo>
                  <a:pt x="861291" y="824113"/>
                  <a:pt x="861291" y="830309"/>
                  <a:pt x="864389" y="836505"/>
                </a:cubicBezTo>
                <a:cubicBezTo>
                  <a:pt x="861291" y="836505"/>
                  <a:pt x="855094" y="833407"/>
                  <a:pt x="851996" y="833407"/>
                </a:cubicBezTo>
                <a:cubicBezTo>
                  <a:pt x="842702" y="848898"/>
                  <a:pt x="851996" y="861291"/>
                  <a:pt x="833407" y="867487"/>
                </a:cubicBezTo>
                <a:cubicBezTo>
                  <a:pt x="833407" y="870585"/>
                  <a:pt x="839604" y="870585"/>
                  <a:pt x="836505" y="882978"/>
                </a:cubicBezTo>
                <a:cubicBezTo>
                  <a:pt x="839604" y="882978"/>
                  <a:pt x="842702" y="886076"/>
                  <a:pt x="851996" y="886076"/>
                </a:cubicBezTo>
                <a:cubicBezTo>
                  <a:pt x="858193" y="886076"/>
                  <a:pt x="867487" y="870585"/>
                  <a:pt x="873683" y="858192"/>
                </a:cubicBezTo>
                <a:cubicBezTo>
                  <a:pt x="882978" y="858192"/>
                  <a:pt x="892272" y="848898"/>
                  <a:pt x="889174" y="842702"/>
                </a:cubicBezTo>
                <a:cubicBezTo>
                  <a:pt x="892272" y="842702"/>
                  <a:pt x="895371" y="842702"/>
                  <a:pt x="898469" y="845800"/>
                </a:cubicBezTo>
                <a:cubicBezTo>
                  <a:pt x="904665" y="842702"/>
                  <a:pt x="901567" y="830309"/>
                  <a:pt x="913960" y="824113"/>
                </a:cubicBezTo>
                <a:cubicBezTo>
                  <a:pt x="920156" y="817916"/>
                  <a:pt x="935647" y="817916"/>
                  <a:pt x="944941" y="811720"/>
                </a:cubicBezTo>
                <a:cubicBezTo>
                  <a:pt x="948040" y="811720"/>
                  <a:pt x="944941" y="805524"/>
                  <a:pt x="948040" y="799327"/>
                </a:cubicBezTo>
                <a:cubicBezTo>
                  <a:pt x="954236" y="793131"/>
                  <a:pt x="975923" y="796229"/>
                  <a:pt x="975923" y="777640"/>
                </a:cubicBezTo>
                <a:cubicBezTo>
                  <a:pt x="979021" y="777640"/>
                  <a:pt x="982119" y="783836"/>
                  <a:pt x="988316" y="786935"/>
                </a:cubicBezTo>
                <a:cubicBezTo>
                  <a:pt x="991414" y="780738"/>
                  <a:pt x="985218" y="765247"/>
                  <a:pt x="991414" y="765247"/>
                </a:cubicBezTo>
                <a:cubicBezTo>
                  <a:pt x="1000708" y="765247"/>
                  <a:pt x="997610" y="771444"/>
                  <a:pt x="1000708" y="774542"/>
                </a:cubicBezTo>
                <a:cubicBezTo>
                  <a:pt x="1006905" y="762149"/>
                  <a:pt x="1006905" y="749757"/>
                  <a:pt x="1025494" y="749757"/>
                </a:cubicBezTo>
                <a:cubicBezTo>
                  <a:pt x="1031690" y="749757"/>
                  <a:pt x="1031690" y="749757"/>
                  <a:pt x="1034788" y="752855"/>
                </a:cubicBezTo>
                <a:close/>
                <a:moveTo>
                  <a:pt x="1168009" y="771444"/>
                </a:moveTo>
                <a:cubicBezTo>
                  <a:pt x="1192795" y="749757"/>
                  <a:pt x="1248562" y="743560"/>
                  <a:pt x="1285740" y="740462"/>
                </a:cubicBezTo>
                <a:cubicBezTo>
                  <a:pt x="1257856" y="759051"/>
                  <a:pt x="1202089" y="765247"/>
                  <a:pt x="1168009" y="771444"/>
                </a:cubicBezTo>
                <a:close/>
                <a:moveTo>
                  <a:pt x="1837214" y="793131"/>
                </a:moveTo>
                <a:cubicBezTo>
                  <a:pt x="1831017" y="777640"/>
                  <a:pt x="1827919" y="759051"/>
                  <a:pt x="1824821" y="743560"/>
                </a:cubicBezTo>
                <a:cubicBezTo>
                  <a:pt x="1827919" y="740462"/>
                  <a:pt x="1834116" y="737364"/>
                  <a:pt x="1837214" y="737364"/>
                </a:cubicBezTo>
                <a:cubicBezTo>
                  <a:pt x="1840312" y="755953"/>
                  <a:pt x="1837214" y="774542"/>
                  <a:pt x="1837214" y="793131"/>
                </a:cubicBezTo>
                <a:close/>
                <a:moveTo>
                  <a:pt x="1384881" y="731168"/>
                </a:moveTo>
                <a:lnTo>
                  <a:pt x="1384881" y="740462"/>
                </a:lnTo>
                <a:cubicBezTo>
                  <a:pt x="1378685" y="743560"/>
                  <a:pt x="1366292" y="740462"/>
                  <a:pt x="1360096" y="740462"/>
                </a:cubicBezTo>
                <a:cubicBezTo>
                  <a:pt x="1350801" y="740462"/>
                  <a:pt x="1298133" y="759051"/>
                  <a:pt x="1260955" y="768346"/>
                </a:cubicBezTo>
                <a:cubicBezTo>
                  <a:pt x="1291936" y="752855"/>
                  <a:pt x="1322918" y="746658"/>
                  <a:pt x="1353900" y="731168"/>
                </a:cubicBezTo>
                <a:lnTo>
                  <a:pt x="1384881" y="731168"/>
                </a:lnTo>
                <a:close/>
                <a:moveTo>
                  <a:pt x="99141" y="783836"/>
                </a:moveTo>
                <a:cubicBezTo>
                  <a:pt x="99141" y="821014"/>
                  <a:pt x="74356" y="889174"/>
                  <a:pt x="43374" y="917058"/>
                </a:cubicBezTo>
                <a:cubicBezTo>
                  <a:pt x="34080" y="901567"/>
                  <a:pt x="24785" y="861291"/>
                  <a:pt x="24785" y="842702"/>
                </a:cubicBezTo>
                <a:cubicBezTo>
                  <a:pt x="24785" y="814818"/>
                  <a:pt x="43374" y="734266"/>
                  <a:pt x="80552" y="721873"/>
                </a:cubicBezTo>
                <a:cubicBezTo>
                  <a:pt x="86749" y="731168"/>
                  <a:pt x="99141" y="768346"/>
                  <a:pt x="99141" y="783836"/>
                </a:cubicBezTo>
                <a:close/>
                <a:moveTo>
                  <a:pt x="337700" y="743560"/>
                </a:moveTo>
                <a:cubicBezTo>
                  <a:pt x="337700" y="752855"/>
                  <a:pt x="334602" y="762149"/>
                  <a:pt x="331504" y="771444"/>
                </a:cubicBezTo>
                <a:cubicBezTo>
                  <a:pt x="325308" y="768346"/>
                  <a:pt x="316013" y="765247"/>
                  <a:pt x="306719" y="765247"/>
                </a:cubicBezTo>
                <a:cubicBezTo>
                  <a:pt x="291228" y="765247"/>
                  <a:pt x="254050" y="774542"/>
                  <a:pt x="244755" y="793131"/>
                </a:cubicBezTo>
                <a:cubicBezTo>
                  <a:pt x="229264" y="780738"/>
                  <a:pt x="213774" y="762149"/>
                  <a:pt x="198283" y="771444"/>
                </a:cubicBezTo>
                <a:cubicBezTo>
                  <a:pt x="201381" y="731168"/>
                  <a:pt x="244755" y="718775"/>
                  <a:pt x="269541" y="718775"/>
                </a:cubicBezTo>
                <a:cubicBezTo>
                  <a:pt x="285031" y="718775"/>
                  <a:pt x="337700" y="728069"/>
                  <a:pt x="337700" y="743560"/>
                </a:cubicBezTo>
                <a:close/>
                <a:moveTo>
                  <a:pt x="1487121" y="728069"/>
                </a:moveTo>
                <a:cubicBezTo>
                  <a:pt x="1468532" y="731168"/>
                  <a:pt x="1446845" y="731168"/>
                  <a:pt x="1425157" y="728069"/>
                </a:cubicBezTo>
                <a:lnTo>
                  <a:pt x="1425157" y="743560"/>
                </a:lnTo>
                <a:cubicBezTo>
                  <a:pt x="1428256" y="740462"/>
                  <a:pt x="1431354" y="737364"/>
                  <a:pt x="1437550" y="737364"/>
                </a:cubicBezTo>
                <a:cubicBezTo>
                  <a:pt x="1446845" y="737364"/>
                  <a:pt x="1453041" y="740462"/>
                  <a:pt x="1459237" y="743560"/>
                </a:cubicBezTo>
                <a:cubicBezTo>
                  <a:pt x="1459237" y="746658"/>
                  <a:pt x="1456139" y="749757"/>
                  <a:pt x="1453041" y="752855"/>
                </a:cubicBezTo>
                <a:cubicBezTo>
                  <a:pt x="1456139" y="755953"/>
                  <a:pt x="1459237" y="752855"/>
                  <a:pt x="1465434" y="752855"/>
                </a:cubicBezTo>
                <a:cubicBezTo>
                  <a:pt x="1474728" y="752855"/>
                  <a:pt x="1477826" y="765247"/>
                  <a:pt x="1484023" y="768346"/>
                </a:cubicBezTo>
                <a:cubicBezTo>
                  <a:pt x="1487121" y="771444"/>
                  <a:pt x="1487121" y="777640"/>
                  <a:pt x="1487121" y="780738"/>
                </a:cubicBezTo>
                <a:cubicBezTo>
                  <a:pt x="1490219" y="783836"/>
                  <a:pt x="1493317" y="783836"/>
                  <a:pt x="1496415" y="780738"/>
                </a:cubicBezTo>
                <a:cubicBezTo>
                  <a:pt x="1499513" y="786935"/>
                  <a:pt x="1505710" y="793131"/>
                  <a:pt x="1508808" y="802425"/>
                </a:cubicBezTo>
                <a:cubicBezTo>
                  <a:pt x="1515004" y="808622"/>
                  <a:pt x="1515004" y="805524"/>
                  <a:pt x="1524299" y="805524"/>
                </a:cubicBezTo>
                <a:cubicBezTo>
                  <a:pt x="1524299" y="808622"/>
                  <a:pt x="1521201" y="814818"/>
                  <a:pt x="1521201" y="817916"/>
                </a:cubicBezTo>
                <a:cubicBezTo>
                  <a:pt x="1524299" y="821014"/>
                  <a:pt x="1533593" y="821014"/>
                  <a:pt x="1536692" y="821014"/>
                </a:cubicBezTo>
                <a:cubicBezTo>
                  <a:pt x="1536692" y="824113"/>
                  <a:pt x="1530495" y="827211"/>
                  <a:pt x="1527397" y="830309"/>
                </a:cubicBezTo>
                <a:cubicBezTo>
                  <a:pt x="1530495" y="833407"/>
                  <a:pt x="1536692" y="836505"/>
                  <a:pt x="1542888" y="836505"/>
                </a:cubicBezTo>
                <a:cubicBezTo>
                  <a:pt x="1539790" y="839603"/>
                  <a:pt x="1536692" y="845800"/>
                  <a:pt x="1536692" y="848898"/>
                </a:cubicBezTo>
                <a:cubicBezTo>
                  <a:pt x="1539790" y="851996"/>
                  <a:pt x="1545986" y="848898"/>
                  <a:pt x="1552182" y="851996"/>
                </a:cubicBezTo>
                <a:cubicBezTo>
                  <a:pt x="1552182" y="855094"/>
                  <a:pt x="1549084" y="858192"/>
                  <a:pt x="1542888" y="861291"/>
                </a:cubicBezTo>
                <a:cubicBezTo>
                  <a:pt x="1545986" y="867487"/>
                  <a:pt x="1552182" y="867487"/>
                  <a:pt x="1558379" y="870585"/>
                </a:cubicBezTo>
                <a:cubicBezTo>
                  <a:pt x="1558379" y="873683"/>
                  <a:pt x="1552182" y="873683"/>
                  <a:pt x="1549084" y="876781"/>
                </a:cubicBezTo>
                <a:cubicBezTo>
                  <a:pt x="1552182" y="882978"/>
                  <a:pt x="1558379" y="886076"/>
                  <a:pt x="1564575" y="886076"/>
                </a:cubicBezTo>
                <a:cubicBezTo>
                  <a:pt x="1561477" y="889174"/>
                  <a:pt x="1561477" y="898469"/>
                  <a:pt x="1567673" y="904665"/>
                </a:cubicBezTo>
                <a:cubicBezTo>
                  <a:pt x="1567673" y="907763"/>
                  <a:pt x="1561477" y="907763"/>
                  <a:pt x="1558379" y="910861"/>
                </a:cubicBezTo>
                <a:cubicBezTo>
                  <a:pt x="1561477" y="923254"/>
                  <a:pt x="1576968" y="935647"/>
                  <a:pt x="1573870" y="948039"/>
                </a:cubicBezTo>
                <a:cubicBezTo>
                  <a:pt x="1542888" y="892272"/>
                  <a:pt x="1536692" y="805524"/>
                  <a:pt x="1453041" y="755953"/>
                </a:cubicBezTo>
                <a:cubicBezTo>
                  <a:pt x="1434452" y="746658"/>
                  <a:pt x="1412765" y="743560"/>
                  <a:pt x="1394176" y="740462"/>
                </a:cubicBezTo>
                <a:lnTo>
                  <a:pt x="1394176" y="731168"/>
                </a:lnTo>
                <a:cubicBezTo>
                  <a:pt x="1403470" y="731168"/>
                  <a:pt x="1412765" y="731168"/>
                  <a:pt x="1422059" y="728069"/>
                </a:cubicBezTo>
                <a:cubicBezTo>
                  <a:pt x="1397274" y="709480"/>
                  <a:pt x="1356998" y="718775"/>
                  <a:pt x="1335311" y="721873"/>
                </a:cubicBezTo>
                <a:cubicBezTo>
                  <a:pt x="1350801" y="709480"/>
                  <a:pt x="1372489" y="709480"/>
                  <a:pt x="1387979" y="709480"/>
                </a:cubicBezTo>
                <a:cubicBezTo>
                  <a:pt x="1418961" y="709480"/>
                  <a:pt x="1459237" y="718775"/>
                  <a:pt x="1487121" y="728069"/>
                </a:cubicBezTo>
                <a:close/>
                <a:moveTo>
                  <a:pt x="1316722" y="718775"/>
                </a:moveTo>
                <a:cubicBezTo>
                  <a:pt x="1307427" y="718775"/>
                  <a:pt x="1295034" y="728069"/>
                  <a:pt x="1285740" y="728069"/>
                </a:cubicBezTo>
                <a:cubicBezTo>
                  <a:pt x="1279544" y="728069"/>
                  <a:pt x="1276445" y="721873"/>
                  <a:pt x="1273347" y="718775"/>
                </a:cubicBezTo>
                <a:cubicBezTo>
                  <a:pt x="1267151" y="724971"/>
                  <a:pt x="1267151" y="731168"/>
                  <a:pt x="1267151" y="737364"/>
                </a:cubicBezTo>
                <a:cubicBezTo>
                  <a:pt x="1264053" y="734266"/>
                  <a:pt x="1260955" y="728069"/>
                  <a:pt x="1257856" y="724971"/>
                </a:cubicBezTo>
                <a:cubicBezTo>
                  <a:pt x="1251660" y="724971"/>
                  <a:pt x="1192795" y="752855"/>
                  <a:pt x="1183500" y="752855"/>
                </a:cubicBezTo>
                <a:cubicBezTo>
                  <a:pt x="1174206" y="752855"/>
                  <a:pt x="1174206" y="749757"/>
                  <a:pt x="1168009" y="746658"/>
                </a:cubicBezTo>
                <a:cubicBezTo>
                  <a:pt x="1164911" y="749757"/>
                  <a:pt x="1161813" y="755953"/>
                  <a:pt x="1161813" y="762149"/>
                </a:cubicBezTo>
                <a:cubicBezTo>
                  <a:pt x="1158715" y="762149"/>
                  <a:pt x="1152519" y="755953"/>
                  <a:pt x="1146322" y="755953"/>
                </a:cubicBezTo>
                <a:cubicBezTo>
                  <a:pt x="1146322" y="759051"/>
                  <a:pt x="1146322" y="768346"/>
                  <a:pt x="1149420" y="768346"/>
                </a:cubicBezTo>
                <a:lnTo>
                  <a:pt x="1143224" y="774542"/>
                </a:lnTo>
                <a:cubicBezTo>
                  <a:pt x="1140126" y="771444"/>
                  <a:pt x="1137028" y="765247"/>
                  <a:pt x="1133930" y="762149"/>
                </a:cubicBezTo>
                <a:cubicBezTo>
                  <a:pt x="1121537" y="771444"/>
                  <a:pt x="1137028" y="777640"/>
                  <a:pt x="1121537" y="786935"/>
                </a:cubicBezTo>
                <a:cubicBezTo>
                  <a:pt x="1124635" y="790033"/>
                  <a:pt x="1124635" y="790033"/>
                  <a:pt x="1130831" y="790033"/>
                </a:cubicBezTo>
                <a:cubicBezTo>
                  <a:pt x="1140126" y="790033"/>
                  <a:pt x="1133930" y="796229"/>
                  <a:pt x="1137028" y="799327"/>
                </a:cubicBezTo>
                <a:cubicBezTo>
                  <a:pt x="1146322" y="793131"/>
                  <a:pt x="1152519" y="786935"/>
                  <a:pt x="1164911" y="783836"/>
                </a:cubicBezTo>
                <a:cubicBezTo>
                  <a:pt x="1171108" y="780738"/>
                  <a:pt x="1183500" y="783836"/>
                  <a:pt x="1192795" y="783836"/>
                </a:cubicBezTo>
                <a:cubicBezTo>
                  <a:pt x="1198991" y="783836"/>
                  <a:pt x="1208286" y="777640"/>
                  <a:pt x="1217580" y="774542"/>
                </a:cubicBezTo>
                <a:cubicBezTo>
                  <a:pt x="1217580" y="774542"/>
                  <a:pt x="1220678" y="777640"/>
                  <a:pt x="1223777" y="777640"/>
                </a:cubicBezTo>
                <a:cubicBezTo>
                  <a:pt x="1174206" y="796229"/>
                  <a:pt x="1109144" y="808622"/>
                  <a:pt x="1053377" y="821014"/>
                </a:cubicBezTo>
                <a:cubicBezTo>
                  <a:pt x="1078163" y="780738"/>
                  <a:pt x="1124635" y="755953"/>
                  <a:pt x="1155617" y="746658"/>
                </a:cubicBezTo>
                <a:cubicBezTo>
                  <a:pt x="1180402" y="737364"/>
                  <a:pt x="1211384" y="734266"/>
                  <a:pt x="1239267" y="731168"/>
                </a:cubicBezTo>
                <a:cubicBezTo>
                  <a:pt x="1242366" y="731168"/>
                  <a:pt x="1245464" y="728069"/>
                  <a:pt x="1248562" y="724971"/>
                </a:cubicBezTo>
                <a:cubicBezTo>
                  <a:pt x="1276445" y="718775"/>
                  <a:pt x="1307427" y="712579"/>
                  <a:pt x="1335311" y="703284"/>
                </a:cubicBezTo>
                <a:cubicBezTo>
                  <a:pt x="1332212" y="706382"/>
                  <a:pt x="1322918" y="715677"/>
                  <a:pt x="1316722" y="718775"/>
                </a:cubicBezTo>
                <a:close/>
                <a:moveTo>
                  <a:pt x="1933257" y="824113"/>
                </a:moveTo>
                <a:cubicBezTo>
                  <a:pt x="1933257" y="830309"/>
                  <a:pt x="1930159" y="867487"/>
                  <a:pt x="1923963" y="889174"/>
                </a:cubicBezTo>
                <a:cubicBezTo>
                  <a:pt x="1874392" y="861291"/>
                  <a:pt x="1868196" y="808622"/>
                  <a:pt x="1868196" y="768346"/>
                </a:cubicBezTo>
                <a:cubicBezTo>
                  <a:pt x="1868196" y="759051"/>
                  <a:pt x="1874392" y="721873"/>
                  <a:pt x="1880588" y="700186"/>
                </a:cubicBezTo>
                <a:cubicBezTo>
                  <a:pt x="1920864" y="731168"/>
                  <a:pt x="1933257" y="780738"/>
                  <a:pt x="1933257" y="824113"/>
                </a:cubicBezTo>
                <a:close/>
                <a:moveTo>
                  <a:pt x="362486" y="712579"/>
                </a:moveTo>
                <a:cubicBezTo>
                  <a:pt x="316013" y="687793"/>
                  <a:pt x="322210" y="684695"/>
                  <a:pt x="291228" y="684695"/>
                </a:cubicBezTo>
                <a:cubicBezTo>
                  <a:pt x="179694" y="684695"/>
                  <a:pt x="170399" y="811720"/>
                  <a:pt x="170399" y="867487"/>
                </a:cubicBezTo>
                <a:cubicBezTo>
                  <a:pt x="170399" y="876781"/>
                  <a:pt x="176596" y="926352"/>
                  <a:pt x="179694" y="954236"/>
                </a:cubicBezTo>
                <a:cubicBezTo>
                  <a:pt x="167301" y="923254"/>
                  <a:pt x="158007" y="892272"/>
                  <a:pt x="158007" y="861291"/>
                </a:cubicBezTo>
                <a:cubicBezTo>
                  <a:pt x="158007" y="805524"/>
                  <a:pt x="188988" y="672302"/>
                  <a:pt x="297424" y="672302"/>
                </a:cubicBezTo>
                <a:cubicBezTo>
                  <a:pt x="312915" y="672302"/>
                  <a:pt x="362486" y="678499"/>
                  <a:pt x="362486" y="712579"/>
                </a:cubicBezTo>
                <a:close/>
                <a:moveTo>
                  <a:pt x="151810" y="731168"/>
                </a:moveTo>
                <a:cubicBezTo>
                  <a:pt x="139418" y="734266"/>
                  <a:pt x="108436" y="709480"/>
                  <a:pt x="108436" y="697088"/>
                </a:cubicBezTo>
                <a:cubicBezTo>
                  <a:pt x="117730" y="684695"/>
                  <a:pt x="145614" y="675401"/>
                  <a:pt x="167301" y="672302"/>
                </a:cubicBezTo>
                <a:cubicBezTo>
                  <a:pt x="164203" y="684695"/>
                  <a:pt x="151810" y="712579"/>
                  <a:pt x="151810" y="731168"/>
                </a:cubicBezTo>
                <a:close/>
                <a:moveTo>
                  <a:pt x="1852705" y="675401"/>
                </a:moveTo>
                <a:cubicBezTo>
                  <a:pt x="1849607" y="684695"/>
                  <a:pt x="1831017" y="703284"/>
                  <a:pt x="1821723" y="709480"/>
                </a:cubicBezTo>
                <a:lnTo>
                  <a:pt x="1812428" y="709480"/>
                </a:lnTo>
                <a:cubicBezTo>
                  <a:pt x="1812428" y="693990"/>
                  <a:pt x="1803134" y="675401"/>
                  <a:pt x="1796938" y="656812"/>
                </a:cubicBezTo>
                <a:cubicBezTo>
                  <a:pt x="1815527" y="659910"/>
                  <a:pt x="1834116" y="666106"/>
                  <a:pt x="1852705" y="675401"/>
                </a:cubicBezTo>
                <a:close/>
                <a:moveTo>
                  <a:pt x="1586262" y="697088"/>
                </a:moveTo>
                <a:cubicBezTo>
                  <a:pt x="1595557" y="693990"/>
                  <a:pt x="1604851" y="684695"/>
                  <a:pt x="1614146" y="678499"/>
                </a:cubicBezTo>
                <a:cubicBezTo>
                  <a:pt x="1638931" y="659910"/>
                  <a:pt x="1654422" y="663008"/>
                  <a:pt x="1669913" y="663008"/>
                </a:cubicBezTo>
                <a:cubicBezTo>
                  <a:pt x="1703993" y="663008"/>
                  <a:pt x="1734974" y="675401"/>
                  <a:pt x="1762858" y="712579"/>
                </a:cubicBezTo>
                <a:cubicBezTo>
                  <a:pt x="1741171" y="681597"/>
                  <a:pt x="1707091" y="672302"/>
                  <a:pt x="1682305" y="672302"/>
                </a:cubicBezTo>
                <a:cubicBezTo>
                  <a:pt x="1666815" y="672302"/>
                  <a:pt x="1617244" y="684695"/>
                  <a:pt x="1617244" y="703284"/>
                </a:cubicBezTo>
                <a:cubicBezTo>
                  <a:pt x="1617244" y="712579"/>
                  <a:pt x="1629637" y="724971"/>
                  <a:pt x="1635833" y="724971"/>
                </a:cubicBezTo>
                <a:cubicBezTo>
                  <a:pt x="1642029" y="724971"/>
                  <a:pt x="1679207" y="706382"/>
                  <a:pt x="1700894" y="706382"/>
                </a:cubicBezTo>
                <a:cubicBezTo>
                  <a:pt x="1722582" y="706382"/>
                  <a:pt x="1769054" y="709480"/>
                  <a:pt x="1769054" y="755953"/>
                </a:cubicBezTo>
                <a:cubicBezTo>
                  <a:pt x="1728778" y="746658"/>
                  <a:pt x="1738072" y="771444"/>
                  <a:pt x="1725680" y="771444"/>
                </a:cubicBezTo>
                <a:cubicBezTo>
                  <a:pt x="1719483" y="771444"/>
                  <a:pt x="1710189" y="755953"/>
                  <a:pt x="1703993" y="755953"/>
                </a:cubicBezTo>
                <a:cubicBezTo>
                  <a:pt x="1694698" y="752855"/>
                  <a:pt x="1679207" y="752855"/>
                  <a:pt x="1669913" y="752855"/>
                </a:cubicBezTo>
                <a:cubicBezTo>
                  <a:pt x="1635833" y="752855"/>
                  <a:pt x="1589360" y="771444"/>
                  <a:pt x="1589360" y="817916"/>
                </a:cubicBezTo>
                <a:cubicBezTo>
                  <a:pt x="1589360" y="836505"/>
                  <a:pt x="1604851" y="855094"/>
                  <a:pt x="1604851" y="861291"/>
                </a:cubicBezTo>
                <a:cubicBezTo>
                  <a:pt x="1604851" y="870585"/>
                  <a:pt x="1589360" y="886076"/>
                  <a:pt x="1589360" y="892272"/>
                </a:cubicBezTo>
                <a:cubicBezTo>
                  <a:pt x="1589360" y="913960"/>
                  <a:pt x="1611048" y="907763"/>
                  <a:pt x="1620342" y="910861"/>
                </a:cubicBezTo>
                <a:cubicBezTo>
                  <a:pt x="1607949" y="913960"/>
                  <a:pt x="1592459" y="923254"/>
                  <a:pt x="1589360" y="938745"/>
                </a:cubicBezTo>
                <a:cubicBezTo>
                  <a:pt x="1567673" y="882978"/>
                  <a:pt x="1555281" y="811720"/>
                  <a:pt x="1493317" y="762149"/>
                </a:cubicBezTo>
                <a:cubicBezTo>
                  <a:pt x="1505710" y="746658"/>
                  <a:pt x="1549084" y="752855"/>
                  <a:pt x="1549084" y="734266"/>
                </a:cubicBezTo>
                <a:cubicBezTo>
                  <a:pt x="1549084" y="703284"/>
                  <a:pt x="1487121" y="700186"/>
                  <a:pt x="1477826" y="700186"/>
                </a:cubicBezTo>
                <a:lnTo>
                  <a:pt x="1409667" y="700186"/>
                </a:lnTo>
                <a:cubicBezTo>
                  <a:pt x="1397274" y="697088"/>
                  <a:pt x="1384881" y="690891"/>
                  <a:pt x="1372489" y="681597"/>
                </a:cubicBezTo>
                <a:cubicBezTo>
                  <a:pt x="1403470" y="650615"/>
                  <a:pt x="1434452" y="659910"/>
                  <a:pt x="1465434" y="659910"/>
                </a:cubicBezTo>
                <a:cubicBezTo>
                  <a:pt x="1493317" y="659910"/>
                  <a:pt x="1530495" y="669204"/>
                  <a:pt x="1564575" y="653713"/>
                </a:cubicBezTo>
                <a:cubicBezTo>
                  <a:pt x="1570771" y="666106"/>
                  <a:pt x="1576968" y="681597"/>
                  <a:pt x="1586262" y="697088"/>
                </a:cubicBezTo>
                <a:close/>
                <a:moveTo>
                  <a:pt x="192086" y="715677"/>
                </a:moveTo>
                <a:lnTo>
                  <a:pt x="192086" y="693990"/>
                </a:lnTo>
                <a:cubicBezTo>
                  <a:pt x="201381" y="675401"/>
                  <a:pt x="210675" y="653713"/>
                  <a:pt x="219970" y="632026"/>
                </a:cubicBezTo>
                <a:cubicBezTo>
                  <a:pt x="219970" y="653713"/>
                  <a:pt x="210675" y="697088"/>
                  <a:pt x="192086" y="715677"/>
                </a:cubicBezTo>
                <a:close/>
                <a:moveTo>
                  <a:pt x="1474728" y="635124"/>
                </a:moveTo>
                <a:cubicBezTo>
                  <a:pt x="1474728" y="635124"/>
                  <a:pt x="1474728" y="638223"/>
                  <a:pt x="1477826" y="641321"/>
                </a:cubicBezTo>
                <a:cubicBezTo>
                  <a:pt x="1440648" y="647517"/>
                  <a:pt x="1400372" y="644419"/>
                  <a:pt x="1360096" y="650615"/>
                </a:cubicBezTo>
                <a:lnTo>
                  <a:pt x="1356998" y="622732"/>
                </a:lnTo>
                <a:cubicBezTo>
                  <a:pt x="1378685" y="625830"/>
                  <a:pt x="1415863" y="622732"/>
                  <a:pt x="1422059" y="622732"/>
                </a:cubicBezTo>
                <a:cubicBezTo>
                  <a:pt x="1437550" y="622732"/>
                  <a:pt x="1462335" y="622732"/>
                  <a:pt x="1474728" y="635124"/>
                </a:cubicBezTo>
                <a:close/>
                <a:moveTo>
                  <a:pt x="1775250" y="697088"/>
                </a:moveTo>
                <a:cubicBezTo>
                  <a:pt x="1741171" y="678499"/>
                  <a:pt x="1750465" y="635124"/>
                  <a:pt x="1741171" y="613437"/>
                </a:cubicBezTo>
                <a:cubicBezTo>
                  <a:pt x="1759760" y="641321"/>
                  <a:pt x="1765956" y="669204"/>
                  <a:pt x="1775250" y="697088"/>
                </a:cubicBezTo>
                <a:close/>
                <a:moveTo>
                  <a:pt x="1291936" y="588652"/>
                </a:moveTo>
                <a:cubicBezTo>
                  <a:pt x="1307427" y="594848"/>
                  <a:pt x="1319820" y="601045"/>
                  <a:pt x="1332212" y="607241"/>
                </a:cubicBezTo>
                <a:lnTo>
                  <a:pt x="1326016" y="613437"/>
                </a:lnTo>
                <a:cubicBezTo>
                  <a:pt x="1332212" y="616535"/>
                  <a:pt x="1338409" y="616535"/>
                  <a:pt x="1344605" y="616535"/>
                </a:cubicBezTo>
                <a:cubicBezTo>
                  <a:pt x="1344605" y="619634"/>
                  <a:pt x="1338409" y="622732"/>
                  <a:pt x="1335311" y="625830"/>
                </a:cubicBezTo>
                <a:cubicBezTo>
                  <a:pt x="1338409" y="628928"/>
                  <a:pt x="1347703" y="625830"/>
                  <a:pt x="1347703" y="635124"/>
                </a:cubicBezTo>
                <a:cubicBezTo>
                  <a:pt x="1347703" y="641321"/>
                  <a:pt x="1341507" y="659910"/>
                  <a:pt x="1341507" y="669204"/>
                </a:cubicBezTo>
                <a:cubicBezTo>
                  <a:pt x="1341507" y="675401"/>
                  <a:pt x="1347703" y="675401"/>
                  <a:pt x="1347703" y="684695"/>
                </a:cubicBezTo>
                <a:cubicBezTo>
                  <a:pt x="1347703" y="690891"/>
                  <a:pt x="1344605" y="693990"/>
                  <a:pt x="1341507" y="700186"/>
                </a:cubicBezTo>
                <a:cubicBezTo>
                  <a:pt x="1341507" y="669204"/>
                  <a:pt x="1335311" y="594848"/>
                  <a:pt x="1282642" y="597946"/>
                </a:cubicBezTo>
                <a:cubicBezTo>
                  <a:pt x="1285740" y="594848"/>
                  <a:pt x="1285740" y="591750"/>
                  <a:pt x="1285740" y="588652"/>
                </a:cubicBezTo>
                <a:lnTo>
                  <a:pt x="1291936" y="588652"/>
                </a:lnTo>
                <a:close/>
                <a:moveTo>
                  <a:pt x="408958" y="619634"/>
                </a:moveTo>
                <a:cubicBezTo>
                  <a:pt x="408958" y="644419"/>
                  <a:pt x="393467" y="656812"/>
                  <a:pt x="381075" y="656812"/>
                </a:cubicBezTo>
                <a:cubicBezTo>
                  <a:pt x="371780" y="656812"/>
                  <a:pt x="365584" y="653713"/>
                  <a:pt x="356289" y="644419"/>
                </a:cubicBezTo>
                <a:cubicBezTo>
                  <a:pt x="359388" y="641321"/>
                  <a:pt x="381075" y="641321"/>
                  <a:pt x="381075" y="625830"/>
                </a:cubicBezTo>
                <a:cubicBezTo>
                  <a:pt x="381075" y="616535"/>
                  <a:pt x="368682" y="604143"/>
                  <a:pt x="359388" y="604143"/>
                </a:cubicBezTo>
                <a:cubicBezTo>
                  <a:pt x="331504" y="604143"/>
                  <a:pt x="316013" y="638223"/>
                  <a:pt x="325308" y="656812"/>
                </a:cubicBezTo>
                <a:cubicBezTo>
                  <a:pt x="309817" y="656812"/>
                  <a:pt x="294326" y="659910"/>
                  <a:pt x="272639" y="663008"/>
                </a:cubicBezTo>
                <a:cubicBezTo>
                  <a:pt x="288130" y="616535"/>
                  <a:pt x="309817" y="576259"/>
                  <a:pt x="359388" y="576259"/>
                </a:cubicBezTo>
                <a:cubicBezTo>
                  <a:pt x="390369" y="576259"/>
                  <a:pt x="408958" y="591750"/>
                  <a:pt x="408958" y="619634"/>
                </a:cubicBezTo>
                <a:close/>
                <a:moveTo>
                  <a:pt x="297424" y="582456"/>
                </a:moveTo>
                <a:cubicBezTo>
                  <a:pt x="281933" y="610339"/>
                  <a:pt x="263344" y="641321"/>
                  <a:pt x="254050" y="669204"/>
                </a:cubicBezTo>
                <a:cubicBezTo>
                  <a:pt x="244755" y="638223"/>
                  <a:pt x="266442" y="607241"/>
                  <a:pt x="278835" y="576259"/>
                </a:cubicBezTo>
                <a:cubicBezTo>
                  <a:pt x="285031" y="579357"/>
                  <a:pt x="291228" y="582456"/>
                  <a:pt x="297424" y="582456"/>
                </a:cubicBezTo>
                <a:close/>
                <a:moveTo>
                  <a:pt x="1697796" y="638223"/>
                </a:moveTo>
                <a:lnTo>
                  <a:pt x="1697796" y="647517"/>
                </a:lnTo>
                <a:lnTo>
                  <a:pt x="1645127" y="647517"/>
                </a:lnTo>
                <a:cubicBezTo>
                  <a:pt x="1651324" y="625830"/>
                  <a:pt x="1635833" y="594848"/>
                  <a:pt x="1611048" y="594848"/>
                </a:cubicBezTo>
                <a:cubicBezTo>
                  <a:pt x="1598655" y="594848"/>
                  <a:pt x="1589360" y="604143"/>
                  <a:pt x="1589360" y="616535"/>
                </a:cubicBezTo>
                <a:cubicBezTo>
                  <a:pt x="1589360" y="622732"/>
                  <a:pt x="1601753" y="628928"/>
                  <a:pt x="1611048" y="632026"/>
                </a:cubicBezTo>
                <a:cubicBezTo>
                  <a:pt x="1607949" y="638223"/>
                  <a:pt x="1598655" y="647517"/>
                  <a:pt x="1589360" y="647517"/>
                </a:cubicBezTo>
                <a:cubicBezTo>
                  <a:pt x="1567673" y="647517"/>
                  <a:pt x="1561477" y="610339"/>
                  <a:pt x="1561477" y="604143"/>
                </a:cubicBezTo>
                <a:cubicBezTo>
                  <a:pt x="1561477" y="576259"/>
                  <a:pt x="1586262" y="570063"/>
                  <a:pt x="1607949" y="570063"/>
                </a:cubicBezTo>
                <a:cubicBezTo>
                  <a:pt x="1635833" y="570063"/>
                  <a:pt x="1685404" y="588652"/>
                  <a:pt x="1697796" y="638223"/>
                </a:cubicBezTo>
                <a:close/>
                <a:moveTo>
                  <a:pt x="1716385" y="653713"/>
                </a:moveTo>
                <a:cubicBezTo>
                  <a:pt x="1697796" y="625830"/>
                  <a:pt x="1697796" y="594848"/>
                  <a:pt x="1669913" y="576259"/>
                </a:cubicBezTo>
                <a:cubicBezTo>
                  <a:pt x="1669913" y="573161"/>
                  <a:pt x="1673011" y="566965"/>
                  <a:pt x="1682305" y="566965"/>
                </a:cubicBezTo>
                <a:cubicBezTo>
                  <a:pt x="1700894" y="566965"/>
                  <a:pt x="1713287" y="641321"/>
                  <a:pt x="1716385" y="653713"/>
                </a:cubicBezTo>
                <a:close/>
                <a:moveTo>
                  <a:pt x="213774" y="570063"/>
                </a:moveTo>
                <a:cubicBezTo>
                  <a:pt x="195185" y="601045"/>
                  <a:pt x="192086" y="641321"/>
                  <a:pt x="158007" y="641321"/>
                </a:cubicBezTo>
                <a:cubicBezTo>
                  <a:pt x="154908" y="632026"/>
                  <a:pt x="151810" y="616535"/>
                  <a:pt x="151810" y="607241"/>
                </a:cubicBezTo>
                <a:cubicBezTo>
                  <a:pt x="151810" y="601045"/>
                  <a:pt x="154908" y="576259"/>
                  <a:pt x="151810" y="560768"/>
                </a:cubicBezTo>
                <a:cubicBezTo>
                  <a:pt x="182792" y="563867"/>
                  <a:pt x="198283" y="566965"/>
                  <a:pt x="213774" y="570063"/>
                </a:cubicBezTo>
                <a:close/>
                <a:moveTo>
                  <a:pt x="232363" y="675401"/>
                </a:moveTo>
                <a:cubicBezTo>
                  <a:pt x="223068" y="638223"/>
                  <a:pt x="241657" y="585554"/>
                  <a:pt x="269541" y="551474"/>
                </a:cubicBezTo>
                <a:cubicBezTo>
                  <a:pt x="257148" y="591750"/>
                  <a:pt x="241657" y="635124"/>
                  <a:pt x="232363" y="675401"/>
                </a:cubicBezTo>
                <a:close/>
                <a:moveTo>
                  <a:pt x="1796938" y="570063"/>
                </a:moveTo>
                <a:cubicBezTo>
                  <a:pt x="1796938" y="579357"/>
                  <a:pt x="1790741" y="607241"/>
                  <a:pt x="1784545" y="622732"/>
                </a:cubicBezTo>
                <a:cubicBezTo>
                  <a:pt x="1762858" y="610339"/>
                  <a:pt x="1762858" y="573161"/>
                  <a:pt x="1747367" y="557670"/>
                </a:cubicBezTo>
                <a:cubicBezTo>
                  <a:pt x="1759760" y="554572"/>
                  <a:pt x="1772152" y="551474"/>
                  <a:pt x="1793839" y="548376"/>
                </a:cubicBezTo>
                <a:cubicBezTo>
                  <a:pt x="1793839" y="554572"/>
                  <a:pt x="1796938" y="563867"/>
                  <a:pt x="1796938" y="570063"/>
                </a:cubicBezTo>
                <a:close/>
                <a:moveTo>
                  <a:pt x="1738072" y="659910"/>
                </a:moveTo>
                <a:cubicBezTo>
                  <a:pt x="1722582" y="622732"/>
                  <a:pt x="1710189" y="582456"/>
                  <a:pt x="1697796" y="545278"/>
                </a:cubicBezTo>
                <a:cubicBezTo>
                  <a:pt x="1722582" y="576259"/>
                  <a:pt x="1731876" y="625830"/>
                  <a:pt x="1738072" y="659910"/>
                </a:cubicBezTo>
                <a:close/>
                <a:moveTo>
                  <a:pt x="309817" y="535983"/>
                </a:moveTo>
                <a:cubicBezTo>
                  <a:pt x="309817" y="542179"/>
                  <a:pt x="312915" y="545278"/>
                  <a:pt x="309817" y="554572"/>
                </a:cubicBezTo>
                <a:cubicBezTo>
                  <a:pt x="309817" y="554572"/>
                  <a:pt x="306719" y="554572"/>
                  <a:pt x="303621" y="557670"/>
                </a:cubicBezTo>
                <a:cubicBezTo>
                  <a:pt x="300522" y="557670"/>
                  <a:pt x="297424" y="554572"/>
                  <a:pt x="294326" y="551474"/>
                </a:cubicBezTo>
                <a:lnTo>
                  <a:pt x="297424" y="535983"/>
                </a:lnTo>
                <a:lnTo>
                  <a:pt x="309817" y="535983"/>
                </a:lnTo>
                <a:close/>
                <a:moveTo>
                  <a:pt x="1673011" y="532885"/>
                </a:moveTo>
                <a:lnTo>
                  <a:pt x="1673011" y="542179"/>
                </a:lnTo>
                <a:lnTo>
                  <a:pt x="1657520" y="542179"/>
                </a:lnTo>
                <a:lnTo>
                  <a:pt x="1657520" y="523590"/>
                </a:lnTo>
                <a:cubicBezTo>
                  <a:pt x="1663716" y="526689"/>
                  <a:pt x="1669913" y="526689"/>
                  <a:pt x="1673011" y="532885"/>
                </a:cubicBezTo>
                <a:close/>
                <a:moveTo>
                  <a:pt x="1406568" y="526689"/>
                </a:moveTo>
                <a:cubicBezTo>
                  <a:pt x="1400372" y="526689"/>
                  <a:pt x="1391078" y="532885"/>
                  <a:pt x="1387979" y="535983"/>
                </a:cubicBezTo>
                <a:cubicBezTo>
                  <a:pt x="1363194" y="542179"/>
                  <a:pt x="1335311" y="548376"/>
                  <a:pt x="1307427" y="551474"/>
                </a:cubicBezTo>
                <a:cubicBezTo>
                  <a:pt x="1298133" y="563867"/>
                  <a:pt x="1282642" y="573161"/>
                  <a:pt x="1270249" y="588652"/>
                </a:cubicBezTo>
                <a:cubicBezTo>
                  <a:pt x="1270249" y="585554"/>
                  <a:pt x="1267151" y="579357"/>
                  <a:pt x="1267151" y="573161"/>
                </a:cubicBezTo>
                <a:cubicBezTo>
                  <a:pt x="1270249" y="573161"/>
                  <a:pt x="1273347" y="576259"/>
                  <a:pt x="1276445" y="579357"/>
                </a:cubicBezTo>
                <a:cubicBezTo>
                  <a:pt x="1279544" y="576259"/>
                  <a:pt x="1279544" y="570063"/>
                  <a:pt x="1276445" y="557670"/>
                </a:cubicBezTo>
                <a:cubicBezTo>
                  <a:pt x="1313623" y="542179"/>
                  <a:pt x="1360096" y="542179"/>
                  <a:pt x="1403470" y="517394"/>
                </a:cubicBezTo>
                <a:cubicBezTo>
                  <a:pt x="1403470" y="520492"/>
                  <a:pt x="1406568" y="523590"/>
                  <a:pt x="1406568" y="526689"/>
                </a:cubicBezTo>
                <a:close/>
                <a:moveTo>
                  <a:pt x="610339" y="557670"/>
                </a:moveTo>
                <a:cubicBezTo>
                  <a:pt x="594848" y="563867"/>
                  <a:pt x="570063" y="566965"/>
                  <a:pt x="560768" y="566965"/>
                </a:cubicBezTo>
                <a:cubicBezTo>
                  <a:pt x="545278" y="566965"/>
                  <a:pt x="514296" y="563867"/>
                  <a:pt x="514296" y="545278"/>
                </a:cubicBezTo>
                <a:cubicBezTo>
                  <a:pt x="514296" y="535983"/>
                  <a:pt x="520492" y="529787"/>
                  <a:pt x="526689" y="529787"/>
                </a:cubicBezTo>
                <a:cubicBezTo>
                  <a:pt x="545278" y="523590"/>
                  <a:pt x="573161" y="520492"/>
                  <a:pt x="597947" y="517394"/>
                </a:cubicBezTo>
                <a:cubicBezTo>
                  <a:pt x="604143" y="523590"/>
                  <a:pt x="591750" y="548376"/>
                  <a:pt x="610339" y="557670"/>
                </a:cubicBezTo>
                <a:close/>
                <a:moveTo>
                  <a:pt x="1425157" y="514296"/>
                </a:moveTo>
                <a:cubicBezTo>
                  <a:pt x="1422059" y="517394"/>
                  <a:pt x="1418961" y="517394"/>
                  <a:pt x="1415863" y="520492"/>
                </a:cubicBezTo>
                <a:cubicBezTo>
                  <a:pt x="1412765" y="517394"/>
                  <a:pt x="1409667" y="517394"/>
                  <a:pt x="1406568" y="514296"/>
                </a:cubicBezTo>
                <a:lnTo>
                  <a:pt x="1412765" y="508100"/>
                </a:lnTo>
                <a:cubicBezTo>
                  <a:pt x="1415863" y="511198"/>
                  <a:pt x="1422059" y="514296"/>
                  <a:pt x="1425157" y="514296"/>
                </a:cubicBezTo>
                <a:close/>
                <a:moveTo>
                  <a:pt x="235461" y="535983"/>
                </a:moveTo>
                <a:cubicBezTo>
                  <a:pt x="229264" y="535983"/>
                  <a:pt x="219970" y="535983"/>
                  <a:pt x="210675" y="539081"/>
                </a:cubicBezTo>
                <a:cubicBezTo>
                  <a:pt x="213774" y="542179"/>
                  <a:pt x="219970" y="545278"/>
                  <a:pt x="223068" y="551474"/>
                </a:cubicBezTo>
                <a:cubicBezTo>
                  <a:pt x="192086" y="548376"/>
                  <a:pt x="176596" y="545278"/>
                  <a:pt x="164203" y="545278"/>
                </a:cubicBezTo>
                <a:cubicBezTo>
                  <a:pt x="164203" y="539081"/>
                  <a:pt x="179694" y="498805"/>
                  <a:pt x="192086" y="498805"/>
                </a:cubicBezTo>
                <a:cubicBezTo>
                  <a:pt x="207577" y="498805"/>
                  <a:pt x="232363" y="529787"/>
                  <a:pt x="235461" y="535983"/>
                </a:cubicBezTo>
                <a:close/>
                <a:moveTo>
                  <a:pt x="1425157" y="505001"/>
                </a:moveTo>
                <a:lnTo>
                  <a:pt x="1415863" y="505001"/>
                </a:lnTo>
                <a:cubicBezTo>
                  <a:pt x="1418961" y="501903"/>
                  <a:pt x="1422059" y="495707"/>
                  <a:pt x="1425157" y="489511"/>
                </a:cubicBezTo>
                <a:cubicBezTo>
                  <a:pt x="1425157" y="492609"/>
                  <a:pt x="1428256" y="498805"/>
                  <a:pt x="1425157" y="505001"/>
                </a:cubicBezTo>
                <a:close/>
                <a:moveTo>
                  <a:pt x="588652" y="492609"/>
                </a:moveTo>
                <a:cubicBezTo>
                  <a:pt x="557670" y="523590"/>
                  <a:pt x="520492" y="501903"/>
                  <a:pt x="489511" y="526689"/>
                </a:cubicBezTo>
                <a:cubicBezTo>
                  <a:pt x="480216" y="520492"/>
                  <a:pt x="474020" y="511198"/>
                  <a:pt x="464725" y="501903"/>
                </a:cubicBezTo>
                <a:cubicBezTo>
                  <a:pt x="492609" y="495707"/>
                  <a:pt x="542179" y="489511"/>
                  <a:pt x="548376" y="489511"/>
                </a:cubicBezTo>
                <a:cubicBezTo>
                  <a:pt x="557670" y="489511"/>
                  <a:pt x="576259" y="492609"/>
                  <a:pt x="588652" y="492609"/>
                </a:cubicBezTo>
                <a:close/>
                <a:moveTo>
                  <a:pt x="455431" y="539081"/>
                </a:moveTo>
                <a:cubicBezTo>
                  <a:pt x="455431" y="545278"/>
                  <a:pt x="449234" y="560768"/>
                  <a:pt x="439940" y="573161"/>
                </a:cubicBezTo>
                <a:cubicBezTo>
                  <a:pt x="455431" y="588652"/>
                  <a:pt x="467823" y="588652"/>
                  <a:pt x="489511" y="588652"/>
                </a:cubicBezTo>
                <a:lnTo>
                  <a:pt x="644419" y="573161"/>
                </a:lnTo>
                <a:cubicBezTo>
                  <a:pt x="628928" y="594848"/>
                  <a:pt x="613437" y="628928"/>
                  <a:pt x="585554" y="628928"/>
                </a:cubicBezTo>
                <a:cubicBezTo>
                  <a:pt x="576259" y="628928"/>
                  <a:pt x="517394" y="604143"/>
                  <a:pt x="508100" y="604143"/>
                </a:cubicBezTo>
                <a:cubicBezTo>
                  <a:pt x="474020" y="604143"/>
                  <a:pt x="464725" y="635124"/>
                  <a:pt x="424449" y="663008"/>
                </a:cubicBezTo>
                <a:cubicBezTo>
                  <a:pt x="424449" y="653713"/>
                  <a:pt x="427547" y="635124"/>
                  <a:pt x="427547" y="628928"/>
                </a:cubicBezTo>
                <a:cubicBezTo>
                  <a:pt x="427547" y="585554"/>
                  <a:pt x="405860" y="554572"/>
                  <a:pt x="346995" y="560768"/>
                </a:cubicBezTo>
                <a:lnTo>
                  <a:pt x="337700" y="560768"/>
                </a:lnTo>
                <a:cubicBezTo>
                  <a:pt x="337700" y="548376"/>
                  <a:pt x="337700" y="532885"/>
                  <a:pt x="322210" y="526689"/>
                </a:cubicBezTo>
                <a:cubicBezTo>
                  <a:pt x="331504" y="508100"/>
                  <a:pt x="340799" y="511198"/>
                  <a:pt x="350093" y="511198"/>
                </a:cubicBezTo>
                <a:cubicBezTo>
                  <a:pt x="374878" y="511198"/>
                  <a:pt x="393467" y="523590"/>
                  <a:pt x="430645" y="557670"/>
                </a:cubicBezTo>
                <a:cubicBezTo>
                  <a:pt x="436842" y="551474"/>
                  <a:pt x="449234" y="548376"/>
                  <a:pt x="449234" y="539081"/>
                </a:cubicBezTo>
                <a:cubicBezTo>
                  <a:pt x="449234" y="495707"/>
                  <a:pt x="381075" y="492609"/>
                  <a:pt x="374878" y="492609"/>
                </a:cubicBezTo>
                <a:cubicBezTo>
                  <a:pt x="350093" y="492609"/>
                  <a:pt x="325308" y="501903"/>
                  <a:pt x="300522" y="514296"/>
                </a:cubicBezTo>
                <a:cubicBezTo>
                  <a:pt x="328406" y="483314"/>
                  <a:pt x="340799" y="486412"/>
                  <a:pt x="371780" y="486412"/>
                </a:cubicBezTo>
                <a:cubicBezTo>
                  <a:pt x="390369" y="486412"/>
                  <a:pt x="455431" y="489511"/>
                  <a:pt x="455431" y="539081"/>
                </a:cubicBezTo>
                <a:close/>
                <a:moveTo>
                  <a:pt x="1793839" y="523590"/>
                </a:moveTo>
                <a:cubicBezTo>
                  <a:pt x="1781447" y="529787"/>
                  <a:pt x="1759760" y="539081"/>
                  <a:pt x="1750465" y="539081"/>
                </a:cubicBezTo>
                <a:lnTo>
                  <a:pt x="1738072" y="539081"/>
                </a:lnTo>
                <a:cubicBezTo>
                  <a:pt x="1741171" y="532885"/>
                  <a:pt x="1747367" y="526689"/>
                  <a:pt x="1750465" y="520492"/>
                </a:cubicBezTo>
                <a:cubicBezTo>
                  <a:pt x="1750465" y="520492"/>
                  <a:pt x="1750465" y="517394"/>
                  <a:pt x="1744269" y="517394"/>
                </a:cubicBezTo>
                <a:cubicBezTo>
                  <a:pt x="1734974" y="517394"/>
                  <a:pt x="1734974" y="523590"/>
                  <a:pt x="1731876" y="523590"/>
                </a:cubicBezTo>
                <a:cubicBezTo>
                  <a:pt x="1734974" y="511198"/>
                  <a:pt x="1750465" y="495707"/>
                  <a:pt x="1759760" y="480216"/>
                </a:cubicBezTo>
                <a:cubicBezTo>
                  <a:pt x="1778349" y="480216"/>
                  <a:pt x="1781447" y="511198"/>
                  <a:pt x="1793839" y="523590"/>
                </a:cubicBezTo>
                <a:close/>
                <a:moveTo>
                  <a:pt x="1434452" y="486412"/>
                </a:moveTo>
                <a:cubicBezTo>
                  <a:pt x="1431354" y="483314"/>
                  <a:pt x="1428256" y="480216"/>
                  <a:pt x="1434452" y="477118"/>
                </a:cubicBezTo>
                <a:lnTo>
                  <a:pt x="1434452" y="486412"/>
                </a:lnTo>
                <a:close/>
                <a:moveTo>
                  <a:pt x="288130" y="455431"/>
                </a:moveTo>
                <a:cubicBezTo>
                  <a:pt x="278835" y="474020"/>
                  <a:pt x="263344" y="495707"/>
                  <a:pt x="250952" y="517394"/>
                </a:cubicBezTo>
                <a:cubicBezTo>
                  <a:pt x="238559" y="511198"/>
                  <a:pt x="226166" y="495707"/>
                  <a:pt x="213774" y="483314"/>
                </a:cubicBezTo>
                <a:cubicBezTo>
                  <a:pt x="226166" y="461627"/>
                  <a:pt x="247853" y="461627"/>
                  <a:pt x="266442" y="455431"/>
                </a:cubicBezTo>
                <a:lnTo>
                  <a:pt x="288130" y="455431"/>
                </a:lnTo>
                <a:close/>
                <a:moveTo>
                  <a:pt x="1056475" y="579357"/>
                </a:moveTo>
                <a:cubicBezTo>
                  <a:pt x="1044083" y="582456"/>
                  <a:pt x="1016199" y="597946"/>
                  <a:pt x="1010003" y="619634"/>
                </a:cubicBezTo>
                <a:cubicBezTo>
                  <a:pt x="1013101" y="616535"/>
                  <a:pt x="1047181" y="619634"/>
                  <a:pt x="1040985" y="604143"/>
                </a:cubicBezTo>
                <a:cubicBezTo>
                  <a:pt x="1059574" y="604143"/>
                  <a:pt x="1084359" y="591750"/>
                  <a:pt x="1112242" y="591750"/>
                </a:cubicBezTo>
                <a:cubicBezTo>
                  <a:pt x="1112242" y="588652"/>
                  <a:pt x="1115341" y="588652"/>
                  <a:pt x="1115341" y="582456"/>
                </a:cubicBezTo>
                <a:cubicBezTo>
                  <a:pt x="1115341" y="573161"/>
                  <a:pt x="1106046" y="566965"/>
                  <a:pt x="1106046" y="560768"/>
                </a:cubicBezTo>
                <a:cubicBezTo>
                  <a:pt x="1143224" y="560768"/>
                  <a:pt x="1149420" y="563867"/>
                  <a:pt x="1152519" y="563867"/>
                </a:cubicBezTo>
                <a:cubicBezTo>
                  <a:pt x="1146322" y="573161"/>
                  <a:pt x="1124635" y="588652"/>
                  <a:pt x="1118439" y="591750"/>
                </a:cubicBezTo>
                <a:cubicBezTo>
                  <a:pt x="1093653" y="601045"/>
                  <a:pt x="1019297" y="607241"/>
                  <a:pt x="1019297" y="638223"/>
                </a:cubicBezTo>
                <a:cubicBezTo>
                  <a:pt x="1019297" y="669204"/>
                  <a:pt x="1084359" y="675401"/>
                  <a:pt x="1084359" y="703284"/>
                </a:cubicBezTo>
                <a:cubicBezTo>
                  <a:pt x="1084359" y="709480"/>
                  <a:pt x="1056475" y="737364"/>
                  <a:pt x="1040985" y="749757"/>
                </a:cubicBezTo>
                <a:cubicBezTo>
                  <a:pt x="1044083" y="731168"/>
                  <a:pt x="1068868" y="715677"/>
                  <a:pt x="1078163" y="703284"/>
                </a:cubicBezTo>
                <a:lnTo>
                  <a:pt x="1078163" y="693990"/>
                </a:lnTo>
                <a:cubicBezTo>
                  <a:pt x="1068868" y="687793"/>
                  <a:pt x="1040985" y="697088"/>
                  <a:pt x="1044083" y="672302"/>
                </a:cubicBezTo>
                <a:cubicBezTo>
                  <a:pt x="1040985" y="672302"/>
                  <a:pt x="1034788" y="672302"/>
                  <a:pt x="1028592" y="669204"/>
                </a:cubicBezTo>
                <a:cubicBezTo>
                  <a:pt x="1019297" y="663008"/>
                  <a:pt x="1013101" y="650615"/>
                  <a:pt x="1013101" y="644419"/>
                </a:cubicBezTo>
                <a:cubicBezTo>
                  <a:pt x="1013101" y="635124"/>
                  <a:pt x="1019297" y="644419"/>
                  <a:pt x="1019297" y="635124"/>
                </a:cubicBezTo>
                <a:cubicBezTo>
                  <a:pt x="1019297" y="628928"/>
                  <a:pt x="1016199" y="625830"/>
                  <a:pt x="1006905" y="622732"/>
                </a:cubicBezTo>
                <a:cubicBezTo>
                  <a:pt x="1006905" y="628928"/>
                  <a:pt x="1003807" y="635124"/>
                  <a:pt x="1003807" y="644419"/>
                </a:cubicBezTo>
                <a:cubicBezTo>
                  <a:pt x="1003807" y="669204"/>
                  <a:pt x="1025494" y="693990"/>
                  <a:pt x="1056475" y="706382"/>
                </a:cubicBezTo>
                <a:cubicBezTo>
                  <a:pt x="997610" y="765247"/>
                  <a:pt x="932549" y="786935"/>
                  <a:pt x="873683" y="842702"/>
                </a:cubicBezTo>
                <a:cubicBezTo>
                  <a:pt x="886076" y="805524"/>
                  <a:pt x="923254" y="768346"/>
                  <a:pt x="948040" y="731168"/>
                </a:cubicBezTo>
                <a:cubicBezTo>
                  <a:pt x="979021" y="687793"/>
                  <a:pt x="991414" y="653713"/>
                  <a:pt x="991414" y="613437"/>
                </a:cubicBezTo>
                <a:cubicBezTo>
                  <a:pt x="991414" y="585554"/>
                  <a:pt x="991414" y="570063"/>
                  <a:pt x="960432" y="570063"/>
                </a:cubicBezTo>
                <a:cubicBezTo>
                  <a:pt x="954236" y="570063"/>
                  <a:pt x="944941" y="573161"/>
                  <a:pt x="935647" y="579357"/>
                </a:cubicBezTo>
                <a:cubicBezTo>
                  <a:pt x="938745" y="548376"/>
                  <a:pt x="886076" y="508100"/>
                  <a:pt x="858193" y="514296"/>
                </a:cubicBezTo>
                <a:cubicBezTo>
                  <a:pt x="889174" y="483314"/>
                  <a:pt x="923254" y="474020"/>
                  <a:pt x="969727" y="452333"/>
                </a:cubicBezTo>
                <a:cubicBezTo>
                  <a:pt x="969727" y="489511"/>
                  <a:pt x="994512" y="576259"/>
                  <a:pt x="1056475" y="579357"/>
                </a:cubicBezTo>
                <a:close/>
                <a:moveTo>
                  <a:pt x="545278" y="433743"/>
                </a:moveTo>
                <a:lnTo>
                  <a:pt x="505001" y="436842"/>
                </a:lnTo>
                <a:lnTo>
                  <a:pt x="508100" y="430645"/>
                </a:lnTo>
                <a:cubicBezTo>
                  <a:pt x="532885" y="430645"/>
                  <a:pt x="539081" y="433743"/>
                  <a:pt x="545278" y="433743"/>
                </a:cubicBezTo>
                <a:close/>
                <a:moveTo>
                  <a:pt x="1750465" y="458529"/>
                </a:moveTo>
                <a:cubicBezTo>
                  <a:pt x="1741171" y="467823"/>
                  <a:pt x="1734974" y="498805"/>
                  <a:pt x="1713287" y="505001"/>
                </a:cubicBezTo>
                <a:cubicBezTo>
                  <a:pt x="1703993" y="486412"/>
                  <a:pt x="1676109" y="455431"/>
                  <a:pt x="1676109" y="446136"/>
                </a:cubicBezTo>
                <a:cubicBezTo>
                  <a:pt x="1676109" y="439940"/>
                  <a:pt x="1679207" y="427547"/>
                  <a:pt x="1688502" y="427547"/>
                </a:cubicBezTo>
                <a:cubicBezTo>
                  <a:pt x="1694698" y="427547"/>
                  <a:pt x="1728778" y="446136"/>
                  <a:pt x="1750465" y="458529"/>
                </a:cubicBezTo>
                <a:close/>
                <a:moveTo>
                  <a:pt x="1527397" y="470922"/>
                </a:moveTo>
                <a:lnTo>
                  <a:pt x="1527397" y="480216"/>
                </a:lnTo>
                <a:cubicBezTo>
                  <a:pt x="1493317" y="477118"/>
                  <a:pt x="1484023" y="526689"/>
                  <a:pt x="1484023" y="542179"/>
                </a:cubicBezTo>
                <a:cubicBezTo>
                  <a:pt x="1484023" y="560768"/>
                  <a:pt x="1490219" y="582456"/>
                  <a:pt x="1515004" y="582456"/>
                </a:cubicBezTo>
                <a:cubicBezTo>
                  <a:pt x="1521201" y="582456"/>
                  <a:pt x="1524299" y="579357"/>
                  <a:pt x="1533593" y="579357"/>
                </a:cubicBezTo>
                <a:cubicBezTo>
                  <a:pt x="1533593" y="576259"/>
                  <a:pt x="1536692" y="576259"/>
                  <a:pt x="1536692" y="570063"/>
                </a:cubicBezTo>
                <a:cubicBezTo>
                  <a:pt x="1536692" y="551474"/>
                  <a:pt x="1515004" y="551474"/>
                  <a:pt x="1515004" y="532885"/>
                </a:cubicBezTo>
                <a:cubicBezTo>
                  <a:pt x="1515004" y="486412"/>
                  <a:pt x="1564575" y="477118"/>
                  <a:pt x="1586262" y="477118"/>
                </a:cubicBezTo>
                <a:cubicBezTo>
                  <a:pt x="1598655" y="477118"/>
                  <a:pt x="1648226" y="492609"/>
                  <a:pt x="1660618" y="498805"/>
                </a:cubicBezTo>
                <a:cubicBezTo>
                  <a:pt x="1638931" y="492609"/>
                  <a:pt x="1598655" y="486412"/>
                  <a:pt x="1589360" y="486412"/>
                </a:cubicBezTo>
                <a:cubicBezTo>
                  <a:pt x="1561477" y="486412"/>
                  <a:pt x="1527397" y="489511"/>
                  <a:pt x="1527397" y="526689"/>
                </a:cubicBezTo>
                <a:cubicBezTo>
                  <a:pt x="1527397" y="532885"/>
                  <a:pt x="1530495" y="539081"/>
                  <a:pt x="1533593" y="545278"/>
                </a:cubicBezTo>
                <a:cubicBezTo>
                  <a:pt x="1561477" y="542179"/>
                  <a:pt x="1589360" y="498805"/>
                  <a:pt x="1617244" y="498805"/>
                </a:cubicBezTo>
                <a:cubicBezTo>
                  <a:pt x="1623440" y="498805"/>
                  <a:pt x="1635833" y="505001"/>
                  <a:pt x="1645127" y="508100"/>
                </a:cubicBezTo>
                <a:cubicBezTo>
                  <a:pt x="1638931" y="517394"/>
                  <a:pt x="1620342" y="535983"/>
                  <a:pt x="1629637" y="551474"/>
                </a:cubicBezTo>
                <a:cubicBezTo>
                  <a:pt x="1598655" y="532885"/>
                  <a:pt x="1521201" y="579357"/>
                  <a:pt x="1542888" y="625830"/>
                </a:cubicBezTo>
                <a:cubicBezTo>
                  <a:pt x="1518102" y="613437"/>
                  <a:pt x="1477826" y="610339"/>
                  <a:pt x="1443746" y="610339"/>
                </a:cubicBezTo>
                <a:lnTo>
                  <a:pt x="1381783" y="610339"/>
                </a:lnTo>
                <a:cubicBezTo>
                  <a:pt x="1350801" y="601045"/>
                  <a:pt x="1326016" y="601045"/>
                  <a:pt x="1298133" y="576259"/>
                </a:cubicBezTo>
                <a:cubicBezTo>
                  <a:pt x="1363194" y="560768"/>
                  <a:pt x="1474728" y="526689"/>
                  <a:pt x="1449943" y="439940"/>
                </a:cubicBezTo>
                <a:cubicBezTo>
                  <a:pt x="1465434" y="439940"/>
                  <a:pt x="1490219" y="427547"/>
                  <a:pt x="1496415" y="427547"/>
                </a:cubicBezTo>
                <a:cubicBezTo>
                  <a:pt x="1505710" y="427547"/>
                  <a:pt x="1524299" y="464725"/>
                  <a:pt x="1527397" y="470922"/>
                </a:cubicBezTo>
                <a:close/>
                <a:moveTo>
                  <a:pt x="421351" y="449234"/>
                </a:moveTo>
                <a:lnTo>
                  <a:pt x="421351" y="474020"/>
                </a:lnTo>
                <a:lnTo>
                  <a:pt x="384173" y="474020"/>
                </a:lnTo>
                <a:cubicBezTo>
                  <a:pt x="350093" y="474020"/>
                  <a:pt x="337700" y="477118"/>
                  <a:pt x="300522" y="495707"/>
                </a:cubicBezTo>
                <a:cubicBezTo>
                  <a:pt x="309817" y="480216"/>
                  <a:pt x="328406" y="452333"/>
                  <a:pt x="337700" y="452333"/>
                </a:cubicBezTo>
                <a:cubicBezTo>
                  <a:pt x="343897" y="452333"/>
                  <a:pt x="362486" y="461627"/>
                  <a:pt x="368682" y="461627"/>
                </a:cubicBezTo>
                <a:cubicBezTo>
                  <a:pt x="377977" y="461627"/>
                  <a:pt x="381075" y="461627"/>
                  <a:pt x="384173" y="452333"/>
                </a:cubicBezTo>
                <a:cubicBezTo>
                  <a:pt x="381075" y="449234"/>
                  <a:pt x="374878" y="449234"/>
                  <a:pt x="368682" y="452333"/>
                </a:cubicBezTo>
                <a:cubicBezTo>
                  <a:pt x="365584" y="449234"/>
                  <a:pt x="362486" y="452333"/>
                  <a:pt x="362486" y="443038"/>
                </a:cubicBezTo>
                <a:cubicBezTo>
                  <a:pt x="362486" y="427547"/>
                  <a:pt x="371780" y="421351"/>
                  <a:pt x="384173" y="421351"/>
                </a:cubicBezTo>
                <a:cubicBezTo>
                  <a:pt x="399664" y="421351"/>
                  <a:pt x="421351" y="433743"/>
                  <a:pt x="421351" y="449234"/>
                </a:cubicBezTo>
                <a:close/>
                <a:moveTo>
                  <a:pt x="1598655" y="424449"/>
                </a:moveTo>
                <a:cubicBezTo>
                  <a:pt x="1598655" y="430645"/>
                  <a:pt x="1592459" y="433743"/>
                  <a:pt x="1586262" y="439940"/>
                </a:cubicBezTo>
                <a:cubicBezTo>
                  <a:pt x="1586262" y="446136"/>
                  <a:pt x="1589360" y="452333"/>
                  <a:pt x="1598655" y="452333"/>
                </a:cubicBezTo>
                <a:cubicBezTo>
                  <a:pt x="1604851" y="452333"/>
                  <a:pt x="1623440" y="446136"/>
                  <a:pt x="1635833" y="443038"/>
                </a:cubicBezTo>
                <a:cubicBezTo>
                  <a:pt x="1642029" y="455431"/>
                  <a:pt x="1654422" y="470922"/>
                  <a:pt x="1663716" y="483314"/>
                </a:cubicBezTo>
                <a:cubicBezTo>
                  <a:pt x="1629637" y="467823"/>
                  <a:pt x="1580066" y="458529"/>
                  <a:pt x="1549084" y="467823"/>
                </a:cubicBezTo>
                <a:cubicBezTo>
                  <a:pt x="1545986" y="461627"/>
                  <a:pt x="1545986" y="455431"/>
                  <a:pt x="1545986" y="449234"/>
                </a:cubicBezTo>
                <a:cubicBezTo>
                  <a:pt x="1545986" y="430645"/>
                  <a:pt x="1552182" y="418253"/>
                  <a:pt x="1576968" y="418253"/>
                </a:cubicBezTo>
                <a:cubicBezTo>
                  <a:pt x="1583164" y="418253"/>
                  <a:pt x="1592459" y="421351"/>
                  <a:pt x="1598655" y="424449"/>
                </a:cubicBezTo>
                <a:close/>
                <a:moveTo>
                  <a:pt x="266442" y="418253"/>
                </a:moveTo>
                <a:cubicBezTo>
                  <a:pt x="164203" y="446136"/>
                  <a:pt x="96043" y="557670"/>
                  <a:pt x="123927" y="644419"/>
                </a:cubicBezTo>
                <a:cubicBezTo>
                  <a:pt x="108436" y="625830"/>
                  <a:pt x="108436" y="613437"/>
                  <a:pt x="108436" y="594848"/>
                </a:cubicBezTo>
                <a:cubicBezTo>
                  <a:pt x="108436" y="548376"/>
                  <a:pt x="145614" y="486412"/>
                  <a:pt x="176596" y="446136"/>
                </a:cubicBezTo>
                <a:cubicBezTo>
                  <a:pt x="204479" y="439940"/>
                  <a:pt x="235461" y="427547"/>
                  <a:pt x="266442" y="418253"/>
                </a:cubicBezTo>
                <a:close/>
                <a:moveTo>
                  <a:pt x="566965" y="415154"/>
                </a:moveTo>
                <a:cubicBezTo>
                  <a:pt x="566965" y="418253"/>
                  <a:pt x="570063" y="424449"/>
                  <a:pt x="570063" y="427547"/>
                </a:cubicBezTo>
                <a:cubicBezTo>
                  <a:pt x="566965" y="430645"/>
                  <a:pt x="570063" y="430645"/>
                  <a:pt x="560768" y="430645"/>
                </a:cubicBezTo>
                <a:cubicBezTo>
                  <a:pt x="554572" y="430645"/>
                  <a:pt x="551474" y="421351"/>
                  <a:pt x="551474" y="415154"/>
                </a:cubicBezTo>
                <a:lnTo>
                  <a:pt x="566965" y="415154"/>
                </a:lnTo>
                <a:close/>
                <a:moveTo>
                  <a:pt x="514296" y="418253"/>
                </a:moveTo>
                <a:cubicBezTo>
                  <a:pt x="511198" y="418253"/>
                  <a:pt x="508100" y="421351"/>
                  <a:pt x="480216" y="421351"/>
                </a:cubicBezTo>
                <a:cubicBezTo>
                  <a:pt x="480216" y="415154"/>
                  <a:pt x="486412" y="405860"/>
                  <a:pt x="492609" y="399664"/>
                </a:cubicBezTo>
                <a:cubicBezTo>
                  <a:pt x="498805" y="402762"/>
                  <a:pt x="508100" y="412056"/>
                  <a:pt x="514296" y="418253"/>
                </a:cubicBezTo>
                <a:close/>
                <a:moveTo>
                  <a:pt x="1477826" y="393467"/>
                </a:moveTo>
                <a:cubicBezTo>
                  <a:pt x="1484023" y="399664"/>
                  <a:pt x="1490219" y="408958"/>
                  <a:pt x="1490219" y="415154"/>
                </a:cubicBezTo>
                <a:cubicBezTo>
                  <a:pt x="1468532" y="412056"/>
                  <a:pt x="1462335" y="412056"/>
                  <a:pt x="1456139" y="412056"/>
                </a:cubicBezTo>
                <a:cubicBezTo>
                  <a:pt x="1456139" y="405860"/>
                  <a:pt x="1465434" y="405860"/>
                  <a:pt x="1468532" y="393467"/>
                </a:cubicBezTo>
                <a:lnTo>
                  <a:pt x="1477826" y="393467"/>
                </a:lnTo>
                <a:close/>
                <a:moveTo>
                  <a:pt x="535983" y="393467"/>
                </a:moveTo>
                <a:cubicBezTo>
                  <a:pt x="535983" y="396565"/>
                  <a:pt x="539081" y="402762"/>
                  <a:pt x="539081" y="408958"/>
                </a:cubicBezTo>
                <a:lnTo>
                  <a:pt x="526689" y="408958"/>
                </a:lnTo>
                <a:lnTo>
                  <a:pt x="526689" y="393467"/>
                </a:lnTo>
                <a:lnTo>
                  <a:pt x="535983" y="393467"/>
                </a:lnTo>
                <a:close/>
                <a:moveTo>
                  <a:pt x="1734974" y="405860"/>
                </a:moveTo>
                <a:cubicBezTo>
                  <a:pt x="1747367" y="405860"/>
                  <a:pt x="1747367" y="390369"/>
                  <a:pt x="1747367" y="390369"/>
                </a:cubicBezTo>
                <a:lnTo>
                  <a:pt x="1753563" y="396565"/>
                </a:lnTo>
                <a:lnTo>
                  <a:pt x="1744269" y="405860"/>
                </a:lnTo>
                <a:cubicBezTo>
                  <a:pt x="1806232" y="449234"/>
                  <a:pt x="1834116" y="511198"/>
                  <a:pt x="1834116" y="566965"/>
                </a:cubicBezTo>
                <a:cubicBezTo>
                  <a:pt x="1834116" y="573161"/>
                  <a:pt x="1831017" y="601045"/>
                  <a:pt x="1824821" y="619634"/>
                </a:cubicBezTo>
                <a:cubicBezTo>
                  <a:pt x="1831017" y="591750"/>
                  <a:pt x="1824821" y="557670"/>
                  <a:pt x="1818625" y="529787"/>
                </a:cubicBezTo>
                <a:cubicBezTo>
                  <a:pt x="1812428" y="480216"/>
                  <a:pt x="1753563" y="408958"/>
                  <a:pt x="1700894" y="393467"/>
                </a:cubicBezTo>
                <a:cubicBezTo>
                  <a:pt x="1697796" y="393467"/>
                  <a:pt x="1691600" y="390369"/>
                  <a:pt x="1691600" y="387271"/>
                </a:cubicBezTo>
                <a:cubicBezTo>
                  <a:pt x="1707091" y="390369"/>
                  <a:pt x="1728778" y="405860"/>
                  <a:pt x="1734974" y="405860"/>
                </a:cubicBezTo>
                <a:close/>
                <a:moveTo>
                  <a:pt x="557670" y="377976"/>
                </a:moveTo>
                <a:cubicBezTo>
                  <a:pt x="557670" y="381075"/>
                  <a:pt x="560768" y="387271"/>
                  <a:pt x="560768" y="393467"/>
                </a:cubicBezTo>
                <a:lnTo>
                  <a:pt x="548376" y="393467"/>
                </a:lnTo>
                <a:lnTo>
                  <a:pt x="542179" y="387271"/>
                </a:lnTo>
                <a:lnTo>
                  <a:pt x="542179" y="377976"/>
                </a:lnTo>
                <a:lnTo>
                  <a:pt x="557670" y="377976"/>
                </a:lnTo>
                <a:close/>
                <a:moveTo>
                  <a:pt x="489511" y="381075"/>
                </a:moveTo>
                <a:cubicBezTo>
                  <a:pt x="477118" y="408958"/>
                  <a:pt x="467823" y="402762"/>
                  <a:pt x="467823" y="396565"/>
                </a:cubicBezTo>
                <a:cubicBezTo>
                  <a:pt x="467823" y="390369"/>
                  <a:pt x="477118" y="381075"/>
                  <a:pt x="477118" y="374878"/>
                </a:cubicBezTo>
                <a:cubicBezTo>
                  <a:pt x="480216" y="374878"/>
                  <a:pt x="486412" y="381075"/>
                  <a:pt x="489511" y="381075"/>
                </a:cubicBezTo>
                <a:close/>
                <a:moveTo>
                  <a:pt x="1499513" y="396565"/>
                </a:moveTo>
                <a:cubicBezTo>
                  <a:pt x="1493317" y="390369"/>
                  <a:pt x="1484023" y="384173"/>
                  <a:pt x="1477826" y="381075"/>
                </a:cubicBezTo>
                <a:cubicBezTo>
                  <a:pt x="1480924" y="377976"/>
                  <a:pt x="1487121" y="371780"/>
                  <a:pt x="1493317" y="368682"/>
                </a:cubicBezTo>
                <a:cubicBezTo>
                  <a:pt x="1496415" y="377976"/>
                  <a:pt x="1496415" y="387271"/>
                  <a:pt x="1499513" y="396565"/>
                </a:cubicBezTo>
                <a:close/>
                <a:moveTo>
                  <a:pt x="517394" y="368682"/>
                </a:moveTo>
                <a:lnTo>
                  <a:pt x="517394" y="384173"/>
                </a:lnTo>
                <a:cubicBezTo>
                  <a:pt x="514296" y="381075"/>
                  <a:pt x="501903" y="384173"/>
                  <a:pt x="501903" y="368682"/>
                </a:cubicBezTo>
                <a:lnTo>
                  <a:pt x="517394" y="368682"/>
                </a:lnTo>
                <a:close/>
                <a:moveTo>
                  <a:pt x="1462335" y="362486"/>
                </a:moveTo>
                <a:cubicBezTo>
                  <a:pt x="1462335" y="365584"/>
                  <a:pt x="1465434" y="365584"/>
                  <a:pt x="1468532" y="368682"/>
                </a:cubicBezTo>
                <a:cubicBezTo>
                  <a:pt x="1465434" y="371780"/>
                  <a:pt x="1459237" y="377976"/>
                  <a:pt x="1456139" y="377976"/>
                </a:cubicBezTo>
                <a:cubicBezTo>
                  <a:pt x="1456139" y="374878"/>
                  <a:pt x="1453041" y="371780"/>
                  <a:pt x="1453041" y="362486"/>
                </a:cubicBezTo>
                <a:lnTo>
                  <a:pt x="1462335" y="362486"/>
                </a:lnTo>
                <a:close/>
                <a:moveTo>
                  <a:pt x="353191" y="381075"/>
                </a:moveTo>
                <a:cubicBezTo>
                  <a:pt x="340799" y="396565"/>
                  <a:pt x="325308" y="415154"/>
                  <a:pt x="309817" y="424449"/>
                </a:cubicBezTo>
                <a:cubicBezTo>
                  <a:pt x="309817" y="415154"/>
                  <a:pt x="300522" y="396565"/>
                  <a:pt x="300522" y="390369"/>
                </a:cubicBezTo>
                <a:lnTo>
                  <a:pt x="300522" y="362486"/>
                </a:lnTo>
                <a:cubicBezTo>
                  <a:pt x="316013" y="368682"/>
                  <a:pt x="334602" y="371780"/>
                  <a:pt x="353191" y="381075"/>
                </a:cubicBezTo>
                <a:close/>
                <a:moveTo>
                  <a:pt x="1654422" y="415154"/>
                </a:moveTo>
                <a:cubicBezTo>
                  <a:pt x="1638931" y="405860"/>
                  <a:pt x="1623440" y="387271"/>
                  <a:pt x="1607949" y="371780"/>
                </a:cubicBezTo>
                <a:cubicBezTo>
                  <a:pt x="1620342" y="365584"/>
                  <a:pt x="1635833" y="362486"/>
                  <a:pt x="1654422" y="359387"/>
                </a:cubicBezTo>
                <a:cubicBezTo>
                  <a:pt x="1657520" y="412056"/>
                  <a:pt x="1654422" y="412056"/>
                  <a:pt x="1654422" y="415154"/>
                </a:cubicBezTo>
                <a:close/>
                <a:moveTo>
                  <a:pt x="638223" y="443038"/>
                </a:moveTo>
                <a:cubicBezTo>
                  <a:pt x="638223" y="452333"/>
                  <a:pt x="635125" y="464725"/>
                  <a:pt x="628928" y="474020"/>
                </a:cubicBezTo>
                <a:lnTo>
                  <a:pt x="554572" y="474020"/>
                </a:lnTo>
                <a:cubicBezTo>
                  <a:pt x="526689" y="477118"/>
                  <a:pt x="498805" y="480216"/>
                  <a:pt x="443038" y="483314"/>
                </a:cubicBezTo>
                <a:cubicBezTo>
                  <a:pt x="439940" y="467823"/>
                  <a:pt x="455431" y="446136"/>
                  <a:pt x="470922" y="430645"/>
                </a:cubicBezTo>
                <a:cubicBezTo>
                  <a:pt x="498805" y="446136"/>
                  <a:pt x="511198" y="449234"/>
                  <a:pt x="542179" y="449234"/>
                </a:cubicBezTo>
                <a:cubicBezTo>
                  <a:pt x="557670" y="449234"/>
                  <a:pt x="570063" y="449234"/>
                  <a:pt x="591750" y="433743"/>
                </a:cubicBezTo>
                <a:cubicBezTo>
                  <a:pt x="579357" y="408958"/>
                  <a:pt x="582456" y="374878"/>
                  <a:pt x="557670" y="356289"/>
                </a:cubicBezTo>
                <a:cubicBezTo>
                  <a:pt x="573161" y="353191"/>
                  <a:pt x="591750" y="350093"/>
                  <a:pt x="607241" y="346995"/>
                </a:cubicBezTo>
                <a:cubicBezTo>
                  <a:pt x="616536" y="377976"/>
                  <a:pt x="638223" y="436842"/>
                  <a:pt x="638223" y="443038"/>
                </a:cubicBezTo>
                <a:close/>
                <a:moveTo>
                  <a:pt x="535983" y="346995"/>
                </a:moveTo>
                <a:cubicBezTo>
                  <a:pt x="535983" y="350093"/>
                  <a:pt x="539081" y="356289"/>
                  <a:pt x="539081" y="359387"/>
                </a:cubicBezTo>
                <a:cubicBezTo>
                  <a:pt x="535983" y="359387"/>
                  <a:pt x="535983" y="362486"/>
                  <a:pt x="529787" y="362486"/>
                </a:cubicBezTo>
                <a:cubicBezTo>
                  <a:pt x="520492" y="362486"/>
                  <a:pt x="523590" y="359387"/>
                  <a:pt x="520492" y="356289"/>
                </a:cubicBezTo>
                <a:lnTo>
                  <a:pt x="520492" y="346995"/>
                </a:lnTo>
                <a:lnTo>
                  <a:pt x="535983" y="346995"/>
                </a:lnTo>
                <a:close/>
                <a:moveTo>
                  <a:pt x="449234" y="415154"/>
                </a:moveTo>
                <a:cubicBezTo>
                  <a:pt x="449234" y="421351"/>
                  <a:pt x="446136" y="436842"/>
                  <a:pt x="436842" y="449234"/>
                </a:cubicBezTo>
                <a:cubicBezTo>
                  <a:pt x="430645" y="433743"/>
                  <a:pt x="415155" y="402762"/>
                  <a:pt x="393467" y="393467"/>
                </a:cubicBezTo>
                <a:cubicBezTo>
                  <a:pt x="402762" y="377976"/>
                  <a:pt x="421351" y="359387"/>
                  <a:pt x="436842" y="343897"/>
                </a:cubicBezTo>
                <a:cubicBezTo>
                  <a:pt x="439940" y="365584"/>
                  <a:pt x="449234" y="405860"/>
                  <a:pt x="449234" y="415154"/>
                </a:cubicBezTo>
                <a:close/>
                <a:moveTo>
                  <a:pt x="1573870" y="384173"/>
                </a:moveTo>
                <a:cubicBezTo>
                  <a:pt x="1561477" y="393467"/>
                  <a:pt x="1536692" y="421351"/>
                  <a:pt x="1536692" y="439940"/>
                </a:cubicBezTo>
                <a:cubicBezTo>
                  <a:pt x="1518102" y="427547"/>
                  <a:pt x="1521201" y="421351"/>
                  <a:pt x="1521201" y="408958"/>
                </a:cubicBezTo>
                <a:cubicBezTo>
                  <a:pt x="1521201" y="399664"/>
                  <a:pt x="1527397" y="362486"/>
                  <a:pt x="1527397" y="340798"/>
                </a:cubicBezTo>
                <a:cubicBezTo>
                  <a:pt x="1542888" y="353191"/>
                  <a:pt x="1561477" y="368682"/>
                  <a:pt x="1573870" y="384173"/>
                </a:cubicBezTo>
                <a:close/>
                <a:moveTo>
                  <a:pt x="1446845" y="356289"/>
                </a:moveTo>
                <a:cubicBezTo>
                  <a:pt x="1443746" y="356289"/>
                  <a:pt x="1440648" y="359387"/>
                  <a:pt x="1431354" y="359387"/>
                </a:cubicBezTo>
                <a:lnTo>
                  <a:pt x="1431354" y="346995"/>
                </a:lnTo>
                <a:cubicBezTo>
                  <a:pt x="1434452" y="343897"/>
                  <a:pt x="1440648" y="340798"/>
                  <a:pt x="1446845" y="340798"/>
                </a:cubicBezTo>
                <a:lnTo>
                  <a:pt x="1446845" y="356289"/>
                </a:lnTo>
                <a:close/>
                <a:moveTo>
                  <a:pt x="470922" y="350093"/>
                </a:moveTo>
                <a:cubicBezTo>
                  <a:pt x="470922" y="359387"/>
                  <a:pt x="461627" y="374878"/>
                  <a:pt x="458529" y="387271"/>
                </a:cubicBezTo>
                <a:cubicBezTo>
                  <a:pt x="458529" y="384173"/>
                  <a:pt x="455431" y="377976"/>
                  <a:pt x="455431" y="371780"/>
                </a:cubicBezTo>
                <a:cubicBezTo>
                  <a:pt x="455431" y="362486"/>
                  <a:pt x="458529" y="350093"/>
                  <a:pt x="461627" y="340798"/>
                </a:cubicBezTo>
                <a:cubicBezTo>
                  <a:pt x="464725" y="343897"/>
                  <a:pt x="470922" y="343897"/>
                  <a:pt x="470922" y="350093"/>
                </a:cubicBezTo>
                <a:close/>
                <a:moveTo>
                  <a:pt x="1511906" y="356289"/>
                </a:moveTo>
                <a:lnTo>
                  <a:pt x="1511906" y="377976"/>
                </a:lnTo>
                <a:cubicBezTo>
                  <a:pt x="1508808" y="371780"/>
                  <a:pt x="1502612" y="365584"/>
                  <a:pt x="1499513" y="359387"/>
                </a:cubicBezTo>
                <a:lnTo>
                  <a:pt x="1502612" y="337700"/>
                </a:lnTo>
                <a:cubicBezTo>
                  <a:pt x="1505710" y="343897"/>
                  <a:pt x="1511906" y="346995"/>
                  <a:pt x="1511906" y="356289"/>
                </a:cubicBezTo>
                <a:close/>
                <a:moveTo>
                  <a:pt x="1264053" y="350093"/>
                </a:moveTo>
                <a:cubicBezTo>
                  <a:pt x="1264053" y="356289"/>
                  <a:pt x="1257856" y="356289"/>
                  <a:pt x="1257856" y="359387"/>
                </a:cubicBezTo>
                <a:cubicBezTo>
                  <a:pt x="1264053" y="362486"/>
                  <a:pt x="1273347" y="365584"/>
                  <a:pt x="1282642" y="365584"/>
                </a:cubicBezTo>
                <a:cubicBezTo>
                  <a:pt x="1288838" y="365584"/>
                  <a:pt x="1304329" y="353191"/>
                  <a:pt x="1310525" y="353191"/>
                </a:cubicBezTo>
                <a:cubicBezTo>
                  <a:pt x="1319820" y="353191"/>
                  <a:pt x="1329114" y="356289"/>
                  <a:pt x="1335311" y="362486"/>
                </a:cubicBezTo>
                <a:cubicBezTo>
                  <a:pt x="1338409" y="350093"/>
                  <a:pt x="1350801" y="353191"/>
                  <a:pt x="1360096" y="353191"/>
                </a:cubicBezTo>
                <a:cubicBezTo>
                  <a:pt x="1378685" y="353191"/>
                  <a:pt x="1381783" y="359387"/>
                  <a:pt x="1403470" y="368682"/>
                </a:cubicBezTo>
                <a:cubicBezTo>
                  <a:pt x="1409667" y="387271"/>
                  <a:pt x="1425157" y="387271"/>
                  <a:pt x="1425157" y="396565"/>
                </a:cubicBezTo>
                <a:cubicBezTo>
                  <a:pt x="1425157" y="405860"/>
                  <a:pt x="1422059" y="399664"/>
                  <a:pt x="1418961" y="402762"/>
                </a:cubicBezTo>
                <a:cubicBezTo>
                  <a:pt x="1418961" y="405860"/>
                  <a:pt x="1425157" y="408958"/>
                  <a:pt x="1431354" y="408958"/>
                </a:cubicBezTo>
                <a:cubicBezTo>
                  <a:pt x="1431354" y="412056"/>
                  <a:pt x="1428256" y="415154"/>
                  <a:pt x="1428256" y="424449"/>
                </a:cubicBezTo>
                <a:cubicBezTo>
                  <a:pt x="1428256" y="430645"/>
                  <a:pt x="1437550" y="436842"/>
                  <a:pt x="1437550" y="443038"/>
                </a:cubicBezTo>
                <a:cubicBezTo>
                  <a:pt x="1437550" y="452333"/>
                  <a:pt x="1431354" y="455431"/>
                  <a:pt x="1428256" y="458529"/>
                </a:cubicBezTo>
                <a:cubicBezTo>
                  <a:pt x="1431354" y="461627"/>
                  <a:pt x="1434452" y="461627"/>
                  <a:pt x="1437550" y="461627"/>
                </a:cubicBezTo>
                <a:cubicBezTo>
                  <a:pt x="1434452" y="464725"/>
                  <a:pt x="1431354" y="464725"/>
                  <a:pt x="1428256" y="464725"/>
                </a:cubicBezTo>
                <a:cubicBezTo>
                  <a:pt x="1418961" y="377976"/>
                  <a:pt x="1372489" y="362486"/>
                  <a:pt x="1322918" y="362486"/>
                </a:cubicBezTo>
                <a:cubicBezTo>
                  <a:pt x="1279544" y="362486"/>
                  <a:pt x="1251660" y="374878"/>
                  <a:pt x="1217580" y="377976"/>
                </a:cubicBezTo>
                <a:cubicBezTo>
                  <a:pt x="1226875" y="362486"/>
                  <a:pt x="1242366" y="350093"/>
                  <a:pt x="1257856" y="334602"/>
                </a:cubicBezTo>
                <a:cubicBezTo>
                  <a:pt x="1257856" y="337700"/>
                  <a:pt x="1264053" y="340798"/>
                  <a:pt x="1264053" y="350093"/>
                </a:cubicBezTo>
                <a:close/>
                <a:moveTo>
                  <a:pt x="1592459" y="343897"/>
                </a:moveTo>
                <a:cubicBezTo>
                  <a:pt x="1589360" y="346995"/>
                  <a:pt x="1592459" y="346995"/>
                  <a:pt x="1583164" y="346995"/>
                </a:cubicBezTo>
                <a:cubicBezTo>
                  <a:pt x="1576968" y="346995"/>
                  <a:pt x="1567673" y="337700"/>
                  <a:pt x="1561477" y="328406"/>
                </a:cubicBezTo>
                <a:cubicBezTo>
                  <a:pt x="1570771" y="334602"/>
                  <a:pt x="1583164" y="337700"/>
                  <a:pt x="1592459" y="343897"/>
                </a:cubicBezTo>
                <a:close/>
                <a:moveTo>
                  <a:pt x="505001" y="328406"/>
                </a:moveTo>
                <a:cubicBezTo>
                  <a:pt x="505001" y="328406"/>
                  <a:pt x="505001" y="331504"/>
                  <a:pt x="508100" y="334602"/>
                </a:cubicBezTo>
                <a:cubicBezTo>
                  <a:pt x="505001" y="337700"/>
                  <a:pt x="498805" y="340798"/>
                  <a:pt x="495707" y="340798"/>
                </a:cubicBezTo>
                <a:lnTo>
                  <a:pt x="489511" y="334602"/>
                </a:lnTo>
                <a:lnTo>
                  <a:pt x="489511" y="325308"/>
                </a:lnTo>
                <a:cubicBezTo>
                  <a:pt x="498805" y="325308"/>
                  <a:pt x="501903" y="328406"/>
                  <a:pt x="505001" y="328406"/>
                </a:cubicBezTo>
                <a:close/>
                <a:moveTo>
                  <a:pt x="1477826" y="322209"/>
                </a:moveTo>
                <a:cubicBezTo>
                  <a:pt x="1477826" y="322209"/>
                  <a:pt x="1477826" y="325308"/>
                  <a:pt x="1480924" y="328406"/>
                </a:cubicBezTo>
                <a:cubicBezTo>
                  <a:pt x="1477826" y="331504"/>
                  <a:pt x="1477826" y="334602"/>
                  <a:pt x="1474728" y="337700"/>
                </a:cubicBezTo>
                <a:lnTo>
                  <a:pt x="1465434" y="337700"/>
                </a:lnTo>
                <a:cubicBezTo>
                  <a:pt x="1465434" y="334602"/>
                  <a:pt x="1465434" y="331504"/>
                  <a:pt x="1462335" y="328406"/>
                </a:cubicBezTo>
                <a:cubicBezTo>
                  <a:pt x="1462335" y="325308"/>
                  <a:pt x="1465434" y="325308"/>
                  <a:pt x="1468532" y="322209"/>
                </a:cubicBezTo>
                <a:lnTo>
                  <a:pt x="1477826" y="322209"/>
                </a:lnTo>
                <a:close/>
                <a:moveTo>
                  <a:pt x="607241" y="325308"/>
                </a:moveTo>
                <a:cubicBezTo>
                  <a:pt x="588652" y="340798"/>
                  <a:pt x="576259" y="340798"/>
                  <a:pt x="566965" y="340798"/>
                </a:cubicBezTo>
                <a:cubicBezTo>
                  <a:pt x="539081" y="340798"/>
                  <a:pt x="520492" y="325308"/>
                  <a:pt x="489511" y="306719"/>
                </a:cubicBezTo>
                <a:cubicBezTo>
                  <a:pt x="495707" y="300522"/>
                  <a:pt x="505001" y="297424"/>
                  <a:pt x="511198" y="297424"/>
                </a:cubicBezTo>
                <a:cubicBezTo>
                  <a:pt x="520492" y="297424"/>
                  <a:pt x="576259" y="319111"/>
                  <a:pt x="607241" y="325308"/>
                </a:cubicBezTo>
                <a:close/>
                <a:moveTo>
                  <a:pt x="988316" y="312915"/>
                </a:moveTo>
                <a:cubicBezTo>
                  <a:pt x="988316" y="316013"/>
                  <a:pt x="979021" y="319111"/>
                  <a:pt x="979021" y="325308"/>
                </a:cubicBezTo>
                <a:cubicBezTo>
                  <a:pt x="979021" y="334602"/>
                  <a:pt x="988316" y="340798"/>
                  <a:pt x="988316" y="350093"/>
                </a:cubicBezTo>
                <a:cubicBezTo>
                  <a:pt x="988316" y="356289"/>
                  <a:pt x="979021" y="387271"/>
                  <a:pt x="979021" y="393467"/>
                </a:cubicBezTo>
                <a:cubicBezTo>
                  <a:pt x="979021" y="402762"/>
                  <a:pt x="985218" y="399664"/>
                  <a:pt x="985218" y="405860"/>
                </a:cubicBezTo>
                <a:cubicBezTo>
                  <a:pt x="985218" y="415154"/>
                  <a:pt x="972825" y="430645"/>
                  <a:pt x="963530" y="439940"/>
                </a:cubicBezTo>
                <a:cubicBezTo>
                  <a:pt x="963530" y="443038"/>
                  <a:pt x="960432" y="443038"/>
                  <a:pt x="957334" y="439940"/>
                </a:cubicBezTo>
                <a:cubicBezTo>
                  <a:pt x="954236" y="443038"/>
                  <a:pt x="954236" y="449234"/>
                  <a:pt x="948040" y="452333"/>
                </a:cubicBezTo>
                <a:cubicBezTo>
                  <a:pt x="923254" y="452333"/>
                  <a:pt x="892272" y="464725"/>
                  <a:pt x="870585" y="492609"/>
                </a:cubicBezTo>
                <a:cubicBezTo>
                  <a:pt x="867487" y="492609"/>
                  <a:pt x="858193" y="492609"/>
                  <a:pt x="855094" y="501903"/>
                </a:cubicBezTo>
                <a:cubicBezTo>
                  <a:pt x="851996" y="501903"/>
                  <a:pt x="848898" y="495707"/>
                  <a:pt x="845800" y="492609"/>
                </a:cubicBezTo>
                <a:cubicBezTo>
                  <a:pt x="839604" y="495707"/>
                  <a:pt x="836505" y="501903"/>
                  <a:pt x="833407" y="505001"/>
                </a:cubicBezTo>
                <a:cubicBezTo>
                  <a:pt x="827211" y="508100"/>
                  <a:pt x="821015" y="508100"/>
                  <a:pt x="814818" y="511198"/>
                </a:cubicBezTo>
                <a:cubicBezTo>
                  <a:pt x="821015" y="523590"/>
                  <a:pt x="824113" y="511198"/>
                  <a:pt x="836505" y="526689"/>
                </a:cubicBezTo>
                <a:cubicBezTo>
                  <a:pt x="839604" y="523590"/>
                  <a:pt x="839604" y="520492"/>
                  <a:pt x="848898" y="520492"/>
                </a:cubicBezTo>
                <a:cubicBezTo>
                  <a:pt x="855094" y="520492"/>
                  <a:pt x="848898" y="529787"/>
                  <a:pt x="858193" y="529787"/>
                </a:cubicBezTo>
                <a:cubicBezTo>
                  <a:pt x="864389" y="529787"/>
                  <a:pt x="858193" y="523590"/>
                  <a:pt x="867487" y="523590"/>
                </a:cubicBezTo>
                <a:cubicBezTo>
                  <a:pt x="873683" y="523590"/>
                  <a:pt x="910861" y="539081"/>
                  <a:pt x="910861" y="545278"/>
                </a:cubicBezTo>
                <a:cubicBezTo>
                  <a:pt x="910861" y="554572"/>
                  <a:pt x="907763" y="548376"/>
                  <a:pt x="904665" y="551474"/>
                </a:cubicBezTo>
                <a:cubicBezTo>
                  <a:pt x="910861" y="557670"/>
                  <a:pt x="920156" y="563867"/>
                  <a:pt x="920156" y="570063"/>
                </a:cubicBezTo>
                <a:cubicBezTo>
                  <a:pt x="920156" y="579357"/>
                  <a:pt x="913960" y="576259"/>
                  <a:pt x="913960" y="582456"/>
                </a:cubicBezTo>
                <a:cubicBezTo>
                  <a:pt x="913960" y="591750"/>
                  <a:pt x="929451" y="601045"/>
                  <a:pt x="935647" y="607241"/>
                </a:cubicBezTo>
                <a:cubicBezTo>
                  <a:pt x="941843" y="597946"/>
                  <a:pt x="951138" y="579357"/>
                  <a:pt x="960432" y="579357"/>
                </a:cubicBezTo>
                <a:cubicBezTo>
                  <a:pt x="963530" y="579357"/>
                  <a:pt x="982119" y="582456"/>
                  <a:pt x="982119" y="594848"/>
                </a:cubicBezTo>
                <a:cubicBezTo>
                  <a:pt x="982119" y="601045"/>
                  <a:pt x="979021" y="601045"/>
                  <a:pt x="975923" y="604143"/>
                </a:cubicBezTo>
                <a:cubicBezTo>
                  <a:pt x="979021" y="619634"/>
                  <a:pt x="975923" y="635124"/>
                  <a:pt x="975923" y="650615"/>
                </a:cubicBezTo>
                <a:cubicBezTo>
                  <a:pt x="972825" y="650615"/>
                  <a:pt x="966629" y="650615"/>
                  <a:pt x="960432" y="653713"/>
                </a:cubicBezTo>
                <a:cubicBezTo>
                  <a:pt x="963530" y="656812"/>
                  <a:pt x="969727" y="659910"/>
                  <a:pt x="972825" y="666106"/>
                </a:cubicBezTo>
                <a:cubicBezTo>
                  <a:pt x="969727" y="666106"/>
                  <a:pt x="963530" y="666106"/>
                  <a:pt x="957334" y="669204"/>
                </a:cubicBezTo>
                <a:cubicBezTo>
                  <a:pt x="957334" y="672302"/>
                  <a:pt x="963530" y="675401"/>
                  <a:pt x="966629" y="678499"/>
                </a:cubicBezTo>
                <a:lnTo>
                  <a:pt x="966629" y="687793"/>
                </a:lnTo>
                <a:cubicBezTo>
                  <a:pt x="963530" y="687793"/>
                  <a:pt x="957334" y="681597"/>
                  <a:pt x="954236" y="681597"/>
                </a:cubicBezTo>
                <a:cubicBezTo>
                  <a:pt x="954236" y="681597"/>
                  <a:pt x="951138" y="678499"/>
                  <a:pt x="951138" y="687793"/>
                </a:cubicBezTo>
                <a:cubicBezTo>
                  <a:pt x="951138" y="693990"/>
                  <a:pt x="957334" y="697088"/>
                  <a:pt x="960432" y="697088"/>
                </a:cubicBezTo>
                <a:cubicBezTo>
                  <a:pt x="957334" y="700186"/>
                  <a:pt x="948040" y="700186"/>
                  <a:pt x="948040" y="697088"/>
                </a:cubicBezTo>
                <a:cubicBezTo>
                  <a:pt x="948040" y="697088"/>
                  <a:pt x="944941" y="693990"/>
                  <a:pt x="944941" y="703284"/>
                </a:cubicBezTo>
                <a:cubicBezTo>
                  <a:pt x="944941" y="709480"/>
                  <a:pt x="948040" y="712579"/>
                  <a:pt x="951138" y="718775"/>
                </a:cubicBezTo>
                <a:cubicBezTo>
                  <a:pt x="948040" y="718775"/>
                  <a:pt x="941843" y="715677"/>
                  <a:pt x="938745" y="712579"/>
                </a:cubicBezTo>
                <a:lnTo>
                  <a:pt x="932549" y="718775"/>
                </a:lnTo>
                <a:cubicBezTo>
                  <a:pt x="935647" y="721873"/>
                  <a:pt x="938745" y="724971"/>
                  <a:pt x="938745" y="731168"/>
                </a:cubicBezTo>
                <a:cubicBezTo>
                  <a:pt x="938745" y="740462"/>
                  <a:pt x="923254" y="746658"/>
                  <a:pt x="913960" y="755953"/>
                </a:cubicBezTo>
                <a:lnTo>
                  <a:pt x="904665" y="755953"/>
                </a:lnTo>
                <a:cubicBezTo>
                  <a:pt x="938745" y="709480"/>
                  <a:pt x="960432" y="647517"/>
                  <a:pt x="966629" y="604143"/>
                </a:cubicBezTo>
                <a:lnTo>
                  <a:pt x="963530" y="591750"/>
                </a:lnTo>
                <a:cubicBezTo>
                  <a:pt x="938745" y="613437"/>
                  <a:pt x="913960" y="632026"/>
                  <a:pt x="889174" y="644419"/>
                </a:cubicBezTo>
                <a:cubicBezTo>
                  <a:pt x="889174" y="635124"/>
                  <a:pt x="892272" y="625830"/>
                  <a:pt x="895371" y="616535"/>
                </a:cubicBezTo>
                <a:cubicBezTo>
                  <a:pt x="898469" y="619634"/>
                  <a:pt x="904665" y="625830"/>
                  <a:pt x="910861" y="628928"/>
                </a:cubicBezTo>
                <a:cubicBezTo>
                  <a:pt x="910861" y="628928"/>
                  <a:pt x="913960" y="628928"/>
                  <a:pt x="917058" y="625830"/>
                </a:cubicBezTo>
                <a:cubicBezTo>
                  <a:pt x="910861" y="619634"/>
                  <a:pt x="904665" y="613437"/>
                  <a:pt x="904665" y="607241"/>
                </a:cubicBezTo>
                <a:cubicBezTo>
                  <a:pt x="904665" y="597946"/>
                  <a:pt x="910861" y="582456"/>
                  <a:pt x="910861" y="573161"/>
                </a:cubicBezTo>
                <a:cubicBezTo>
                  <a:pt x="910861" y="563867"/>
                  <a:pt x="898469" y="548376"/>
                  <a:pt x="892272" y="551474"/>
                </a:cubicBezTo>
                <a:cubicBezTo>
                  <a:pt x="892272" y="548376"/>
                  <a:pt x="898469" y="548376"/>
                  <a:pt x="901567" y="542179"/>
                </a:cubicBezTo>
                <a:cubicBezTo>
                  <a:pt x="898469" y="539081"/>
                  <a:pt x="901567" y="539081"/>
                  <a:pt x="892272" y="539081"/>
                </a:cubicBezTo>
                <a:cubicBezTo>
                  <a:pt x="886076" y="539081"/>
                  <a:pt x="889174" y="545278"/>
                  <a:pt x="879880" y="545278"/>
                </a:cubicBezTo>
                <a:cubicBezTo>
                  <a:pt x="873683" y="545278"/>
                  <a:pt x="858193" y="532885"/>
                  <a:pt x="851996" y="532885"/>
                </a:cubicBezTo>
                <a:cubicBezTo>
                  <a:pt x="836505" y="529787"/>
                  <a:pt x="811720" y="526689"/>
                  <a:pt x="802426" y="526689"/>
                </a:cubicBezTo>
                <a:cubicBezTo>
                  <a:pt x="755953" y="526689"/>
                  <a:pt x="703284" y="542179"/>
                  <a:pt x="659910" y="591750"/>
                </a:cubicBezTo>
                <a:lnTo>
                  <a:pt x="650615" y="591750"/>
                </a:lnTo>
                <a:cubicBezTo>
                  <a:pt x="647517" y="641321"/>
                  <a:pt x="597947" y="647517"/>
                  <a:pt x="570063" y="647517"/>
                </a:cubicBezTo>
                <a:cubicBezTo>
                  <a:pt x="563867" y="647517"/>
                  <a:pt x="554572" y="647517"/>
                  <a:pt x="548376" y="644419"/>
                </a:cubicBezTo>
                <a:cubicBezTo>
                  <a:pt x="539081" y="644419"/>
                  <a:pt x="520492" y="625830"/>
                  <a:pt x="514296" y="625830"/>
                </a:cubicBezTo>
                <a:cubicBezTo>
                  <a:pt x="501903" y="625830"/>
                  <a:pt x="455431" y="666106"/>
                  <a:pt x="449234" y="669204"/>
                </a:cubicBezTo>
                <a:cubicBezTo>
                  <a:pt x="436842" y="678499"/>
                  <a:pt x="421351" y="681597"/>
                  <a:pt x="412056" y="690891"/>
                </a:cubicBezTo>
                <a:cubicBezTo>
                  <a:pt x="390369" y="706382"/>
                  <a:pt x="371780" y="737364"/>
                  <a:pt x="346995" y="759051"/>
                </a:cubicBezTo>
                <a:cubicBezTo>
                  <a:pt x="346995" y="755953"/>
                  <a:pt x="353191" y="743560"/>
                  <a:pt x="353191" y="737364"/>
                </a:cubicBezTo>
                <a:cubicBezTo>
                  <a:pt x="356289" y="734266"/>
                  <a:pt x="362486" y="737364"/>
                  <a:pt x="365584" y="737364"/>
                </a:cubicBezTo>
                <a:cubicBezTo>
                  <a:pt x="368682" y="734266"/>
                  <a:pt x="365584" y="728069"/>
                  <a:pt x="365584" y="721873"/>
                </a:cubicBezTo>
                <a:cubicBezTo>
                  <a:pt x="368682" y="718775"/>
                  <a:pt x="374878" y="718775"/>
                  <a:pt x="381075" y="721873"/>
                </a:cubicBezTo>
                <a:cubicBezTo>
                  <a:pt x="384173" y="715677"/>
                  <a:pt x="381075" y="706382"/>
                  <a:pt x="387271" y="703284"/>
                </a:cubicBezTo>
                <a:cubicBezTo>
                  <a:pt x="402762" y="684695"/>
                  <a:pt x="427547" y="675401"/>
                  <a:pt x="443038" y="659910"/>
                </a:cubicBezTo>
                <a:cubicBezTo>
                  <a:pt x="446136" y="659910"/>
                  <a:pt x="452333" y="663008"/>
                  <a:pt x="452333" y="663008"/>
                </a:cubicBezTo>
                <a:cubicBezTo>
                  <a:pt x="455431" y="659910"/>
                  <a:pt x="452333" y="653713"/>
                  <a:pt x="452333" y="647517"/>
                </a:cubicBezTo>
                <a:cubicBezTo>
                  <a:pt x="455431" y="647517"/>
                  <a:pt x="464725" y="650615"/>
                  <a:pt x="467823" y="638223"/>
                </a:cubicBezTo>
                <a:cubicBezTo>
                  <a:pt x="470922" y="638223"/>
                  <a:pt x="480216" y="638223"/>
                  <a:pt x="480216" y="641321"/>
                </a:cubicBezTo>
                <a:cubicBezTo>
                  <a:pt x="483314" y="638223"/>
                  <a:pt x="480216" y="632026"/>
                  <a:pt x="480216" y="625830"/>
                </a:cubicBezTo>
                <a:cubicBezTo>
                  <a:pt x="486412" y="628928"/>
                  <a:pt x="492609" y="632026"/>
                  <a:pt x="498805" y="628928"/>
                </a:cubicBezTo>
                <a:lnTo>
                  <a:pt x="492609" y="622732"/>
                </a:lnTo>
                <a:lnTo>
                  <a:pt x="498805" y="616535"/>
                </a:lnTo>
                <a:lnTo>
                  <a:pt x="526689" y="616535"/>
                </a:lnTo>
                <a:cubicBezTo>
                  <a:pt x="526689" y="619634"/>
                  <a:pt x="523590" y="625830"/>
                  <a:pt x="523590" y="628928"/>
                </a:cubicBezTo>
                <a:cubicBezTo>
                  <a:pt x="532885" y="625830"/>
                  <a:pt x="560768" y="625830"/>
                  <a:pt x="573161" y="647517"/>
                </a:cubicBezTo>
                <a:cubicBezTo>
                  <a:pt x="579357" y="644419"/>
                  <a:pt x="582456" y="635124"/>
                  <a:pt x="591750" y="635124"/>
                </a:cubicBezTo>
                <a:cubicBezTo>
                  <a:pt x="597947" y="632026"/>
                  <a:pt x="607241" y="635124"/>
                  <a:pt x="613437" y="632026"/>
                </a:cubicBezTo>
                <a:cubicBezTo>
                  <a:pt x="619634" y="625830"/>
                  <a:pt x="628928" y="604143"/>
                  <a:pt x="644419" y="610339"/>
                </a:cubicBezTo>
                <a:cubicBezTo>
                  <a:pt x="647517" y="607241"/>
                  <a:pt x="641321" y="597946"/>
                  <a:pt x="644419" y="594848"/>
                </a:cubicBezTo>
                <a:cubicBezTo>
                  <a:pt x="656812" y="576259"/>
                  <a:pt x="681597" y="563867"/>
                  <a:pt x="693990" y="548376"/>
                </a:cubicBezTo>
                <a:cubicBezTo>
                  <a:pt x="697088" y="548376"/>
                  <a:pt x="703284" y="551474"/>
                  <a:pt x="706382" y="551474"/>
                </a:cubicBezTo>
                <a:cubicBezTo>
                  <a:pt x="709481" y="548376"/>
                  <a:pt x="709481" y="539081"/>
                  <a:pt x="709481" y="535983"/>
                </a:cubicBezTo>
                <a:cubicBezTo>
                  <a:pt x="728070" y="542179"/>
                  <a:pt x="728070" y="545278"/>
                  <a:pt x="728070" y="535983"/>
                </a:cubicBezTo>
                <a:cubicBezTo>
                  <a:pt x="728070" y="529787"/>
                  <a:pt x="724971" y="520492"/>
                  <a:pt x="715677" y="520492"/>
                </a:cubicBezTo>
                <a:cubicBezTo>
                  <a:pt x="709481" y="520492"/>
                  <a:pt x="706382" y="523590"/>
                  <a:pt x="697088" y="523590"/>
                </a:cubicBezTo>
                <a:cubicBezTo>
                  <a:pt x="687793" y="523590"/>
                  <a:pt x="672303" y="548376"/>
                  <a:pt x="650615" y="548376"/>
                </a:cubicBezTo>
                <a:lnTo>
                  <a:pt x="616536" y="548376"/>
                </a:lnTo>
                <a:cubicBezTo>
                  <a:pt x="616536" y="545278"/>
                  <a:pt x="622732" y="539081"/>
                  <a:pt x="622732" y="532885"/>
                </a:cubicBezTo>
                <a:cubicBezTo>
                  <a:pt x="622732" y="523590"/>
                  <a:pt x="613437" y="526689"/>
                  <a:pt x="610339" y="526689"/>
                </a:cubicBezTo>
                <a:cubicBezTo>
                  <a:pt x="613437" y="523590"/>
                  <a:pt x="619634" y="520492"/>
                  <a:pt x="625830" y="517394"/>
                </a:cubicBezTo>
                <a:cubicBezTo>
                  <a:pt x="625830" y="514296"/>
                  <a:pt x="619634" y="511198"/>
                  <a:pt x="616536" y="511198"/>
                </a:cubicBezTo>
                <a:cubicBezTo>
                  <a:pt x="625830" y="501903"/>
                  <a:pt x="635125" y="495707"/>
                  <a:pt x="628928" y="486412"/>
                </a:cubicBezTo>
                <a:cubicBezTo>
                  <a:pt x="632026" y="486412"/>
                  <a:pt x="638223" y="489511"/>
                  <a:pt x="641321" y="489511"/>
                </a:cubicBezTo>
                <a:cubicBezTo>
                  <a:pt x="644419" y="486412"/>
                  <a:pt x="641321" y="480216"/>
                  <a:pt x="641321" y="474020"/>
                </a:cubicBezTo>
                <a:cubicBezTo>
                  <a:pt x="644419" y="474020"/>
                  <a:pt x="650615" y="474020"/>
                  <a:pt x="653714" y="470922"/>
                </a:cubicBezTo>
                <a:lnTo>
                  <a:pt x="644419" y="461627"/>
                </a:lnTo>
                <a:cubicBezTo>
                  <a:pt x="647517" y="458529"/>
                  <a:pt x="656812" y="461627"/>
                  <a:pt x="656812" y="452333"/>
                </a:cubicBezTo>
                <a:cubicBezTo>
                  <a:pt x="656812" y="446136"/>
                  <a:pt x="647517" y="433743"/>
                  <a:pt x="647517" y="427547"/>
                </a:cubicBezTo>
                <a:cubicBezTo>
                  <a:pt x="647517" y="418253"/>
                  <a:pt x="647517" y="421351"/>
                  <a:pt x="650615" y="418253"/>
                </a:cubicBezTo>
                <a:cubicBezTo>
                  <a:pt x="656812" y="424449"/>
                  <a:pt x="663008" y="433743"/>
                  <a:pt x="663008" y="443038"/>
                </a:cubicBezTo>
                <a:cubicBezTo>
                  <a:pt x="663008" y="464725"/>
                  <a:pt x="622732" y="520492"/>
                  <a:pt x="622732" y="526689"/>
                </a:cubicBezTo>
                <a:cubicBezTo>
                  <a:pt x="622732" y="532885"/>
                  <a:pt x="625830" y="535983"/>
                  <a:pt x="632026" y="542179"/>
                </a:cubicBezTo>
                <a:cubicBezTo>
                  <a:pt x="666106" y="523590"/>
                  <a:pt x="709481" y="514296"/>
                  <a:pt x="749757" y="505001"/>
                </a:cubicBezTo>
                <a:cubicBezTo>
                  <a:pt x="824113" y="483314"/>
                  <a:pt x="932549" y="486412"/>
                  <a:pt x="979021" y="381075"/>
                </a:cubicBezTo>
                <a:lnTo>
                  <a:pt x="979021" y="322209"/>
                </a:lnTo>
                <a:cubicBezTo>
                  <a:pt x="975923" y="319111"/>
                  <a:pt x="975923" y="309817"/>
                  <a:pt x="972825" y="297424"/>
                </a:cubicBezTo>
                <a:cubicBezTo>
                  <a:pt x="975923" y="297424"/>
                  <a:pt x="979021" y="294326"/>
                  <a:pt x="982119" y="294326"/>
                </a:cubicBezTo>
                <a:cubicBezTo>
                  <a:pt x="982119" y="294326"/>
                  <a:pt x="972825" y="303620"/>
                  <a:pt x="988316" y="312915"/>
                </a:cubicBezTo>
                <a:close/>
                <a:moveTo>
                  <a:pt x="365584" y="350093"/>
                </a:moveTo>
                <a:cubicBezTo>
                  <a:pt x="390369" y="334602"/>
                  <a:pt x="433744" y="306719"/>
                  <a:pt x="461627" y="281933"/>
                </a:cubicBezTo>
                <a:cubicBezTo>
                  <a:pt x="436842" y="309817"/>
                  <a:pt x="396566" y="350093"/>
                  <a:pt x="365584" y="350093"/>
                </a:cubicBezTo>
                <a:close/>
                <a:moveTo>
                  <a:pt x="1332212" y="322209"/>
                </a:moveTo>
                <a:lnTo>
                  <a:pt x="1285740" y="322209"/>
                </a:lnTo>
                <a:cubicBezTo>
                  <a:pt x="1288838" y="309817"/>
                  <a:pt x="1288838" y="294326"/>
                  <a:pt x="1285740" y="278835"/>
                </a:cubicBezTo>
                <a:cubicBezTo>
                  <a:pt x="1295034" y="278835"/>
                  <a:pt x="1363194" y="269541"/>
                  <a:pt x="1363194" y="303620"/>
                </a:cubicBezTo>
                <a:cubicBezTo>
                  <a:pt x="1363194" y="312915"/>
                  <a:pt x="1338409" y="322209"/>
                  <a:pt x="1332212" y="322209"/>
                </a:cubicBezTo>
                <a:close/>
                <a:moveTo>
                  <a:pt x="975923" y="288130"/>
                </a:moveTo>
                <a:cubicBezTo>
                  <a:pt x="972825" y="288130"/>
                  <a:pt x="972825" y="291228"/>
                  <a:pt x="969727" y="294326"/>
                </a:cubicBezTo>
                <a:cubicBezTo>
                  <a:pt x="969727" y="291228"/>
                  <a:pt x="966629" y="294326"/>
                  <a:pt x="966629" y="285031"/>
                </a:cubicBezTo>
                <a:cubicBezTo>
                  <a:pt x="966629" y="278835"/>
                  <a:pt x="969727" y="278835"/>
                  <a:pt x="972825" y="278835"/>
                </a:cubicBezTo>
                <a:cubicBezTo>
                  <a:pt x="972825" y="278835"/>
                  <a:pt x="975923" y="281933"/>
                  <a:pt x="975923" y="288130"/>
                </a:cubicBezTo>
                <a:close/>
                <a:moveTo>
                  <a:pt x="1273347" y="275737"/>
                </a:moveTo>
                <a:cubicBezTo>
                  <a:pt x="1273347" y="281933"/>
                  <a:pt x="1270249" y="285031"/>
                  <a:pt x="1270249" y="291228"/>
                </a:cubicBezTo>
                <a:cubicBezTo>
                  <a:pt x="1270249" y="300522"/>
                  <a:pt x="1276445" y="303620"/>
                  <a:pt x="1276445" y="312915"/>
                </a:cubicBezTo>
                <a:cubicBezTo>
                  <a:pt x="1276445" y="312915"/>
                  <a:pt x="1270249" y="319111"/>
                  <a:pt x="1273347" y="331504"/>
                </a:cubicBezTo>
                <a:cubicBezTo>
                  <a:pt x="1270249" y="334602"/>
                  <a:pt x="1264053" y="331504"/>
                  <a:pt x="1260955" y="331504"/>
                </a:cubicBezTo>
                <a:cubicBezTo>
                  <a:pt x="1270249" y="316013"/>
                  <a:pt x="1270249" y="312915"/>
                  <a:pt x="1260955" y="275737"/>
                </a:cubicBezTo>
                <a:lnTo>
                  <a:pt x="1273347" y="275737"/>
                </a:lnTo>
                <a:close/>
                <a:moveTo>
                  <a:pt x="625830" y="269541"/>
                </a:moveTo>
                <a:cubicBezTo>
                  <a:pt x="619634" y="281933"/>
                  <a:pt x="613437" y="303620"/>
                  <a:pt x="607241" y="303620"/>
                </a:cubicBezTo>
                <a:cubicBezTo>
                  <a:pt x="594848" y="303620"/>
                  <a:pt x="566965" y="294326"/>
                  <a:pt x="566965" y="285031"/>
                </a:cubicBezTo>
                <a:cubicBezTo>
                  <a:pt x="566965" y="278835"/>
                  <a:pt x="573161" y="275737"/>
                  <a:pt x="585554" y="269541"/>
                </a:cubicBezTo>
                <a:lnTo>
                  <a:pt x="625830" y="269541"/>
                </a:lnTo>
                <a:close/>
                <a:moveTo>
                  <a:pt x="1062672" y="263344"/>
                </a:moveTo>
                <a:lnTo>
                  <a:pt x="1062672" y="300522"/>
                </a:lnTo>
                <a:cubicBezTo>
                  <a:pt x="1040985" y="362486"/>
                  <a:pt x="997610" y="412056"/>
                  <a:pt x="997610" y="477118"/>
                </a:cubicBezTo>
                <a:cubicBezTo>
                  <a:pt x="997610" y="532885"/>
                  <a:pt x="1025494" y="560768"/>
                  <a:pt x="1099850" y="560768"/>
                </a:cubicBezTo>
                <a:cubicBezTo>
                  <a:pt x="1090555" y="570063"/>
                  <a:pt x="1081261" y="570063"/>
                  <a:pt x="1071966" y="570063"/>
                </a:cubicBezTo>
                <a:cubicBezTo>
                  <a:pt x="1062672" y="570063"/>
                  <a:pt x="1047181" y="566965"/>
                  <a:pt x="1034788" y="563867"/>
                </a:cubicBezTo>
                <a:cubicBezTo>
                  <a:pt x="1031690" y="560768"/>
                  <a:pt x="1028592" y="551474"/>
                  <a:pt x="1025494" y="545278"/>
                </a:cubicBezTo>
                <a:cubicBezTo>
                  <a:pt x="1022396" y="548376"/>
                  <a:pt x="1016199" y="551474"/>
                  <a:pt x="1013101" y="551474"/>
                </a:cubicBezTo>
                <a:cubicBezTo>
                  <a:pt x="1013101" y="551474"/>
                  <a:pt x="1010003" y="551474"/>
                  <a:pt x="1010003" y="545278"/>
                </a:cubicBezTo>
                <a:cubicBezTo>
                  <a:pt x="1010003" y="535983"/>
                  <a:pt x="1013101" y="545278"/>
                  <a:pt x="1016199" y="542179"/>
                </a:cubicBezTo>
                <a:cubicBezTo>
                  <a:pt x="994512" y="523590"/>
                  <a:pt x="991414" y="523590"/>
                  <a:pt x="991414" y="508100"/>
                </a:cubicBezTo>
                <a:cubicBezTo>
                  <a:pt x="991414" y="498805"/>
                  <a:pt x="997610" y="498805"/>
                  <a:pt x="997610" y="492609"/>
                </a:cubicBezTo>
                <a:cubicBezTo>
                  <a:pt x="997610" y="483314"/>
                  <a:pt x="985218" y="489511"/>
                  <a:pt x="985218" y="483314"/>
                </a:cubicBezTo>
                <a:cubicBezTo>
                  <a:pt x="985218" y="483314"/>
                  <a:pt x="988316" y="458529"/>
                  <a:pt x="997610" y="455431"/>
                </a:cubicBezTo>
                <a:cubicBezTo>
                  <a:pt x="994512" y="452333"/>
                  <a:pt x="991414" y="449234"/>
                  <a:pt x="988316" y="449234"/>
                </a:cubicBezTo>
                <a:cubicBezTo>
                  <a:pt x="994512" y="436842"/>
                  <a:pt x="991414" y="443038"/>
                  <a:pt x="1000708" y="439940"/>
                </a:cubicBezTo>
                <a:cubicBezTo>
                  <a:pt x="997610" y="436842"/>
                  <a:pt x="994512" y="433743"/>
                  <a:pt x="994512" y="424449"/>
                </a:cubicBezTo>
                <a:cubicBezTo>
                  <a:pt x="994512" y="418253"/>
                  <a:pt x="1010003" y="405860"/>
                  <a:pt x="1010003" y="393467"/>
                </a:cubicBezTo>
                <a:cubicBezTo>
                  <a:pt x="1013101" y="393467"/>
                  <a:pt x="1019297" y="393467"/>
                  <a:pt x="1019297" y="390369"/>
                </a:cubicBezTo>
                <a:lnTo>
                  <a:pt x="1019297" y="381075"/>
                </a:lnTo>
                <a:cubicBezTo>
                  <a:pt x="1022396" y="368682"/>
                  <a:pt x="1019297" y="353191"/>
                  <a:pt x="1034788" y="365584"/>
                </a:cubicBezTo>
                <a:cubicBezTo>
                  <a:pt x="1037886" y="362486"/>
                  <a:pt x="1034788" y="359387"/>
                  <a:pt x="1034788" y="353191"/>
                </a:cubicBezTo>
                <a:cubicBezTo>
                  <a:pt x="1034788" y="343897"/>
                  <a:pt x="1040985" y="346995"/>
                  <a:pt x="1044083" y="343897"/>
                </a:cubicBezTo>
                <a:lnTo>
                  <a:pt x="1034788" y="334602"/>
                </a:lnTo>
                <a:cubicBezTo>
                  <a:pt x="1037886" y="331504"/>
                  <a:pt x="1044083" y="328406"/>
                  <a:pt x="1050279" y="325308"/>
                </a:cubicBezTo>
                <a:cubicBezTo>
                  <a:pt x="1047181" y="322209"/>
                  <a:pt x="1044083" y="319111"/>
                  <a:pt x="1040985" y="319111"/>
                </a:cubicBezTo>
                <a:cubicBezTo>
                  <a:pt x="1047181" y="306719"/>
                  <a:pt x="1044083" y="312915"/>
                  <a:pt x="1053377" y="309817"/>
                </a:cubicBezTo>
                <a:cubicBezTo>
                  <a:pt x="1053377" y="306719"/>
                  <a:pt x="1047181" y="303620"/>
                  <a:pt x="1047181" y="294326"/>
                </a:cubicBezTo>
                <a:cubicBezTo>
                  <a:pt x="1047181" y="288130"/>
                  <a:pt x="1059574" y="278835"/>
                  <a:pt x="1059574" y="272639"/>
                </a:cubicBezTo>
                <a:cubicBezTo>
                  <a:pt x="1059574" y="263344"/>
                  <a:pt x="1056475" y="263344"/>
                  <a:pt x="1053377" y="263344"/>
                </a:cubicBezTo>
                <a:lnTo>
                  <a:pt x="1062672" y="263344"/>
                </a:lnTo>
                <a:close/>
                <a:moveTo>
                  <a:pt x="1490219" y="263344"/>
                </a:moveTo>
                <a:lnTo>
                  <a:pt x="1490219" y="260246"/>
                </a:lnTo>
                <a:cubicBezTo>
                  <a:pt x="1505710" y="272639"/>
                  <a:pt x="1518102" y="288130"/>
                  <a:pt x="1533593" y="303620"/>
                </a:cubicBezTo>
                <a:cubicBezTo>
                  <a:pt x="1521201" y="294326"/>
                  <a:pt x="1490219" y="281933"/>
                  <a:pt x="1490219" y="263344"/>
                </a:cubicBezTo>
                <a:close/>
                <a:moveTo>
                  <a:pt x="1474728" y="297424"/>
                </a:moveTo>
                <a:cubicBezTo>
                  <a:pt x="1456139" y="316013"/>
                  <a:pt x="1431354" y="334602"/>
                  <a:pt x="1412765" y="356289"/>
                </a:cubicBezTo>
                <a:cubicBezTo>
                  <a:pt x="1406568" y="353191"/>
                  <a:pt x="1347703" y="340798"/>
                  <a:pt x="1332212" y="340798"/>
                </a:cubicBezTo>
                <a:cubicBezTo>
                  <a:pt x="1326016" y="340798"/>
                  <a:pt x="1298133" y="343897"/>
                  <a:pt x="1279544" y="346995"/>
                </a:cubicBezTo>
                <a:cubicBezTo>
                  <a:pt x="1329114" y="306719"/>
                  <a:pt x="1406568" y="362486"/>
                  <a:pt x="1406568" y="316013"/>
                </a:cubicBezTo>
                <a:cubicBezTo>
                  <a:pt x="1406568" y="285031"/>
                  <a:pt x="1369390" y="269541"/>
                  <a:pt x="1347703" y="269541"/>
                </a:cubicBezTo>
                <a:cubicBezTo>
                  <a:pt x="1332212" y="269541"/>
                  <a:pt x="1316722" y="266442"/>
                  <a:pt x="1301231" y="260246"/>
                </a:cubicBezTo>
                <a:cubicBezTo>
                  <a:pt x="1319820" y="254050"/>
                  <a:pt x="1347703" y="250952"/>
                  <a:pt x="1353900" y="250952"/>
                </a:cubicBezTo>
                <a:cubicBezTo>
                  <a:pt x="1391078" y="250952"/>
                  <a:pt x="1434452" y="263344"/>
                  <a:pt x="1474728" y="297424"/>
                </a:cubicBezTo>
                <a:close/>
                <a:moveTo>
                  <a:pt x="1003807" y="387271"/>
                </a:moveTo>
                <a:cubicBezTo>
                  <a:pt x="997610" y="343897"/>
                  <a:pt x="1000708" y="300522"/>
                  <a:pt x="972825" y="257148"/>
                </a:cubicBezTo>
                <a:cubicBezTo>
                  <a:pt x="994512" y="257148"/>
                  <a:pt x="997610" y="247853"/>
                  <a:pt x="1040985" y="254050"/>
                </a:cubicBezTo>
                <a:cubicBezTo>
                  <a:pt x="1037886" y="303620"/>
                  <a:pt x="1025494" y="346995"/>
                  <a:pt x="1003807" y="387271"/>
                </a:cubicBezTo>
                <a:close/>
                <a:moveTo>
                  <a:pt x="1006905" y="229264"/>
                </a:moveTo>
                <a:cubicBezTo>
                  <a:pt x="997610" y="241657"/>
                  <a:pt x="985218" y="241657"/>
                  <a:pt x="979021" y="241657"/>
                </a:cubicBezTo>
                <a:cubicBezTo>
                  <a:pt x="972825" y="241657"/>
                  <a:pt x="951138" y="235461"/>
                  <a:pt x="935647" y="229264"/>
                </a:cubicBezTo>
                <a:cubicBezTo>
                  <a:pt x="944941" y="226166"/>
                  <a:pt x="957334" y="223068"/>
                  <a:pt x="966629" y="223068"/>
                </a:cubicBezTo>
                <a:cubicBezTo>
                  <a:pt x="972825" y="223068"/>
                  <a:pt x="994512" y="226166"/>
                  <a:pt x="1006905" y="229264"/>
                </a:cubicBezTo>
                <a:close/>
                <a:moveTo>
                  <a:pt x="551474" y="226166"/>
                </a:moveTo>
                <a:cubicBezTo>
                  <a:pt x="539081" y="235461"/>
                  <a:pt x="520492" y="247853"/>
                  <a:pt x="501903" y="257148"/>
                </a:cubicBezTo>
                <a:cubicBezTo>
                  <a:pt x="501903" y="247853"/>
                  <a:pt x="498805" y="235461"/>
                  <a:pt x="495707" y="204479"/>
                </a:cubicBezTo>
                <a:cubicBezTo>
                  <a:pt x="511198" y="207577"/>
                  <a:pt x="539081" y="201381"/>
                  <a:pt x="554572" y="223068"/>
                </a:cubicBezTo>
                <a:cubicBezTo>
                  <a:pt x="554572" y="223068"/>
                  <a:pt x="554572" y="226166"/>
                  <a:pt x="551474" y="226166"/>
                </a:cubicBezTo>
                <a:close/>
                <a:moveTo>
                  <a:pt x="328406" y="328406"/>
                </a:moveTo>
                <a:lnTo>
                  <a:pt x="306719" y="328406"/>
                </a:lnTo>
                <a:cubicBezTo>
                  <a:pt x="312915" y="263344"/>
                  <a:pt x="408958" y="201381"/>
                  <a:pt x="464725" y="204479"/>
                </a:cubicBezTo>
                <a:cubicBezTo>
                  <a:pt x="461627" y="244755"/>
                  <a:pt x="377977" y="328406"/>
                  <a:pt x="328406" y="328406"/>
                </a:cubicBezTo>
                <a:close/>
                <a:moveTo>
                  <a:pt x="845800" y="207577"/>
                </a:moveTo>
                <a:cubicBezTo>
                  <a:pt x="855094" y="210675"/>
                  <a:pt x="873683" y="210675"/>
                  <a:pt x="886076" y="210675"/>
                </a:cubicBezTo>
                <a:cubicBezTo>
                  <a:pt x="892272" y="216872"/>
                  <a:pt x="892272" y="223068"/>
                  <a:pt x="895371" y="229264"/>
                </a:cubicBezTo>
                <a:lnTo>
                  <a:pt x="904665" y="219970"/>
                </a:lnTo>
                <a:cubicBezTo>
                  <a:pt x="910861" y="223068"/>
                  <a:pt x="907763" y="229264"/>
                  <a:pt x="907763" y="235461"/>
                </a:cubicBezTo>
                <a:cubicBezTo>
                  <a:pt x="913960" y="235461"/>
                  <a:pt x="923254" y="229264"/>
                  <a:pt x="932549" y="235461"/>
                </a:cubicBezTo>
                <a:cubicBezTo>
                  <a:pt x="944941" y="241657"/>
                  <a:pt x="957334" y="263344"/>
                  <a:pt x="966629" y="272639"/>
                </a:cubicBezTo>
                <a:cubicBezTo>
                  <a:pt x="963530" y="272639"/>
                  <a:pt x="963530" y="275737"/>
                  <a:pt x="960432" y="278835"/>
                </a:cubicBezTo>
                <a:cubicBezTo>
                  <a:pt x="910861" y="219970"/>
                  <a:pt x="861291" y="216872"/>
                  <a:pt x="808622" y="216872"/>
                </a:cubicBezTo>
                <a:cubicBezTo>
                  <a:pt x="749757" y="216872"/>
                  <a:pt x="628928" y="238559"/>
                  <a:pt x="628928" y="340798"/>
                </a:cubicBezTo>
                <a:cubicBezTo>
                  <a:pt x="628928" y="362486"/>
                  <a:pt x="635125" y="384173"/>
                  <a:pt x="644419" y="405860"/>
                </a:cubicBezTo>
                <a:cubicBezTo>
                  <a:pt x="644419" y="405860"/>
                  <a:pt x="647517" y="408958"/>
                  <a:pt x="641321" y="412056"/>
                </a:cubicBezTo>
                <a:cubicBezTo>
                  <a:pt x="635125" y="387271"/>
                  <a:pt x="619634" y="346995"/>
                  <a:pt x="619634" y="346995"/>
                </a:cubicBezTo>
                <a:cubicBezTo>
                  <a:pt x="619634" y="337700"/>
                  <a:pt x="625830" y="340798"/>
                  <a:pt x="625830" y="331504"/>
                </a:cubicBezTo>
                <a:cubicBezTo>
                  <a:pt x="625830" y="325308"/>
                  <a:pt x="619634" y="325308"/>
                  <a:pt x="619634" y="319111"/>
                </a:cubicBezTo>
                <a:cubicBezTo>
                  <a:pt x="619634" y="303620"/>
                  <a:pt x="659910" y="247853"/>
                  <a:pt x="663008" y="244755"/>
                </a:cubicBezTo>
                <a:cubicBezTo>
                  <a:pt x="672303" y="241657"/>
                  <a:pt x="687793" y="241657"/>
                  <a:pt x="697088" y="226166"/>
                </a:cubicBezTo>
                <a:cubicBezTo>
                  <a:pt x="700186" y="226166"/>
                  <a:pt x="700186" y="229264"/>
                  <a:pt x="703284" y="232363"/>
                </a:cubicBezTo>
                <a:cubicBezTo>
                  <a:pt x="709481" y="229264"/>
                  <a:pt x="709481" y="223068"/>
                  <a:pt x="712579" y="216872"/>
                </a:cubicBezTo>
                <a:cubicBezTo>
                  <a:pt x="746659" y="210675"/>
                  <a:pt x="808622" y="201381"/>
                  <a:pt x="817916" y="201381"/>
                </a:cubicBezTo>
                <a:cubicBezTo>
                  <a:pt x="821015" y="201381"/>
                  <a:pt x="836505" y="204479"/>
                  <a:pt x="845800" y="207577"/>
                </a:cubicBezTo>
                <a:close/>
                <a:moveTo>
                  <a:pt x="1651324" y="322209"/>
                </a:moveTo>
                <a:lnTo>
                  <a:pt x="1632735" y="322209"/>
                </a:lnTo>
                <a:cubicBezTo>
                  <a:pt x="1576968" y="322209"/>
                  <a:pt x="1508808" y="247853"/>
                  <a:pt x="1502612" y="198283"/>
                </a:cubicBezTo>
                <a:cubicBezTo>
                  <a:pt x="1552182" y="192086"/>
                  <a:pt x="1642029" y="263344"/>
                  <a:pt x="1651324" y="322209"/>
                </a:cubicBezTo>
                <a:close/>
                <a:moveTo>
                  <a:pt x="1468532" y="216872"/>
                </a:moveTo>
                <a:cubicBezTo>
                  <a:pt x="1468532" y="226166"/>
                  <a:pt x="1465434" y="241657"/>
                  <a:pt x="1462335" y="250952"/>
                </a:cubicBezTo>
                <a:cubicBezTo>
                  <a:pt x="1446845" y="244755"/>
                  <a:pt x="1428256" y="232363"/>
                  <a:pt x="1409667" y="223068"/>
                </a:cubicBezTo>
                <a:cubicBezTo>
                  <a:pt x="1422059" y="207577"/>
                  <a:pt x="1443746" y="204479"/>
                  <a:pt x="1462335" y="198283"/>
                </a:cubicBezTo>
                <a:cubicBezTo>
                  <a:pt x="1465434" y="204479"/>
                  <a:pt x="1468532" y="210675"/>
                  <a:pt x="1468532" y="216872"/>
                </a:cubicBezTo>
                <a:close/>
                <a:moveTo>
                  <a:pt x="1137028" y="179694"/>
                </a:moveTo>
                <a:cubicBezTo>
                  <a:pt x="1146322" y="179694"/>
                  <a:pt x="1143224" y="173497"/>
                  <a:pt x="1146322" y="170399"/>
                </a:cubicBezTo>
                <a:cubicBezTo>
                  <a:pt x="1149420" y="173497"/>
                  <a:pt x="1146322" y="182792"/>
                  <a:pt x="1152519" y="182792"/>
                </a:cubicBezTo>
                <a:cubicBezTo>
                  <a:pt x="1161813" y="182792"/>
                  <a:pt x="1158715" y="176596"/>
                  <a:pt x="1164911" y="176596"/>
                </a:cubicBezTo>
                <a:cubicBezTo>
                  <a:pt x="1186598" y="176596"/>
                  <a:pt x="1180402" y="195185"/>
                  <a:pt x="1186598" y="201381"/>
                </a:cubicBezTo>
                <a:cubicBezTo>
                  <a:pt x="1189697" y="198283"/>
                  <a:pt x="1192795" y="198283"/>
                  <a:pt x="1195893" y="195185"/>
                </a:cubicBezTo>
                <a:cubicBezTo>
                  <a:pt x="1202089" y="198283"/>
                  <a:pt x="1202089" y="204479"/>
                  <a:pt x="1205188" y="207577"/>
                </a:cubicBezTo>
                <a:lnTo>
                  <a:pt x="1211384" y="207577"/>
                </a:lnTo>
                <a:cubicBezTo>
                  <a:pt x="1217580" y="223068"/>
                  <a:pt x="1242366" y="232363"/>
                  <a:pt x="1251660" y="241657"/>
                </a:cubicBezTo>
                <a:cubicBezTo>
                  <a:pt x="1260955" y="250952"/>
                  <a:pt x="1239267" y="241657"/>
                  <a:pt x="1267151" y="263344"/>
                </a:cubicBezTo>
                <a:lnTo>
                  <a:pt x="1260955" y="269541"/>
                </a:lnTo>
                <a:cubicBezTo>
                  <a:pt x="1217580" y="216872"/>
                  <a:pt x="1168009" y="182792"/>
                  <a:pt x="1124635" y="182792"/>
                </a:cubicBezTo>
                <a:cubicBezTo>
                  <a:pt x="1096752" y="182792"/>
                  <a:pt x="1071966" y="195185"/>
                  <a:pt x="1062672" y="235461"/>
                </a:cubicBezTo>
                <a:lnTo>
                  <a:pt x="1053377" y="235461"/>
                </a:lnTo>
                <a:cubicBezTo>
                  <a:pt x="1053377" y="235461"/>
                  <a:pt x="1053377" y="232363"/>
                  <a:pt x="1050279" y="229264"/>
                </a:cubicBezTo>
                <a:cubicBezTo>
                  <a:pt x="1053377" y="226166"/>
                  <a:pt x="1059574" y="226166"/>
                  <a:pt x="1065770" y="223068"/>
                </a:cubicBezTo>
                <a:lnTo>
                  <a:pt x="1056475" y="213774"/>
                </a:lnTo>
                <a:cubicBezTo>
                  <a:pt x="1059574" y="210675"/>
                  <a:pt x="1065770" y="210675"/>
                  <a:pt x="1071966" y="207577"/>
                </a:cubicBezTo>
                <a:cubicBezTo>
                  <a:pt x="1068868" y="204479"/>
                  <a:pt x="1065770" y="201381"/>
                  <a:pt x="1062672" y="201381"/>
                </a:cubicBezTo>
                <a:cubicBezTo>
                  <a:pt x="1071966" y="192086"/>
                  <a:pt x="1087457" y="185890"/>
                  <a:pt x="1096752" y="176596"/>
                </a:cubicBezTo>
                <a:cubicBezTo>
                  <a:pt x="1099850" y="173497"/>
                  <a:pt x="1112242" y="182792"/>
                  <a:pt x="1124635" y="170399"/>
                </a:cubicBezTo>
                <a:cubicBezTo>
                  <a:pt x="1127733" y="170399"/>
                  <a:pt x="1130831" y="179694"/>
                  <a:pt x="1137028" y="179694"/>
                </a:cubicBezTo>
                <a:close/>
                <a:moveTo>
                  <a:pt x="1375587" y="235461"/>
                </a:moveTo>
                <a:cubicBezTo>
                  <a:pt x="1366292" y="238559"/>
                  <a:pt x="1270249" y="241657"/>
                  <a:pt x="1264053" y="241657"/>
                </a:cubicBezTo>
                <a:cubicBezTo>
                  <a:pt x="1254758" y="241657"/>
                  <a:pt x="1236169" y="207577"/>
                  <a:pt x="1220678" y="195185"/>
                </a:cubicBezTo>
                <a:cubicBezTo>
                  <a:pt x="1192795" y="170399"/>
                  <a:pt x="1149420" y="164203"/>
                  <a:pt x="1124635" y="164203"/>
                </a:cubicBezTo>
                <a:cubicBezTo>
                  <a:pt x="1096752" y="164203"/>
                  <a:pt x="1068868" y="164203"/>
                  <a:pt x="1040985" y="210675"/>
                </a:cubicBezTo>
                <a:lnTo>
                  <a:pt x="923254" y="210675"/>
                </a:lnTo>
                <a:cubicBezTo>
                  <a:pt x="910861" y="207577"/>
                  <a:pt x="895371" y="204479"/>
                  <a:pt x="882978" y="198283"/>
                </a:cubicBezTo>
                <a:cubicBezTo>
                  <a:pt x="882978" y="185890"/>
                  <a:pt x="910861" y="176596"/>
                  <a:pt x="929451" y="176596"/>
                </a:cubicBezTo>
                <a:lnTo>
                  <a:pt x="1034788" y="176596"/>
                </a:lnTo>
                <a:cubicBezTo>
                  <a:pt x="1044083" y="173497"/>
                  <a:pt x="1050279" y="173497"/>
                  <a:pt x="1056475" y="167301"/>
                </a:cubicBezTo>
                <a:cubicBezTo>
                  <a:pt x="1065770" y="161105"/>
                  <a:pt x="1068868" y="148712"/>
                  <a:pt x="1078163" y="148712"/>
                </a:cubicBezTo>
                <a:cubicBezTo>
                  <a:pt x="1158715" y="148712"/>
                  <a:pt x="1313623" y="210675"/>
                  <a:pt x="1375587" y="235461"/>
                </a:cubicBezTo>
                <a:close/>
                <a:moveTo>
                  <a:pt x="985218" y="151810"/>
                </a:moveTo>
                <a:cubicBezTo>
                  <a:pt x="938745" y="176596"/>
                  <a:pt x="876782" y="145614"/>
                  <a:pt x="833407" y="188988"/>
                </a:cubicBezTo>
                <a:cubicBezTo>
                  <a:pt x="774542" y="192086"/>
                  <a:pt x="700186" y="192086"/>
                  <a:pt x="635125" y="257148"/>
                </a:cubicBezTo>
                <a:lnTo>
                  <a:pt x="566965" y="257148"/>
                </a:lnTo>
                <a:cubicBezTo>
                  <a:pt x="687793" y="188988"/>
                  <a:pt x="808622" y="148712"/>
                  <a:pt x="929451" y="148712"/>
                </a:cubicBezTo>
                <a:cubicBezTo>
                  <a:pt x="935647" y="148712"/>
                  <a:pt x="966629" y="151810"/>
                  <a:pt x="985218" y="151810"/>
                </a:cubicBezTo>
                <a:close/>
                <a:moveTo>
                  <a:pt x="656812" y="173497"/>
                </a:moveTo>
                <a:cubicBezTo>
                  <a:pt x="635125" y="182792"/>
                  <a:pt x="610339" y="204479"/>
                  <a:pt x="591750" y="204479"/>
                </a:cubicBezTo>
                <a:cubicBezTo>
                  <a:pt x="585554" y="204479"/>
                  <a:pt x="579357" y="201381"/>
                  <a:pt x="573161" y="198283"/>
                </a:cubicBezTo>
                <a:lnTo>
                  <a:pt x="573161" y="188988"/>
                </a:lnTo>
                <a:cubicBezTo>
                  <a:pt x="582456" y="164203"/>
                  <a:pt x="594848" y="142516"/>
                  <a:pt x="622732" y="142516"/>
                </a:cubicBezTo>
                <a:cubicBezTo>
                  <a:pt x="632026" y="142516"/>
                  <a:pt x="647517" y="145614"/>
                  <a:pt x="656812" y="173497"/>
                </a:cubicBezTo>
                <a:close/>
                <a:moveTo>
                  <a:pt x="1375587" y="192086"/>
                </a:moveTo>
                <a:lnTo>
                  <a:pt x="1375587" y="201381"/>
                </a:lnTo>
                <a:lnTo>
                  <a:pt x="1366292" y="201381"/>
                </a:lnTo>
                <a:cubicBezTo>
                  <a:pt x="1347703" y="192086"/>
                  <a:pt x="1326016" y="182792"/>
                  <a:pt x="1307427" y="176596"/>
                </a:cubicBezTo>
                <a:cubicBezTo>
                  <a:pt x="1313623" y="164203"/>
                  <a:pt x="1326016" y="148712"/>
                  <a:pt x="1338409" y="136319"/>
                </a:cubicBezTo>
                <a:cubicBezTo>
                  <a:pt x="1353900" y="154908"/>
                  <a:pt x="1366292" y="173497"/>
                  <a:pt x="1375587" y="192086"/>
                </a:cubicBezTo>
                <a:close/>
                <a:moveTo>
                  <a:pt x="697088" y="108436"/>
                </a:moveTo>
                <a:cubicBezTo>
                  <a:pt x="697088" y="117730"/>
                  <a:pt x="693990" y="133221"/>
                  <a:pt x="693990" y="139418"/>
                </a:cubicBezTo>
                <a:cubicBezTo>
                  <a:pt x="693990" y="148712"/>
                  <a:pt x="697088" y="154908"/>
                  <a:pt x="700186" y="161105"/>
                </a:cubicBezTo>
                <a:cubicBezTo>
                  <a:pt x="684695" y="161105"/>
                  <a:pt x="675401" y="136319"/>
                  <a:pt x="675401" y="148712"/>
                </a:cubicBezTo>
                <a:cubicBezTo>
                  <a:pt x="675401" y="158007"/>
                  <a:pt x="681597" y="161105"/>
                  <a:pt x="681597" y="164203"/>
                </a:cubicBezTo>
                <a:cubicBezTo>
                  <a:pt x="666106" y="154908"/>
                  <a:pt x="653714" y="139418"/>
                  <a:pt x="638223" y="127025"/>
                </a:cubicBezTo>
                <a:cubicBezTo>
                  <a:pt x="644419" y="120829"/>
                  <a:pt x="656812" y="114632"/>
                  <a:pt x="669204" y="108436"/>
                </a:cubicBezTo>
                <a:lnTo>
                  <a:pt x="697088" y="108436"/>
                </a:lnTo>
                <a:close/>
                <a:moveTo>
                  <a:pt x="721873" y="105338"/>
                </a:moveTo>
                <a:cubicBezTo>
                  <a:pt x="740462" y="111534"/>
                  <a:pt x="774542" y="111534"/>
                  <a:pt x="790033" y="136319"/>
                </a:cubicBezTo>
                <a:cubicBezTo>
                  <a:pt x="768346" y="142516"/>
                  <a:pt x="743560" y="148712"/>
                  <a:pt x="715677" y="154908"/>
                </a:cubicBezTo>
                <a:lnTo>
                  <a:pt x="715677" y="105338"/>
                </a:lnTo>
                <a:lnTo>
                  <a:pt x="721873" y="105338"/>
                </a:lnTo>
                <a:close/>
                <a:moveTo>
                  <a:pt x="1322918" y="123927"/>
                </a:moveTo>
                <a:cubicBezTo>
                  <a:pt x="1307427" y="136319"/>
                  <a:pt x="1304329" y="158007"/>
                  <a:pt x="1285740" y="164203"/>
                </a:cubicBezTo>
                <a:cubicBezTo>
                  <a:pt x="1288838" y="161105"/>
                  <a:pt x="1288838" y="158007"/>
                  <a:pt x="1288838" y="154908"/>
                </a:cubicBezTo>
                <a:lnTo>
                  <a:pt x="1282642" y="148712"/>
                </a:lnTo>
                <a:cubicBezTo>
                  <a:pt x="1279544" y="148712"/>
                  <a:pt x="1276445" y="154908"/>
                  <a:pt x="1273347" y="158007"/>
                </a:cubicBezTo>
                <a:cubicBezTo>
                  <a:pt x="1273347" y="154908"/>
                  <a:pt x="1270249" y="151810"/>
                  <a:pt x="1270249" y="102240"/>
                </a:cubicBezTo>
                <a:cubicBezTo>
                  <a:pt x="1285740" y="105338"/>
                  <a:pt x="1304329" y="111534"/>
                  <a:pt x="1322918" y="123927"/>
                </a:cubicBezTo>
                <a:close/>
                <a:moveTo>
                  <a:pt x="991414" y="114632"/>
                </a:moveTo>
                <a:cubicBezTo>
                  <a:pt x="1000708" y="114632"/>
                  <a:pt x="1028592" y="111534"/>
                  <a:pt x="1047181" y="108436"/>
                </a:cubicBezTo>
                <a:cubicBezTo>
                  <a:pt x="1016199" y="117730"/>
                  <a:pt x="1000708" y="120829"/>
                  <a:pt x="979021" y="120829"/>
                </a:cubicBezTo>
                <a:cubicBezTo>
                  <a:pt x="954236" y="120829"/>
                  <a:pt x="935647" y="123927"/>
                  <a:pt x="913960" y="102240"/>
                </a:cubicBezTo>
                <a:cubicBezTo>
                  <a:pt x="938745" y="108436"/>
                  <a:pt x="985218" y="114632"/>
                  <a:pt x="991414" y="114632"/>
                </a:cubicBezTo>
                <a:close/>
                <a:moveTo>
                  <a:pt x="1251660" y="99141"/>
                </a:moveTo>
                <a:lnTo>
                  <a:pt x="1251660" y="154908"/>
                </a:lnTo>
                <a:cubicBezTo>
                  <a:pt x="1223777" y="145614"/>
                  <a:pt x="1192795" y="148712"/>
                  <a:pt x="1171108" y="117730"/>
                </a:cubicBezTo>
                <a:cubicBezTo>
                  <a:pt x="1183500" y="108436"/>
                  <a:pt x="1195893" y="102240"/>
                  <a:pt x="1208286" y="99141"/>
                </a:cubicBezTo>
                <a:lnTo>
                  <a:pt x="1251660" y="99141"/>
                </a:lnTo>
                <a:close/>
                <a:moveTo>
                  <a:pt x="1143224" y="120829"/>
                </a:moveTo>
                <a:cubicBezTo>
                  <a:pt x="1124635" y="130123"/>
                  <a:pt x="1096752" y="117730"/>
                  <a:pt x="1078163" y="117730"/>
                </a:cubicBezTo>
                <a:cubicBezTo>
                  <a:pt x="1084359" y="108436"/>
                  <a:pt x="1093653" y="77454"/>
                  <a:pt x="1112242" y="77454"/>
                </a:cubicBezTo>
                <a:cubicBezTo>
                  <a:pt x="1118439" y="77454"/>
                  <a:pt x="1133930" y="105338"/>
                  <a:pt x="1143224" y="120829"/>
                </a:cubicBezTo>
                <a:close/>
                <a:moveTo>
                  <a:pt x="886076" y="120829"/>
                </a:moveTo>
                <a:cubicBezTo>
                  <a:pt x="867487" y="117730"/>
                  <a:pt x="848898" y="120829"/>
                  <a:pt x="830309" y="130123"/>
                </a:cubicBezTo>
                <a:cubicBezTo>
                  <a:pt x="830309" y="127025"/>
                  <a:pt x="827211" y="127025"/>
                  <a:pt x="827211" y="120829"/>
                </a:cubicBezTo>
                <a:cubicBezTo>
                  <a:pt x="827211" y="111534"/>
                  <a:pt x="842702" y="92945"/>
                  <a:pt x="851996" y="77454"/>
                </a:cubicBezTo>
                <a:cubicBezTo>
                  <a:pt x="870585" y="71258"/>
                  <a:pt x="876782" y="105338"/>
                  <a:pt x="886076" y="120829"/>
                </a:cubicBezTo>
                <a:close/>
                <a:moveTo>
                  <a:pt x="799327" y="96043"/>
                </a:moveTo>
                <a:cubicBezTo>
                  <a:pt x="755953" y="86749"/>
                  <a:pt x="734266" y="77454"/>
                  <a:pt x="697088" y="77454"/>
                </a:cubicBezTo>
                <a:cubicBezTo>
                  <a:pt x="625830" y="77454"/>
                  <a:pt x="622732" y="96043"/>
                  <a:pt x="535983" y="176596"/>
                </a:cubicBezTo>
                <a:cubicBezTo>
                  <a:pt x="560768" y="99141"/>
                  <a:pt x="650615" y="68160"/>
                  <a:pt x="706382" y="68160"/>
                </a:cubicBezTo>
                <a:cubicBezTo>
                  <a:pt x="734266" y="68160"/>
                  <a:pt x="768346" y="77454"/>
                  <a:pt x="799327" y="96043"/>
                </a:cubicBezTo>
                <a:close/>
                <a:moveTo>
                  <a:pt x="1403470" y="170399"/>
                </a:moveTo>
                <a:cubicBezTo>
                  <a:pt x="1369390" y="96043"/>
                  <a:pt x="1273347" y="68160"/>
                  <a:pt x="1223777" y="68160"/>
                </a:cubicBezTo>
                <a:cubicBezTo>
                  <a:pt x="1208286" y="68160"/>
                  <a:pt x="1164911" y="77454"/>
                  <a:pt x="1155617" y="83651"/>
                </a:cubicBezTo>
                <a:cubicBezTo>
                  <a:pt x="1180402" y="55767"/>
                  <a:pt x="1202089" y="58865"/>
                  <a:pt x="1233071" y="58865"/>
                </a:cubicBezTo>
                <a:cubicBezTo>
                  <a:pt x="1288838" y="58865"/>
                  <a:pt x="1369390" y="80552"/>
                  <a:pt x="1403470" y="170399"/>
                </a:cubicBezTo>
                <a:close/>
                <a:moveTo>
                  <a:pt x="1081261" y="58865"/>
                </a:moveTo>
                <a:cubicBezTo>
                  <a:pt x="1050279" y="80552"/>
                  <a:pt x="1016199" y="83651"/>
                  <a:pt x="988316" y="83651"/>
                </a:cubicBezTo>
                <a:cubicBezTo>
                  <a:pt x="954236" y="83651"/>
                  <a:pt x="913960" y="74356"/>
                  <a:pt x="882978" y="52669"/>
                </a:cubicBezTo>
                <a:cubicBezTo>
                  <a:pt x="901567" y="27884"/>
                  <a:pt x="954236" y="21687"/>
                  <a:pt x="979021" y="21687"/>
                </a:cubicBezTo>
                <a:cubicBezTo>
                  <a:pt x="1006905" y="21687"/>
                  <a:pt x="1056475" y="27884"/>
                  <a:pt x="1081261" y="58865"/>
                </a:cubicBezTo>
                <a:close/>
                <a:moveTo>
                  <a:pt x="1034788" y="3098"/>
                </a:moveTo>
                <a:cubicBezTo>
                  <a:pt x="1124635" y="21687"/>
                  <a:pt x="1109144" y="55767"/>
                  <a:pt x="1127733" y="55767"/>
                </a:cubicBezTo>
                <a:cubicBezTo>
                  <a:pt x="1133930" y="55767"/>
                  <a:pt x="1149420" y="43374"/>
                  <a:pt x="1158715" y="43374"/>
                </a:cubicBezTo>
                <a:cubicBezTo>
                  <a:pt x="1177304" y="37178"/>
                  <a:pt x="1214482" y="37178"/>
                  <a:pt x="1220678" y="37178"/>
                </a:cubicBezTo>
                <a:cubicBezTo>
                  <a:pt x="1291936" y="37178"/>
                  <a:pt x="1409667" y="68160"/>
                  <a:pt x="1431354" y="173497"/>
                </a:cubicBezTo>
                <a:cubicBezTo>
                  <a:pt x="1432376" y="174520"/>
                  <a:pt x="1432717" y="174861"/>
                  <a:pt x="1433089" y="174861"/>
                </a:cubicBezTo>
                <a:cubicBezTo>
                  <a:pt x="1433770" y="174861"/>
                  <a:pt x="1434452" y="173497"/>
                  <a:pt x="1440648" y="173497"/>
                </a:cubicBezTo>
                <a:lnTo>
                  <a:pt x="1508808" y="173497"/>
                </a:lnTo>
                <a:cubicBezTo>
                  <a:pt x="1527397" y="176596"/>
                  <a:pt x="1545986" y="182792"/>
                  <a:pt x="1561477" y="185890"/>
                </a:cubicBezTo>
                <a:cubicBezTo>
                  <a:pt x="1626538" y="204479"/>
                  <a:pt x="1682305" y="294326"/>
                  <a:pt x="1685404" y="359387"/>
                </a:cubicBezTo>
                <a:cubicBezTo>
                  <a:pt x="1796938" y="384173"/>
                  <a:pt x="1858901" y="480216"/>
                  <a:pt x="1858901" y="563867"/>
                </a:cubicBezTo>
                <a:cubicBezTo>
                  <a:pt x="1858901" y="573161"/>
                  <a:pt x="1846508" y="628928"/>
                  <a:pt x="1846508" y="635124"/>
                </a:cubicBezTo>
                <a:cubicBezTo>
                  <a:pt x="1846508" y="644419"/>
                  <a:pt x="1889883" y="656812"/>
                  <a:pt x="1914668" y="693990"/>
                </a:cubicBezTo>
                <a:cubicBezTo>
                  <a:pt x="1948748" y="740462"/>
                  <a:pt x="1958042" y="780738"/>
                  <a:pt x="1958042" y="827211"/>
                </a:cubicBezTo>
                <a:cubicBezTo>
                  <a:pt x="1958042" y="855094"/>
                  <a:pt x="1958042" y="867487"/>
                  <a:pt x="1942552" y="901567"/>
                </a:cubicBezTo>
                <a:cubicBezTo>
                  <a:pt x="1936355" y="910861"/>
                  <a:pt x="1923963" y="929450"/>
                  <a:pt x="1923963" y="935647"/>
                </a:cubicBezTo>
                <a:cubicBezTo>
                  <a:pt x="1923963" y="944941"/>
                  <a:pt x="1945650" y="966628"/>
                  <a:pt x="1948748" y="979021"/>
                </a:cubicBezTo>
                <a:cubicBezTo>
                  <a:pt x="1958042" y="1003806"/>
                  <a:pt x="1970435" y="1047181"/>
                  <a:pt x="1970435" y="1075064"/>
                </a:cubicBezTo>
                <a:cubicBezTo>
                  <a:pt x="1970435" y="1127733"/>
                  <a:pt x="1942552" y="1226874"/>
                  <a:pt x="1871294" y="1251660"/>
                </a:cubicBezTo>
                <a:cubicBezTo>
                  <a:pt x="1868196" y="1254758"/>
                  <a:pt x="1865097" y="1251660"/>
                  <a:pt x="1865097" y="1257856"/>
                </a:cubicBezTo>
                <a:cubicBezTo>
                  <a:pt x="1865097" y="1276445"/>
                  <a:pt x="1880588" y="1301231"/>
                  <a:pt x="1880588" y="1344605"/>
                </a:cubicBezTo>
                <a:cubicBezTo>
                  <a:pt x="1880588" y="1350801"/>
                  <a:pt x="1877490" y="1378685"/>
                  <a:pt x="1874392" y="1394176"/>
                </a:cubicBezTo>
                <a:cubicBezTo>
                  <a:pt x="1868196" y="1446844"/>
                  <a:pt x="1796938" y="1524299"/>
                  <a:pt x="1741171" y="1533593"/>
                </a:cubicBezTo>
                <a:cubicBezTo>
                  <a:pt x="1738072" y="1536691"/>
                  <a:pt x="1731876" y="1539789"/>
                  <a:pt x="1728778" y="1542888"/>
                </a:cubicBezTo>
                <a:cubicBezTo>
                  <a:pt x="1728778" y="1558378"/>
                  <a:pt x="1722582" y="1576967"/>
                  <a:pt x="1719483" y="1592458"/>
                </a:cubicBezTo>
                <a:cubicBezTo>
                  <a:pt x="1716385" y="1601753"/>
                  <a:pt x="1710189" y="1617244"/>
                  <a:pt x="1707091" y="1629636"/>
                </a:cubicBezTo>
                <a:cubicBezTo>
                  <a:pt x="1666815" y="1738072"/>
                  <a:pt x="1555281" y="1756661"/>
                  <a:pt x="1480924" y="1753563"/>
                </a:cubicBezTo>
                <a:lnTo>
                  <a:pt x="1474728" y="1759759"/>
                </a:lnTo>
                <a:cubicBezTo>
                  <a:pt x="1449943" y="1858901"/>
                  <a:pt x="1347703" y="1902275"/>
                  <a:pt x="1276445" y="1902275"/>
                </a:cubicBezTo>
                <a:cubicBezTo>
                  <a:pt x="1267151" y="1902275"/>
                  <a:pt x="1202089" y="1886784"/>
                  <a:pt x="1192795" y="1886784"/>
                </a:cubicBezTo>
                <a:cubicBezTo>
                  <a:pt x="1186598" y="1886784"/>
                  <a:pt x="1164911" y="1911570"/>
                  <a:pt x="1149420" y="1920864"/>
                </a:cubicBezTo>
                <a:cubicBezTo>
                  <a:pt x="1109144" y="1948748"/>
                  <a:pt x="1056475" y="1958042"/>
                  <a:pt x="1013101" y="1958042"/>
                </a:cubicBezTo>
                <a:cubicBezTo>
                  <a:pt x="966629" y="1958042"/>
                  <a:pt x="882978" y="1942551"/>
                  <a:pt x="845800" y="1883686"/>
                </a:cubicBezTo>
                <a:cubicBezTo>
                  <a:pt x="799327" y="1911570"/>
                  <a:pt x="774542" y="1917766"/>
                  <a:pt x="734266" y="1917766"/>
                </a:cubicBezTo>
                <a:cubicBezTo>
                  <a:pt x="724971" y="1917766"/>
                  <a:pt x="700186" y="1914668"/>
                  <a:pt x="684695" y="1911570"/>
                </a:cubicBezTo>
                <a:cubicBezTo>
                  <a:pt x="635125" y="1902275"/>
                  <a:pt x="557670" y="1861999"/>
                  <a:pt x="535983" y="1800036"/>
                </a:cubicBezTo>
                <a:cubicBezTo>
                  <a:pt x="461627" y="1803134"/>
                  <a:pt x="343897" y="1784545"/>
                  <a:pt x="300522" y="1676109"/>
                </a:cubicBezTo>
                <a:cubicBezTo>
                  <a:pt x="297424" y="1663716"/>
                  <a:pt x="291228" y="1648225"/>
                  <a:pt x="288130" y="1632734"/>
                </a:cubicBezTo>
                <a:cubicBezTo>
                  <a:pt x="285031" y="1617244"/>
                  <a:pt x="285031" y="1598655"/>
                  <a:pt x="281933" y="1583164"/>
                </a:cubicBezTo>
                <a:cubicBezTo>
                  <a:pt x="148712" y="1549084"/>
                  <a:pt x="99141" y="1477826"/>
                  <a:pt x="99141" y="1381783"/>
                </a:cubicBezTo>
                <a:cubicBezTo>
                  <a:pt x="99141" y="1372488"/>
                  <a:pt x="105338" y="1335310"/>
                  <a:pt x="105338" y="1326016"/>
                </a:cubicBezTo>
                <a:cubicBezTo>
                  <a:pt x="105338" y="1326016"/>
                  <a:pt x="49571" y="1276445"/>
                  <a:pt x="34080" y="1251660"/>
                </a:cubicBezTo>
                <a:cubicBezTo>
                  <a:pt x="9295" y="1208285"/>
                  <a:pt x="0" y="1164911"/>
                  <a:pt x="0" y="1121537"/>
                </a:cubicBezTo>
                <a:cubicBezTo>
                  <a:pt x="0" y="1078162"/>
                  <a:pt x="6196" y="1034788"/>
                  <a:pt x="52669" y="991414"/>
                </a:cubicBezTo>
                <a:cubicBezTo>
                  <a:pt x="12393" y="954236"/>
                  <a:pt x="0" y="892272"/>
                  <a:pt x="0" y="851996"/>
                </a:cubicBezTo>
                <a:cubicBezTo>
                  <a:pt x="0" y="793131"/>
                  <a:pt x="24785" y="700186"/>
                  <a:pt x="96043" y="669204"/>
                </a:cubicBezTo>
                <a:cubicBezTo>
                  <a:pt x="92945" y="659910"/>
                  <a:pt x="86749" y="641321"/>
                  <a:pt x="86749" y="635124"/>
                </a:cubicBezTo>
                <a:lnTo>
                  <a:pt x="86749" y="566965"/>
                </a:lnTo>
                <a:cubicBezTo>
                  <a:pt x="92945" y="523590"/>
                  <a:pt x="117730" y="461627"/>
                  <a:pt x="173497" y="427547"/>
                </a:cubicBezTo>
                <a:cubicBezTo>
                  <a:pt x="198283" y="408958"/>
                  <a:pt x="241657" y="396565"/>
                  <a:pt x="269541" y="387271"/>
                </a:cubicBezTo>
                <a:cubicBezTo>
                  <a:pt x="272639" y="384173"/>
                  <a:pt x="272639" y="377976"/>
                  <a:pt x="272639" y="371780"/>
                </a:cubicBezTo>
                <a:cubicBezTo>
                  <a:pt x="275737" y="328406"/>
                  <a:pt x="285031" y="278835"/>
                  <a:pt x="328406" y="235461"/>
                </a:cubicBezTo>
                <a:cubicBezTo>
                  <a:pt x="377977" y="182792"/>
                  <a:pt x="446136" y="176596"/>
                  <a:pt x="498805" y="176596"/>
                </a:cubicBezTo>
                <a:cubicBezTo>
                  <a:pt x="535983" y="83651"/>
                  <a:pt x="638223" y="43374"/>
                  <a:pt x="709481" y="43374"/>
                </a:cubicBezTo>
                <a:cubicBezTo>
                  <a:pt x="715677" y="43374"/>
                  <a:pt x="752855" y="46473"/>
                  <a:pt x="774542" y="52669"/>
                </a:cubicBezTo>
                <a:cubicBezTo>
                  <a:pt x="786935" y="55767"/>
                  <a:pt x="802426" y="65062"/>
                  <a:pt x="811720" y="68160"/>
                </a:cubicBezTo>
                <a:cubicBezTo>
                  <a:pt x="851996" y="15491"/>
                  <a:pt x="932549" y="0"/>
                  <a:pt x="982119" y="0"/>
                </a:cubicBezTo>
                <a:cubicBezTo>
                  <a:pt x="991414" y="0"/>
                  <a:pt x="1019297" y="0"/>
                  <a:pt x="1034788" y="3098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617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88998" y="4139247"/>
            <a:ext cx="1844253" cy="1047355"/>
            <a:chOff x="283598" y="1906534"/>
            <a:chExt cx="1844253" cy="1047355"/>
          </a:xfrm>
        </p:grpSpPr>
        <p:sp>
          <p:nvSpPr>
            <p:cNvPr id="7" name="文本框 6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41" name="图形 9"/>
          <p:cNvSpPr/>
          <p:nvPr/>
        </p:nvSpPr>
        <p:spPr>
          <a:xfrm>
            <a:off x="3878822" y="1880567"/>
            <a:ext cx="1970434" cy="1958042"/>
          </a:xfrm>
          <a:custGeom>
            <a:avLst/>
            <a:gdLst>
              <a:gd name="connsiteX0" fmla="*/ 1016199 w 1970434"/>
              <a:gd name="connsiteY0" fmla="*/ 1933257 h 1958042"/>
              <a:gd name="connsiteX1" fmla="*/ 873683 w 1970434"/>
              <a:gd name="connsiteY1" fmla="*/ 1871293 h 1958042"/>
              <a:gd name="connsiteX2" fmla="*/ 1010003 w 1970434"/>
              <a:gd name="connsiteY2" fmla="*/ 1927060 h 1958042"/>
              <a:gd name="connsiteX3" fmla="*/ 1155617 w 1970434"/>
              <a:gd name="connsiteY3" fmla="*/ 1868195 h 1958042"/>
              <a:gd name="connsiteX4" fmla="*/ 1016199 w 1970434"/>
              <a:gd name="connsiteY4" fmla="*/ 1933257 h 1958042"/>
              <a:gd name="connsiteX5" fmla="*/ 1037886 w 1970434"/>
              <a:gd name="connsiteY5" fmla="*/ 1892981 h 1958042"/>
              <a:gd name="connsiteX6" fmla="*/ 1019297 w 1970434"/>
              <a:gd name="connsiteY6" fmla="*/ 1899177 h 1958042"/>
              <a:gd name="connsiteX7" fmla="*/ 982119 w 1970434"/>
              <a:gd name="connsiteY7" fmla="*/ 1896079 h 1958042"/>
              <a:gd name="connsiteX8" fmla="*/ 982119 w 1970434"/>
              <a:gd name="connsiteY8" fmla="*/ 1877490 h 1958042"/>
              <a:gd name="connsiteX9" fmla="*/ 994512 w 1970434"/>
              <a:gd name="connsiteY9" fmla="*/ 1840312 h 1958042"/>
              <a:gd name="connsiteX10" fmla="*/ 1016199 w 1970434"/>
              <a:gd name="connsiteY10" fmla="*/ 1852704 h 1958042"/>
              <a:gd name="connsiteX11" fmla="*/ 1016199 w 1970434"/>
              <a:gd name="connsiteY11" fmla="*/ 1837214 h 1958042"/>
              <a:gd name="connsiteX12" fmla="*/ 1037886 w 1970434"/>
              <a:gd name="connsiteY12" fmla="*/ 1892981 h 1958042"/>
              <a:gd name="connsiteX13" fmla="*/ 975923 w 1970434"/>
              <a:gd name="connsiteY13" fmla="*/ 1837214 h 1958042"/>
              <a:gd name="connsiteX14" fmla="*/ 960432 w 1970434"/>
              <a:gd name="connsiteY14" fmla="*/ 1886784 h 1958042"/>
              <a:gd name="connsiteX15" fmla="*/ 901567 w 1970434"/>
              <a:gd name="connsiteY15" fmla="*/ 1834115 h 1958042"/>
              <a:gd name="connsiteX16" fmla="*/ 975923 w 1970434"/>
              <a:gd name="connsiteY16" fmla="*/ 1837214 h 1958042"/>
              <a:gd name="connsiteX17" fmla="*/ 851996 w 1970434"/>
              <a:gd name="connsiteY17" fmla="*/ 1837214 h 1958042"/>
              <a:gd name="connsiteX18" fmla="*/ 805524 w 1970434"/>
              <a:gd name="connsiteY18" fmla="*/ 1871293 h 1958042"/>
              <a:gd name="connsiteX19" fmla="*/ 799327 w 1970434"/>
              <a:gd name="connsiteY19" fmla="*/ 1834115 h 1958042"/>
              <a:gd name="connsiteX20" fmla="*/ 808622 w 1970434"/>
              <a:gd name="connsiteY20" fmla="*/ 1831017 h 1958042"/>
              <a:gd name="connsiteX21" fmla="*/ 851996 w 1970434"/>
              <a:gd name="connsiteY21" fmla="*/ 1837214 h 1958042"/>
              <a:gd name="connsiteX22" fmla="*/ 1127733 w 1970434"/>
              <a:gd name="connsiteY22" fmla="*/ 1840312 h 1958042"/>
              <a:gd name="connsiteX23" fmla="*/ 1056475 w 1970434"/>
              <a:gd name="connsiteY23" fmla="*/ 1886784 h 1958042"/>
              <a:gd name="connsiteX24" fmla="*/ 1037886 w 1970434"/>
              <a:gd name="connsiteY24" fmla="*/ 1834115 h 1958042"/>
              <a:gd name="connsiteX25" fmla="*/ 1099850 w 1970434"/>
              <a:gd name="connsiteY25" fmla="*/ 1827919 h 1958042"/>
              <a:gd name="connsiteX26" fmla="*/ 1127733 w 1970434"/>
              <a:gd name="connsiteY26" fmla="*/ 1840312 h 1958042"/>
              <a:gd name="connsiteX27" fmla="*/ 1205188 w 1970434"/>
              <a:gd name="connsiteY27" fmla="*/ 1855803 h 1958042"/>
              <a:gd name="connsiteX28" fmla="*/ 1161813 w 1970434"/>
              <a:gd name="connsiteY28" fmla="*/ 1827919 h 1958042"/>
              <a:gd name="connsiteX29" fmla="*/ 1211384 w 1970434"/>
              <a:gd name="connsiteY29" fmla="*/ 1824821 h 1958042"/>
              <a:gd name="connsiteX30" fmla="*/ 1205188 w 1970434"/>
              <a:gd name="connsiteY30" fmla="*/ 1855803 h 1958042"/>
              <a:gd name="connsiteX31" fmla="*/ 774542 w 1970434"/>
              <a:gd name="connsiteY31" fmla="*/ 1889882 h 1958042"/>
              <a:gd name="connsiteX32" fmla="*/ 737364 w 1970434"/>
              <a:gd name="connsiteY32" fmla="*/ 1892981 h 1958042"/>
              <a:gd name="connsiteX33" fmla="*/ 591750 w 1970434"/>
              <a:gd name="connsiteY33" fmla="*/ 1812428 h 1958042"/>
              <a:gd name="connsiteX34" fmla="*/ 632026 w 1970434"/>
              <a:gd name="connsiteY34" fmla="*/ 1809330 h 1958042"/>
              <a:gd name="connsiteX35" fmla="*/ 774542 w 1970434"/>
              <a:gd name="connsiteY35" fmla="*/ 1889882 h 1958042"/>
              <a:gd name="connsiteX36" fmla="*/ 771444 w 1970434"/>
              <a:gd name="connsiteY36" fmla="*/ 1821723 h 1958042"/>
              <a:gd name="connsiteX37" fmla="*/ 759051 w 1970434"/>
              <a:gd name="connsiteY37" fmla="*/ 1821723 h 1958042"/>
              <a:gd name="connsiteX38" fmla="*/ 712579 w 1970434"/>
              <a:gd name="connsiteY38" fmla="*/ 1793839 h 1958042"/>
              <a:gd name="connsiteX39" fmla="*/ 771444 w 1970434"/>
              <a:gd name="connsiteY39" fmla="*/ 1821723 h 1958042"/>
              <a:gd name="connsiteX40" fmla="*/ 1425157 w 1970434"/>
              <a:gd name="connsiteY40" fmla="*/ 1793839 h 1958042"/>
              <a:gd name="connsiteX41" fmla="*/ 1381783 w 1970434"/>
              <a:gd name="connsiteY41" fmla="*/ 1846508 h 1958042"/>
              <a:gd name="connsiteX42" fmla="*/ 1387979 w 1970434"/>
              <a:gd name="connsiteY42" fmla="*/ 1858901 h 1958042"/>
              <a:gd name="connsiteX43" fmla="*/ 1366292 w 1970434"/>
              <a:gd name="connsiteY43" fmla="*/ 1855803 h 1958042"/>
              <a:gd name="connsiteX44" fmla="*/ 1267151 w 1970434"/>
              <a:gd name="connsiteY44" fmla="*/ 1877490 h 1958042"/>
              <a:gd name="connsiteX45" fmla="*/ 1236169 w 1970434"/>
              <a:gd name="connsiteY45" fmla="*/ 1871293 h 1958042"/>
              <a:gd name="connsiteX46" fmla="*/ 1381783 w 1970434"/>
              <a:gd name="connsiteY46" fmla="*/ 1790741 h 1958042"/>
              <a:gd name="connsiteX47" fmla="*/ 1425157 w 1970434"/>
              <a:gd name="connsiteY47" fmla="*/ 1793839 h 1958042"/>
              <a:gd name="connsiteX48" fmla="*/ 1251660 w 1970434"/>
              <a:gd name="connsiteY48" fmla="*/ 1809330 h 1958042"/>
              <a:gd name="connsiteX49" fmla="*/ 1248562 w 1970434"/>
              <a:gd name="connsiteY49" fmla="*/ 1790741 h 1958042"/>
              <a:gd name="connsiteX50" fmla="*/ 1291936 w 1970434"/>
              <a:gd name="connsiteY50" fmla="*/ 1778348 h 1958042"/>
              <a:gd name="connsiteX51" fmla="*/ 1251660 w 1970434"/>
              <a:gd name="connsiteY51" fmla="*/ 1809330 h 1958042"/>
              <a:gd name="connsiteX52" fmla="*/ 687793 w 1970434"/>
              <a:gd name="connsiteY52" fmla="*/ 1784545 h 1958042"/>
              <a:gd name="connsiteX53" fmla="*/ 641321 w 1970434"/>
              <a:gd name="connsiteY53" fmla="*/ 1778348 h 1958042"/>
              <a:gd name="connsiteX54" fmla="*/ 647517 w 1970434"/>
              <a:gd name="connsiteY54" fmla="*/ 1769054 h 1958042"/>
              <a:gd name="connsiteX55" fmla="*/ 687793 w 1970434"/>
              <a:gd name="connsiteY55" fmla="*/ 1784545 h 1958042"/>
              <a:gd name="connsiteX56" fmla="*/ 1375587 w 1970434"/>
              <a:gd name="connsiteY56" fmla="*/ 1762857 h 1958042"/>
              <a:gd name="connsiteX57" fmla="*/ 1313623 w 1970434"/>
              <a:gd name="connsiteY57" fmla="*/ 1772152 h 1958042"/>
              <a:gd name="connsiteX58" fmla="*/ 1356998 w 1970434"/>
              <a:gd name="connsiteY58" fmla="*/ 1753563 h 1958042"/>
              <a:gd name="connsiteX59" fmla="*/ 1375587 w 1970434"/>
              <a:gd name="connsiteY59" fmla="*/ 1762857 h 1958042"/>
              <a:gd name="connsiteX60" fmla="*/ 901567 w 1970434"/>
              <a:gd name="connsiteY60" fmla="*/ 1778348 h 1958042"/>
              <a:gd name="connsiteX61" fmla="*/ 923254 w 1970434"/>
              <a:gd name="connsiteY61" fmla="*/ 1772152 h 1958042"/>
              <a:gd name="connsiteX62" fmla="*/ 951138 w 1970434"/>
              <a:gd name="connsiteY62" fmla="*/ 1784545 h 1958042"/>
              <a:gd name="connsiteX63" fmla="*/ 951138 w 1970434"/>
              <a:gd name="connsiteY63" fmla="*/ 1793839 h 1958042"/>
              <a:gd name="connsiteX64" fmla="*/ 920156 w 1970434"/>
              <a:gd name="connsiteY64" fmla="*/ 1778348 h 1958042"/>
              <a:gd name="connsiteX65" fmla="*/ 898469 w 1970434"/>
              <a:gd name="connsiteY65" fmla="*/ 1787643 h 1958042"/>
              <a:gd name="connsiteX66" fmla="*/ 867487 w 1970434"/>
              <a:gd name="connsiteY66" fmla="*/ 1762857 h 1958042"/>
              <a:gd name="connsiteX67" fmla="*/ 851996 w 1970434"/>
              <a:gd name="connsiteY67" fmla="*/ 1772152 h 1958042"/>
              <a:gd name="connsiteX68" fmla="*/ 821015 w 1970434"/>
              <a:gd name="connsiteY68" fmla="*/ 1772152 h 1958042"/>
              <a:gd name="connsiteX69" fmla="*/ 879880 w 1970434"/>
              <a:gd name="connsiteY69" fmla="*/ 1750465 h 1958042"/>
              <a:gd name="connsiteX70" fmla="*/ 901567 w 1970434"/>
              <a:gd name="connsiteY70" fmla="*/ 1778348 h 1958042"/>
              <a:gd name="connsiteX71" fmla="*/ 1198991 w 1970434"/>
              <a:gd name="connsiteY71" fmla="*/ 1765956 h 1958042"/>
              <a:gd name="connsiteX72" fmla="*/ 1155617 w 1970434"/>
              <a:gd name="connsiteY72" fmla="*/ 1759759 h 1958042"/>
              <a:gd name="connsiteX73" fmla="*/ 1118439 w 1970434"/>
              <a:gd name="connsiteY73" fmla="*/ 1781447 h 1958042"/>
              <a:gd name="connsiteX74" fmla="*/ 1087457 w 1970434"/>
              <a:gd name="connsiteY74" fmla="*/ 1775250 h 1958042"/>
              <a:gd name="connsiteX75" fmla="*/ 1065770 w 1970434"/>
              <a:gd name="connsiteY75" fmla="*/ 1787643 h 1958042"/>
              <a:gd name="connsiteX76" fmla="*/ 1065770 w 1970434"/>
              <a:gd name="connsiteY76" fmla="*/ 1778348 h 1958042"/>
              <a:gd name="connsiteX77" fmla="*/ 1081261 w 1970434"/>
              <a:gd name="connsiteY77" fmla="*/ 1762857 h 1958042"/>
              <a:gd name="connsiteX78" fmla="*/ 1102948 w 1970434"/>
              <a:gd name="connsiteY78" fmla="*/ 1769054 h 1958042"/>
              <a:gd name="connsiteX79" fmla="*/ 1149420 w 1970434"/>
              <a:gd name="connsiteY79" fmla="*/ 1741170 h 1958042"/>
              <a:gd name="connsiteX80" fmla="*/ 1198991 w 1970434"/>
              <a:gd name="connsiteY80" fmla="*/ 1765956 h 1958042"/>
              <a:gd name="connsiteX81" fmla="*/ 793131 w 1970434"/>
              <a:gd name="connsiteY81" fmla="*/ 1738072 h 1958042"/>
              <a:gd name="connsiteX82" fmla="*/ 771444 w 1970434"/>
              <a:gd name="connsiteY82" fmla="*/ 1775250 h 1958042"/>
              <a:gd name="connsiteX83" fmla="*/ 700186 w 1970434"/>
              <a:gd name="connsiteY83" fmla="*/ 1759759 h 1958042"/>
              <a:gd name="connsiteX84" fmla="*/ 765248 w 1970434"/>
              <a:gd name="connsiteY84" fmla="*/ 1734974 h 1958042"/>
              <a:gd name="connsiteX85" fmla="*/ 793131 w 1970434"/>
              <a:gd name="connsiteY85" fmla="*/ 1738072 h 1958042"/>
              <a:gd name="connsiteX86" fmla="*/ 563867 w 1970434"/>
              <a:gd name="connsiteY86" fmla="*/ 1734974 h 1958042"/>
              <a:gd name="connsiteX87" fmla="*/ 613437 w 1970434"/>
              <a:gd name="connsiteY87" fmla="*/ 1756661 h 1958042"/>
              <a:gd name="connsiteX88" fmla="*/ 570063 w 1970434"/>
              <a:gd name="connsiteY88" fmla="*/ 1787643 h 1958042"/>
              <a:gd name="connsiteX89" fmla="*/ 551474 w 1970434"/>
              <a:gd name="connsiteY89" fmla="*/ 1734974 h 1958042"/>
              <a:gd name="connsiteX90" fmla="*/ 563867 w 1970434"/>
              <a:gd name="connsiteY90" fmla="*/ 1734974 h 1958042"/>
              <a:gd name="connsiteX91" fmla="*/ 1254758 w 1970434"/>
              <a:gd name="connsiteY91" fmla="*/ 1722581 h 1958042"/>
              <a:gd name="connsiteX92" fmla="*/ 1310525 w 1970434"/>
              <a:gd name="connsiteY92" fmla="*/ 1734974 h 1958042"/>
              <a:gd name="connsiteX93" fmla="*/ 1245464 w 1970434"/>
              <a:gd name="connsiteY93" fmla="*/ 1762857 h 1958042"/>
              <a:gd name="connsiteX94" fmla="*/ 1217580 w 1970434"/>
              <a:gd name="connsiteY94" fmla="*/ 1722581 h 1958042"/>
              <a:gd name="connsiteX95" fmla="*/ 1254758 w 1970434"/>
              <a:gd name="connsiteY95" fmla="*/ 1722581 h 1958042"/>
              <a:gd name="connsiteX96" fmla="*/ 1453041 w 1970434"/>
              <a:gd name="connsiteY96" fmla="*/ 1710189 h 1958042"/>
              <a:gd name="connsiteX97" fmla="*/ 1443746 w 1970434"/>
              <a:gd name="connsiteY97" fmla="*/ 1762857 h 1958042"/>
              <a:gd name="connsiteX98" fmla="*/ 1428256 w 1970434"/>
              <a:gd name="connsiteY98" fmla="*/ 1762857 h 1958042"/>
              <a:gd name="connsiteX99" fmla="*/ 1400372 w 1970434"/>
              <a:gd name="connsiteY99" fmla="*/ 1738072 h 1958042"/>
              <a:gd name="connsiteX100" fmla="*/ 1437550 w 1970434"/>
              <a:gd name="connsiteY100" fmla="*/ 1710189 h 1958042"/>
              <a:gd name="connsiteX101" fmla="*/ 1453041 w 1970434"/>
              <a:gd name="connsiteY101" fmla="*/ 1710189 h 1958042"/>
              <a:gd name="connsiteX102" fmla="*/ 836505 w 1970434"/>
              <a:gd name="connsiteY102" fmla="*/ 1734974 h 1958042"/>
              <a:gd name="connsiteX103" fmla="*/ 777640 w 1970434"/>
              <a:gd name="connsiteY103" fmla="*/ 1719483 h 1958042"/>
              <a:gd name="connsiteX104" fmla="*/ 656812 w 1970434"/>
              <a:gd name="connsiteY104" fmla="*/ 1741170 h 1958042"/>
              <a:gd name="connsiteX105" fmla="*/ 768346 w 1970434"/>
              <a:gd name="connsiteY105" fmla="*/ 1697796 h 1958042"/>
              <a:gd name="connsiteX106" fmla="*/ 836505 w 1970434"/>
              <a:gd name="connsiteY106" fmla="*/ 1734974 h 1958042"/>
              <a:gd name="connsiteX107" fmla="*/ 1356998 w 1970434"/>
              <a:gd name="connsiteY107" fmla="*/ 1716385 h 1958042"/>
              <a:gd name="connsiteX108" fmla="*/ 1326016 w 1970434"/>
              <a:gd name="connsiteY108" fmla="*/ 1719483 h 1958042"/>
              <a:gd name="connsiteX109" fmla="*/ 1233071 w 1970434"/>
              <a:gd name="connsiteY109" fmla="*/ 1707090 h 1958042"/>
              <a:gd name="connsiteX110" fmla="*/ 1180402 w 1970434"/>
              <a:gd name="connsiteY110" fmla="*/ 1728778 h 1958042"/>
              <a:gd name="connsiteX111" fmla="*/ 1245464 w 1970434"/>
              <a:gd name="connsiteY111" fmla="*/ 1691600 h 1958042"/>
              <a:gd name="connsiteX112" fmla="*/ 1356998 w 1970434"/>
              <a:gd name="connsiteY112" fmla="*/ 1716385 h 1958042"/>
              <a:gd name="connsiteX113" fmla="*/ 520492 w 1970434"/>
              <a:gd name="connsiteY113" fmla="*/ 1722581 h 1958042"/>
              <a:gd name="connsiteX114" fmla="*/ 492609 w 1970434"/>
              <a:gd name="connsiteY114" fmla="*/ 1731876 h 1958042"/>
              <a:gd name="connsiteX115" fmla="*/ 439940 w 1970434"/>
              <a:gd name="connsiteY115" fmla="*/ 1713287 h 1958042"/>
              <a:gd name="connsiteX116" fmla="*/ 452333 w 1970434"/>
              <a:gd name="connsiteY116" fmla="*/ 1673011 h 1958042"/>
              <a:gd name="connsiteX117" fmla="*/ 520492 w 1970434"/>
              <a:gd name="connsiteY117" fmla="*/ 1722581 h 1958042"/>
              <a:gd name="connsiteX118" fmla="*/ 851996 w 1970434"/>
              <a:gd name="connsiteY118" fmla="*/ 1697796 h 1958042"/>
              <a:gd name="connsiteX119" fmla="*/ 749757 w 1970434"/>
              <a:gd name="connsiteY119" fmla="*/ 1682305 h 1958042"/>
              <a:gd name="connsiteX120" fmla="*/ 790033 w 1970434"/>
              <a:gd name="connsiteY120" fmla="*/ 1669912 h 1958042"/>
              <a:gd name="connsiteX121" fmla="*/ 851996 w 1970434"/>
              <a:gd name="connsiteY121" fmla="*/ 1697796 h 1958042"/>
              <a:gd name="connsiteX122" fmla="*/ 1257856 w 1970434"/>
              <a:gd name="connsiteY122" fmla="*/ 1666814 h 1958042"/>
              <a:gd name="connsiteX123" fmla="*/ 1155617 w 1970434"/>
              <a:gd name="connsiteY123" fmla="*/ 1694698 h 1958042"/>
              <a:gd name="connsiteX124" fmla="*/ 1220678 w 1970434"/>
              <a:gd name="connsiteY124" fmla="*/ 1660618 h 1958042"/>
              <a:gd name="connsiteX125" fmla="*/ 1257856 w 1970434"/>
              <a:gd name="connsiteY125" fmla="*/ 1666814 h 1958042"/>
              <a:gd name="connsiteX126" fmla="*/ 932549 w 1970434"/>
              <a:gd name="connsiteY126" fmla="*/ 1685403 h 1958042"/>
              <a:gd name="connsiteX127" fmla="*/ 932549 w 1970434"/>
              <a:gd name="connsiteY127" fmla="*/ 1700894 h 1958042"/>
              <a:gd name="connsiteX128" fmla="*/ 821015 w 1970434"/>
              <a:gd name="connsiteY128" fmla="*/ 1651323 h 1958042"/>
              <a:gd name="connsiteX129" fmla="*/ 858193 w 1970434"/>
              <a:gd name="connsiteY129" fmla="*/ 1648225 h 1958042"/>
              <a:gd name="connsiteX130" fmla="*/ 932549 w 1970434"/>
              <a:gd name="connsiteY130" fmla="*/ 1685403 h 1958042"/>
              <a:gd name="connsiteX131" fmla="*/ 752855 w 1970434"/>
              <a:gd name="connsiteY131" fmla="*/ 1657520 h 1958042"/>
              <a:gd name="connsiteX132" fmla="*/ 672303 w 1970434"/>
              <a:gd name="connsiteY132" fmla="*/ 1703992 h 1958042"/>
              <a:gd name="connsiteX133" fmla="*/ 653714 w 1970434"/>
              <a:gd name="connsiteY133" fmla="*/ 1663716 h 1958042"/>
              <a:gd name="connsiteX134" fmla="*/ 712579 w 1970434"/>
              <a:gd name="connsiteY134" fmla="*/ 1648225 h 1958042"/>
              <a:gd name="connsiteX135" fmla="*/ 752855 w 1970434"/>
              <a:gd name="connsiteY135" fmla="*/ 1657520 h 1958042"/>
              <a:gd name="connsiteX136" fmla="*/ 421351 w 1970434"/>
              <a:gd name="connsiteY136" fmla="*/ 1657520 h 1958042"/>
              <a:gd name="connsiteX137" fmla="*/ 436842 w 1970434"/>
              <a:gd name="connsiteY137" fmla="*/ 1657520 h 1958042"/>
              <a:gd name="connsiteX138" fmla="*/ 424449 w 1970434"/>
              <a:gd name="connsiteY138" fmla="*/ 1707090 h 1958042"/>
              <a:gd name="connsiteX139" fmla="*/ 415155 w 1970434"/>
              <a:gd name="connsiteY139" fmla="*/ 1707090 h 1958042"/>
              <a:gd name="connsiteX140" fmla="*/ 381075 w 1970434"/>
              <a:gd name="connsiteY140" fmla="*/ 1673011 h 1958042"/>
              <a:gd name="connsiteX141" fmla="*/ 424449 w 1970434"/>
              <a:gd name="connsiteY141" fmla="*/ 1645127 h 1958042"/>
              <a:gd name="connsiteX142" fmla="*/ 421351 w 1970434"/>
              <a:gd name="connsiteY142" fmla="*/ 1657520 h 1958042"/>
              <a:gd name="connsiteX143" fmla="*/ 1561477 w 1970434"/>
              <a:gd name="connsiteY143" fmla="*/ 1679207 h 1958042"/>
              <a:gd name="connsiteX144" fmla="*/ 1521201 w 1970434"/>
              <a:gd name="connsiteY144" fmla="*/ 1688501 h 1958042"/>
              <a:gd name="connsiteX145" fmla="*/ 1480924 w 1970434"/>
              <a:gd name="connsiteY145" fmla="*/ 1685403 h 1958042"/>
              <a:gd name="connsiteX146" fmla="*/ 1539790 w 1970434"/>
              <a:gd name="connsiteY146" fmla="*/ 1638931 h 1958042"/>
              <a:gd name="connsiteX147" fmla="*/ 1561477 w 1970434"/>
              <a:gd name="connsiteY147" fmla="*/ 1679207 h 1958042"/>
              <a:gd name="connsiteX148" fmla="*/ 1192795 w 1970434"/>
              <a:gd name="connsiteY148" fmla="*/ 1642029 h 1958042"/>
              <a:gd name="connsiteX149" fmla="*/ 1081261 w 1970434"/>
              <a:gd name="connsiteY149" fmla="*/ 1703992 h 1958042"/>
              <a:gd name="connsiteX150" fmla="*/ 1078163 w 1970434"/>
              <a:gd name="connsiteY150" fmla="*/ 1694698 h 1958042"/>
              <a:gd name="connsiteX151" fmla="*/ 1161813 w 1970434"/>
              <a:gd name="connsiteY151" fmla="*/ 1638931 h 1958042"/>
              <a:gd name="connsiteX152" fmla="*/ 1192795 w 1970434"/>
              <a:gd name="connsiteY152" fmla="*/ 1642029 h 1958042"/>
              <a:gd name="connsiteX153" fmla="*/ 1350801 w 1970434"/>
              <a:gd name="connsiteY153" fmla="*/ 1645127 h 1958042"/>
              <a:gd name="connsiteX154" fmla="*/ 1338409 w 1970434"/>
              <a:gd name="connsiteY154" fmla="*/ 1685403 h 1958042"/>
              <a:gd name="connsiteX155" fmla="*/ 1251660 w 1970434"/>
              <a:gd name="connsiteY155" fmla="*/ 1635833 h 1958042"/>
              <a:gd name="connsiteX156" fmla="*/ 1270249 w 1970434"/>
              <a:gd name="connsiteY156" fmla="*/ 1632734 h 1958042"/>
              <a:gd name="connsiteX157" fmla="*/ 1350801 w 1970434"/>
              <a:gd name="connsiteY157" fmla="*/ 1645127 h 1958042"/>
              <a:gd name="connsiteX158" fmla="*/ 619634 w 1970434"/>
              <a:gd name="connsiteY158" fmla="*/ 1660618 h 1958042"/>
              <a:gd name="connsiteX159" fmla="*/ 616536 w 1970434"/>
              <a:gd name="connsiteY159" fmla="*/ 1669912 h 1958042"/>
              <a:gd name="connsiteX160" fmla="*/ 638223 w 1970434"/>
              <a:gd name="connsiteY160" fmla="*/ 1694698 h 1958042"/>
              <a:gd name="connsiteX161" fmla="*/ 610339 w 1970434"/>
              <a:gd name="connsiteY161" fmla="*/ 1713287 h 1958042"/>
              <a:gd name="connsiteX162" fmla="*/ 523590 w 1970434"/>
              <a:gd name="connsiteY162" fmla="*/ 1669912 h 1958042"/>
              <a:gd name="connsiteX163" fmla="*/ 520492 w 1970434"/>
              <a:gd name="connsiteY163" fmla="*/ 1660618 h 1958042"/>
              <a:gd name="connsiteX164" fmla="*/ 520492 w 1970434"/>
              <a:gd name="connsiteY164" fmla="*/ 1629636 h 1958042"/>
              <a:gd name="connsiteX165" fmla="*/ 619634 w 1970434"/>
              <a:gd name="connsiteY165" fmla="*/ 1660618 h 1958042"/>
              <a:gd name="connsiteX166" fmla="*/ 498805 w 1970434"/>
              <a:gd name="connsiteY166" fmla="*/ 1632734 h 1958042"/>
              <a:gd name="connsiteX167" fmla="*/ 492609 w 1970434"/>
              <a:gd name="connsiteY167" fmla="*/ 1638931 h 1958042"/>
              <a:gd name="connsiteX168" fmla="*/ 486412 w 1970434"/>
              <a:gd name="connsiteY168" fmla="*/ 1642029 h 1958042"/>
              <a:gd name="connsiteX169" fmla="*/ 461627 w 1970434"/>
              <a:gd name="connsiteY169" fmla="*/ 1620342 h 1958042"/>
              <a:gd name="connsiteX170" fmla="*/ 498805 w 1970434"/>
              <a:gd name="connsiteY170" fmla="*/ 1632734 h 1958042"/>
              <a:gd name="connsiteX171" fmla="*/ 1626538 w 1970434"/>
              <a:gd name="connsiteY171" fmla="*/ 1638931 h 1958042"/>
              <a:gd name="connsiteX172" fmla="*/ 1589360 w 1970434"/>
              <a:gd name="connsiteY172" fmla="*/ 1669912 h 1958042"/>
              <a:gd name="connsiteX173" fmla="*/ 1576968 w 1970434"/>
              <a:gd name="connsiteY173" fmla="*/ 1669912 h 1958042"/>
              <a:gd name="connsiteX174" fmla="*/ 1561477 w 1970434"/>
              <a:gd name="connsiteY174" fmla="*/ 1635833 h 1958042"/>
              <a:gd name="connsiteX175" fmla="*/ 1561477 w 1970434"/>
              <a:gd name="connsiteY175" fmla="*/ 1623440 h 1958042"/>
              <a:gd name="connsiteX176" fmla="*/ 1573870 w 1970434"/>
              <a:gd name="connsiteY176" fmla="*/ 1629636 h 1958042"/>
              <a:gd name="connsiteX177" fmla="*/ 1573870 w 1970434"/>
              <a:gd name="connsiteY177" fmla="*/ 1611047 h 1958042"/>
              <a:gd name="connsiteX178" fmla="*/ 1626538 w 1970434"/>
              <a:gd name="connsiteY178" fmla="*/ 1638931 h 1958042"/>
              <a:gd name="connsiteX179" fmla="*/ 1456139 w 1970434"/>
              <a:gd name="connsiteY179" fmla="*/ 1632734 h 1958042"/>
              <a:gd name="connsiteX180" fmla="*/ 1387979 w 1970434"/>
              <a:gd name="connsiteY180" fmla="*/ 1694698 h 1958042"/>
              <a:gd name="connsiteX181" fmla="*/ 1369390 w 1970434"/>
              <a:gd name="connsiteY181" fmla="*/ 1676109 h 1958042"/>
              <a:gd name="connsiteX182" fmla="*/ 1387979 w 1970434"/>
              <a:gd name="connsiteY182" fmla="*/ 1638931 h 1958042"/>
              <a:gd name="connsiteX183" fmla="*/ 1446845 w 1970434"/>
              <a:gd name="connsiteY183" fmla="*/ 1607949 h 1958042"/>
              <a:gd name="connsiteX184" fmla="*/ 1456139 w 1970434"/>
              <a:gd name="connsiteY184" fmla="*/ 1632734 h 1958042"/>
              <a:gd name="connsiteX185" fmla="*/ 957334 w 1970434"/>
              <a:gd name="connsiteY185" fmla="*/ 1604851 h 1958042"/>
              <a:gd name="connsiteX186" fmla="*/ 941843 w 1970434"/>
              <a:gd name="connsiteY186" fmla="*/ 1611047 h 1958042"/>
              <a:gd name="connsiteX187" fmla="*/ 926352 w 1970434"/>
              <a:gd name="connsiteY187" fmla="*/ 1601753 h 1958042"/>
              <a:gd name="connsiteX188" fmla="*/ 957334 w 1970434"/>
              <a:gd name="connsiteY188" fmla="*/ 1604851 h 1958042"/>
              <a:gd name="connsiteX189" fmla="*/ 1490219 w 1970434"/>
              <a:gd name="connsiteY189" fmla="*/ 1620342 h 1958042"/>
              <a:gd name="connsiteX190" fmla="*/ 1477826 w 1970434"/>
              <a:gd name="connsiteY190" fmla="*/ 1611047 h 1958042"/>
              <a:gd name="connsiteX191" fmla="*/ 1515004 w 1970434"/>
              <a:gd name="connsiteY191" fmla="*/ 1595556 h 1958042"/>
              <a:gd name="connsiteX192" fmla="*/ 1490219 w 1970434"/>
              <a:gd name="connsiteY192" fmla="*/ 1620342 h 1958042"/>
              <a:gd name="connsiteX193" fmla="*/ 1053377 w 1970434"/>
              <a:gd name="connsiteY193" fmla="*/ 1598655 h 1958042"/>
              <a:gd name="connsiteX194" fmla="*/ 1037886 w 1970434"/>
              <a:gd name="connsiteY194" fmla="*/ 1607949 h 1958042"/>
              <a:gd name="connsiteX195" fmla="*/ 1028592 w 1970434"/>
              <a:gd name="connsiteY195" fmla="*/ 1607949 h 1958042"/>
              <a:gd name="connsiteX196" fmla="*/ 1047181 w 1970434"/>
              <a:gd name="connsiteY196" fmla="*/ 1595556 h 1958042"/>
              <a:gd name="connsiteX197" fmla="*/ 1053377 w 1970434"/>
              <a:gd name="connsiteY197" fmla="*/ 1598655 h 1958042"/>
              <a:gd name="connsiteX198" fmla="*/ 505001 w 1970434"/>
              <a:gd name="connsiteY198" fmla="*/ 1604851 h 1958042"/>
              <a:gd name="connsiteX199" fmla="*/ 498805 w 1970434"/>
              <a:gd name="connsiteY199" fmla="*/ 1617244 h 1958042"/>
              <a:gd name="connsiteX200" fmla="*/ 483314 w 1970434"/>
              <a:gd name="connsiteY200" fmla="*/ 1617244 h 1958042"/>
              <a:gd name="connsiteX201" fmla="*/ 480216 w 1970434"/>
              <a:gd name="connsiteY201" fmla="*/ 1607949 h 1958042"/>
              <a:gd name="connsiteX202" fmla="*/ 495707 w 1970434"/>
              <a:gd name="connsiteY202" fmla="*/ 1592458 h 1958042"/>
              <a:gd name="connsiteX203" fmla="*/ 505001 w 1970434"/>
              <a:gd name="connsiteY203" fmla="*/ 1604851 h 1958042"/>
              <a:gd name="connsiteX204" fmla="*/ 520492 w 1970434"/>
              <a:gd name="connsiteY204" fmla="*/ 1762857 h 1958042"/>
              <a:gd name="connsiteX205" fmla="*/ 486412 w 1970434"/>
              <a:gd name="connsiteY205" fmla="*/ 1772152 h 1958042"/>
              <a:gd name="connsiteX206" fmla="*/ 387271 w 1970434"/>
              <a:gd name="connsiteY206" fmla="*/ 1744268 h 1958042"/>
              <a:gd name="connsiteX207" fmla="*/ 312915 w 1970434"/>
              <a:gd name="connsiteY207" fmla="*/ 1626538 h 1958042"/>
              <a:gd name="connsiteX208" fmla="*/ 312915 w 1970434"/>
              <a:gd name="connsiteY208" fmla="*/ 1592458 h 1958042"/>
              <a:gd name="connsiteX209" fmla="*/ 520492 w 1970434"/>
              <a:gd name="connsiteY209" fmla="*/ 1762857 h 1958042"/>
              <a:gd name="connsiteX210" fmla="*/ 402762 w 1970434"/>
              <a:gd name="connsiteY210" fmla="*/ 1623440 h 1958042"/>
              <a:gd name="connsiteX211" fmla="*/ 362486 w 1970434"/>
              <a:gd name="connsiteY211" fmla="*/ 1651323 h 1958042"/>
              <a:gd name="connsiteX212" fmla="*/ 346995 w 1970434"/>
              <a:gd name="connsiteY212" fmla="*/ 1576967 h 1958042"/>
              <a:gd name="connsiteX213" fmla="*/ 359388 w 1970434"/>
              <a:gd name="connsiteY213" fmla="*/ 1576967 h 1958042"/>
              <a:gd name="connsiteX214" fmla="*/ 402762 w 1970434"/>
              <a:gd name="connsiteY214" fmla="*/ 1623440 h 1958042"/>
              <a:gd name="connsiteX215" fmla="*/ 1025494 w 1970434"/>
              <a:gd name="connsiteY215" fmla="*/ 1589360 h 1958042"/>
              <a:gd name="connsiteX216" fmla="*/ 1034788 w 1970434"/>
              <a:gd name="connsiteY216" fmla="*/ 1573869 h 1958042"/>
              <a:gd name="connsiteX217" fmla="*/ 1025494 w 1970434"/>
              <a:gd name="connsiteY217" fmla="*/ 1589360 h 1958042"/>
              <a:gd name="connsiteX218" fmla="*/ 1493317 w 1970434"/>
              <a:gd name="connsiteY218" fmla="*/ 1570771 h 1958042"/>
              <a:gd name="connsiteX219" fmla="*/ 1496415 w 1970434"/>
              <a:gd name="connsiteY219" fmla="*/ 1580066 h 1958042"/>
              <a:gd name="connsiteX220" fmla="*/ 1490219 w 1970434"/>
              <a:gd name="connsiteY220" fmla="*/ 1592458 h 1958042"/>
              <a:gd name="connsiteX221" fmla="*/ 1471630 w 1970434"/>
              <a:gd name="connsiteY221" fmla="*/ 1576967 h 1958042"/>
              <a:gd name="connsiteX222" fmla="*/ 1477826 w 1970434"/>
              <a:gd name="connsiteY222" fmla="*/ 1570771 h 1958042"/>
              <a:gd name="connsiteX223" fmla="*/ 1493317 w 1970434"/>
              <a:gd name="connsiteY223" fmla="*/ 1570771 h 1958042"/>
              <a:gd name="connsiteX224" fmla="*/ 811720 w 1970434"/>
              <a:gd name="connsiteY224" fmla="*/ 1586262 h 1958042"/>
              <a:gd name="connsiteX225" fmla="*/ 771444 w 1970434"/>
              <a:gd name="connsiteY225" fmla="*/ 1635833 h 1958042"/>
              <a:gd name="connsiteX226" fmla="*/ 746659 w 1970434"/>
              <a:gd name="connsiteY226" fmla="*/ 1632734 h 1958042"/>
              <a:gd name="connsiteX227" fmla="*/ 808622 w 1970434"/>
              <a:gd name="connsiteY227" fmla="*/ 1570771 h 1958042"/>
              <a:gd name="connsiteX228" fmla="*/ 811720 w 1970434"/>
              <a:gd name="connsiteY228" fmla="*/ 1586262 h 1958042"/>
              <a:gd name="connsiteX229" fmla="*/ 1236169 w 1970434"/>
              <a:gd name="connsiteY229" fmla="*/ 1614145 h 1958042"/>
              <a:gd name="connsiteX230" fmla="*/ 1214482 w 1970434"/>
              <a:gd name="connsiteY230" fmla="*/ 1623440 h 1958042"/>
              <a:gd name="connsiteX231" fmla="*/ 1168009 w 1970434"/>
              <a:gd name="connsiteY231" fmla="*/ 1564575 h 1958042"/>
              <a:gd name="connsiteX232" fmla="*/ 1236169 w 1970434"/>
              <a:gd name="connsiteY232" fmla="*/ 1614145 h 1958042"/>
              <a:gd name="connsiteX233" fmla="*/ 415155 w 1970434"/>
              <a:gd name="connsiteY233" fmla="*/ 1576967 h 1958042"/>
              <a:gd name="connsiteX234" fmla="*/ 424449 w 1970434"/>
              <a:gd name="connsiteY234" fmla="*/ 1570771 h 1958042"/>
              <a:gd name="connsiteX235" fmla="*/ 427547 w 1970434"/>
              <a:gd name="connsiteY235" fmla="*/ 1589360 h 1958042"/>
              <a:gd name="connsiteX236" fmla="*/ 399664 w 1970434"/>
              <a:gd name="connsiteY236" fmla="*/ 1570771 h 1958042"/>
              <a:gd name="connsiteX237" fmla="*/ 405860 w 1970434"/>
              <a:gd name="connsiteY237" fmla="*/ 1561477 h 1958042"/>
              <a:gd name="connsiteX238" fmla="*/ 415155 w 1970434"/>
              <a:gd name="connsiteY238" fmla="*/ 1576967 h 1958042"/>
              <a:gd name="connsiteX239" fmla="*/ 1536692 w 1970434"/>
              <a:gd name="connsiteY239" fmla="*/ 1722581 h 1958042"/>
              <a:gd name="connsiteX240" fmla="*/ 1499513 w 1970434"/>
              <a:gd name="connsiteY240" fmla="*/ 1719483 h 1958042"/>
              <a:gd name="connsiteX241" fmla="*/ 1657520 w 1970434"/>
              <a:gd name="connsiteY241" fmla="*/ 1651323 h 1958042"/>
              <a:gd name="connsiteX242" fmla="*/ 1682305 w 1970434"/>
              <a:gd name="connsiteY242" fmla="*/ 1586262 h 1958042"/>
              <a:gd name="connsiteX243" fmla="*/ 1700894 w 1970434"/>
              <a:gd name="connsiteY243" fmla="*/ 1549084 h 1958042"/>
              <a:gd name="connsiteX244" fmla="*/ 1536692 w 1970434"/>
              <a:gd name="connsiteY244" fmla="*/ 1722581 h 1958042"/>
              <a:gd name="connsiteX245" fmla="*/ 1660618 w 1970434"/>
              <a:gd name="connsiteY245" fmla="*/ 1549084 h 1958042"/>
              <a:gd name="connsiteX246" fmla="*/ 1663716 w 1970434"/>
              <a:gd name="connsiteY246" fmla="*/ 1555280 h 1958042"/>
              <a:gd name="connsiteX247" fmla="*/ 1645127 w 1970434"/>
              <a:gd name="connsiteY247" fmla="*/ 1620342 h 1958042"/>
              <a:gd name="connsiteX248" fmla="*/ 1629637 w 1970434"/>
              <a:gd name="connsiteY248" fmla="*/ 1620342 h 1958042"/>
              <a:gd name="connsiteX249" fmla="*/ 1589360 w 1970434"/>
              <a:gd name="connsiteY249" fmla="*/ 1598655 h 1958042"/>
              <a:gd name="connsiteX250" fmla="*/ 1635833 w 1970434"/>
              <a:gd name="connsiteY250" fmla="*/ 1549084 h 1958042"/>
              <a:gd name="connsiteX251" fmla="*/ 1660618 w 1970434"/>
              <a:gd name="connsiteY251" fmla="*/ 1549084 h 1958042"/>
              <a:gd name="connsiteX252" fmla="*/ 882978 w 1970434"/>
              <a:gd name="connsiteY252" fmla="*/ 1552182 h 1958042"/>
              <a:gd name="connsiteX253" fmla="*/ 864389 w 1970434"/>
              <a:gd name="connsiteY253" fmla="*/ 1552182 h 1958042"/>
              <a:gd name="connsiteX254" fmla="*/ 879880 w 1970434"/>
              <a:gd name="connsiteY254" fmla="*/ 1539789 h 1958042"/>
              <a:gd name="connsiteX255" fmla="*/ 882978 w 1970434"/>
              <a:gd name="connsiteY255" fmla="*/ 1552182 h 1958042"/>
              <a:gd name="connsiteX256" fmla="*/ 1583164 w 1970434"/>
              <a:gd name="connsiteY256" fmla="*/ 1558378 h 1958042"/>
              <a:gd name="connsiteX257" fmla="*/ 1564575 w 1970434"/>
              <a:gd name="connsiteY257" fmla="*/ 1564575 h 1958042"/>
              <a:gd name="connsiteX258" fmla="*/ 1545986 w 1970434"/>
              <a:gd name="connsiteY258" fmla="*/ 1549084 h 1958042"/>
              <a:gd name="connsiteX259" fmla="*/ 1564575 w 1970434"/>
              <a:gd name="connsiteY259" fmla="*/ 1542888 h 1958042"/>
              <a:gd name="connsiteX260" fmla="*/ 1564575 w 1970434"/>
              <a:gd name="connsiteY260" fmla="*/ 1536691 h 1958042"/>
              <a:gd name="connsiteX261" fmla="*/ 1583164 w 1970434"/>
              <a:gd name="connsiteY261" fmla="*/ 1558378 h 1958042"/>
              <a:gd name="connsiteX262" fmla="*/ 1158715 w 1970434"/>
              <a:gd name="connsiteY262" fmla="*/ 1617244 h 1958042"/>
              <a:gd name="connsiteX263" fmla="*/ 1019297 w 1970434"/>
              <a:gd name="connsiteY263" fmla="*/ 1734974 h 1958042"/>
              <a:gd name="connsiteX264" fmla="*/ 1037886 w 1970434"/>
              <a:gd name="connsiteY264" fmla="*/ 1793839 h 1958042"/>
              <a:gd name="connsiteX265" fmla="*/ 1013101 w 1970434"/>
              <a:gd name="connsiteY265" fmla="*/ 1806232 h 1958042"/>
              <a:gd name="connsiteX266" fmla="*/ 979021 w 1970434"/>
              <a:gd name="connsiteY266" fmla="*/ 1806232 h 1958042"/>
              <a:gd name="connsiteX267" fmla="*/ 994512 w 1970434"/>
              <a:gd name="connsiteY267" fmla="*/ 1744268 h 1958042"/>
              <a:gd name="connsiteX268" fmla="*/ 867487 w 1970434"/>
              <a:gd name="connsiteY268" fmla="*/ 1623440 h 1958042"/>
              <a:gd name="connsiteX269" fmla="*/ 821015 w 1970434"/>
              <a:gd name="connsiteY269" fmla="*/ 1629636 h 1958042"/>
              <a:gd name="connsiteX270" fmla="*/ 833407 w 1970434"/>
              <a:gd name="connsiteY270" fmla="*/ 1539789 h 1958042"/>
              <a:gd name="connsiteX271" fmla="*/ 988316 w 1970434"/>
              <a:gd name="connsiteY271" fmla="*/ 1626538 h 1958042"/>
              <a:gd name="connsiteX272" fmla="*/ 1149420 w 1970434"/>
              <a:gd name="connsiteY272" fmla="*/ 1530495 h 1958042"/>
              <a:gd name="connsiteX273" fmla="*/ 1158715 w 1970434"/>
              <a:gd name="connsiteY273" fmla="*/ 1617244 h 1958042"/>
              <a:gd name="connsiteX274" fmla="*/ 1109144 w 1970434"/>
              <a:gd name="connsiteY274" fmla="*/ 1552182 h 1958042"/>
              <a:gd name="connsiteX275" fmla="*/ 1096752 w 1970434"/>
              <a:gd name="connsiteY275" fmla="*/ 1552182 h 1958042"/>
              <a:gd name="connsiteX276" fmla="*/ 1106046 w 1970434"/>
              <a:gd name="connsiteY276" fmla="*/ 1530495 h 1958042"/>
              <a:gd name="connsiteX277" fmla="*/ 1109144 w 1970434"/>
              <a:gd name="connsiteY277" fmla="*/ 1552182 h 1958042"/>
              <a:gd name="connsiteX278" fmla="*/ 461627 w 1970434"/>
              <a:gd name="connsiteY278" fmla="*/ 1549084 h 1958042"/>
              <a:gd name="connsiteX279" fmla="*/ 461627 w 1970434"/>
              <a:gd name="connsiteY279" fmla="*/ 1561477 h 1958042"/>
              <a:gd name="connsiteX280" fmla="*/ 480216 w 1970434"/>
              <a:gd name="connsiteY280" fmla="*/ 1561477 h 1958042"/>
              <a:gd name="connsiteX281" fmla="*/ 483314 w 1970434"/>
              <a:gd name="connsiteY281" fmla="*/ 1567673 h 1958042"/>
              <a:gd name="connsiteX282" fmla="*/ 467823 w 1970434"/>
              <a:gd name="connsiteY282" fmla="*/ 1580066 h 1958042"/>
              <a:gd name="connsiteX283" fmla="*/ 449234 w 1970434"/>
              <a:gd name="connsiteY283" fmla="*/ 1580066 h 1958042"/>
              <a:gd name="connsiteX284" fmla="*/ 449234 w 1970434"/>
              <a:gd name="connsiteY284" fmla="*/ 1561477 h 1958042"/>
              <a:gd name="connsiteX285" fmla="*/ 480216 w 1970434"/>
              <a:gd name="connsiteY285" fmla="*/ 1530495 h 1958042"/>
              <a:gd name="connsiteX286" fmla="*/ 461627 w 1970434"/>
              <a:gd name="connsiteY286" fmla="*/ 1549084 h 1958042"/>
              <a:gd name="connsiteX287" fmla="*/ 690892 w 1970434"/>
              <a:gd name="connsiteY287" fmla="*/ 1542888 h 1958042"/>
              <a:gd name="connsiteX288" fmla="*/ 669204 w 1970434"/>
              <a:gd name="connsiteY288" fmla="*/ 1536691 h 1958042"/>
              <a:gd name="connsiteX289" fmla="*/ 647517 w 1970434"/>
              <a:gd name="connsiteY289" fmla="*/ 1567673 h 1958042"/>
              <a:gd name="connsiteX290" fmla="*/ 638223 w 1970434"/>
              <a:gd name="connsiteY290" fmla="*/ 1549084 h 1958042"/>
              <a:gd name="connsiteX291" fmla="*/ 672303 w 1970434"/>
              <a:gd name="connsiteY291" fmla="*/ 1518102 h 1958042"/>
              <a:gd name="connsiteX292" fmla="*/ 690892 w 1970434"/>
              <a:gd name="connsiteY292" fmla="*/ 1542888 h 1958042"/>
              <a:gd name="connsiteX293" fmla="*/ 616536 w 1970434"/>
              <a:gd name="connsiteY293" fmla="*/ 1623440 h 1958042"/>
              <a:gd name="connsiteX294" fmla="*/ 678499 w 1970434"/>
              <a:gd name="connsiteY294" fmla="*/ 1623440 h 1958042"/>
              <a:gd name="connsiteX295" fmla="*/ 619634 w 1970434"/>
              <a:gd name="connsiteY295" fmla="*/ 1635833 h 1958042"/>
              <a:gd name="connsiteX296" fmla="*/ 505001 w 1970434"/>
              <a:gd name="connsiteY296" fmla="*/ 1545986 h 1958042"/>
              <a:gd name="connsiteX297" fmla="*/ 517394 w 1970434"/>
              <a:gd name="connsiteY297" fmla="*/ 1508808 h 1958042"/>
              <a:gd name="connsiteX298" fmla="*/ 616536 w 1970434"/>
              <a:gd name="connsiteY298" fmla="*/ 1623440 h 1958042"/>
              <a:gd name="connsiteX299" fmla="*/ 1496415 w 1970434"/>
              <a:gd name="connsiteY299" fmla="*/ 1555280 h 1958042"/>
              <a:gd name="connsiteX300" fmla="*/ 1493317 w 1970434"/>
              <a:gd name="connsiteY300" fmla="*/ 1536691 h 1958042"/>
              <a:gd name="connsiteX301" fmla="*/ 1511906 w 1970434"/>
              <a:gd name="connsiteY301" fmla="*/ 1542888 h 1958042"/>
              <a:gd name="connsiteX302" fmla="*/ 1515004 w 1970434"/>
              <a:gd name="connsiteY302" fmla="*/ 1533593 h 1958042"/>
              <a:gd name="connsiteX303" fmla="*/ 1493317 w 1970434"/>
              <a:gd name="connsiteY303" fmla="*/ 1508808 h 1958042"/>
              <a:gd name="connsiteX304" fmla="*/ 1527397 w 1970434"/>
              <a:gd name="connsiteY304" fmla="*/ 1552182 h 1958042"/>
              <a:gd name="connsiteX305" fmla="*/ 1496415 w 1970434"/>
              <a:gd name="connsiteY305" fmla="*/ 1555280 h 1958042"/>
              <a:gd name="connsiteX306" fmla="*/ 1344605 w 1970434"/>
              <a:gd name="connsiteY306" fmla="*/ 1530495 h 1958042"/>
              <a:gd name="connsiteX307" fmla="*/ 1332212 w 1970434"/>
              <a:gd name="connsiteY307" fmla="*/ 1545986 h 1958042"/>
              <a:gd name="connsiteX308" fmla="*/ 1310525 w 1970434"/>
              <a:gd name="connsiteY308" fmla="*/ 1521200 h 1958042"/>
              <a:gd name="connsiteX309" fmla="*/ 1295034 w 1970434"/>
              <a:gd name="connsiteY309" fmla="*/ 1527397 h 1958042"/>
              <a:gd name="connsiteX310" fmla="*/ 1291936 w 1970434"/>
              <a:gd name="connsiteY310" fmla="*/ 1518102 h 1958042"/>
              <a:gd name="connsiteX311" fmla="*/ 1307427 w 1970434"/>
              <a:gd name="connsiteY311" fmla="*/ 1505710 h 1958042"/>
              <a:gd name="connsiteX312" fmla="*/ 1344605 w 1970434"/>
              <a:gd name="connsiteY312" fmla="*/ 1530495 h 1958042"/>
              <a:gd name="connsiteX313" fmla="*/ 322210 w 1970434"/>
              <a:gd name="connsiteY313" fmla="*/ 1549084 h 1958042"/>
              <a:gd name="connsiteX314" fmla="*/ 263344 w 1970434"/>
              <a:gd name="connsiteY314" fmla="*/ 1545986 h 1958042"/>
              <a:gd name="connsiteX315" fmla="*/ 285031 w 1970434"/>
              <a:gd name="connsiteY315" fmla="*/ 1499513 h 1958042"/>
              <a:gd name="connsiteX316" fmla="*/ 322210 w 1970434"/>
              <a:gd name="connsiteY316" fmla="*/ 1549084 h 1958042"/>
              <a:gd name="connsiteX317" fmla="*/ 390369 w 1970434"/>
              <a:gd name="connsiteY317" fmla="*/ 1530495 h 1958042"/>
              <a:gd name="connsiteX318" fmla="*/ 396566 w 1970434"/>
              <a:gd name="connsiteY318" fmla="*/ 1536691 h 1958042"/>
              <a:gd name="connsiteX319" fmla="*/ 412056 w 1970434"/>
              <a:gd name="connsiteY319" fmla="*/ 1527397 h 1958042"/>
              <a:gd name="connsiteX320" fmla="*/ 412056 w 1970434"/>
              <a:gd name="connsiteY320" fmla="*/ 1536691 h 1958042"/>
              <a:gd name="connsiteX321" fmla="*/ 381075 w 1970434"/>
              <a:gd name="connsiteY321" fmla="*/ 1555280 h 1958042"/>
              <a:gd name="connsiteX322" fmla="*/ 374878 w 1970434"/>
              <a:gd name="connsiteY322" fmla="*/ 1533593 h 1958042"/>
              <a:gd name="connsiteX323" fmla="*/ 399664 w 1970434"/>
              <a:gd name="connsiteY323" fmla="*/ 1496415 h 1958042"/>
              <a:gd name="connsiteX324" fmla="*/ 390369 w 1970434"/>
              <a:gd name="connsiteY324" fmla="*/ 1530495 h 1958042"/>
              <a:gd name="connsiteX325" fmla="*/ 1468532 w 1970434"/>
              <a:gd name="connsiteY325" fmla="*/ 1530495 h 1958042"/>
              <a:gd name="connsiteX326" fmla="*/ 1347703 w 1970434"/>
              <a:gd name="connsiteY326" fmla="*/ 1617244 h 1958042"/>
              <a:gd name="connsiteX327" fmla="*/ 1301231 w 1970434"/>
              <a:gd name="connsiteY327" fmla="*/ 1611047 h 1958042"/>
              <a:gd name="connsiteX328" fmla="*/ 1456139 w 1970434"/>
              <a:gd name="connsiteY328" fmla="*/ 1490219 h 1958042"/>
              <a:gd name="connsiteX329" fmla="*/ 1468532 w 1970434"/>
              <a:gd name="connsiteY329" fmla="*/ 1530495 h 1958042"/>
              <a:gd name="connsiteX330" fmla="*/ 700186 w 1970434"/>
              <a:gd name="connsiteY330" fmla="*/ 1521200 h 1958042"/>
              <a:gd name="connsiteX331" fmla="*/ 681597 w 1970434"/>
              <a:gd name="connsiteY331" fmla="*/ 1505710 h 1958042"/>
              <a:gd name="connsiteX332" fmla="*/ 663008 w 1970434"/>
              <a:gd name="connsiteY332" fmla="*/ 1502611 h 1958042"/>
              <a:gd name="connsiteX333" fmla="*/ 616536 w 1970434"/>
              <a:gd name="connsiteY333" fmla="*/ 1542888 h 1958042"/>
              <a:gd name="connsiteX334" fmla="*/ 659910 w 1970434"/>
              <a:gd name="connsiteY334" fmla="*/ 1490219 h 1958042"/>
              <a:gd name="connsiteX335" fmla="*/ 700186 w 1970434"/>
              <a:gd name="connsiteY335" fmla="*/ 1521200 h 1958042"/>
              <a:gd name="connsiteX336" fmla="*/ 1050279 w 1970434"/>
              <a:gd name="connsiteY336" fmla="*/ 1487121 h 1958042"/>
              <a:gd name="connsiteX337" fmla="*/ 997610 w 1970434"/>
              <a:gd name="connsiteY337" fmla="*/ 1496415 h 1958042"/>
              <a:gd name="connsiteX338" fmla="*/ 935647 w 1970434"/>
              <a:gd name="connsiteY338" fmla="*/ 1487121 h 1958042"/>
              <a:gd name="connsiteX339" fmla="*/ 1050279 w 1970434"/>
              <a:gd name="connsiteY339" fmla="*/ 1487121 h 1958042"/>
              <a:gd name="connsiteX340" fmla="*/ 1369390 w 1970434"/>
              <a:gd name="connsiteY340" fmla="*/ 1515004 h 1958042"/>
              <a:gd name="connsiteX341" fmla="*/ 1366292 w 1970434"/>
              <a:gd name="connsiteY341" fmla="*/ 1527397 h 1958042"/>
              <a:gd name="connsiteX342" fmla="*/ 1316722 w 1970434"/>
              <a:gd name="connsiteY342" fmla="*/ 1487121 h 1958042"/>
              <a:gd name="connsiteX343" fmla="*/ 1282642 w 1970434"/>
              <a:gd name="connsiteY343" fmla="*/ 1505710 h 1958042"/>
              <a:gd name="connsiteX344" fmla="*/ 1316722 w 1970434"/>
              <a:gd name="connsiteY344" fmla="*/ 1477826 h 1958042"/>
              <a:gd name="connsiteX345" fmla="*/ 1369390 w 1970434"/>
              <a:gd name="connsiteY345" fmla="*/ 1515004 h 1958042"/>
              <a:gd name="connsiteX346" fmla="*/ 1595557 w 1970434"/>
              <a:gd name="connsiteY346" fmla="*/ 1530495 h 1958042"/>
              <a:gd name="connsiteX347" fmla="*/ 1558379 w 1970434"/>
              <a:gd name="connsiteY347" fmla="*/ 1515004 h 1958042"/>
              <a:gd name="connsiteX348" fmla="*/ 1558379 w 1970434"/>
              <a:gd name="connsiteY348" fmla="*/ 1505710 h 1958042"/>
              <a:gd name="connsiteX349" fmla="*/ 1580066 w 1970434"/>
              <a:gd name="connsiteY349" fmla="*/ 1505710 h 1958042"/>
              <a:gd name="connsiteX350" fmla="*/ 1586262 w 1970434"/>
              <a:gd name="connsiteY350" fmla="*/ 1499513 h 1958042"/>
              <a:gd name="connsiteX351" fmla="*/ 1570771 w 1970434"/>
              <a:gd name="connsiteY351" fmla="*/ 1474728 h 1958042"/>
              <a:gd name="connsiteX352" fmla="*/ 1598655 w 1970434"/>
              <a:gd name="connsiteY352" fmla="*/ 1511906 h 1958042"/>
              <a:gd name="connsiteX353" fmla="*/ 1595557 w 1970434"/>
              <a:gd name="connsiteY353" fmla="*/ 1530495 h 1958042"/>
              <a:gd name="connsiteX354" fmla="*/ 1728778 w 1970434"/>
              <a:gd name="connsiteY354" fmla="*/ 1511906 h 1958042"/>
              <a:gd name="connsiteX355" fmla="*/ 1673011 w 1970434"/>
              <a:gd name="connsiteY355" fmla="*/ 1518102 h 1958042"/>
              <a:gd name="connsiteX356" fmla="*/ 1669913 w 1970434"/>
              <a:gd name="connsiteY356" fmla="*/ 1511906 h 1958042"/>
              <a:gd name="connsiteX357" fmla="*/ 1703993 w 1970434"/>
              <a:gd name="connsiteY357" fmla="*/ 1465433 h 1958042"/>
              <a:gd name="connsiteX358" fmla="*/ 1728778 w 1970434"/>
              <a:gd name="connsiteY358" fmla="*/ 1511906 h 1958042"/>
              <a:gd name="connsiteX359" fmla="*/ 1651324 w 1970434"/>
              <a:gd name="connsiteY359" fmla="*/ 1480924 h 1958042"/>
              <a:gd name="connsiteX360" fmla="*/ 1635833 w 1970434"/>
              <a:gd name="connsiteY360" fmla="*/ 1477826 h 1958042"/>
              <a:gd name="connsiteX361" fmla="*/ 1638931 w 1970434"/>
              <a:gd name="connsiteY361" fmla="*/ 1465433 h 1958042"/>
              <a:gd name="connsiteX362" fmla="*/ 1651324 w 1970434"/>
              <a:gd name="connsiteY362" fmla="*/ 1480924 h 1958042"/>
              <a:gd name="connsiteX363" fmla="*/ 808622 w 1970434"/>
              <a:gd name="connsiteY363" fmla="*/ 1493317 h 1958042"/>
              <a:gd name="connsiteX364" fmla="*/ 786935 w 1970434"/>
              <a:gd name="connsiteY364" fmla="*/ 1462335 h 1958042"/>
              <a:gd name="connsiteX365" fmla="*/ 808622 w 1970434"/>
              <a:gd name="connsiteY365" fmla="*/ 1493317 h 1958042"/>
              <a:gd name="connsiteX366" fmla="*/ 446136 w 1970434"/>
              <a:gd name="connsiteY366" fmla="*/ 1468532 h 1958042"/>
              <a:gd name="connsiteX367" fmla="*/ 433744 w 1970434"/>
              <a:gd name="connsiteY367" fmla="*/ 1496415 h 1958042"/>
              <a:gd name="connsiteX368" fmla="*/ 436842 w 1970434"/>
              <a:gd name="connsiteY368" fmla="*/ 1505710 h 1958042"/>
              <a:gd name="connsiteX369" fmla="*/ 461627 w 1970434"/>
              <a:gd name="connsiteY369" fmla="*/ 1505710 h 1958042"/>
              <a:gd name="connsiteX370" fmla="*/ 443038 w 1970434"/>
              <a:gd name="connsiteY370" fmla="*/ 1530495 h 1958042"/>
              <a:gd name="connsiteX371" fmla="*/ 421351 w 1970434"/>
              <a:gd name="connsiteY371" fmla="*/ 1493317 h 1958042"/>
              <a:gd name="connsiteX372" fmla="*/ 446136 w 1970434"/>
              <a:gd name="connsiteY372" fmla="*/ 1459237 h 1958042"/>
              <a:gd name="connsiteX373" fmla="*/ 446136 w 1970434"/>
              <a:gd name="connsiteY373" fmla="*/ 1468532 h 1958042"/>
              <a:gd name="connsiteX374" fmla="*/ 858193 w 1970434"/>
              <a:gd name="connsiteY374" fmla="*/ 1453041 h 1958042"/>
              <a:gd name="connsiteX375" fmla="*/ 833407 w 1970434"/>
              <a:gd name="connsiteY375" fmla="*/ 1502611 h 1958042"/>
              <a:gd name="connsiteX376" fmla="*/ 827211 w 1970434"/>
              <a:gd name="connsiteY376" fmla="*/ 1480924 h 1958042"/>
              <a:gd name="connsiteX377" fmla="*/ 845800 w 1970434"/>
              <a:gd name="connsiteY377" fmla="*/ 1453041 h 1958042"/>
              <a:gd name="connsiteX378" fmla="*/ 858193 w 1970434"/>
              <a:gd name="connsiteY378" fmla="*/ 1453041 h 1958042"/>
              <a:gd name="connsiteX379" fmla="*/ 322210 w 1970434"/>
              <a:gd name="connsiteY379" fmla="*/ 1477826 h 1958042"/>
              <a:gd name="connsiteX380" fmla="*/ 306719 w 1970434"/>
              <a:gd name="connsiteY380" fmla="*/ 1468532 h 1958042"/>
              <a:gd name="connsiteX381" fmla="*/ 306719 w 1970434"/>
              <a:gd name="connsiteY381" fmla="*/ 1459237 h 1958042"/>
              <a:gd name="connsiteX382" fmla="*/ 322210 w 1970434"/>
              <a:gd name="connsiteY382" fmla="*/ 1453041 h 1958042"/>
              <a:gd name="connsiteX383" fmla="*/ 322210 w 1970434"/>
              <a:gd name="connsiteY383" fmla="*/ 1477826 h 1958042"/>
              <a:gd name="connsiteX384" fmla="*/ 1152519 w 1970434"/>
              <a:gd name="connsiteY384" fmla="*/ 1480924 h 1958042"/>
              <a:gd name="connsiteX385" fmla="*/ 1143224 w 1970434"/>
              <a:gd name="connsiteY385" fmla="*/ 1502611 h 1958042"/>
              <a:gd name="connsiteX386" fmla="*/ 1124635 w 1970434"/>
              <a:gd name="connsiteY386" fmla="*/ 1456139 h 1958042"/>
              <a:gd name="connsiteX387" fmla="*/ 1133930 w 1970434"/>
              <a:gd name="connsiteY387" fmla="*/ 1449943 h 1958042"/>
              <a:gd name="connsiteX388" fmla="*/ 1152519 w 1970434"/>
              <a:gd name="connsiteY388" fmla="*/ 1480924 h 1958042"/>
              <a:gd name="connsiteX389" fmla="*/ 1177304 w 1970434"/>
              <a:gd name="connsiteY389" fmla="*/ 1480924 h 1958042"/>
              <a:gd name="connsiteX390" fmla="*/ 1189697 w 1970434"/>
              <a:gd name="connsiteY390" fmla="*/ 1493317 h 1958042"/>
              <a:gd name="connsiteX391" fmla="*/ 1208286 w 1970434"/>
              <a:gd name="connsiteY391" fmla="*/ 1462335 h 1958042"/>
              <a:gd name="connsiteX392" fmla="*/ 1205188 w 1970434"/>
              <a:gd name="connsiteY392" fmla="*/ 1493317 h 1958042"/>
              <a:gd name="connsiteX393" fmla="*/ 1279544 w 1970434"/>
              <a:gd name="connsiteY393" fmla="*/ 1456139 h 1958042"/>
              <a:gd name="connsiteX394" fmla="*/ 1278180 w 1970434"/>
              <a:gd name="connsiteY394" fmla="*/ 1448579 h 1958042"/>
              <a:gd name="connsiteX395" fmla="*/ 1279544 w 1970434"/>
              <a:gd name="connsiteY395" fmla="*/ 1446844 h 1958042"/>
              <a:gd name="connsiteX396" fmla="*/ 1279544 w 1970434"/>
              <a:gd name="connsiteY396" fmla="*/ 1462335 h 1958042"/>
              <a:gd name="connsiteX397" fmla="*/ 1198991 w 1970434"/>
              <a:gd name="connsiteY397" fmla="*/ 1493317 h 1958042"/>
              <a:gd name="connsiteX398" fmla="*/ 1174206 w 1970434"/>
              <a:gd name="connsiteY398" fmla="*/ 1490219 h 1958042"/>
              <a:gd name="connsiteX399" fmla="*/ 1198991 w 1970434"/>
              <a:gd name="connsiteY399" fmla="*/ 1446844 h 1958042"/>
              <a:gd name="connsiteX400" fmla="*/ 1177304 w 1970434"/>
              <a:gd name="connsiteY400" fmla="*/ 1480924 h 1958042"/>
              <a:gd name="connsiteX401" fmla="*/ 613437 w 1970434"/>
              <a:gd name="connsiteY401" fmla="*/ 1446844 h 1958042"/>
              <a:gd name="connsiteX402" fmla="*/ 607241 w 1970434"/>
              <a:gd name="connsiteY402" fmla="*/ 1465433 h 1958042"/>
              <a:gd name="connsiteX403" fmla="*/ 594848 w 1970434"/>
              <a:gd name="connsiteY403" fmla="*/ 1456139 h 1958042"/>
              <a:gd name="connsiteX404" fmla="*/ 594848 w 1970434"/>
              <a:gd name="connsiteY404" fmla="*/ 1446844 h 1958042"/>
              <a:gd name="connsiteX405" fmla="*/ 613437 w 1970434"/>
              <a:gd name="connsiteY405" fmla="*/ 1446844 h 1958042"/>
              <a:gd name="connsiteX406" fmla="*/ 1549084 w 1970434"/>
              <a:gd name="connsiteY406" fmla="*/ 1468532 h 1958042"/>
              <a:gd name="connsiteX407" fmla="*/ 1539790 w 1970434"/>
              <a:gd name="connsiteY407" fmla="*/ 1508808 h 1958042"/>
              <a:gd name="connsiteX408" fmla="*/ 1515004 w 1970434"/>
              <a:gd name="connsiteY408" fmla="*/ 1490219 h 1958042"/>
              <a:gd name="connsiteX409" fmla="*/ 1515004 w 1970434"/>
              <a:gd name="connsiteY409" fmla="*/ 1480924 h 1958042"/>
              <a:gd name="connsiteX410" fmla="*/ 1536692 w 1970434"/>
              <a:gd name="connsiteY410" fmla="*/ 1484022 h 1958042"/>
              <a:gd name="connsiteX411" fmla="*/ 1542888 w 1970434"/>
              <a:gd name="connsiteY411" fmla="*/ 1477826 h 1958042"/>
              <a:gd name="connsiteX412" fmla="*/ 1530495 w 1970434"/>
              <a:gd name="connsiteY412" fmla="*/ 1456139 h 1958042"/>
              <a:gd name="connsiteX413" fmla="*/ 1530495 w 1970434"/>
              <a:gd name="connsiteY413" fmla="*/ 1437550 h 1958042"/>
              <a:gd name="connsiteX414" fmla="*/ 1549084 w 1970434"/>
              <a:gd name="connsiteY414" fmla="*/ 1468532 h 1958042"/>
              <a:gd name="connsiteX415" fmla="*/ 362486 w 1970434"/>
              <a:gd name="connsiteY415" fmla="*/ 1431354 h 1958042"/>
              <a:gd name="connsiteX416" fmla="*/ 362486 w 1970434"/>
              <a:gd name="connsiteY416" fmla="*/ 1446844 h 1958042"/>
              <a:gd name="connsiteX417" fmla="*/ 356289 w 1970434"/>
              <a:gd name="connsiteY417" fmla="*/ 1465433 h 1958042"/>
              <a:gd name="connsiteX418" fmla="*/ 384173 w 1970434"/>
              <a:gd name="connsiteY418" fmla="*/ 1480924 h 1958042"/>
              <a:gd name="connsiteX419" fmla="*/ 362486 w 1970434"/>
              <a:gd name="connsiteY419" fmla="*/ 1502611 h 1958042"/>
              <a:gd name="connsiteX420" fmla="*/ 343897 w 1970434"/>
              <a:gd name="connsiteY420" fmla="*/ 1468532 h 1958042"/>
              <a:gd name="connsiteX421" fmla="*/ 353191 w 1970434"/>
              <a:gd name="connsiteY421" fmla="*/ 1431354 h 1958042"/>
              <a:gd name="connsiteX422" fmla="*/ 362486 w 1970434"/>
              <a:gd name="connsiteY422" fmla="*/ 1431354 h 1958042"/>
              <a:gd name="connsiteX423" fmla="*/ 1381783 w 1970434"/>
              <a:gd name="connsiteY423" fmla="*/ 1440648 h 1958042"/>
              <a:gd name="connsiteX424" fmla="*/ 1366292 w 1970434"/>
              <a:gd name="connsiteY424" fmla="*/ 1443746 h 1958042"/>
              <a:gd name="connsiteX425" fmla="*/ 1369390 w 1970434"/>
              <a:gd name="connsiteY425" fmla="*/ 1428255 h 1958042"/>
              <a:gd name="connsiteX426" fmla="*/ 1381783 w 1970434"/>
              <a:gd name="connsiteY426" fmla="*/ 1440648 h 1958042"/>
              <a:gd name="connsiteX427" fmla="*/ 1251660 w 1970434"/>
              <a:gd name="connsiteY427" fmla="*/ 1428255 h 1958042"/>
              <a:gd name="connsiteX428" fmla="*/ 1264053 w 1970434"/>
              <a:gd name="connsiteY428" fmla="*/ 1437550 h 1958042"/>
              <a:gd name="connsiteX429" fmla="*/ 1242366 w 1970434"/>
              <a:gd name="connsiteY429" fmla="*/ 1428255 h 1958042"/>
              <a:gd name="connsiteX430" fmla="*/ 1251660 w 1970434"/>
              <a:gd name="connsiteY430" fmla="*/ 1428255 h 1958042"/>
              <a:gd name="connsiteX431" fmla="*/ 1660618 w 1970434"/>
              <a:gd name="connsiteY431" fmla="*/ 1456139 h 1958042"/>
              <a:gd name="connsiteX432" fmla="*/ 1642029 w 1970434"/>
              <a:gd name="connsiteY432" fmla="*/ 1431354 h 1958042"/>
              <a:gd name="connsiteX433" fmla="*/ 1673011 w 1970434"/>
              <a:gd name="connsiteY433" fmla="*/ 1453041 h 1958042"/>
              <a:gd name="connsiteX434" fmla="*/ 1660618 w 1970434"/>
              <a:gd name="connsiteY434" fmla="*/ 1456139 h 1958042"/>
              <a:gd name="connsiteX435" fmla="*/ 495707 w 1970434"/>
              <a:gd name="connsiteY435" fmla="*/ 1468532 h 1958042"/>
              <a:gd name="connsiteX436" fmla="*/ 511198 w 1970434"/>
              <a:gd name="connsiteY436" fmla="*/ 1459237 h 1958042"/>
              <a:gd name="connsiteX437" fmla="*/ 489511 w 1970434"/>
              <a:gd name="connsiteY437" fmla="*/ 1502611 h 1958042"/>
              <a:gd name="connsiteX438" fmla="*/ 467823 w 1970434"/>
              <a:gd name="connsiteY438" fmla="*/ 1465433 h 1958042"/>
              <a:gd name="connsiteX439" fmla="*/ 477118 w 1970434"/>
              <a:gd name="connsiteY439" fmla="*/ 1418961 h 1958042"/>
              <a:gd name="connsiteX440" fmla="*/ 495707 w 1970434"/>
              <a:gd name="connsiteY440" fmla="*/ 1468532 h 1958042"/>
              <a:gd name="connsiteX441" fmla="*/ 263344 w 1970434"/>
              <a:gd name="connsiteY441" fmla="*/ 1465433 h 1958042"/>
              <a:gd name="connsiteX442" fmla="*/ 254050 w 1970434"/>
              <a:gd name="connsiteY442" fmla="*/ 1480924 h 1958042"/>
              <a:gd name="connsiteX443" fmla="*/ 232363 w 1970434"/>
              <a:gd name="connsiteY443" fmla="*/ 1415863 h 1958042"/>
              <a:gd name="connsiteX444" fmla="*/ 263344 w 1970434"/>
              <a:gd name="connsiteY444" fmla="*/ 1465433 h 1958042"/>
              <a:gd name="connsiteX445" fmla="*/ 1722582 w 1970434"/>
              <a:gd name="connsiteY445" fmla="*/ 1440648 h 1958042"/>
              <a:gd name="connsiteX446" fmla="*/ 1722582 w 1970434"/>
              <a:gd name="connsiteY446" fmla="*/ 1428255 h 1958042"/>
              <a:gd name="connsiteX447" fmla="*/ 1738072 w 1970434"/>
              <a:gd name="connsiteY447" fmla="*/ 1409666 h 1958042"/>
              <a:gd name="connsiteX448" fmla="*/ 1722582 w 1970434"/>
              <a:gd name="connsiteY448" fmla="*/ 1440648 h 1958042"/>
              <a:gd name="connsiteX449" fmla="*/ 1285740 w 1970434"/>
              <a:gd name="connsiteY449" fmla="*/ 1431354 h 1958042"/>
              <a:gd name="connsiteX450" fmla="*/ 1267151 w 1970434"/>
              <a:gd name="connsiteY450" fmla="*/ 1412765 h 1958042"/>
              <a:gd name="connsiteX451" fmla="*/ 1298133 w 1970434"/>
              <a:gd name="connsiteY451" fmla="*/ 1406568 h 1958042"/>
              <a:gd name="connsiteX452" fmla="*/ 1285740 w 1970434"/>
              <a:gd name="connsiteY452" fmla="*/ 1431354 h 1958042"/>
              <a:gd name="connsiteX453" fmla="*/ 1623440 w 1970434"/>
              <a:gd name="connsiteY453" fmla="*/ 1437550 h 1958042"/>
              <a:gd name="connsiteX454" fmla="*/ 1614146 w 1970434"/>
              <a:gd name="connsiteY454" fmla="*/ 1474728 h 1958042"/>
              <a:gd name="connsiteX455" fmla="*/ 1589360 w 1970434"/>
              <a:gd name="connsiteY455" fmla="*/ 1449943 h 1958042"/>
              <a:gd name="connsiteX456" fmla="*/ 1595557 w 1970434"/>
              <a:gd name="connsiteY456" fmla="*/ 1446844 h 1958042"/>
              <a:gd name="connsiteX457" fmla="*/ 1611048 w 1970434"/>
              <a:gd name="connsiteY457" fmla="*/ 1453041 h 1958042"/>
              <a:gd name="connsiteX458" fmla="*/ 1611048 w 1970434"/>
              <a:gd name="connsiteY458" fmla="*/ 1418961 h 1958042"/>
              <a:gd name="connsiteX459" fmla="*/ 1604851 w 1970434"/>
              <a:gd name="connsiteY459" fmla="*/ 1403470 h 1958042"/>
              <a:gd name="connsiteX460" fmla="*/ 1623440 w 1970434"/>
              <a:gd name="connsiteY460" fmla="*/ 1437550 h 1958042"/>
              <a:gd name="connsiteX461" fmla="*/ 1508808 w 1970434"/>
              <a:gd name="connsiteY461" fmla="*/ 1440648 h 1958042"/>
              <a:gd name="connsiteX462" fmla="*/ 1487121 w 1970434"/>
              <a:gd name="connsiteY462" fmla="*/ 1480924 h 1958042"/>
              <a:gd name="connsiteX463" fmla="*/ 1465434 w 1970434"/>
              <a:gd name="connsiteY463" fmla="*/ 1446844 h 1958042"/>
              <a:gd name="connsiteX464" fmla="*/ 1468532 w 1970434"/>
              <a:gd name="connsiteY464" fmla="*/ 1437550 h 1958042"/>
              <a:gd name="connsiteX465" fmla="*/ 1487121 w 1970434"/>
              <a:gd name="connsiteY465" fmla="*/ 1446844 h 1958042"/>
              <a:gd name="connsiteX466" fmla="*/ 1484023 w 1970434"/>
              <a:gd name="connsiteY466" fmla="*/ 1400372 h 1958042"/>
              <a:gd name="connsiteX467" fmla="*/ 1508808 w 1970434"/>
              <a:gd name="connsiteY467" fmla="*/ 1440648 h 1958042"/>
              <a:gd name="connsiteX468" fmla="*/ 1056475 w 1970434"/>
              <a:gd name="connsiteY468" fmla="*/ 1428255 h 1958042"/>
              <a:gd name="connsiteX469" fmla="*/ 985218 w 1970434"/>
              <a:gd name="connsiteY469" fmla="*/ 1409666 h 1958042"/>
              <a:gd name="connsiteX470" fmla="*/ 935647 w 1970434"/>
              <a:gd name="connsiteY470" fmla="*/ 1422059 h 1958042"/>
              <a:gd name="connsiteX471" fmla="*/ 991414 w 1970434"/>
              <a:gd name="connsiteY471" fmla="*/ 1400372 h 1958042"/>
              <a:gd name="connsiteX472" fmla="*/ 1056475 w 1970434"/>
              <a:gd name="connsiteY472" fmla="*/ 1428255 h 1958042"/>
              <a:gd name="connsiteX473" fmla="*/ 731168 w 1970434"/>
              <a:gd name="connsiteY473" fmla="*/ 1406568 h 1958042"/>
              <a:gd name="connsiteX474" fmla="*/ 700186 w 1970434"/>
              <a:gd name="connsiteY474" fmla="*/ 1400372 h 1958042"/>
              <a:gd name="connsiteX475" fmla="*/ 731168 w 1970434"/>
              <a:gd name="connsiteY475" fmla="*/ 1406568 h 1958042"/>
              <a:gd name="connsiteX476" fmla="*/ 418253 w 1970434"/>
              <a:gd name="connsiteY476" fmla="*/ 1397274 h 1958042"/>
              <a:gd name="connsiteX477" fmla="*/ 405860 w 1970434"/>
              <a:gd name="connsiteY477" fmla="*/ 1422059 h 1958042"/>
              <a:gd name="connsiteX478" fmla="*/ 405860 w 1970434"/>
              <a:gd name="connsiteY478" fmla="*/ 1434452 h 1958042"/>
              <a:gd name="connsiteX479" fmla="*/ 412056 w 1970434"/>
              <a:gd name="connsiteY479" fmla="*/ 1440648 h 1958042"/>
              <a:gd name="connsiteX480" fmla="*/ 430645 w 1970434"/>
              <a:gd name="connsiteY480" fmla="*/ 1431354 h 1958042"/>
              <a:gd name="connsiteX481" fmla="*/ 405860 w 1970434"/>
              <a:gd name="connsiteY481" fmla="*/ 1471630 h 1958042"/>
              <a:gd name="connsiteX482" fmla="*/ 384173 w 1970434"/>
              <a:gd name="connsiteY482" fmla="*/ 1434452 h 1958042"/>
              <a:gd name="connsiteX483" fmla="*/ 402762 w 1970434"/>
              <a:gd name="connsiteY483" fmla="*/ 1397274 h 1958042"/>
              <a:gd name="connsiteX484" fmla="*/ 418253 w 1970434"/>
              <a:gd name="connsiteY484" fmla="*/ 1397274 h 1958042"/>
              <a:gd name="connsiteX485" fmla="*/ 1267151 w 1970434"/>
              <a:gd name="connsiteY485" fmla="*/ 1391077 h 1958042"/>
              <a:gd name="connsiteX486" fmla="*/ 1254758 w 1970434"/>
              <a:gd name="connsiteY486" fmla="*/ 1394176 h 1958042"/>
              <a:gd name="connsiteX487" fmla="*/ 1251660 w 1970434"/>
              <a:gd name="connsiteY487" fmla="*/ 1387979 h 1958042"/>
              <a:gd name="connsiteX488" fmla="*/ 1267151 w 1970434"/>
              <a:gd name="connsiteY488" fmla="*/ 1391077 h 1958042"/>
              <a:gd name="connsiteX489" fmla="*/ 560768 w 1970434"/>
              <a:gd name="connsiteY489" fmla="*/ 1418961 h 1958042"/>
              <a:gd name="connsiteX490" fmla="*/ 560768 w 1970434"/>
              <a:gd name="connsiteY490" fmla="*/ 1434452 h 1958042"/>
              <a:gd name="connsiteX491" fmla="*/ 526689 w 1970434"/>
              <a:gd name="connsiteY491" fmla="*/ 1446844 h 1958042"/>
              <a:gd name="connsiteX492" fmla="*/ 505001 w 1970434"/>
              <a:gd name="connsiteY492" fmla="*/ 1400372 h 1958042"/>
              <a:gd name="connsiteX493" fmla="*/ 532885 w 1970434"/>
              <a:gd name="connsiteY493" fmla="*/ 1384881 h 1958042"/>
              <a:gd name="connsiteX494" fmla="*/ 560768 w 1970434"/>
              <a:gd name="connsiteY494" fmla="*/ 1418961 h 1958042"/>
              <a:gd name="connsiteX495" fmla="*/ 309817 w 1970434"/>
              <a:gd name="connsiteY495" fmla="*/ 1440648 h 1958042"/>
              <a:gd name="connsiteX496" fmla="*/ 297424 w 1970434"/>
              <a:gd name="connsiteY496" fmla="*/ 1443746 h 1958042"/>
              <a:gd name="connsiteX497" fmla="*/ 269541 w 1970434"/>
              <a:gd name="connsiteY497" fmla="*/ 1409666 h 1958042"/>
              <a:gd name="connsiteX498" fmla="*/ 306719 w 1970434"/>
              <a:gd name="connsiteY498" fmla="*/ 1384881 h 1958042"/>
              <a:gd name="connsiteX499" fmla="*/ 309817 w 1970434"/>
              <a:gd name="connsiteY499" fmla="*/ 1440648 h 1958042"/>
              <a:gd name="connsiteX500" fmla="*/ 1570771 w 1970434"/>
              <a:gd name="connsiteY500" fmla="*/ 1446844 h 1958042"/>
              <a:gd name="connsiteX501" fmla="*/ 1542888 w 1970434"/>
              <a:gd name="connsiteY501" fmla="*/ 1415863 h 1958042"/>
              <a:gd name="connsiteX502" fmla="*/ 1567673 w 1970434"/>
              <a:gd name="connsiteY502" fmla="*/ 1403470 h 1958042"/>
              <a:gd name="connsiteX503" fmla="*/ 1555281 w 1970434"/>
              <a:gd name="connsiteY503" fmla="*/ 1369390 h 1958042"/>
              <a:gd name="connsiteX504" fmla="*/ 1583164 w 1970434"/>
              <a:gd name="connsiteY504" fmla="*/ 1412765 h 1958042"/>
              <a:gd name="connsiteX505" fmla="*/ 1570771 w 1970434"/>
              <a:gd name="connsiteY505" fmla="*/ 1446844 h 1958042"/>
              <a:gd name="connsiteX506" fmla="*/ 467823 w 1970434"/>
              <a:gd name="connsiteY506" fmla="*/ 1387979 h 1958042"/>
              <a:gd name="connsiteX507" fmla="*/ 483314 w 1970434"/>
              <a:gd name="connsiteY507" fmla="*/ 1381783 h 1958042"/>
              <a:gd name="connsiteX508" fmla="*/ 452333 w 1970434"/>
              <a:gd name="connsiteY508" fmla="*/ 1428255 h 1958042"/>
              <a:gd name="connsiteX509" fmla="*/ 433744 w 1970434"/>
              <a:gd name="connsiteY509" fmla="*/ 1387979 h 1958042"/>
              <a:gd name="connsiteX510" fmla="*/ 449234 w 1970434"/>
              <a:gd name="connsiteY510" fmla="*/ 1369390 h 1958042"/>
              <a:gd name="connsiteX511" fmla="*/ 467823 w 1970434"/>
              <a:gd name="connsiteY511" fmla="*/ 1387979 h 1958042"/>
              <a:gd name="connsiteX512" fmla="*/ 1465434 w 1970434"/>
              <a:gd name="connsiteY512" fmla="*/ 1363194 h 1958042"/>
              <a:gd name="connsiteX513" fmla="*/ 1465434 w 1970434"/>
              <a:gd name="connsiteY513" fmla="*/ 1400372 h 1958042"/>
              <a:gd name="connsiteX514" fmla="*/ 1440648 w 1970434"/>
              <a:gd name="connsiteY514" fmla="*/ 1425157 h 1958042"/>
              <a:gd name="connsiteX515" fmla="*/ 1415863 w 1970434"/>
              <a:gd name="connsiteY515" fmla="*/ 1409666 h 1958042"/>
              <a:gd name="connsiteX516" fmla="*/ 1418961 w 1970434"/>
              <a:gd name="connsiteY516" fmla="*/ 1394176 h 1958042"/>
              <a:gd name="connsiteX517" fmla="*/ 1428256 w 1970434"/>
              <a:gd name="connsiteY517" fmla="*/ 1403470 h 1958042"/>
              <a:gd name="connsiteX518" fmla="*/ 1437550 w 1970434"/>
              <a:gd name="connsiteY518" fmla="*/ 1403470 h 1958042"/>
              <a:gd name="connsiteX519" fmla="*/ 1440648 w 1970434"/>
              <a:gd name="connsiteY519" fmla="*/ 1378685 h 1958042"/>
              <a:gd name="connsiteX520" fmla="*/ 1415863 w 1970434"/>
              <a:gd name="connsiteY520" fmla="*/ 1375587 h 1958042"/>
              <a:gd name="connsiteX521" fmla="*/ 1446845 w 1970434"/>
              <a:gd name="connsiteY521" fmla="*/ 1363194 h 1958042"/>
              <a:gd name="connsiteX522" fmla="*/ 1465434 w 1970434"/>
              <a:gd name="connsiteY522" fmla="*/ 1363194 h 1958042"/>
              <a:gd name="connsiteX523" fmla="*/ 226166 w 1970434"/>
              <a:gd name="connsiteY523" fmla="*/ 1487121 h 1958042"/>
              <a:gd name="connsiteX524" fmla="*/ 226166 w 1970434"/>
              <a:gd name="connsiteY524" fmla="*/ 1536691 h 1958042"/>
              <a:gd name="connsiteX525" fmla="*/ 123927 w 1970434"/>
              <a:gd name="connsiteY525" fmla="*/ 1397274 h 1958042"/>
              <a:gd name="connsiteX526" fmla="*/ 123927 w 1970434"/>
              <a:gd name="connsiteY526" fmla="*/ 1360096 h 1958042"/>
              <a:gd name="connsiteX527" fmla="*/ 226166 w 1970434"/>
              <a:gd name="connsiteY527" fmla="*/ 1487121 h 1958042"/>
              <a:gd name="connsiteX528" fmla="*/ 1700894 w 1970434"/>
              <a:gd name="connsiteY528" fmla="*/ 1397274 h 1958042"/>
              <a:gd name="connsiteX529" fmla="*/ 1688502 w 1970434"/>
              <a:gd name="connsiteY529" fmla="*/ 1425157 h 1958042"/>
              <a:gd name="connsiteX530" fmla="*/ 1657520 w 1970434"/>
              <a:gd name="connsiteY530" fmla="*/ 1406568 h 1958042"/>
              <a:gd name="connsiteX531" fmla="*/ 1660618 w 1970434"/>
              <a:gd name="connsiteY531" fmla="*/ 1394176 h 1958042"/>
              <a:gd name="connsiteX532" fmla="*/ 1679207 w 1970434"/>
              <a:gd name="connsiteY532" fmla="*/ 1403470 h 1958042"/>
              <a:gd name="connsiteX533" fmla="*/ 1682305 w 1970434"/>
              <a:gd name="connsiteY533" fmla="*/ 1394176 h 1958042"/>
              <a:gd name="connsiteX534" fmla="*/ 1660618 w 1970434"/>
              <a:gd name="connsiteY534" fmla="*/ 1381783 h 1958042"/>
              <a:gd name="connsiteX535" fmla="*/ 1660618 w 1970434"/>
              <a:gd name="connsiteY535" fmla="*/ 1356998 h 1958042"/>
              <a:gd name="connsiteX536" fmla="*/ 1700894 w 1970434"/>
              <a:gd name="connsiteY536" fmla="*/ 1397274 h 1958042"/>
              <a:gd name="connsiteX537" fmla="*/ 216872 w 1970434"/>
              <a:gd name="connsiteY537" fmla="*/ 1391077 h 1958042"/>
              <a:gd name="connsiteX538" fmla="*/ 192086 w 1970434"/>
              <a:gd name="connsiteY538" fmla="*/ 1356998 h 1958042"/>
              <a:gd name="connsiteX539" fmla="*/ 216872 w 1970434"/>
              <a:gd name="connsiteY539" fmla="*/ 1391077 h 1958042"/>
              <a:gd name="connsiteX540" fmla="*/ 1267151 w 1970434"/>
              <a:gd name="connsiteY540" fmla="*/ 1353899 h 1958042"/>
              <a:gd name="connsiteX541" fmla="*/ 1248562 w 1970434"/>
              <a:gd name="connsiteY541" fmla="*/ 1375587 h 1958042"/>
              <a:gd name="connsiteX542" fmla="*/ 1270249 w 1970434"/>
              <a:gd name="connsiteY542" fmla="*/ 1366292 h 1958042"/>
              <a:gd name="connsiteX543" fmla="*/ 1245464 w 1970434"/>
              <a:gd name="connsiteY543" fmla="*/ 1381783 h 1958042"/>
              <a:gd name="connsiteX544" fmla="*/ 1217580 w 1970434"/>
              <a:gd name="connsiteY544" fmla="*/ 1375587 h 1958042"/>
              <a:gd name="connsiteX545" fmla="*/ 1177304 w 1970434"/>
              <a:gd name="connsiteY545" fmla="*/ 1409666 h 1958042"/>
              <a:gd name="connsiteX546" fmla="*/ 1189697 w 1970434"/>
              <a:gd name="connsiteY546" fmla="*/ 1437550 h 1958042"/>
              <a:gd name="connsiteX547" fmla="*/ 1177304 w 1970434"/>
              <a:gd name="connsiteY547" fmla="*/ 1459237 h 1958042"/>
              <a:gd name="connsiteX548" fmla="*/ 1140126 w 1970434"/>
              <a:gd name="connsiteY548" fmla="*/ 1437550 h 1958042"/>
              <a:gd name="connsiteX549" fmla="*/ 1239267 w 1970434"/>
              <a:gd name="connsiteY549" fmla="*/ 1353899 h 1958042"/>
              <a:gd name="connsiteX550" fmla="*/ 1267151 w 1970434"/>
              <a:gd name="connsiteY550" fmla="*/ 1353899 h 1958042"/>
              <a:gd name="connsiteX551" fmla="*/ 1003807 w 1970434"/>
              <a:gd name="connsiteY551" fmla="*/ 1353899 h 1958042"/>
              <a:gd name="connsiteX552" fmla="*/ 1010003 w 1970434"/>
              <a:gd name="connsiteY552" fmla="*/ 1378685 h 1958042"/>
              <a:gd name="connsiteX553" fmla="*/ 1006905 w 1970434"/>
              <a:gd name="connsiteY553" fmla="*/ 1384881 h 1958042"/>
              <a:gd name="connsiteX554" fmla="*/ 982119 w 1970434"/>
              <a:gd name="connsiteY554" fmla="*/ 1384881 h 1958042"/>
              <a:gd name="connsiteX555" fmla="*/ 982119 w 1970434"/>
              <a:gd name="connsiteY555" fmla="*/ 1353899 h 1958042"/>
              <a:gd name="connsiteX556" fmla="*/ 1003807 w 1970434"/>
              <a:gd name="connsiteY556" fmla="*/ 1353899 h 1958042"/>
              <a:gd name="connsiteX557" fmla="*/ 1313623 w 1970434"/>
              <a:gd name="connsiteY557" fmla="*/ 1369390 h 1958042"/>
              <a:gd name="connsiteX558" fmla="*/ 1304329 w 1970434"/>
              <a:gd name="connsiteY558" fmla="*/ 1397274 h 1958042"/>
              <a:gd name="connsiteX559" fmla="*/ 1310525 w 1970434"/>
              <a:gd name="connsiteY559" fmla="*/ 1363194 h 1958042"/>
              <a:gd name="connsiteX560" fmla="*/ 1282642 w 1970434"/>
              <a:gd name="connsiteY560" fmla="*/ 1356998 h 1958042"/>
              <a:gd name="connsiteX561" fmla="*/ 1310525 w 1970434"/>
              <a:gd name="connsiteY561" fmla="*/ 1350801 h 1958042"/>
              <a:gd name="connsiteX562" fmla="*/ 1313623 w 1970434"/>
              <a:gd name="connsiteY562" fmla="*/ 1369390 h 1958042"/>
              <a:gd name="connsiteX563" fmla="*/ 1059574 w 1970434"/>
              <a:gd name="connsiteY563" fmla="*/ 1350801 h 1958042"/>
              <a:gd name="connsiteX564" fmla="*/ 1044083 w 1970434"/>
              <a:gd name="connsiteY564" fmla="*/ 1394176 h 1958042"/>
              <a:gd name="connsiteX565" fmla="*/ 1022396 w 1970434"/>
              <a:gd name="connsiteY565" fmla="*/ 1378685 h 1958042"/>
              <a:gd name="connsiteX566" fmla="*/ 1034788 w 1970434"/>
              <a:gd name="connsiteY566" fmla="*/ 1347703 h 1958042"/>
              <a:gd name="connsiteX567" fmla="*/ 1059574 w 1970434"/>
              <a:gd name="connsiteY567" fmla="*/ 1350801 h 1958042"/>
              <a:gd name="connsiteX568" fmla="*/ 362486 w 1970434"/>
              <a:gd name="connsiteY568" fmla="*/ 1347703 h 1958042"/>
              <a:gd name="connsiteX569" fmla="*/ 334602 w 1970434"/>
              <a:gd name="connsiteY569" fmla="*/ 1400372 h 1958042"/>
              <a:gd name="connsiteX570" fmla="*/ 340799 w 1970434"/>
              <a:gd name="connsiteY570" fmla="*/ 1403470 h 1958042"/>
              <a:gd name="connsiteX571" fmla="*/ 353191 w 1970434"/>
              <a:gd name="connsiteY571" fmla="*/ 1397274 h 1958042"/>
              <a:gd name="connsiteX572" fmla="*/ 356289 w 1970434"/>
              <a:gd name="connsiteY572" fmla="*/ 1409666 h 1958042"/>
              <a:gd name="connsiteX573" fmla="*/ 334602 w 1970434"/>
              <a:gd name="connsiteY573" fmla="*/ 1428255 h 1958042"/>
              <a:gd name="connsiteX574" fmla="*/ 328406 w 1970434"/>
              <a:gd name="connsiteY574" fmla="*/ 1397274 h 1958042"/>
              <a:gd name="connsiteX575" fmla="*/ 353191 w 1970434"/>
              <a:gd name="connsiteY575" fmla="*/ 1347703 h 1958042"/>
              <a:gd name="connsiteX576" fmla="*/ 362486 w 1970434"/>
              <a:gd name="connsiteY576" fmla="*/ 1347703 h 1958042"/>
              <a:gd name="connsiteX577" fmla="*/ 1533593 w 1970434"/>
              <a:gd name="connsiteY577" fmla="*/ 1366292 h 1958042"/>
              <a:gd name="connsiteX578" fmla="*/ 1524299 w 1970434"/>
              <a:gd name="connsiteY578" fmla="*/ 1403470 h 1958042"/>
              <a:gd name="connsiteX579" fmla="*/ 1487121 w 1970434"/>
              <a:gd name="connsiteY579" fmla="*/ 1356998 h 1958042"/>
              <a:gd name="connsiteX580" fmla="*/ 1508808 w 1970434"/>
              <a:gd name="connsiteY580" fmla="*/ 1369390 h 1958042"/>
              <a:gd name="connsiteX581" fmla="*/ 1508808 w 1970434"/>
              <a:gd name="connsiteY581" fmla="*/ 1347703 h 1958042"/>
              <a:gd name="connsiteX582" fmla="*/ 1527397 w 1970434"/>
              <a:gd name="connsiteY582" fmla="*/ 1344605 h 1958042"/>
              <a:gd name="connsiteX583" fmla="*/ 1533593 w 1970434"/>
              <a:gd name="connsiteY583" fmla="*/ 1366292 h 1958042"/>
              <a:gd name="connsiteX584" fmla="*/ 1183500 w 1970434"/>
              <a:gd name="connsiteY584" fmla="*/ 1347703 h 1958042"/>
              <a:gd name="connsiteX585" fmla="*/ 1093653 w 1970434"/>
              <a:gd name="connsiteY585" fmla="*/ 1443746 h 1958042"/>
              <a:gd name="connsiteX586" fmla="*/ 1168009 w 1970434"/>
              <a:gd name="connsiteY586" fmla="*/ 1344605 h 1958042"/>
              <a:gd name="connsiteX587" fmla="*/ 1183500 w 1970434"/>
              <a:gd name="connsiteY587" fmla="*/ 1347703 h 1958042"/>
              <a:gd name="connsiteX588" fmla="*/ 418253 w 1970434"/>
              <a:gd name="connsiteY588" fmla="*/ 1360096 h 1958042"/>
              <a:gd name="connsiteX589" fmla="*/ 418253 w 1970434"/>
              <a:gd name="connsiteY589" fmla="*/ 1369390 h 1958042"/>
              <a:gd name="connsiteX590" fmla="*/ 374878 w 1970434"/>
              <a:gd name="connsiteY590" fmla="*/ 1394176 h 1958042"/>
              <a:gd name="connsiteX591" fmla="*/ 371780 w 1970434"/>
              <a:gd name="connsiteY591" fmla="*/ 1381783 h 1958042"/>
              <a:gd name="connsiteX592" fmla="*/ 384173 w 1970434"/>
              <a:gd name="connsiteY592" fmla="*/ 1341507 h 1958042"/>
              <a:gd name="connsiteX593" fmla="*/ 418253 w 1970434"/>
              <a:gd name="connsiteY593" fmla="*/ 1360096 h 1958042"/>
              <a:gd name="connsiteX594" fmla="*/ 1118439 w 1970434"/>
              <a:gd name="connsiteY594" fmla="*/ 1332212 h 1958042"/>
              <a:gd name="connsiteX595" fmla="*/ 1118439 w 1970434"/>
              <a:gd name="connsiteY595" fmla="*/ 1338409 h 1958042"/>
              <a:gd name="connsiteX596" fmla="*/ 1078163 w 1970434"/>
              <a:gd name="connsiteY596" fmla="*/ 1415863 h 1958042"/>
              <a:gd name="connsiteX597" fmla="*/ 1065770 w 1970434"/>
              <a:gd name="connsiteY597" fmla="*/ 1412765 h 1958042"/>
              <a:gd name="connsiteX598" fmla="*/ 1065770 w 1970434"/>
              <a:gd name="connsiteY598" fmla="*/ 1387979 h 1958042"/>
              <a:gd name="connsiteX599" fmla="*/ 1102948 w 1970434"/>
              <a:gd name="connsiteY599" fmla="*/ 1332212 h 1958042"/>
              <a:gd name="connsiteX600" fmla="*/ 1118439 w 1970434"/>
              <a:gd name="connsiteY600" fmla="*/ 1332212 h 1958042"/>
              <a:gd name="connsiteX601" fmla="*/ 1861999 w 1970434"/>
              <a:gd name="connsiteY601" fmla="*/ 1341507 h 1958042"/>
              <a:gd name="connsiteX602" fmla="*/ 1818625 w 1970434"/>
              <a:gd name="connsiteY602" fmla="*/ 1468532 h 1958042"/>
              <a:gd name="connsiteX603" fmla="*/ 1809330 w 1970434"/>
              <a:gd name="connsiteY603" fmla="*/ 1465433 h 1958042"/>
              <a:gd name="connsiteX604" fmla="*/ 1759760 w 1970434"/>
              <a:gd name="connsiteY604" fmla="*/ 1496415 h 1958042"/>
              <a:gd name="connsiteX605" fmla="*/ 1759760 w 1970434"/>
              <a:gd name="connsiteY605" fmla="*/ 1449943 h 1958042"/>
              <a:gd name="connsiteX606" fmla="*/ 1858901 w 1970434"/>
              <a:gd name="connsiteY606" fmla="*/ 1326016 h 1958042"/>
              <a:gd name="connsiteX607" fmla="*/ 1861999 w 1970434"/>
              <a:gd name="connsiteY607" fmla="*/ 1341507 h 1958042"/>
              <a:gd name="connsiteX608" fmla="*/ 963530 w 1970434"/>
              <a:gd name="connsiteY608" fmla="*/ 1363194 h 1958042"/>
              <a:gd name="connsiteX609" fmla="*/ 963530 w 1970434"/>
              <a:gd name="connsiteY609" fmla="*/ 1387979 h 1958042"/>
              <a:gd name="connsiteX610" fmla="*/ 938745 w 1970434"/>
              <a:gd name="connsiteY610" fmla="*/ 1391077 h 1958042"/>
              <a:gd name="connsiteX611" fmla="*/ 923254 w 1970434"/>
              <a:gd name="connsiteY611" fmla="*/ 1341507 h 1958042"/>
              <a:gd name="connsiteX612" fmla="*/ 923254 w 1970434"/>
              <a:gd name="connsiteY612" fmla="*/ 1326016 h 1958042"/>
              <a:gd name="connsiteX613" fmla="*/ 963530 w 1970434"/>
              <a:gd name="connsiteY613" fmla="*/ 1363194 h 1958042"/>
              <a:gd name="connsiteX614" fmla="*/ 1762858 w 1970434"/>
              <a:gd name="connsiteY614" fmla="*/ 1369390 h 1958042"/>
              <a:gd name="connsiteX615" fmla="*/ 1793839 w 1970434"/>
              <a:gd name="connsiteY615" fmla="*/ 1322918 h 1958042"/>
              <a:gd name="connsiteX616" fmla="*/ 1762858 w 1970434"/>
              <a:gd name="connsiteY616" fmla="*/ 1369390 h 1958042"/>
              <a:gd name="connsiteX617" fmla="*/ 1638931 w 1970434"/>
              <a:gd name="connsiteY617" fmla="*/ 1366292 h 1958042"/>
              <a:gd name="connsiteX618" fmla="*/ 1638931 w 1970434"/>
              <a:gd name="connsiteY618" fmla="*/ 1397274 h 1958042"/>
              <a:gd name="connsiteX619" fmla="*/ 1629637 w 1970434"/>
              <a:gd name="connsiteY619" fmla="*/ 1397274 h 1958042"/>
              <a:gd name="connsiteX620" fmla="*/ 1611048 w 1970434"/>
              <a:gd name="connsiteY620" fmla="*/ 1375587 h 1958042"/>
              <a:gd name="connsiteX621" fmla="*/ 1632735 w 1970434"/>
              <a:gd name="connsiteY621" fmla="*/ 1375587 h 1958042"/>
              <a:gd name="connsiteX622" fmla="*/ 1604851 w 1970434"/>
              <a:gd name="connsiteY622" fmla="*/ 1322918 h 1958042"/>
              <a:gd name="connsiteX623" fmla="*/ 1638931 w 1970434"/>
              <a:gd name="connsiteY623" fmla="*/ 1366292 h 1958042"/>
              <a:gd name="connsiteX624" fmla="*/ 715677 w 1970434"/>
              <a:gd name="connsiteY624" fmla="*/ 1341507 h 1958042"/>
              <a:gd name="connsiteX625" fmla="*/ 836505 w 1970434"/>
              <a:gd name="connsiteY625" fmla="*/ 1434452 h 1958042"/>
              <a:gd name="connsiteX626" fmla="*/ 793131 w 1970434"/>
              <a:gd name="connsiteY626" fmla="*/ 1462335 h 1958042"/>
              <a:gd name="connsiteX627" fmla="*/ 790033 w 1970434"/>
              <a:gd name="connsiteY627" fmla="*/ 1449943 h 1958042"/>
              <a:gd name="connsiteX628" fmla="*/ 799327 w 1970434"/>
              <a:gd name="connsiteY628" fmla="*/ 1418961 h 1958042"/>
              <a:gd name="connsiteX629" fmla="*/ 765248 w 1970434"/>
              <a:gd name="connsiteY629" fmla="*/ 1384881 h 1958042"/>
              <a:gd name="connsiteX630" fmla="*/ 734266 w 1970434"/>
              <a:gd name="connsiteY630" fmla="*/ 1397274 h 1958042"/>
              <a:gd name="connsiteX631" fmla="*/ 678499 w 1970434"/>
              <a:gd name="connsiteY631" fmla="*/ 1363194 h 1958042"/>
              <a:gd name="connsiteX632" fmla="*/ 669204 w 1970434"/>
              <a:gd name="connsiteY632" fmla="*/ 1378685 h 1958042"/>
              <a:gd name="connsiteX633" fmla="*/ 697088 w 1970434"/>
              <a:gd name="connsiteY633" fmla="*/ 1397274 h 1958042"/>
              <a:gd name="connsiteX634" fmla="*/ 678499 w 1970434"/>
              <a:gd name="connsiteY634" fmla="*/ 1397274 h 1958042"/>
              <a:gd name="connsiteX635" fmla="*/ 675401 w 1970434"/>
              <a:gd name="connsiteY635" fmla="*/ 1403470 h 1958042"/>
              <a:gd name="connsiteX636" fmla="*/ 724971 w 1970434"/>
              <a:gd name="connsiteY636" fmla="*/ 1422059 h 1958042"/>
              <a:gd name="connsiteX637" fmla="*/ 697088 w 1970434"/>
              <a:gd name="connsiteY637" fmla="*/ 1446844 h 1958042"/>
              <a:gd name="connsiteX638" fmla="*/ 790033 w 1970434"/>
              <a:gd name="connsiteY638" fmla="*/ 1499513 h 1958042"/>
              <a:gd name="connsiteX639" fmla="*/ 765248 w 1970434"/>
              <a:gd name="connsiteY639" fmla="*/ 1502611 h 1958042"/>
              <a:gd name="connsiteX640" fmla="*/ 703284 w 1970434"/>
              <a:gd name="connsiteY640" fmla="*/ 1471630 h 1958042"/>
              <a:gd name="connsiteX641" fmla="*/ 690892 w 1970434"/>
              <a:gd name="connsiteY641" fmla="*/ 1437550 h 1958042"/>
              <a:gd name="connsiteX642" fmla="*/ 663008 w 1970434"/>
              <a:gd name="connsiteY642" fmla="*/ 1384881 h 1958042"/>
              <a:gd name="connsiteX643" fmla="*/ 672303 w 1970434"/>
              <a:gd name="connsiteY643" fmla="*/ 1353899 h 1958042"/>
              <a:gd name="connsiteX644" fmla="*/ 647517 w 1970434"/>
              <a:gd name="connsiteY644" fmla="*/ 1341507 h 1958042"/>
              <a:gd name="connsiteX645" fmla="*/ 663008 w 1970434"/>
              <a:gd name="connsiteY645" fmla="*/ 1322918 h 1958042"/>
              <a:gd name="connsiteX646" fmla="*/ 715677 w 1970434"/>
              <a:gd name="connsiteY646" fmla="*/ 1341507 h 1958042"/>
              <a:gd name="connsiteX647" fmla="*/ 768346 w 1970434"/>
              <a:gd name="connsiteY647" fmla="*/ 1322918 h 1958042"/>
              <a:gd name="connsiteX648" fmla="*/ 774542 w 1970434"/>
              <a:gd name="connsiteY648" fmla="*/ 1319820 h 1958042"/>
              <a:gd name="connsiteX649" fmla="*/ 768346 w 1970434"/>
              <a:gd name="connsiteY649" fmla="*/ 1322918 h 1958042"/>
              <a:gd name="connsiteX650" fmla="*/ 1595557 w 1970434"/>
              <a:gd name="connsiteY650" fmla="*/ 1369390 h 1958042"/>
              <a:gd name="connsiteX651" fmla="*/ 1549084 w 1970434"/>
              <a:gd name="connsiteY651" fmla="*/ 1341507 h 1958042"/>
              <a:gd name="connsiteX652" fmla="*/ 1552182 w 1970434"/>
              <a:gd name="connsiteY652" fmla="*/ 1329114 h 1958042"/>
              <a:gd name="connsiteX653" fmla="*/ 1570771 w 1970434"/>
              <a:gd name="connsiteY653" fmla="*/ 1341507 h 1958042"/>
              <a:gd name="connsiteX654" fmla="*/ 1573870 w 1970434"/>
              <a:gd name="connsiteY654" fmla="*/ 1313623 h 1958042"/>
              <a:gd name="connsiteX655" fmla="*/ 1595557 w 1970434"/>
              <a:gd name="connsiteY655" fmla="*/ 1350801 h 1958042"/>
              <a:gd name="connsiteX656" fmla="*/ 1595557 w 1970434"/>
              <a:gd name="connsiteY656" fmla="*/ 1369390 h 1958042"/>
              <a:gd name="connsiteX657" fmla="*/ 882978 w 1970434"/>
              <a:gd name="connsiteY657" fmla="*/ 1425157 h 1958042"/>
              <a:gd name="connsiteX658" fmla="*/ 882978 w 1970434"/>
              <a:gd name="connsiteY658" fmla="*/ 1449943 h 1958042"/>
              <a:gd name="connsiteX659" fmla="*/ 833407 w 1970434"/>
              <a:gd name="connsiteY659" fmla="*/ 1409666 h 1958042"/>
              <a:gd name="connsiteX660" fmla="*/ 786935 w 1970434"/>
              <a:gd name="connsiteY660" fmla="*/ 1338409 h 1958042"/>
              <a:gd name="connsiteX661" fmla="*/ 805524 w 1970434"/>
              <a:gd name="connsiteY661" fmla="*/ 1307427 h 1958042"/>
              <a:gd name="connsiteX662" fmla="*/ 882978 w 1970434"/>
              <a:gd name="connsiteY662" fmla="*/ 1425157 h 1958042"/>
              <a:gd name="connsiteX663" fmla="*/ 511198 w 1970434"/>
              <a:gd name="connsiteY663" fmla="*/ 1332212 h 1958042"/>
              <a:gd name="connsiteX664" fmla="*/ 486412 w 1970434"/>
              <a:gd name="connsiteY664" fmla="*/ 1316721 h 1958042"/>
              <a:gd name="connsiteX665" fmla="*/ 486412 w 1970434"/>
              <a:gd name="connsiteY665" fmla="*/ 1307427 h 1958042"/>
              <a:gd name="connsiteX666" fmla="*/ 511198 w 1970434"/>
              <a:gd name="connsiteY666" fmla="*/ 1332212 h 1958042"/>
              <a:gd name="connsiteX667" fmla="*/ 1242366 w 1970434"/>
              <a:gd name="connsiteY667" fmla="*/ 1332212 h 1958042"/>
              <a:gd name="connsiteX668" fmla="*/ 1329114 w 1970434"/>
              <a:gd name="connsiteY668" fmla="*/ 1329114 h 1958042"/>
              <a:gd name="connsiteX669" fmla="*/ 1276445 w 1970434"/>
              <a:gd name="connsiteY669" fmla="*/ 1341507 h 1958042"/>
              <a:gd name="connsiteX670" fmla="*/ 1257856 w 1970434"/>
              <a:gd name="connsiteY670" fmla="*/ 1335310 h 1958042"/>
              <a:gd name="connsiteX671" fmla="*/ 1239267 w 1970434"/>
              <a:gd name="connsiteY671" fmla="*/ 1344605 h 1958042"/>
              <a:gd name="connsiteX672" fmla="*/ 1226875 w 1970434"/>
              <a:gd name="connsiteY672" fmla="*/ 1335310 h 1958042"/>
              <a:gd name="connsiteX673" fmla="*/ 1220678 w 1970434"/>
              <a:gd name="connsiteY673" fmla="*/ 1341507 h 1958042"/>
              <a:gd name="connsiteX674" fmla="*/ 1198991 w 1970434"/>
              <a:gd name="connsiteY674" fmla="*/ 1335310 h 1958042"/>
              <a:gd name="connsiteX675" fmla="*/ 1192795 w 1970434"/>
              <a:gd name="connsiteY675" fmla="*/ 1329114 h 1958042"/>
              <a:gd name="connsiteX676" fmla="*/ 1177304 w 1970434"/>
              <a:gd name="connsiteY676" fmla="*/ 1338409 h 1958042"/>
              <a:gd name="connsiteX677" fmla="*/ 1158715 w 1970434"/>
              <a:gd name="connsiteY677" fmla="*/ 1326016 h 1958042"/>
              <a:gd name="connsiteX678" fmla="*/ 1118439 w 1970434"/>
              <a:gd name="connsiteY678" fmla="*/ 1310525 h 1958042"/>
              <a:gd name="connsiteX679" fmla="*/ 1099850 w 1970434"/>
              <a:gd name="connsiteY679" fmla="*/ 1310525 h 1958042"/>
              <a:gd name="connsiteX680" fmla="*/ 1087457 w 1970434"/>
              <a:gd name="connsiteY680" fmla="*/ 1332212 h 1958042"/>
              <a:gd name="connsiteX681" fmla="*/ 1071966 w 1970434"/>
              <a:gd name="connsiteY681" fmla="*/ 1329114 h 1958042"/>
              <a:gd name="connsiteX682" fmla="*/ 1090555 w 1970434"/>
              <a:gd name="connsiteY682" fmla="*/ 1322918 h 1958042"/>
              <a:gd name="connsiteX683" fmla="*/ 1084359 w 1970434"/>
              <a:gd name="connsiteY683" fmla="*/ 1319820 h 1958042"/>
              <a:gd name="connsiteX684" fmla="*/ 1099850 w 1970434"/>
              <a:gd name="connsiteY684" fmla="*/ 1304329 h 1958042"/>
              <a:gd name="connsiteX685" fmla="*/ 1242366 w 1970434"/>
              <a:gd name="connsiteY685" fmla="*/ 1332212 h 1958042"/>
              <a:gd name="connsiteX686" fmla="*/ 1350801 w 1970434"/>
              <a:gd name="connsiteY686" fmla="*/ 1332212 h 1958042"/>
              <a:gd name="connsiteX687" fmla="*/ 1341507 w 1970434"/>
              <a:gd name="connsiteY687" fmla="*/ 1326016 h 1958042"/>
              <a:gd name="connsiteX688" fmla="*/ 1397274 w 1970434"/>
              <a:gd name="connsiteY688" fmla="*/ 1301231 h 1958042"/>
              <a:gd name="connsiteX689" fmla="*/ 1350801 w 1970434"/>
              <a:gd name="connsiteY689" fmla="*/ 1332212 h 1958042"/>
              <a:gd name="connsiteX690" fmla="*/ 1459237 w 1970434"/>
              <a:gd name="connsiteY690" fmla="*/ 1316721 h 1958042"/>
              <a:gd name="connsiteX691" fmla="*/ 1484023 w 1970434"/>
              <a:gd name="connsiteY691" fmla="*/ 1291936 h 1958042"/>
              <a:gd name="connsiteX692" fmla="*/ 1459237 w 1970434"/>
              <a:gd name="connsiteY692" fmla="*/ 1316721 h 1958042"/>
              <a:gd name="connsiteX693" fmla="*/ 641321 w 1970434"/>
              <a:gd name="connsiteY693" fmla="*/ 1295034 h 1958042"/>
              <a:gd name="connsiteX694" fmla="*/ 625830 w 1970434"/>
              <a:gd name="connsiteY694" fmla="*/ 1316721 h 1958042"/>
              <a:gd name="connsiteX695" fmla="*/ 622732 w 1970434"/>
              <a:gd name="connsiteY695" fmla="*/ 1310525 h 1958042"/>
              <a:gd name="connsiteX696" fmla="*/ 635125 w 1970434"/>
              <a:gd name="connsiteY696" fmla="*/ 1291936 h 1958042"/>
              <a:gd name="connsiteX697" fmla="*/ 641321 w 1970434"/>
              <a:gd name="connsiteY697" fmla="*/ 1295034 h 1958042"/>
              <a:gd name="connsiteX698" fmla="*/ 446136 w 1970434"/>
              <a:gd name="connsiteY698" fmla="*/ 1319820 h 1958042"/>
              <a:gd name="connsiteX699" fmla="*/ 436842 w 1970434"/>
              <a:gd name="connsiteY699" fmla="*/ 1313623 h 1958042"/>
              <a:gd name="connsiteX700" fmla="*/ 436842 w 1970434"/>
              <a:gd name="connsiteY700" fmla="*/ 1291936 h 1958042"/>
              <a:gd name="connsiteX701" fmla="*/ 446136 w 1970434"/>
              <a:gd name="connsiteY701" fmla="*/ 1319820 h 1958042"/>
              <a:gd name="connsiteX702" fmla="*/ 325308 w 1970434"/>
              <a:gd name="connsiteY702" fmla="*/ 1310525 h 1958042"/>
              <a:gd name="connsiteX703" fmla="*/ 356289 w 1970434"/>
              <a:gd name="connsiteY703" fmla="*/ 1313623 h 1958042"/>
              <a:gd name="connsiteX704" fmla="*/ 312915 w 1970434"/>
              <a:gd name="connsiteY704" fmla="*/ 1356998 h 1958042"/>
              <a:gd name="connsiteX705" fmla="*/ 309817 w 1970434"/>
              <a:gd name="connsiteY705" fmla="*/ 1335310 h 1958042"/>
              <a:gd name="connsiteX706" fmla="*/ 331504 w 1970434"/>
              <a:gd name="connsiteY706" fmla="*/ 1291936 h 1958042"/>
              <a:gd name="connsiteX707" fmla="*/ 325308 w 1970434"/>
              <a:gd name="connsiteY707" fmla="*/ 1310525 h 1958042"/>
              <a:gd name="connsiteX708" fmla="*/ 294326 w 1970434"/>
              <a:gd name="connsiteY708" fmla="*/ 1366292 h 1958042"/>
              <a:gd name="connsiteX709" fmla="*/ 257148 w 1970434"/>
              <a:gd name="connsiteY709" fmla="*/ 1384881 h 1958042"/>
              <a:gd name="connsiteX710" fmla="*/ 241657 w 1970434"/>
              <a:gd name="connsiteY710" fmla="*/ 1356998 h 1958042"/>
              <a:gd name="connsiteX711" fmla="*/ 294326 w 1970434"/>
              <a:gd name="connsiteY711" fmla="*/ 1291936 h 1958042"/>
              <a:gd name="connsiteX712" fmla="*/ 294326 w 1970434"/>
              <a:gd name="connsiteY712" fmla="*/ 1366292 h 1958042"/>
              <a:gd name="connsiteX713" fmla="*/ 1412765 w 1970434"/>
              <a:gd name="connsiteY713" fmla="*/ 1298132 h 1958042"/>
              <a:gd name="connsiteX714" fmla="*/ 1403470 w 1970434"/>
              <a:gd name="connsiteY714" fmla="*/ 1295034 h 1958042"/>
              <a:gd name="connsiteX715" fmla="*/ 1409667 w 1970434"/>
              <a:gd name="connsiteY715" fmla="*/ 1288838 h 1958042"/>
              <a:gd name="connsiteX716" fmla="*/ 1412765 w 1970434"/>
              <a:gd name="connsiteY716" fmla="*/ 1298132 h 1958042"/>
              <a:gd name="connsiteX717" fmla="*/ 910861 w 1970434"/>
              <a:gd name="connsiteY717" fmla="*/ 1276445 h 1958042"/>
              <a:gd name="connsiteX718" fmla="*/ 1040985 w 1970434"/>
              <a:gd name="connsiteY718" fmla="*/ 1329114 h 1958042"/>
              <a:gd name="connsiteX719" fmla="*/ 1059574 w 1970434"/>
              <a:gd name="connsiteY719" fmla="*/ 1329114 h 1958042"/>
              <a:gd name="connsiteX720" fmla="*/ 1059574 w 1970434"/>
              <a:gd name="connsiteY720" fmla="*/ 1338409 h 1958042"/>
              <a:gd name="connsiteX721" fmla="*/ 957334 w 1970434"/>
              <a:gd name="connsiteY721" fmla="*/ 1338409 h 1958042"/>
              <a:gd name="connsiteX722" fmla="*/ 957334 w 1970434"/>
              <a:gd name="connsiteY722" fmla="*/ 1322918 h 1958042"/>
              <a:gd name="connsiteX723" fmla="*/ 941843 w 1970434"/>
              <a:gd name="connsiteY723" fmla="*/ 1329114 h 1958042"/>
              <a:gd name="connsiteX724" fmla="*/ 907763 w 1970434"/>
              <a:gd name="connsiteY724" fmla="*/ 1276445 h 1958042"/>
              <a:gd name="connsiteX725" fmla="*/ 910861 w 1970434"/>
              <a:gd name="connsiteY725" fmla="*/ 1276445 h 1958042"/>
              <a:gd name="connsiteX726" fmla="*/ 1530495 w 1970434"/>
              <a:gd name="connsiteY726" fmla="*/ 1298132 h 1958042"/>
              <a:gd name="connsiteX727" fmla="*/ 1521201 w 1970434"/>
              <a:gd name="connsiteY727" fmla="*/ 1298132 h 1958042"/>
              <a:gd name="connsiteX728" fmla="*/ 1533593 w 1970434"/>
              <a:gd name="connsiteY728" fmla="*/ 1273347 h 1958042"/>
              <a:gd name="connsiteX729" fmla="*/ 1530495 w 1970434"/>
              <a:gd name="connsiteY729" fmla="*/ 1298132 h 1958042"/>
              <a:gd name="connsiteX730" fmla="*/ 1431354 w 1970434"/>
              <a:gd name="connsiteY730" fmla="*/ 1285740 h 1958042"/>
              <a:gd name="connsiteX731" fmla="*/ 1412765 w 1970434"/>
              <a:gd name="connsiteY731" fmla="*/ 1285740 h 1958042"/>
              <a:gd name="connsiteX732" fmla="*/ 1425157 w 1970434"/>
              <a:gd name="connsiteY732" fmla="*/ 1270249 h 1958042"/>
              <a:gd name="connsiteX733" fmla="*/ 1431354 w 1970434"/>
              <a:gd name="connsiteY733" fmla="*/ 1285740 h 1958042"/>
              <a:gd name="connsiteX734" fmla="*/ 768346 w 1970434"/>
              <a:gd name="connsiteY734" fmla="*/ 1335310 h 1958042"/>
              <a:gd name="connsiteX735" fmla="*/ 718775 w 1970434"/>
              <a:gd name="connsiteY735" fmla="*/ 1338409 h 1958042"/>
              <a:gd name="connsiteX736" fmla="*/ 709481 w 1970434"/>
              <a:gd name="connsiteY736" fmla="*/ 1322918 h 1958042"/>
              <a:gd name="connsiteX737" fmla="*/ 703284 w 1970434"/>
              <a:gd name="connsiteY737" fmla="*/ 1332212 h 1958042"/>
              <a:gd name="connsiteX738" fmla="*/ 700186 w 1970434"/>
              <a:gd name="connsiteY738" fmla="*/ 1322918 h 1958042"/>
              <a:gd name="connsiteX739" fmla="*/ 678499 w 1970434"/>
              <a:gd name="connsiteY739" fmla="*/ 1313623 h 1958042"/>
              <a:gd name="connsiteX740" fmla="*/ 666106 w 1970434"/>
              <a:gd name="connsiteY740" fmla="*/ 1295034 h 1958042"/>
              <a:gd name="connsiteX741" fmla="*/ 644419 w 1970434"/>
              <a:gd name="connsiteY741" fmla="*/ 1270249 h 1958042"/>
              <a:gd name="connsiteX742" fmla="*/ 768346 w 1970434"/>
              <a:gd name="connsiteY742" fmla="*/ 1335310 h 1958042"/>
              <a:gd name="connsiteX743" fmla="*/ 185890 w 1970434"/>
              <a:gd name="connsiteY743" fmla="*/ 1332212 h 1958042"/>
              <a:gd name="connsiteX744" fmla="*/ 130123 w 1970434"/>
              <a:gd name="connsiteY744" fmla="*/ 1326016 h 1958042"/>
              <a:gd name="connsiteX745" fmla="*/ 164203 w 1970434"/>
              <a:gd name="connsiteY745" fmla="*/ 1270249 h 1958042"/>
              <a:gd name="connsiteX746" fmla="*/ 185890 w 1970434"/>
              <a:gd name="connsiteY746" fmla="*/ 1332212 h 1958042"/>
              <a:gd name="connsiteX747" fmla="*/ 1719483 w 1970434"/>
              <a:gd name="connsiteY747" fmla="*/ 1335310 h 1958042"/>
              <a:gd name="connsiteX748" fmla="*/ 1716385 w 1970434"/>
              <a:gd name="connsiteY748" fmla="*/ 1363194 h 1958042"/>
              <a:gd name="connsiteX749" fmla="*/ 1673011 w 1970434"/>
              <a:gd name="connsiteY749" fmla="*/ 1310525 h 1958042"/>
              <a:gd name="connsiteX750" fmla="*/ 1666815 w 1970434"/>
              <a:gd name="connsiteY750" fmla="*/ 1267151 h 1958042"/>
              <a:gd name="connsiteX751" fmla="*/ 1719483 w 1970434"/>
              <a:gd name="connsiteY751" fmla="*/ 1335310 h 1958042"/>
              <a:gd name="connsiteX752" fmla="*/ 1654422 w 1970434"/>
              <a:gd name="connsiteY752" fmla="*/ 1304329 h 1958042"/>
              <a:gd name="connsiteX753" fmla="*/ 1651324 w 1970434"/>
              <a:gd name="connsiteY753" fmla="*/ 1329114 h 1958042"/>
              <a:gd name="connsiteX754" fmla="*/ 1607949 w 1970434"/>
              <a:gd name="connsiteY754" fmla="*/ 1291936 h 1958042"/>
              <a:gd name="connsiteX755" fmla="*/ 1632735 w 1970434"/>
              <a:gd name="connsiteY755" fmla="*/ 1291936 h 1958042"/>
              <a:gd name="connsiteX756" fmla="*/ 1632735 w 1970434"/>
              <a:gd name="connsiteY756" fmla="*/ 1264052 h 1958042"/>
              <a:gd name="connsiteX757" fmla="*/ 1654422 w 1970434"/>
              <a:gd name="connsiteY757" fmla="*/ 1304329 h 1958042"/>
              <a:gd name="connsiteX758" fmla="*/ 1759760 w 1970434"/>
              <a:gd name="connsiteY758" fmla="*/ 1288838 h 1958042"/>
              <a:gd name="connsiteX759" fmla="*/ 1753563 w 1970434"/>
              <a:gd name="connsiteY759" fmla="*/ 1316721 h 1958042"/>
              <a:gd name="connsiteX760" fmla="*/ 1744269 w 1970434"/>
              <a:gd name="connsiteY760" fmla="*/ 1254758 h 1958042"/>
              <a:gd name="connsiteX761" fmla="*/ 1759760 w 1970434"/>
              <a:gd name="connsiteY761" fmla="*/ 1288838 h 1958042"/>
              <a:gd name="connsiteX762" fmla="*/ 278835 w 1970434"/>
              <a:gd name="connsiteY762" fmla="*/ 1260954 h 1958042"/>
              <a:gd name="connsiteX763" fmla="*/ 303621 w 1970434"/>
              <a:gd name="connsiteY763" fmla="*/ 1254758 h 1958042"/>
              <a:gd name="connsiteX764" fmla="*/ 309817 w 1970434"/>
              <a:gd name="connsiteY764" fmla="*/ 1260954 h 1958042"/>
              <a:gd name="connsiteX765" fmla="*/ 244755 w 1970434"/>
              <a:gd name="connsiteY765" fmla="*/ 1304329 h 1958042"/>
              <a:gd name="connsiteX766" fmla="*/ 266442 w 1970434"/>
              <a:gd name="connsiteY766" fmla="*/ 1254758 h 1958042"/>
              <a:gd name="connsiteX767" fmla="*/ 278835 w 1970434"/>
              <a:gd name="connsiteY767" fmla="*/ 1260954 h 1958042"/>
              <a:gd name="connsiteX768" fmla="*/ 1443746 w 1970434"/>
              <a:gd name="connsiteY768" fmla="*/ 1264052 h 1958042"/>
              <a:gd name="connsiteX769" fmla="*/ 1428256 w 1970434"/>
              <a:gd name="connsiteY769" fmla="*/ 1267151 h 1958042"/>
              <a:gd name="connsiteX770" fmla="*/ 1443746 w 1970434"/>
              <a:gd name="connsiteY770" fmla="*/ 1245463 h 1958042"/>
              <a:gd name="connsiteX771" fmla="*/ 1443746 w 1970434"/>
              <a:gd name="connsiteY771" fmla="*/ 1264052 h 1958042"/>
              <a:gd name="connsiteX772" fmla="*/ 1846508 w 1970434"/>
              <a:gd name="connsiteY772" fmla="*/ 1285740 h 1958042"/>
              <a:gd name="connsiteX773" fmla="*/ 1846508 w 1970434"/>
              <a:gd name="connsiteY773" fmla="*/ 1295034 h 1958042"/>
              <a:gd name="connsiteX774" fmla="*/ 1796938 w 1970434"/>
              <a:gd name="connsiteY774" fmla="*/ 1298132 h 1958042"/>
              <a:gd name="connsiteX775" fmla="*/ 1812428 w 1970434"/>
              <a:gd name="connsiteY775" fmla="*/ 1242365 h 1958042"/>
              <a:gd name="connsiteX776" fmla="*/ 1846508 w 1970434"/>
              <a:gd name="connsiteY776" fmla="*/ 1285740 h 1958042"/>
              <a:gd name="connsiteX777" fmla="*/ 1682305 w 1970434"/>
              <a:gd name="connsiteY777" fmla="*/ 1236169 h 1958042"/>
              <a:gd name="connsiteX778" fmla="*/ 1691600 w 1970434"/>
              <a:gd name="connsiteY778" fmla="*/ 1229973 h 1958042"/>
              <a:gd name="connsiteX779" fmla="*/ 1716385 w 1970434"/>
              <a:gd name="connsiteY779" fmla="*/ 1273347 h 1958042"/>
              <a:gd name="connsiteX780" fmla="*/ 1657520 w 1970434"/>
              <a:gd name="connsiteY780" fmla="*/ 1242365 h 1958042"/>
              <a:gd name="connsiteX781" fmla="*/ 1660618 w 1970434"/>
              <a:gd name="connsiteY781" fmla="*/ 1226874 h 1958042"/>
              <a:gd name="connsiteX782" fmla="*/ 1682305 w 1970434"/>
              <a:gd name="connsiteY782" fmla="*/ 1236169 h 1958042"/>
              <a:gd name="connsiteX783" fmla="*/ 1453041 w 1970434"/>
              <a:gd name="connsiteY783" fmla="*/ 1229973 h 1958042"/>
              <a:gd name="connsiteX784" fmla="*/ 1471630 w 1970434"/>
              <a:gd name="connsiteY784" fmla="*/ 1198991 h 1958042"/>
              <a:gd name="connsiteX785" fmla="*/ 1453041 w 1970434"/>
              <a:gd name="connsiteY785" fmla="*/ 1229973 h 1958042"/>
              <a:gd name="connsiteX786" fmla="*/ 545278 w 1970434"/>
              <a:gd name="connsiteY786" fmla="*/ 1360096 h 1958042"/>
              <a:gd name="connsiteX787" fmla="*/ 517394 w 1970434"/>
              <a:gd name="connsiteY787" fmla="*/ 1363194 h 1958042"/>
              <a:gd name="connsiteX788" fmla="*/ 294326 w 1970434"/>
              <a:gd name="connsiteY788" fmla="*/ 1198991 h 1958042"/>
              <a:gd name="connsiteX789" fmla="*/ 545278 w 1970434"/>
              <a:gd name="connsiteY789" fmla="*/ 1360096 h 1958042"/>
              <a:gd name="connsiteX790" fmla="*/ 638223 w 1970434"/>
              <a:gd name="connsiteY790" fmla="*/ 1245463 h 1958042"/>
              <a:gd name="connsiteX791" fmla="*/ 638223 w 1970434"/>
              <a:gd name="connsiteY791" fmla="*/ 1267151 h 1958042"/>
              <a:gd name="connsiteX792" fmla="*/ 610339 w 1970434"/>
              <a:gd name="connsiteY792" fmla="*/ 1208285 h 1958042"/>
              <a:gd name="connsiteX793" fmla="*/ 601045 w 1970434"/>
              <a:gd name="connsiteY793" fmla="*/ 1208285 h 1958042"/>
              <a:gd name="connsiteX794" fmla="*/ 594848 w 1970434"/>
              <a:gd name="connsiteY794" fmla="*/ 1214482 h 1958042"/>
              <a:gd name="connsiteX795" fmla="*/ 585554 w 1970434"/>
              <a:gd name="connsiteY795" fmla="*/ 1208285 h 1958042"/>
              <a:gd name="connsiteX796" fmla="*/ 585554 w 1970434"/>
              <a:gd name="connsiteY796" fmla="*/ 1223776 h 1958042"/>
              <a:gd name="connsiteX797" fmla="*/ 551474 w 1970434"/>
              <a:gd name="connsiteY797" fmla="*/ 1226874 h 1958042"/>
              <a:gd name="connsiteX798" fmla="*/ 535983 w 1970434"/>
              <a:gd name="connsiteY798" fmla="*/ 1220678 h 1958042"/>
              <a:gd name="connsiteX799" fmla="*/ 508100 w 1970434"/>
              <a:gd name="connsiteY799" fmla="*/ 1226874 h 1958042"/>
              <a:gd name="connsiteX800" fmla="*/ 452333 w 1970434"/>
              <a:gd name="connsiteY800" fmla="*/ 1198991 h 1958042"/>
              <a:gd name="connsiteX801" fmla="*/ 529787 w 1970434"/>
              <a:gd name="connsiteY801" fmla="*/ 1214482 h 1958042"/>
              <a:gd name="connsiteX802" fmla="*/ 616536 w 1970434"/>
              <a:gd name="connsiteY802" fmla="*/ 1192795 h 1958042"/>
              <a:gd name="connsiteX803" fmla="*/ 638223 w 1970434"/>
              <a:gd name="connsiteY803" fmla="*/ 1245463 h 1958042"/>
              <a:gd name="connsiteX804" fmla="*/ 1459237 w 1970434"/>
              <a:gd name="connsiteY804" fmla="*/ 1344605 h 1958042"/>
              <a:gd name="connsiteX805" fmla="*/ 1412765 w 1970434"/>
              <a:gd name="connsiteY805" fmla="*/ 1344605 h 1958042"/>
              <a:gd name="connsiteX806" fmla="*/ 1418961 w 1970434"/>
              <a:gd name="connsiteY806" fmla="*/ 1335310 h 1958042"/>
              <a:gd name="connsiteX807" fmla="*/ 1459237 w 1970434"/>
              <a:gd name="connsiteY807" fmla="*/ 1335310 h 1958042"/>
              <a:gd name="connsiteX808" fmla="*/ 1515004 w 1970434"/>
              <a:gd name="connsiteY808" fmla="*/ 1319820 h 1958042"/>
              <a:gd name="connsiteX809" fmla="*/ 1660618 w 1970434"/>
              <a:gd name="connsiteY809" fmla="*/ 1186598 h 1958042"/>
              <a:gd name="connsiteX810" fmla="*/ 1459237 w 1970434"/>
              <a:gd name="connsiteY810" fmla="*/ 1344605 h 1958042"/>
              <a:gd name="connsiteX811" fmla="*/ 1710189 w 1970434"/>
              <a:gd name="connsiteY811" fmla="*/ 1192795 h 1958042"/>
              <a:gd name="connsiteX812" fmla="*/ 1710189 w 1970434"/>
              <a:gd name="connsiteY812" fmla="*/ 1214482 h 1958042"/>
              <a:gd name="connsiteX813" fmla="*/ 1676109 w 1970434"/>
              <a:gd name="connsiteY813" fmla="*/ 1195893 h 1958042"/>
              <a:gd name="connsiteX814" fmla="*/ 1682305 w 1970434"/>
              <a:gd name="connsiteY814" fmla="*/ 1180402 h 1958042"/>
              <a:gd name="connsiteX815" fmla="*/ 1710189 w 1970434"/>
              <a:gd name="connsiteY815" fmla="*/ 1192795 h 1958042"/>
              <a:gd name="connsiteX816" fmla="*/ 424449 w 1970434"/>
              <a:gd name="connsiteY816" fmla="*/ 1168009 h 1958042"/>
              <a:gd name="connsiteX817" fmla="*/ 532885 w 1970434"/>
              <a:gd name="connsiteY817" fmla="*/ 1239267 h 1958042"/>
              <a:gd name="connsiteX818" fmla="*/ 604143 w 1970434"/>
              <a:gd name="connsiteY818" fmla="*/ 1223776 h 1958042"/>
              <a:gd name="connsiteX819" fmla="*/ 607241 w 1970434"/>
              <a:gd name="connsiteY819" fmla="*/ 1242365 h 1958042"/>
              <a:gd name="connsiteX820" fmla="*/ 601045 w 1970434"/>
              <a:gd name="connsiteY820" fmla="*/ 1267151 h 1958042"/>
              <a:gd name="connsiteX821" fmla="*/ 576259 w 1970434"/>
              <a:gd name="connsiteY821" fmla="*/ 1276445 h 1958042"/>
              <a:gd name="connsiteX822" fmla="*/ 545278 w 1970434"/>
              <a:gd name="connsiteY822" fmla="*/ 1316721 h 1958042"/>
              <a:gd name="connsiteX823" fmla="*/ 535983 w 1970434"/>
              <a:gd name="connsiteY823" fmla="*/ 1316721 h 1958042"/>
              <a:gd name="connsiteX824" fmla="*/ 532885 w 1970434"/>
              <a:gd name="connsiteY824" fmla="*/ 1301231 h 1958042"/>
              <a:gd name="connsiteX825" fmla="*/ 551474 w 1970434"/>
              <a:gd name="connsiteY825" fmla="*/ 1254758 h 1958042"/>
              <a:gd name="connsiteX826" fmla="*/ 532885 w 1970434"/>
              <a:gd name="connsiteY826" fmla="*/ 1251660 h 1958042"/>
              <a:gd name="connsiteX827" fmla="*/ 489511 w 1970434"/>
              <a:gd name="connsiteY827" fmla="*/ 1279543 h 1958042"/>
              <a:gd name="connsiteX828" fmla="*/ 449234 w 1970434"/>
              <a:gd name="connsiteY828" fmla="*/ 1260954 h 1958042"/>
              <a:gd name="connsiteX829" fmla="*/ 427547 w 1970434"/>
              <a:gd name="connsiteY829" fmla="*/ 1267151 h 1958042"/>
              <a:gd name="connsiteX830" fmla="*/ 371780 w 1970434"/>
              <a:gd name="connsiteY830" fmla="*/ 1239267 h 1958042"/>
              <a:gd name="connsiteX831" fmla="*/ 362486 w 1970434"/>
              <a:gd name="connsiteY831" fmla="*/ 1239267 h 1958042"/>
              <a:gd name="connsiteX832" fmla="*/ 359388 w 1970434"/>
              <a:gd name="connsiteY832" fmla="*/ 1220678 h 1958042"/>
              <a:gd name="connsiteX833" fmla="*/ 405860 w 1970434"/>
              <a:gd name="connsiteY833" fmla="*/ 1168009 h 1958042"/>
              <a:gd name="connsiteX834" fmla="*/ 424449 w 1970434"/>
              <a:gd name="connsiteY834" fmla="*/ 1168009 h 1958042"/>
              <a:gd name="connsiteX835" fmla="*/ 281933 w 1970434"/>
              <a:gd name="connsiteY835" fmla="*/ 1214482 h 1958042"/>
              <a:gd name="connsiteX836" fmla="*/ 250952 w 1970434"/>
              <a:gd name="connsiteY836" fmla="*/ 1242365 h 1958042"/>
              <a:gd name="connsiteX837" fmla="*/ 247853 w 1970434"/>
              <a:gd name="connsiteY837" fmla="*/ 1229973 h 1958042"/>
              <a:gd name="connsiteX838" fmla="*/ 275737 w 1970434"/>
              <a:gd name="connsiteY838" fmla="*/ 1205187 h 1958042"/>
              <a:gd name="connsiteX839" fmla="*/ 275737 w 1970434"/>
              <a:gd name="connsiteY839" fmla="*/ 1192795 h 1958042"/>
              <a:gd name="connsiteX840" fmla="*/ 260246 w 1970434"/>
              <a:gd name="connsiteY840" fmla="*/ 1192795 h 1958042"/>
              <a:gd name="connsiteX841" fmla="*/ 260246 w 1970434"/>
              <a:gd name="connsiteY841" fmla="*/ 1183500 h 1958042"/>
              <a:gd name="connsiteX842" fmla="*/ 272639 w 1970434"/>
              <a:gd name="connsiteY842" fmla="*/ 1168009 h 1958042"/>
              <a:gd name="connsiteX843" fmla="*/ 281933 w 1970434"/>
              <a:gd name="connsiteY843" fmla="*/ 1214482 h 1958042"/>
              <a:gd name="connsiteX844" fmla="*/ 133221 w 1970434"/>
              <a:gd name="connsiteY844" fmla="*/ 1164911 h 1958042"/>
              <a:gd name="connsiteX845" fmla="*/ 148712 w 1970434"/>
              <a:gd name="connsiteY845" fmla="*/ 1223776 h 1958042"/>
              <a:gd name="connsiteX846" fmla="*/ 139418 w 1970434"/>
              <a:gd name="connsiteY846" fmla="*/ 1248562 h 1958042"/>
              <a:gd name="connsiteX847" fmla="*/ 80552 w 1970434"/>
              <a:gd name="connsiteY847" fmla="*/ 1192795 h 1958042"/>
              <a:gd name="connsiteX848" fmla="*/ 123927 w 1970434"/>
              <a:gd name="connsiteY848" fmla="*/ 1164911 h 1958042"/>
              <a:gd name="connsiteX849" fmla="*/ 133221 w 1970434"/>
              <a:gd name="connsiteY849" fmla="*/ 1164911 h 1958042"/>
              <a:gd name="connsiteX850" fmla="*/ 907763 w 1970434"/>
              <a:gd name="connsiteY850" fmla="*/ 1267151 h 1958042"/>
              <a:gd name="connsiteX851" fmla="*/ 901567 w 1970434"/>
              <a:gd name="connsiteY851" fmla="*/ 1273347 h 1958042"/>
              <a:gd name="connsiteX852" fmla="*/ 892272 w 1970434"/>
              <a:gd name="connsiteY852" fmla="*/ 1239267 h 1958042"/>
              <a:gd name="connsiteX853" fmla="*/ 876782 w 1970434"/>
              <a:gd name="connsiteY853" fmla="*/ 1205187 h 1958042"/>
              <a:gd name="connsiteX854" fmla="*/ 861291 w 1970434"/>
              <a:gd name="connsiteY854" fmla="*/ 1202089 h 1958042"/>
              <a:gd name="connsiteX855" fmla="*/ 870585 w 1970434"/>
              <a:gd name="connsiteY855" fmla="*/ 1198991 h 1958042"/>
              <a:gd name="connsiteX856" fmla="*/ 855094 w 1970434"/>
              <a:gd name="connsiteY856" fmla="*/ 1189696 h 1958042"/>
              <a:gd name="connsiteX857" fmla="*/ 861291 w 1970434"/>
              <a:gd name="connsiteY857" fmla="*/ 1171107 h 1958042"/>
              <a:gd name="connsiteX858" fmla="*/ 845800 w 1970434"/>
              <a:gd name="connsiteY858" fmla="*/ 1171107 h 1958042"/>
              <a:gd name="connsiteX859" fmla="*/ 855094 w 1970434"/>
              <a:gd name="connsiteY859" fmla="*/ 1161813 h 1958042"/>
              <a:gd name="connsiteX860" fmla="*/ 907763 w 1970434"/>
              <a:gd name="connsiteY860" fmla="*/ 1267151 h 1958042"/>
              <a:gd name="connsiteX861" fmla="*/ 443038 w 1970434"/>
              <a:gd name="connsiteY861" fmla="*/ 1183500 h 1958042"/>
              <a:gd name="connsiteX862" fmla="*/ 449234 w 1970434"/>
              <a:gd name="connsiteY862" fmla="*/ 1177304 h 1958042"/>
              <a:gd name="connsiteX863" fmla="*/ 452333 w 1970434"/>
              <a:gd name="connsiteY863" fmla="*/ 1183500 h 1958042"/>
              <a:gd name="connsiteX864" fmla="*/ 443038 w 1970434"/>
              <a:gd name="connsiteY864" fmla="*/ 1192795 h 1958042"/>
              <a:gd name="connsiteX865" fmla="*/ 433744 w 1970434"/>
              <a:gd name="connsiteY865" fmla="*/ 1168009 h 1958042"/>
              <a:gd name="connsiteX866" fmla="*/ 436842 w 1970434"/>
              <a:gd name="connsiteY866" fmla="*/ 1161813 h 1958042"/>
              <a:gd name="connsiteX867" fmla="*/ 443038 w 1970434"/>
              <a:gd name="connsiteY867" fmla="*/ 1183500 h 1958042"/>
              <a:gd name="connsiteX868" fmla="*/ 799327 w 1970434"/>
              <a:gd name="connsiteY868" fmla="*/ 1161813 h 1958042"/>
              <a:gd name="connsiteX869" fmla="*/ 799327 w 1970434"/>
              <a:gd name="connsiteY869" fmla="*/ 1186598 h 1958042"/>
              <a:gd name="connsiteX870" fmla="*/ 793131 w 1970434"/>
              <a:gd name="connsiteY870" fmla="*/ 1192795 h 1958042"/>
              <a:gd name="connsiteX871" fmla="*/ 802426 w 1970434"/>
              <a:gd name="connsiteY871" fmla="*/ 1205187 h 1958042"/>
              <a:gd name="connsiteX872" fmla="*/ 793131 w 1970434"/>
              <a:gd name="connsiteY872" fmla="*/ 1211384 h 1958042"/>
              <a:gd name="connsiteX873" fmla="*/ 802426 w 1970434"/>
              <a:gd name="connsiteY873" fmla="*/ 1223776 h 1958042"/>
              <a:gd name="connsiteX874" fmla="*/ 793131 w 1970434"/>
              <a:gd name="connsiteY874" fmla="*/ 1226874 h 1958042"/>
              <a:gd name="connsiteX875" fmla="*/ 802426 w 1970434"/>
              <a:gd name="connsiteY875" fmla="*/ 1248562 h 1958042"/>
              <a:gd name="connsiteX876" fmla="*/ 793131 w 1970434"/>
              <a:gd name="connsiteY876" fmla="*/ 1264052 h 1958042"/>
              <a:gd name="connsiteX877" fmla="*/ 802426 w 1970434"/>
              <a:gd name="connsiteY877" fmla="*/ 1276445 h 1958042"/>
              <a:gd name="connsiteX878" fmla="*/ 790033 w 1970434"/>
              <a:gd name="connsiteY878" fmla="*/ 1282641 h 1958042"/>
              <a:gd name="connsiteX879" fmla="*/ 802426 w 1970434"/>
              <a:gd name="connsiteY879" fmla="*/ 1298132 h 1958042"/>
              <a:gd name="connsiteX880" fmla="*/ 790033 w 1970434"/>
              <a:gd name="connsiteY880" fmla="*/ 1295034 h 1958042"/>
              <a:gd name="connsiteX881" fmla="*/ 783837 w 1970434"/>
              <a:gd name="connsiteY881" fmla="*/ 1301231 h 1958042"/>
              <a:gd name="connsiteX882" fmla="*/ 796229 w 1970434"/>
              <a:gd name="connsiteY882" fmla="*/ 1313623 h 1958042"/>
              <a:gd name="connsiteX883" fmla="*/ 777640 w 1970434"/>
              <a:gd name="connsiteY883" fmla="*/ 1313623 h 1958042"/>
              <a:gd name="connsiteX884" fmla="*/ 790033 w 1970434"/>
              <a:gd name="connsiteY884" fmla="*/ 1279543 h 1958042"/>
              <a:gd name="connsiteX885" fmla="*/ 793131 w 1970434"/>
              <a:gd name="connsiteY885" fmla="*/ 1158715 h 1958042"/>
              <a:gd name="connsiteX886" fmla="*/ 799327 w 1970434"/>
              <a:gd name="connsiteY886" fmla="*/ 1161813 h 1958042"/>
              <a:gd name="connsiteX887" fmla="*/ 371780 w 1970434"/>
              <a:gd name="connsiteY887" fmla="*/ 1161813 h 1958042"/>
              <a:gd name="connsiteX888" fmla="*/ 337700 w 1970434"/>
              <a:gd name="connsiteY888" fmla="*/ 1202089 h 1958042"/>
              <a:gd name="connsiteX889" fmla="*/ 328406 w 1970434"/>
              <a:gd name="connsiteY889" fmla="*/ 1208285 h 1958042"/>
              <a:gd name="connsiteX890" fmla="*/ 312915 w 1970434"/>
              <a:gd name="connsiteY890" fmla="*/ 1177304 h 1958042"/>
              <a:gd name="connsiteX891" fmla="*/ 353191 w 1970434"/>
              <a:gd name="connsiteY891" fmla="*/ 1158715 h 1958042"/>
              <a:gd name="connsiteX892" fmla="*/ 371780 w 1970434"/>
              <a:gd name="connsiteY892" fmla="*/ 1161813 h 1958042"/>
              <a:gd name="connsiteX893" fmla="*/ 1480924 w 1970434"/>
              <a:gd name="connsiteY893" fmla="*/ 1186598 h 1958042"/>
              <a:gd name="connsiteX894" fmla="*/ 1502612 w 1970434"/>
              <a:gd name="connsiteY894" fmla="*/ 1149420 h 1958042"/>
              <a:gd name="connsiteX895" fmla="*/ 1480924 w 1970434"/>
              <a:gd name="connsiteY895" fmla="*/ 1186598 h 1958042"/>
              <a:gd name="connsiteX896" fmla="*/ 1697796 w 1970434"/>
              <a:gd name="connsiteY896" fmla="*/ 1155617 h 1958042"/>
              <a:gd name="connsiteX897" fmla="*/ 1697796 w 1970434"/>
              <a:gd name="connsiteY897" fmla="*/ 1164911 h 1958042"/>
              <a:gd name="connsiteX898" fmla="*/ 1685404 w 1970434"/>
              <a:gd name="connsiteY898" fmla="*/ 1164911 h 1958042"/>
              <a:gd name="connsiteX899" fmla="*/ 1688502 w 1970434"/>
              <a:gd name="connsiteY899" fmla="*/ 1146322 h 1958042"/>
              <a:gd name="connsiteX900" fmla="*/ 1697796 w 1970434"/>
              <a:gd name="connsiteY900" fmla="*/ 1155617 h 1958042"/>
              <a:gd name="connsiteX901" fmla="*/ 842702 w 1970434"/>
              <a:gd name="connsiteY901" fmla="*/ 1155617 h 1958042"/>
              <a:gd name="connsiteX902" fmla="*/ 842702 w 1970434"/>
              <a:gd name="connsiteY902" fmla="*/ 1146322 h 1958042"/>
              <a:gd name="connsiteX903" fmla="*/ 842702 w 1970434"/>
              <a:gd name="connsiteY903" fmla="*/ 1155617 h 1958042"/>
              <a:gd name="connsiteX904" fmla="*/ 1601753 w 1970434"/>
              <a:gd name="connsiteY904" fmla="*/ 1183500 h 1958042"/>
              <a:gd name="connsiteX905" fmla="*/ 1598655 w 1970434"/>
              <a:gd name="connsiteY905" fmla="*/ 1220678 h 1958042"/>
              <a:gd name="connsiteX906" fmla="*/ 1545986 w 1970434"/>
              <a:gd name="connsiteY906" fmla="*/ 1248562 h 1958042"/>
              <a:gd name="connsiteX907" fmla="*/ 1521201 w 1970434"/>
              <a:gd name="connsiteY907" fmla="*/ 1242365 h 1958042"/>
              <a:gd name="connsiteX908" fmla="*/ 1477826 w 1970434"/>
              <a:gd name="connsiteY908" fmla="*/ 1257856 h 1958042"/>
              <a:gd name="connsiteX909" fmla="*/ 1462335 w 1970434"/>
              <a:gd name="connsiteY909" fmla="*/ 1245463 h 1958042"/>
              <a:gd name="connsiteX910" fmla="*/ 1536692 w 1970434"/>
              <a:gd name="connsiteY910" fmla="*/ 1143224 h 1958042"/>
              <a:gd name="connsiteX911" fmla="*/ 1601753 w 1970434"/>
              <a:gd name="connsiteY911" fmla="*/ 1183500 h 1958042"/>
              <a:gd name="connsiteX912" fmla="*/ 1648226 w 1970434"/>
              <a:gd name="connsiteY912" fmla="*/ 1146322 h 1958042"/>
              <a:gd name="connsiteX913" fmla="*/ 1635833 w 1970434"/>
              <a:gd name="connsiteY913" fmla="*/ 1183500 h 1958042"/>
              <a:gd name="connsiteX914" fmla="*/ 1589360 w 1970434"/>
              <a:gd name="connsiteY914" fmla="*/ 1146322 h 1958042"/>
              <a:gd name="connsiteX915" fmla="*/ 1611048 w 1970434"/>
              <a:gd name="connsiteY915" fmla="*/ 1137028 h 1958042"/>
              <a:gd name="connsiteX916" fmla="*/ 1648226 w 1970434"/>
              <a:gd name="connsiteY916" fmla="*/ 1146322 h 1958042"/>
              <a:gd name="connsiteX917" fmla="*/ 1852705 w 1970434"/>
              <a:gd name="connsiteY917" fmla="*/ 1133929 h 1958042"/>
              <a:gd name="connsiteX918" fmla="*/ 1883686 w 1970434"/>
              <a:gd name="connsiteY918" fmla="*/ 1149420 h 1958042"/>
              <a:gd name="connsiteX919" fmla="*/ 1883686 w 1970434"/>
              <a:gd name="connsiteY919" fmla="*/ 1155617 h 1958042"/>
              <a:gd name="connsiteX920" fmla="*/ 1827919 w 1970434"/>
              <a:gd name="connsiteY920" fmla="*/ 1202089 h 1958042"/>
              <a:gd name="connsiteX921" fmla="*/ 1827919 w 1970434"/>
              <a:gd name="connsiteY921" fmla="*/ 1183500 h 1958042"/>
              <a:gd name="connsiteX922" fmla="*/ 1840312 w 1970434"/>
              <a:gd name="connsiteY922" fmla="*/ 1133929 h 1958042"/>
              <a:gd name="connsiteX923" fmla="*/ 1852705 w 1970434"/>
              <a:gd name="connsiteY923" fmla="*/ 1133929 h 1958042"/>
              <a:gd name="connsiteX924" fmla="*/ 1518102 w 1970434"/>
              <a:gd name="connsiteY924" fmla="*/ 1146322 h 1958042"/>
              <a:gd name="connsiteX925" fmla="*/ 1505710 w 1970434"/>
              <a:gd name="connsiteY925" fmla="*/ 1146322 h 1958042"/>
              <a:gd name="connsiteX926" fmla="*/ 1515004 w 1970434"/>
              <a:gd name="connsiteY926" fmla="*/ 1133929 h 1958042"/>
              <a:gd name="connsiteX927" fmla="*/ 1518102 w 1970434"/>
              <a:gd name="connsiteY927" fmla="*/ 1146322 h 1958042"/>
              <a:gd name="connsiteX928" fmla="*/ 1096752 w 1970434"/>
              <a:gd name="connsiteY928" fmla="*/ 1137028 h 1958042"/>
              <a:gd name="connsiteX929" fmla="*/ 1090555 w 1970434"/>
              <a:gd name="connsiteY929" fmla="*/ 1130831 h 1958042"/>
              <a:gd name="connsiteX930" fmla="*/ 1096752 w 1970434"/>
              <a:gd name="connsiteY930" fmla="*/ 1127733 h 1958042"/>
              <a:gd name="connsiteX931" fmla="*/ 1096752 w 1970434"/>
              <a:gd name="connsiteY931" fmla="*/ 1137028 h 1958042"/>
              <a:gd name="connsiteX932" fmla="*/ 913960 w 1970434"/>
              <a:gd name="connsiteY932" fmla="*/ 1409666 h 1958042"/>
              <a:gd name="connsiteX933" fmla="*/ 907763 w 1970434"/>
              <a:gd name="connsiteY933" fmla="*/ 1415863 h 1958042"/>
              <a:gd name="connsiteX934" fmla="*/ 811720 w 1970434"/>
              <a:gd name="connsiteY934" fmla="*/ 1205187 h 1958042"/>
              <a:gd name="connsiteX935" fmla="*/ 814818 w 1970434"/>
              <a:gd name="connsiteY935" fmla="*/ 1121537 h 1958042"/>
              <a:gd name="connsiteX936" fmla="*/ 917058 w 1970434"/>
              <a:gd name="connsiteY936" fmla="*/ 1384881 h 1958042"/>
              <a:gd name="connsiteX937" fmla="*/ 913960 w 1970434"/>
              <a:gd name="connsiteY937" fmla="*/ 1409666 h 1958042"/>
              <a:gd name="connsiteX938" fmla="*/ 1524299 w 1970434"/>
              <a:gd name="connsiteY938" fmla="*/ 1133929 h 1958042"/>
              <a:gd name="connsiteX939" fmla="*/ 1518102 w 1970434"/>
              <a:gd name="connsiteY939" fmla="*/ 1130831 h 1958042"/>
              <a:gd name="connsiteX940" fmla="*/ 1527397 w 1970434"/>
              <a:gd name="connsiteY940" fmla="*/ 1118439 h 1958042"/>
              <a:gd name="connsiteX941" fmla="*/ 1524299 w 1970434"/>
              <a:gd name="connsiteY941" fmla="*/ 1133929 h 1958042"/>
              <a:gd name="connsiteX942" fmla="*/ 102240 w 1970434"/>
              <a:gd name="connsiteY942" fmla="*/ 1115340 h 1958042"/>
              <a:gd name="connsiteX943" fmla="*/ 120829 w 1970434"/>
              <a:gd name="connsiteY943" fmla="*/ 1121537 h 1958042"/>
              <a:gd name="connsiteX944" fmla="*/ 111534 w 1970434"/>
              <a:gd name="connsiteY944" fmla="*/ 1140126 h 1958042"/>
              <a:gd name="connsiteX945" fmla="*/ 127025 w 1970434"/>
              <a:gd name="connsiteY945" fmla="*/ 1133929 h 1958042"/>
              <a:gd name="connsiteX946" fmla="*/ 74356 w 1970434"/>
              <a:gd name="connsiteY946" fmla="*/ 1168009 h 1958042"/>
              <a:gd name="connsiteX947" fmla="*/ 61963 w 1970434"/>
              <a:gd name="connsiteY947" fmla="*/ 1140126 h 1958042"/>
              <a:gd name="connsiteX948" fmla="*/ 61963 w 1970434"/>
              <a:gd name="connsiteY948" fmla="*/ 1115340 h 1958042"/>
              <a:gd name="connsiteX949" fmla="*/ 102240 w 1970434"/>
              <a:gd name="connsiteY949" fmla="*/ 1115340 h 1958042"/>
              <a:gd name="connsiteX950" fmla="*/ 1096752 w 1970434"/>
              <a:gd name="connsiteY950" fmla="*/ 1118439 h 1958042"/>
              <a:gd name="connsiteX951" fmla="*/ 1084359 w 1970434"/>
              <a:gd name="connsiteY951" fmla="*/ 1118439 h 1958042"/>
              <a:gd name="connsiteX952" fmla="*/ 1096752 w 1970434"/>
              <a:gd name="connsiteY952" fmla="*/ 1109144 h 1958042"/>
              <a:gd name="connsiteX953" fmla="*/ 1096752 w 1970434"/>
              <a:gd name="connsiteY953" fmla="*/ 1118439 h 1958042"/>
              <a:gd name="connsiteX954" fmla="*/ 1316722 w 1970434"/>
              <a:gd name="connsiteY954" fmla="*/ 1099850 h 1958042"/>
              <a:gd name="connsiteX955" fmla="*/ 1264053 w 1970434"/>
              <a:gd name="connsiteY955" fmla="*/ 1130831 h 1958042"/>
              <a:gd name="connsiteX956" fmla="*/ 1239267 w 1970434"/>
              <a:gd name="connsiteY956" fmla="*/ 1118439 h 1958042"/>
              <a:gd name="connsiteX957" fmla="*/ 1254758 w 1970434"/>
              <a:gd name="connsiteY957" fmla="*/ 1121537 h 1958042"/>
              <a:gd name="connsiteX958" fmla="*/ 1304329 w 1970434"/>
              <a:gd name="connsiteY958" fmla="*/ 1099850 h 1958042"/>
              <a:gd name="connsiteX959" fmla="*/ 1316722 w 1970434"/>
              <a:gd name="connsiteY959" fmla="*/ 1099850 h 1958042"/>
              <a:gd name="connsiteX960" fmla="*/ 229264 w 1970434"/>
              <a:gd name="connsiteY960" fmla="*/ 1198991 h 1958042"/>
              <a:gd name="connsiteX961" fmla="*/ 269541 w 1970434"/>
              <a:gd name="connsiteY961" fmla="*/ 1099850 h 1958042"/>
              <a:gd name="connsiteX962" fmla="*/ 229264 w 1970434"/>
              <a:gd name="connsiteY962" fmla="*/ 1198991 h 1958042"/>
              <a:gd name="connsiteX963" fmla="*/ 1090555 w 1970434"/>
              <a:gd name="connsiteY963" fmla="*/ 1090555 h 1958042"/>
              <a:gd name="connsiteX964" fmla="*/ 1093653 w 1970434"/>
              <a:gd name="connsiteY964" fmla="*/ 1106046 h 1958042"/>
              <a:gd name="connsiteX965" fmla="*/ 1075064 w 1970434"/>
              <a:gd name="connsiteY965" fmla="*/ 1102948 h 1958042"/>
              <a:gd name="connsiteX966" fmla="*/ 1081261 w 1970434"/>
              <a:gd name="connsiteY966" fmla="*/ 1090555 h 1958042"/>
              <a:gd name="connsiteX967" fmla="*/ 1090555 w 1970434"/>
              <a:gd name="connsiteY967" fmla="*/ 1090555 h 1958042"/>
              <a:gd name="connsiteX968" fmla="*/ 328406 w 1970434"/>
              <a:gd name="connsiteY968" fmla="*/ 1115340 h 1958042"/>
              <a:gd name="connsiteX969" fmla="*/ 303621 w 1970434"/>
              <a:gd name="connsiteY969" fmla="*/ 1158715 h 1958042"/>
              <a:gd name="connsiteX970" fmla="*/ 294326 w 1970434"/>
              <a:gd name="connsiteY970" fmla="*/ 1158715 h 1958042"/>
              <a:gd name="connsiteX971" fmla="*/ 294326 w 1970434"/>
              <a:gd name="connsiteY971" fmla="*/ 1130831 h 1958042"/>
              <a:gd name="connsiteX972" fmla="*/ 319111 w 1970434"/>
              <a:gd name="connsiteY972" fmla="*/ 1090555 h 1958042"/>
              <a:gd name="connsiteX973" fmla="*/ 328406 w 1970434"/>
              <a:gd name="connsiteY973" fmla="*/ 1115340 h 1958042"/>
              <a:gd name="connsiteX974" fmla="*/ 1552182 w 1970434"/>
              <a:gd name="connsiteY974" fmla="*/ 1099850 h 1958042"/>
              <a:gd name="connsiteX975" fmla="*/ 1539790 w 1970434"/>
              <a:gd name="connsiteY975" fmla="*/ 1102948 h 1958042"/>
              <a:gd name="connsiteX976" fmla="*/ 1539790 w 1970434"/>
              <a:gd name="connsiteY976" fmla="*/ 1118439 h 1958042"/>
              <a:gd name="connsiteX977" fmla="*/ 1530495 w 1970434"/>
              <a:gd name="connsiteY977" fmla="*/ 1112242 h 1958042"/>
              <a:gd name="connsiteX978" fmla="*/ 1545986 w 1970434"/>
              <a:gd name="connsiteY978" fmla="*/ 1087457 h 1958042"/>
              <a:gd name="connsiteX979" fmla="*/ 1552182 w 1970434"/>
              <a:gd name="connsiteY979" fmla="*/ 1099850 h 1958042"/>
              <a:gd name="connsiteX980" fmla="*/ 1908472 w 1970434"/>
              <a:gd name="connsiteY980" fmla="*/ 1090555 h 1958042"/>
              <a:gd name="connsiteX981" fmla="*/ 1896079 w 1970434"/>
              <a:gd name="connsiteY981" fmla="*/ 1133929 h 1958042"/>
              <a:gd name="connsiteX982" fmla="*/ 1849607 w 1970434"/>
              <a:gd name="connsiteY982" fmla="*/ 1106046 h 1958042"/>
              <a:gd name="connsiteX983" fmla="*/ 1868196 w 1970434"/>
              <a:gd name="connsiteY983" fmla="*/ 1096751 h 1958042"/>
              <a:gd name="connsiteX984" fmla="*/ 1849607 w 1970434"/>
              <a:gd name="connsiteY984" fmla="*/ 1093653 h 1958042"/>
              <a:gd name="connsiteX985" fmla="*/ 1905374 w 1970434"/>
              <a:gd name="connsiteY985" fmla="*/ 1078162 h 1958042"/>
              <a:gd name="connsiteX986" fmla="*/ 1908472 w 1970434"/>
              <a:gd name="connsiteY986" fmla="*/ 1090555 h 1958042"/>
              <a:gd name="connsiteX987" fmla="*/ 353191 w 1970434"/>
              <a:gd name="connsiteY987" fmla="*/ 1078162 h 1958042"/>
              <a:gd name="connsiteX988" fmla="*/ 399664 w 1970434"/>
              <a:gd name="connsiteY988" fmla="*/ 1152518 h 1958042"/>
              <a:gd name="connsiteX989" fmla="*/ 346995 w 1970434"/>
              <a:gd name="connsiteY989" fmla="*/ 1140126 h 1958042"/>
              <a:gd name="connsiteX990" fmla="*/ 337700 w 1970434"/>
              <a:gd name="connsiteY990" fmla="*/ 1078162 h 1958042"/>
              <a:gd name="connsiteX991" fmla="*/ 353191 w 1970434"/>
              <a:gd name="connsiteY991" fmla="*/ 1078162 h 1958042"/>
              <a:gd name="connsiteX992" fmla="*/ 1747367 w 1970434"/>
              <a:gd name="connsiteY992" fmla="*/ 1164911 h 1958042"/>
              <a:gd name="connsiteX993" fmla="*/ 1741171 w 1970434"/>
              <a:gd name="connsiteY993" fmla="*/ 1198991 h 1958042"/>
              <a:gd name="connsiteX994" fmla="*/ 1682305 w 1970434"/>
              <a:gd name="connsiteY994" fmla="*/ 1075064 h 1958042"/>
              <a:gd name="connsiteX995" fmla="*/ 1747367 w 1970434"/>
              <a:gd name="connsiteY995" fmla="*/ 1164911 h 1958042"/>
              <a:gd name="connsiteX996" fmla="*/ 1651324 w 1970434"/>
              <a:gd name="connsiteY996" fmla="*/ 1084359 h 1958042"/>
              <a:gd name="connsiteX997" fmla="*/ 1666815 w 1970434"/>
              <a:gd name="connsiteY997" fmla="*/ 1115340 h 1958042"/>
              <a:gd name="connsiteX998" fmla="*/ 1663716 w 1970434"/>
              <a:gd name="connsiteY998" fmla="*/ 1130831 h 1958042"/>
              <a:gd name="connsiteX999" fmla="*/ 1654422 w 1970434"/>
              <a:gd name="connsiteY999" fmla="*/ 1133929 h 1958042"/>
              <a:gd name="connsiteX1000" fmla="*/ 1632735 w 1970434"/>
              <a:gd name="connsiteY1000" fmla="*/ 1109144 h 1958042"/>
              <a:gd name="connsiteX1001" fmla="*/ 1635833 w 1970434"/>
              <a:gd name="connsiteY1001" fmla="*/ 1068868 h 1958042"/>
              <a:gd name="connsiteX1002" fmla="*/ 1651324 w 1970434"/>
              <a:gd name="connsiteY1002" fmla="*/ 1084359 h 1958042"/>
              <a:gd name="connsiteX1003" fmla="*/ 1341507 w 1970434"/>
              <a:gd name="connsiteY1003" fmla="*/ 1068868 h 1958042"/>
              <a:gd name="connsiteX1004" fmla="*/ 1319820 w 1970434"/>
              <a:gd name="connsiteY1004" fmla="*/ 1096751 h 1958042"/>
              <a:gd name="connsiteX1005" fmla="*/ 1313623 w 1970434"/>
              <a:gd name="connsiteY1005" fmla="*/ 1084359 h 1958042"/>
              <a:gd name="connsiteX1006" fmla="*/ 1329114 w 1970434"/>
              <a:gd name="connsiteY1006" fmla="*/ 1084359 h 1958042"/>
              <a:gd name="connsiteX1007" fmla="*/ 1335311 w 1970434"/>
              <a:gd name="connsiteY1007" fmla="*/ 1065770 h 1958042"/>
              <a:gd name="connsiteX1008" fmla="*/ 1341507 w 1970434"/>
              <a:gd name="connsiteY1008" fmla="*/ 1068868 h 1958042"/>
              <a:gd name="connsiteX1009" fmla="*/ 167301 w 1970434"/>
              <a:gd name="connsiteY1009" fmla="*/ 1059573 h 1958042"/>
              <a:gd name="connsiteX1010" fmla="*/ 216872 w 1970434"/>
              <a:gd name="connsiteY1010" fmla="*/ 1099850 h 1958042"/>
              <a:gd name="connsiteX1011" fmla="*/ 170399 w 1970434"/>
              <a:gd name="connsiteY1011" fmla="*/ 1146322 h 1958042"/>
              <a:gd name="connsiteX1012" fmla="*/ 201381 w 1970434"/>
              <a:gd name="connsiteY1012" fmla="*/ 1195893 h 1958042"/>
              <a:gd name="connsiteX1013" fmla="*/ 188988 w 1970434"/>
              <a:gd name="connsiteY1013" fmla="*/ 1198991 h 1958042"/>
              <a:gd name="connsiteX1014" fmla="*/ 154908 w 1970434"/>
              <a:gd name="connsiteY1014" fmla="*/ 1121537 h 1958042"/>
              <a:gd name="connsiteX1015" fmla="*/ 154908 w 1970434"/>
              <a:gd name="connsiteY1015" fmla="*/ 1059573 h 1958042"/>
              <a:gd name="connsiteX1016" fmla="*/ 167301 w 1970434"/>
              <a:gd name="connsiteY1016" fmla="*/ 1059573 h 1958042"/>
              <a:gd name="connsiteX1017" fmla="*/ 1620342 w 1970434"/>
              <a:gd name="connsiteY1017" fmla="*/ 1059573 h 1958042"/>
              <a:gd name="connsiteX1018" fmla="*/ 1607949 w 1970434"/>
              <a:gd name="connsiteY1018" fmla="*/ 1099850 h 1958042"/>
              <a:gd name="connsiteX1019" fmla="*/ 1614146 w 1970434"/>
              <a:gd name="connsiteY1019" fmla="*/ 1115340 h 1958042"/>
              <a:gd name="connsiteX1020" fmla="*/ 1567673 w 1970434"/>
              <a:gd name="connsiteY1020" fmla="*/ 1127733 h 1958042"/>
              <a:gd name="connsiteX1021" fmla="*/ 1617244 w 1970434"/>
              <a:gd name="connsiteY1021" fmla="*/ 1053377 h 1958042"/>
              <a:gd name="connsiteX1022" fmla="*/ 1620342 w 1970434"/>
              <a:gd name="connsiteY1022" fmla="*/ 1059573 h 1958042"/>
              <a:gd name="connsiteX1023" fmla="*/ 1350801 w 1970434"/>
              <a:gd name="connsiteY1023" fmla="*/ 1056475 h 1958042"/>
              <a:gd name="connsiteX1024" fmla="*/ 1344605 w 1970434"/>
              <a:gd name="connsiteY1024" fmla="*/ 1065770 h 1958042"/>
              <a:gd name="connsiteX1025" fmla="*/ 1338409 w 1970434"/>
              <a:gd name="connsiteY1025" fmla="*/ 1053377 h 1958042"/>
              <a:gd name="connsiteX1026" fmla="*/ 1350801 w 1970434"/>
              <a:gd name="connsiteY1026" fmla="*/ 1056475 h 1958042"/>
              <a:gd name="connsiteX1027" fmla="*/ 982119 w 1970434"/>
              <a:gd name="connsiteY1027" fmla="*/ 1053377 h 1958042"/>
              <a:gd name="connsiteX1028" fmla="*/ 994512 w 1970434"/>
              <a:gd name="connsiteY1028" fmla="*/ 1056475 h 1958042"/>
              <a:gd name="connsiteX1029" fmla="*/ 982119 w 1970434"/>
              <a:gd name="connsiteY1029" fmla="*/ 1053377 h 1958042"/>
              <a:gd name="connsiteX1030" fmla="*/ 449234 w 1970434"/>
              <a:gd name="connsiteY1030" fmla="*/ 1037886 h 1958042"/>
              <a:gd name="connsiteX1031" fmla="*/ 412056 w 1970434"/>
              <a:gd name="connsiteY1031" fmla="*/ 1065770 h 1958042"/>
              <a:gd name="connsiteX1032" fmla="*/ 439940 w 1970434"/>
              <a:gd name="connsiteY1032" fmla="*/ 1037886 h 1958042"/>
              <a:gd name="connsiteX1033" fmla="*/ 449234 w 1970434"/>
              <a:gd name="connsiteY1033" fmla="*/ 1037886 h 1958042"/>
              <a:gd name="connsiteX1034" fmla="*/ 1815527 w 1970434"/>
              <a:gd name="connsiteY1034" fmla="*/ 1034788 h 1958042"/>
              <a:gd name="connsiteX1035" fmla="*/ 1818625 w 1970434"/>
              <a:gd name="connsiteY1035" fmla="*/ 1081261 h 1958042"/>
              <a:gd name="connsiteX1036" fmla="*/ 1787643 w 1970434"/>
              <a:gd name="connsiteY1036" fmla="*/ 1164911 h 1958042"/>
              <a:gd name="connsiteX1037" fmla="*/ 1809330 w 1970434"/>
              <a:gd name="connsiteY1037" fmla="*/ 1106046 h 1958042"/>
              <a:gd name="connsiteX1038" fmla="*/ 1759760 w 1970434"/>
              <a:gd name="connsiteY1038" fmla="*/ 1078162 h 1958042"/>
              <a:gd name="connsiteX1039" fmla="*/ 1800036 w 1970434"/>
              <a:gd name="connsiteY1039" fmla="*/ 1034788 h 1958042"/>
              <a:gd name="connsiteX1040" fmla="*/ 1815527 w 1970434"/>
              <a:gd name="connsiteY1040" fmla="*/ 1034788 h 1958042"/>
              <a:gd name="connsiteX1041" fmla="*/ 117730 w 1970434"/>
              <a:gd name="connsiteY1041" fmla="*/ 1044083 h 1958042"/>
              <a:gd name="connsiteX1042" fmla="*/ 117730 w 1970434"/>
              <a:gd name="connsiteY1042" fmla="*/ 1093653 h 1958042"/>
              <a:gd name="connsiteX1043" fmla="*/ 68160 w 1970434"/>
              <a:gd name="connsiteY1043" fmla="*/ 1093653 h 1958042"/>
              <a:gd name="connsiteX1044" fmla="*/ 108436 w 1970434"/>
              <a:gd name="connsiteY1044" fmla="*/ 1022395 h 1958042"/>
              <a:gd name="connsiteX1045" fmla="*/ 117730 w 1970434"/>
              <a:gd name="connsiteY1045" fmla="*/ 1044083 h 1958042"/>
              <a:gd name="connsiteX1046" fmla="*/ 1363194 w 1970434"/>
              <a:gd name="connsiteY1046" fmla="*/ 1028592 h 1958042"/>
              <a:gd name="connsiteX1047" fmla="*/ 1356998 w 1970434"/>
              <a:gd name="connsiteY1047" fmla="*/ 1047181 h 1958042"/>
              <a:gd name="connsiteX1048" fmla="*/ 1347703 w 1970434"/>
              <a:gd name="connsiteY1048" fmla="*/ 1047181 h 1958042"/>
              <a:gd name="connsiteX1049" fmla="*/ 1350801 w 1970434"/>
              <a:gd name="connsiteY1049" fmla="*/ 1019297 h 1958042"/>
              <a:gd name="connsiteX1050" fmla="*/ 1363194 w 1970434"/>
              <a:gd name="connsiteY1050" fmla="*/ 1028592 h 1958042"/>
              <a:gd name="connsiteX1051" fmla="*/ 985218 w 1970434"/>
              <a:gd name="connsiteY1051" fmla="*/ 1019297 h 1958042"/>
              <a:gd name="connsiteX1052" fmla="*/ 979021 w 1970434"/>
              <a:gd name="connsiteY1052" fmla="*/ 1025494 h 1958042"/>
              <a:gd name="connsiteX1053" fmla="*/ 988316 w 1970434"/>
              <a:gd name="connsiteY1053" fmla="*/ 1034788 h 1958042"/>
              <a:gd name="connsiteX1054" fmla="*/ 985218 w 1970434"/>
              <a:gd name="connsiteY1054" fmla="*/ 1044083 h 1958042"/>
              <a:gd name="connsiteX1055" fmla="*/ 979021 w 1970434"/>
              <a:gd name="connsiteY1055" fmla="*/ 1034788 h 1958042"/>
              <a:gd name="connsiteX1056" fmla="*/ 972825 w 1970434"/>
              <a:gd name="connsiteY1056" fmla="*/ 1013101 h 1958042"/>
              <a:gd name="connsiteX1057" fmla="*/ 985218 w 1970434"/>
              <a:gd name="connsiteY1057" fmla="*/ 1019297 h 1958042"/>
              <a:gd name="connsiteX1058" fmla="*/ 37178 w 1970434"/>
              <a:gd name="connsiteY1058" fmla="*/ 1115340 h 1958042"/>
              <a:gd name="connsiteX1059" fmla="*/ 108436 w 1970434"/>
              <a:gd name="connsiteY1059" fmla="*/ 1276445 h 1958042"/>
              <a:gd name="connsiteX1060" fmla="*/ 24785 w 1970434"/>
              <a:gd name="connsiteY1060" fmla="*/ 1121537 h 1958042"/>
              <a:gd name="connsiteX1061" fmla="*/ 71258 w 1970434"/>
              <a:gd name="connsiteY1061" fmla="*/ 1013101 h 1958042"/>
              <a:gd name="connsiteX1062" fmla="*/ 37178 w 1970434"/>
              <a:gd name="connsiteY1062" fmla="*/ 1115340 h 1958042"/>
              <a:gd name="connsiteX1063" fmla="*/ 275737 w 1970434"/>
              <a:gd name="connsiteY1063" fmla="*/ 1010003 h 1958042"/>
              <a:gd name="connsiteX1064" fmla="*/ 306719 w 1970434"/>
              <a:gd name="connsiteY1064" fmla="*/ 1068868 h 1958042"/>
              <a:gd name="connsiteX1065" fmla="*/ 294326 w 1970434"/>
              <a:gd name="connsiteY1065" fmla="*/ 1071966 h 1958042"/>
              <a:gd name="connsiteX1066" fmla="*/ 216872 w 1970434"/>
              <a:gd name="connsiteY1066" fmla="*/ 1031690 h 1958042"/>
              <a:gd name="connsiteX1067" fmla="*/ 260246 w 1970434"/>
              <a:gd name="connsiteY1067" fmla="*/ 1010003 h 1958042"/>
              <a:gd name="connsiteX1068" fmla="*/ 275737 w 1970434"/>
              <a:gd name="connsiteY1068" fmla="*/ 1010003 h 1958042"/>
              <a:gd name="connsiteX1069" fmla="*/ 1316722 w 1970434"/>
              <a:gd name="connsiteY1069" fmla="*/ 1006905 h 1958042"/>
              <a:gd name="connsiteX1070" fmla="*/ 1307427 w 1970434"/>
              <a:gd name="connsiteY1070" fmla="*/ 1031690 h 1958042"/>
              <a:gd name="connsiteX1071" fmla="*/ 1295034 w 1970434"/>
              <a:gd name="connsiteY1071" fmla="*/ 1031690 h 1958042"/>
              <a:gd name="connsiteX1072" fmla="*/ 1239267 w 1970434"/>
              <a:gd name="connsiteY1072" fmla="*/ 1071966 h 1958042"/>
              <a:gd name="connsiteX1073" fmla="*/ 1242366 w 1970434"/>
              <a:gd name="connsiteY1073" fmla="*/ 1084359 h 1958042"/>
              <a:gd name="connsiteX1074" fmla="*/ 1236169 w 1970434"/>
              <a:gd name="connsiteY1074" fmla="*/ 1096751 h 1958042"/>
              <a:gd name="connsiteX1075" fmla="*/ 1233071 w 1970434"/>
              <a:gd name="connsiteY1075" fmla="*/ 1084359 h 1958042"/>
              <a:gd name="connsiteX1076" fmla="*/ 1248562 w 1970434"/>
              <a:gd name="connsiteY1076" fmla="*/ 1053377 h 1958042"/>
              <a:gd name="connsiteX1077" fmla="*/ 1267151 w 1970434"/>
              <a:gd name="connsiteY1077" fmla="*/ 1047181 h 1958042"/>
              <a:gd name="connsiteX1078" fmla="*/ 1313623 w 1970434"/>
              <a:gd name="connsiteY1078" fmla="*/ 997610 h 1958042"/>
              <a:gd name="connsiteX1079" fmla="*/ 1316722 w 1970434"/>
              <a:gd name="connsiteY1079" fmla="*/ 1006905 h 1958042"/>
              <a:gd name="connsiteX1080" fmla="*/ 1908472 w 1970434"/>
              <a:gd name="connsiteY1080" fmla="*/ 1053377 h 1958042"/>
              <a:gd name="connsiteX1081" fmla="*/ 1871294 w 1970434"/>
              <a:gd name="connsiteY1081" fmla="*/ 1068868 h 1958042"/>
              <a:gd name="connsiteX1082" fmla="*/ 1852705 w 1970434"/>
              <a:gd name="connsiteY1082" fmla="*/ 1068868 h 1958042"/>
              <a:gd name="connsiteX1083" fmla="*/ 1852705 w 1970434"/>
              <a:gd name="connsiteY1083" fmla="*/ 1025494 h 1958042"/>
              <a:gd name="connsiteX1084" fmla="*/ 1871294 w 1970434"/>
              <a:gd name="connsiteY1084" fmla="*/ 988316 h 1958042"/>
              <a:gd name="connsiteX1085" fmla="*/ 1908472 w 1970434"/>
              <a:gd name="connsiteY1085" fmla="*/ 1053377 h 1958042"/>
              <a:gd name="connsiteX1086" fmla="*/ 1713287 w 1970434"/>
              <a:gd name="connsiteY1086" fmla="*/ 988316 h 1958042"/>
              <a:gd name="connsiteX1087" fmla="*/ 1756661 w 1970434"/>
              <a:gd name="connsiteY1087" fmla="*/ 1006905 h 1958042"/>
              <a:gd name="connsiteX1088" fmla="*/ 1666815 w 1970434"/>
              <a:gd name="connsiteY1088" fmla="*/ 1062672 h 1958042"/>
              <a:gd name="connsiteX1089" fmla="*/ 1648226 w 1970434"/>
              <a:gd name="connsiteY1089" fmla="*/ 1040984 h 1958042"/>
              <a:gd name="connsiteX1090" fmla="*/ 1703993 w 1970434"/>
              <a:gd name="connsiteY1090" fmla="*/ 988316 h 1958042"/>
              <a:gd name="connsiteX1091" fmla="*/ 1713287 w 1970434"/>
              <a:gd name="connsiteY1091" fmla="*/ 988316 h 1958042"/>
              <a:gd name="connsiteX1092" fmla="*/ 384173 w 1970434"/>
              <a:gd name="connsiteY1092" fmla="*/ 1040984 h 1958042"/>
              <a:gd name="connsiteX1093" fmla="*/ 439940 w 1970434"/>
              <a:gd name="connsiteY1093" fmla="*/ 979021 h 1958042"/>
              <a:gd name="connsiteX1094" fmla="*/ 384173 w 1970434"/>
              <a:gd name="connsiteY1094" fmla="*/ 1040984 h 1958042"/>
              <a:gd name="connsiteX1095" fmla="*/ 1090555 w 1970434"/>
              <a:gd name="connsiteY1095" fmla="*/ 969727 h 1958042"/>
              <a:gd name="connsiteX1096" fmla="*/ 1090555 w 1970434"/>
              <a:gd name="connsiteY1096" fmla="*/ 982119 h 1958042"/>
              <a:gd name="connsiteX1097" fmla="*/ 1044083 w 1970434"/>
              <a:gd name="connsiteY1097" fmla="*/ 1006905 h 1958042"/>
              <a:gd name="connsiteX1098" fmla="*/ 1025494 w 1970434"/>
              <a:gd name="connsiteY1098" fmla="*/ 1037886 h 1958042"/>
              <a:gd name="connsiteX1099" fmla="*/ 1034788 w 1970434"/>
              <a:gd name="connsiteY1099" fmla="*/ 1028592 h 1958042"/>
              <a:gd name="connsiteX1100" fmla="*/ 1028592 w 1970434"/>
              <a:gd name="connsiteY1100" fmla="*/ 1013101 h 1958042"/>
              <a:gd name="connsiteX1101" fmla="*/ 1037886 w 1970434"/>
              <a:gd name="connsiteY1101" fmla="*/ 991414 h 1958042"/>
              <a:gd name="connsiteX1102" fmla="*/ 1044083 w 1970434"/>
              <a:gd name="connsiteY1102" fmla="*/ 997610 h 1958042"/>
              <a:gd name="connsiteX1103" fmla="*/ 1053377 w 1970434"/>
              <a:gd name="connsiteY1103" fmla="*/ 994512 h 1958042"/>
              <a:gd name="connsiteX1104" fmla="*/ 1047181 w 1970434"/>
              <a:gd name="connsiteY1104" fmla="*/ 982119 h 1958042"/>
              <a:gd name="connsiteX1105" fmla="*/ 1056475 w 1970434"/>
              <a:gd name="connsiteY1105" fmla="*/ 982119 h 1958042"/>
              <a:gd name="connsiteX1106" fmla="*/ 1062672 w 1970434"/>
              <a:gd name="connsiteY1106" fmla="*/ 991414 h 1958042"/>
              <a:gd name="connsiteX1107" fmla="*/ 1081261 w 1970434"/>
              <a:gd name="connsiteY1107" fmla="*/ 969727 h 1958042"/>
              <a:gd name="connsiteX1108" fmla="*/ 1090555 w 1970434"/>
              <a:gd name="connsiteY1108" fmla="*/ 969727 h 1958042"/>
              <a:gd name="connsiteX1109" fmla="*/ 1855803 w 1970434"/>
              <a:gd name="connsiteY1109" fmla="*/ 1229973 h 1958042"/>
              <a:gd name="connsiteX1110" fmla="*/ 1936355 w 1970434"/>
              <a:gd name="connsiteY1110" fmla="*/ 1106046 h 1958042"/>
              <a:gd name="connsiteX1111" fmla="*/ 1936355 w 1970434"/>
              <a:gd name="connsiteY1111" fmla="*/ 1044083 h 1958042"/>
              <a:gd name="connsiteX1112" fmla="*/ 1905374 w 1970434"/>
              <a:gd name="connsiteY1112" fmla="*/ 963530 h 1958042"/>
              <a:gd name="connsiteX1113" fmla="*/ 1945650 w 1970434"/>
              <a:gd name="connsiteY1113" fmla="*/ 1075064 h 1958042"/>
              <a:gd name="connsiteX1114" fmla="*/ 1855803 w 1970434"/>
              <a:gd name="connsiteY1114" fmla="*/ 1229973 h 1958042"/>
              <a:gd name="connsiteX1115" fmla="*/ 1576968 w 1970434"/>
              <a:gd name="connsiteY1115" fmla="*/ 985217 h 1958042"/>
              <a:gd name="connsiteX1116" fmla="*/ 1567673 w 1970434"/>
              <a:gd name="connsiteY1116" fmla="*/ 1000708 h 1958042"/>
              <a:gd name="connsiteX1117" fmla="*/ 1576968 w 1970434"/>
              <a:gd name="connsiteY1117" fmla="*/ 1013101 h 1958042"/>
              <a:gd name="connsiteX1118" fmla="*/ 1567673 w 1970434"/>
              <a:gd name="connsiteY1118" fmla="*/ 1019297 h 1958042"/>
              <a:gd name="connsiteX1119" fmla="*/ 1580066 w 1970434"/>
              <a:gd name="connsiteY1119" fmla="*/ 1034788 h 1958042"/>
              <a:gd name="connsiteX1120" fmla="*/ 1570771 w 1970434"/>
              <a:gd name="connsiteY1120" fmla="*/ 1031690 h 1958042"/>
              <a:gd name="connsiteX1121" fmla="*/ 1567673 w 1970434"/>
              <a:gd name="connsiteY1121" fmla="*/ 1037886 h 1958042"/>
              <a:gd name="connsiteX1122" fmla="*/ 1576968 w 1970434"/>
              <a:gd name="connsiteY1122" fmla="*/ 1047181 h 1958042"/>
              <a:gd name="connsiteX1123" fmla="*/ 1561477 w 1970434"/>
              <a:gd name="connsiteY1123" fmla="*/ 1056475 h 1958042"/>
              <a:gd name="connsiteX1124" fmla="*/ 1570771 w 1970434"/>
              <a:gd name="connsiteY1124" fmla="*/ 1062672 h 1958042"/>
              <a:gd name="connsiteX1125" fmla="*/ 1561477 w 1970434"/>
              <a:gd name="connsiteY1125" fmla="*/ 1084359 h 1958042"/>
              <a:gd name="connsiteX1126" fmla="*/ 1549084 w 1970434"/>
              <a:gd name="connsiteY1126" fmla="*/ 1084359 h 1958042"/>
              <a:gd name="connsiteX1127" fmla="*/ 1558379 w 1970434"/>
              <a:gd name="connsiteY1127" fmla="*/ 1059573 h 1958042"/>
              <a:gd name="connsiteX1128" fmla="*/ 1564575 w 1970434"/>
              <a:gd name="connsiteY1128" fmla="*/ 1016199 h 1958042"/>
              <a:gd name="connsiteX1129" fmla="*/ 1564575 w 1970434"/>
              <a:gd name="connsiteY1129" fmla="*/ 963530 h 1958042"/>
              <a:gd name="connsiteX1130" fmla="*/ 1576968 w 1970434"/>
              <a:gd name="connsiteY1130" fmla="*/ 985217 h 1958042"/>
              <a:gd name="connsiteX1131" fmla="*/ 374878 w 1970434"/>
              <a:gd name="connsiteY1131" fmla="*/ 979021 h 1958042"/>
              <a:gd name="connsiteX1132" fmla="*/ 325308 w 1970434"/>
              <a:gd name="connsiteY1132" fmla="*/ 1044083 h 1958042"/>
              <a:gd name="connsiteX1133" fmla="*/ 306719 w 1970434"/>
              <a:gd name="connsiteY1133" fmla="*/ 1022395 h 1958042"/>
              <a:gd name="connsiteX1134" fmla="*/ 340799 w 1970434"/>
              <a:gd name="connsiteY1134" fmla="*/ 1003806 h 1958042"/>
              <a:gd name="connsiteX1135" fmla="*/ 322210 w 1970434"/>
              <a:gd name="connsiteY1135" fmla="*/ 982119 h 1958042"/>
              <a:gd name="connsiteX1136" fmla="*/ 176596 w 1970434"/>
              <a:gd name="connsiteY1136" fmla="*/ 1031690 h 1958042"/>
              <a:gd name="connsiteX1137" fmla="*/ 164203 w 1970434"/>
              <a:gd name="connsiteY1137" fmla="*/ 1031690 h 1958042"/>
              <a:gd name="connsiteX1138" fmla="*/ 223068 w 1970434"/>
              <a:gd name="connsiteY1138" fmla="*/ 960432 h 1958042"/>
              <a:gd name="connsiteX1139" fmla="*/ 244755 w 1970434"/>
              <a:gd name="connsiteY1139" fmla="*/ 969727 h 1958042"/>
              <a:gd name="connsiteX1140" fmla="*/ 291228 w 1970434"/>
              <a:gd name="connsiteY1140" fmla="*/ 941843 h 1958042"/>
              <a:gd name="connsiteX1141" fmla="*/ 374878 w 1970434"/>
              <a:gd name="connsiteY1141" fmla="*/ 979021 h 1958042"/>
              <a:gd name="connsiteX1142" fmla="*/ 1326016 w 1970434"/>
              <a:gd name="connsiteY1142" fmla="*/ 944941 h 1958042"/>
              <a:gd name="connsiteX1143" fmla="*/ 1326016 w 1970434"/>
              <a:gd name="connsiteY1143" fmla="*/ 997610 h 1958042"/>
              <a:gd name="connsiteX1144" fmla="*/ 1316722 w 1970434"/>
              <a:gd name="connsiteY1144" fmla="*/ 994512 h 1958042"/>
              <a:gd name="connsiteX1145" fmla="*/ 1304329 w 1970434"/>
              <a:gd name="connsiteY1145" fmla="*/ 944941 h 1958042"/>
              <a:gd name="connsiteX1146" fmla="*/ 1310525 w 1970434"/>
              <a:gd name="connsiteY1146" fmla="*/ 935647 h 1958042"/>
              <a:gd name="connsiteX1147" fmla="*/ 1326016 w 1970434"/>
              <a:gd name="connsiteY1147" fmla="*/ 944941 h 1958042"/>
              <a:gd name="connsiteX1148" fmla="*/ 1075064 w 1970434"/>
              <a:gd name="connsiteY1148" fmla="*/ 948039 h 1958042"/>
              <a:gd name="connsiteX1149" fmla="*/ 1071966 w 1970434"/>
              <a:gd name="connsiteY1149" fmla="*/ 966628 h 1958042"/>
              <a:gd name="connsiteX1150" fmla="*/ 1016199 w 1970434"/>
              <a:gd name="connsiteY1150" fmla="*/ 1037886 h 1958042"/>
              <a:gd name="connsiteX1151" fmla="*/ 1050279 w 1970434"/>
              <a:gd name="connsiteY1151" fmla="*/ 1096751 h 1958042"/>
              <a:gd name="connsiteX1152" fmla="*/ 1062672 w 1970434"/>
              <a:gd name="connsiteY1152" fmla="*/ 1093653 h 1958042"/>
              <a:gd name="connsiteX1153" fmla="*/ 1037886 w 1970434"/>
              <a:gd name="connsiteY1153" fmla="*/ 1081261 h 1958042"/>
              <a:gd name="connsiteX1154" fmla="*/ 1044083 w 1970434"/>
              <a:gd name="connsiteY1154" fmla="*/ 1071966 h 1958042"/>
              <a:gd name="connsiteX1155" fmla="*/ 1037886 w 1970434"/>
              <a:gd name="connsiteY1155" fmla="*/ 1065770 h 1958042"/>
              <a:gd name="connsiteX1156" fmla="*/ 1071966 w 1970434"/>
              <a:gd name="connsiteY1156" fmla="*/ 1087457 h 1958042"/>
              <a:gd name="connsiteX1157" fmla="*/ 1056475 w 1970434"/>
              <a:gd name="connsiteY1157" fmla="*/ 1099850 h 1958042"/>
              <a:gd name="connsiteX1158" fmla="*/ 1081261 w 1970434"/>
              <a:gd name="connsiteY1158" fmla="*/ 1133929 h 1958042"/>
              <a:gd name="connsiteX1159" fmla="*/ 1034788 w 1970434"/>
              <a:gd name="connsiteY1159" fmla="*/ 1112242 h 1958042"/>
              <a:gd name="connsiteX1160" fmla="*/ 1031690 w 1970434"/>
              <a:gd name="connsiteY1160" fmla="*/ 1124635 h 1958042"/>
              <a:gd name="connsiteX1161" fmla="*/ 1047181 w 1970434"/>
              <a:gd name="connsiteY1161" fmla="*/ 1124635 h 1958042"/>
              <a:gd name="connsiteX1162" fmla="*/ 1044083 w 1970434"/>
              <a:gd name="connsiteY1162" fmla="*/ 1137028 h 1958042"/>
              <a:gd name="connsiteX1163" fmla="*/ 1062672 w 1970434"/>
              <a:gd name="connsiteY1163" fmla="*/ 1137028 h 1958042"/>
              <a:gd name="connsiteX1164" fmla="*/ 1062672 w 1970434"/>
              <a:gd name="connsiteY1164" fmla="*/ 1149420 h 1958042"/>
              <a:gd name="connsiteX1165" fmla="*/ 1090555 w 1970434"/>
              <a:gd name="connsiteY1165" fmla="*/ 1143224 h 1958042"/>
              <a:gd name="connsiteX1166" fmla="*/ 1068868 w 1970434"/>
              <a:gd name="connsiteY1166" fmla="*/ 1152518 h 1958042"/>
              <a:gd name="connsiteX1167" fmla="*/ 985218 w 1970434"/>
              <a:gd name="connsiteY1167" fmla="*/ 1065770 h 1958042"/>
              <a:gd name="connsiteX1168" fmla="*/ 1003807 w 1970434"/>
              <a:gd name="connsiteY1168" fmla="*/ 1071966 h 1958042"/>
              <a:gd name="connsiteX1169" fmla="*/ 994512 w 1970434"/>
              <a:gd name="connsiteY1169" fmla="*/ 1078162 h 1958042"/>
              <a:gd name="connsiteX1170" fmla="*/ 1006905 w 1970434"/>
              <a:gd name="connsiteY1170" fmla="*/ 1087457 h 1958042"/>
              <a:gd name="connsiteX1171" fmla="*/ 1016199 w 1970434"/>
              <a:gd name="connsiteY1171" fmla="*/ 1102948 h 1958042"/>
              <a:gd name="connsiteX1172" fmla="*/ 1019297 w 1970434"/>
              <a:gd name="connsiteY1172" fmla="*/ 1118439 h 1958042"/>
              <a:gd name="connsiteX1173" fmla="*/ 1034788 w 1970434"/>
              <a:gd name="connsiteY1173" fmla="*/ 1109144 h 1958042"/>
              <a:gd name="connsiteX1174" fmla="*/ 997610 w 1970434"/>
              <a:gd name="connsiteY1174" fmla="*/ 1013101 h 1958042"/>
              <a:gd name="connsiteX1175" fmla="*/ 1068868 w 1970434"/>
              <a:gd name="connsiteY1175" fmla="*/ 932549 h 1958042"/>
              <a:gd name="connsiteX1176" fmla="*/ 1075064 w 1970434"/>
              <a:gd name="connsiteY1176" fmla="*/ 948039 h 1958042"/>
              <a:gd name="connsiteX1177" fmla="*/ 514296 w 1970434"/>
              <a:gd name="connsiteY1177" fmla="*/ 948039 h 1958042"/>
              <a:gd name="connsiteX1178" fmla="*/ 498805 w 1970434"/>
              <a:gd name="connsiteY1178" fmla="*/ 932549 h 1958042"/>
              <a:gd name="connsiteX1179" fmla="*/ 529787 w 1970434"/>
              <a:gd name="connsiteY1179" fmla="*/ 929450 h 1958042"/>
              <a:gd name="connsiteX1180" fmla="*/ 514296 w 1970434"/>
              <a:gd name="connsiteY1180" fmla="*/ 948039 h 1958042"/>
              <a:gd name="connsiteX1181" fmla="*/ 1753563 w 1970434"/>
              <a:gd name="connsiteY1181" fmla="*/ 938745 h 1958042"/>
              <a:gd name="connsiteX1182" fmla="*/ 1800036 w 1970434"/>
              <a:gd name="connsiteY1182" fmla="*/ 997610 h 1958042"/>
              <a:gd name="connsiteX1183" fmla="*/ 1806232 w 1970434"/>
              <a:gd name="connsiteY1183" fmla="*/ 1010003 h 1958042"/>
              <a:gd name="connsiteX1184" fmla="*/ 1673011 w 1970434"/>
              <a:gd name="connsiteY1184" fmla="*/ 963530 h 1958042"/>
              <a:gd name="connsiteX1185" fmla="*/ 1638931 w 1970434"/>
              <a:gd name="connsiteY1185" fmla="*/ 982119 h 1958042"/>
              <a:gd name="connsiteX1186" fmla="*/ 1666815 w 1970434"/>
              <a:gd name="connsiteY1186" fmla="*/ 1000708 h 1958042"/>
              <a:gd name="connsiteX1187" fmla="*/ 1642029 w 1970434"/>
              <a:gd name="connsiteY1187" fmla="*/ 1019297 h 1958042"/>
              <a:gd name="connsiteX1188" fmla="*/ 1607949 w 1970434"/>
              <a:gd name="connsiteY1188" fmla="*/ 966628 h 1958042"/>
              <a:gd name="connsiteX1189" fmla="*/ 1660618 w 1970434"/>
              <a:gd name="connsiteY1189" fmla="*/ 926352 h 1958042"/>
              <a:gd name="connsiteX1190" fmla="*/ 1753563 w 1970434"/>
              <a:gd name="connsiteY1190" fmla="*/ 938745 h 1958042"/>
              <a:gd name="connsiteX1191" fmla="*/ 247853 w 1970434"/>
              <a:gd name="connsiteY1191" fmla="*/ 941843 h 1958042"/>
              <a:gd name="connsiteX1192" fmla="*/ 238559 w 1970434"/>
              <a:gd name="connsiteY1192" fmla="*/ 941843 h 1958042"/>
              <a:gd name="connsiteX1193" fmla="*/ 235461 w 1970434"/>
              <a:gd name="connsiteY1193" fmla="*/ 929450 h 1958042"/>
              <a:gd name="connsiteX1194" fmla="*/ 250952 w 1970434"/>
              <a:gd name="connsiteY1194" fmla="*/ 926352 h 1958042"/>
              <a:gd name="connsiteX1195" fmla="*/ 247853 w 1970434"/>
              <a:gd name="connsiteY1195" fmla="*/ 941843 h 1958042"/>
              <a:gd name="connsiteX1196" fmla="*/ 111534 w 1970434"/>
              <a:gd name="connsiteY1196" fmla="*/ 988316 h 1958042"/>
              <a:gd name="connsiteX1197" fmla="*/ 58865 w 1970434"/>
              <a:gd name="connsiteY1197" fmla="*/ 948039 h 1958042"/>
              <a:gd name="connsiteX1198" fmla="*/ 114632 w 1970434"/>
              <a:gd name="connsiteY1198" fmla="*/ 929450 h 1958042"/>
              <a:gd name="connsiteX1199" fmla="*/ 111534 w 1970434"/>
              <a:gd name="connsiteY1199" fmla="*/ 988316 h 1958042"/>
              <a:gd name="connsiteX1200" fmla="*/ 1270249 w 1970434"/>
              <a:gd name="connsiteY1200" fmla="*/ 938745 h 1958042"/>
              <a:gd name="connsiteX1201" fmla="*/ 1304329 w 1970434"/>
              <a:gd name="connsiteY1201" fmla="*/ 929450 h 1958042"/>
              <a:gd name="connsiteX1202" fmla="*/ 1301231 w 1970434"/>
              <a:gd name="connsiteY1202" fmla="*/ 941843 h 1958042"/>
              <a:gd name="connsiteX1203" fmla="*/ 1285740 w 1970434"/>
              <a:gd name="connsiteY1203" fmla="*/ 938745 h 1958042"/>
              <a:gd name="connsiteX1204" fmla="*/ 1260955 w 1970434"/>
              <a:gd name="connsiteY1204" fmla="*/ 944941 h 1958042"/>
              <a:gd name="connsiteX1205" fmla="*/ 1245464 w 1970434"/>
              <a:gd name="connsiteY1205" fmla="*/ 929450 h 1958042"/>
              <a:gd name="connsiteX1206" fmla="*/ 1245464 w 1970434"/>
              <a:gd name="connsiteY1206" fmla="*/ 920156 h 1958042"/>
              <a:gd name="connsiteX1207" fmla="*/ 1270249 w 1970434"/>
              <a:gd name="connsiteY1207" fmla="*/ 938745 h 1958042"/>
              <a:gd name="connsiteX1208" fmla="*/ 1087457 w 1970434"/>
              <a:gd name="connsiteY1208" fmla="*/ 910861 h 1958042"/>
              <a:gd name="connsiteX1209" fmla="*/ 1090555 w 1970434"/>
              <a:gd name="connsiteY1209" fmla="*/ 938745 h 1958042"/>
              <a:gd name="connsiteX1210" fmla="*/ 1056475 w 1970434"/>
              <a:gd name="connsiteY1210" fmla="*/ 917058 h 1958042"/>
              <a:gd name="connsiteX1211" fmla="*/ 1037886 w 1970434"/>
              <a:gd name="connsiteY1211" fmla="*/ 929450 h 1958042"/>
              <a:gd name="connsiteX1212" fmla="*/ 1022396 w 1970434"/>
              <a:gd name="connsiteY1212" fmla="*/ 929450 h 1958042"/>
              <a:gd name="connsiteX1213" fmla="*/ 991414 w 1970434"/>
              <a:gd name="connsiteY1213" fmla="*/ 957334 h 1958042"/>
              <a:gd name="connsiteX1214" fmla="*/ 988316 w 1970434"/>
              <a:gd name="connsiteY1214" fmla="*/ 969727 h 1958042"/>
              <a:gd name="connsiteX1215" fmla="*/ 979021 w 1970434"/>
              <a:gd name="connsiteY1215" fmla="*/ 975923 h 1958042"/>
              <a:gd name="connsiteX1216" fmla="*/ 988316 w 1970434"/>
              <a:gd name="connsiteY1216" fmla="*/ 988316 h 1958042"/>
              <a:gd name="connsiteX1217" fmla="*/ 975923 w 1970434"/>
              <a:gd name="connsiteY1217" fmla="*/ 988316 h 1958042"/>
              <a:gd name="connsiteX1218" fmla="*/ 1068868 w 1970434"/>
              <a:gd name="connsiteY1218" fmla="*/ 910861 h 1958042"/>
              <a:gd name="connsiteX1219" fmla="*/ 1087457 w 1970434"/>
              <a:gd name="connsiteY1219" fmla="*/ 910861 h 1958042"/>
              <a:gd name="connsiteX1220" fmla="*/ 436842 w 1970434"/>
              <a:gd name="connsiteY1220" fmla="*/ 1143224 h 1958042"/>
              <a:gd name="connsiteX1221" fmla="*/ 430645 w 1970434"/>
              <a:gd name="connsiteY1221" fmla="*/ 1115340 h 1958042"/>
              <a:gd name="connsiteX1222" fmla="*/ 439940 w 1970434"/>
              <a:gd name="connsiteY1222" fmla="*/ 1090555 h 1958042"/>
              <a:gd name="connsiteX1223" fmla="*/ 439940 w 1970434"/>
              <a:gd name="connsiteY1223" fmla="*/ 1071966 h 1958042"/>
              <a:gd name="connsiteX1224" fmla="*/ 455431 w 1970434"/>
              <a:gd name="connsiteY1224" fmla="*/ 1071966 h 1958042"/>
              <a:gd name="connsiteX1225" fmla="*/ 446136 w 1970434"/>
              <a:gd name="connsiteY1225" fmla="*/ 1059573 h 1958042"/>
              <a:gd name="connsiteX1226" fmla="*/ 461627 w 1970434"/>
              <a:gd name="connsiteY1226" fmla="*/ 1037886 h 1958042"/>
              <a:gd name="connsiteX1227" fmla="*/ 470922 w 1970434"/>
              <a:gd name="connsiteY1227" fmla="*/ 1047181 h 1958042"/>
              <a:gd name="connsiteX1228" fmla="*/ 474020 w 1970434"/>
              <a:gd name="connsiteY1228" fmla="*/ 1037886 h 1958042"/>
              <a:gd name="connsiteX1229" fmla="*/ 470922 w 1970434"/>
              <a:gd name="connsiteY1229" fmla="*/ 1019297 h 1958042"/>
              <a:gd name="connsiteX1230" fmla="*/ 483314 w 1970434"/>
              <a:gd name="connsiteY1230" fmla="*/ 1031690 h 1958042"/>
              <a:gd name="connsiteX1231" fmla="*/ 486412 w 1970434"/>
              <a:gd name="connsiteY1231" fmla="*/ 1022395 h 1958042"/>
              <a:gd name="connsiteX1232" fmla="*/ 477118 w 1970434"/>
              <a:gd name="connsiteY1232" fmla="*/ 1010003 h 1958042"/>
              <a:gd name="connsiteX1233" fmla="*/ 501903 w 1970434"/>
              <a:gd name="connsiteY1233" fmla="*/ 991414 h 1958042"/>
              <a:gd name="connsiteX1234" fmla="*/ 526689 w 1970434"/>
              <a:gd name="connsiteY1234" fmla="*/ 969727 h 1958042"/>
              <a:gd name="connsiteX1235" fmla="*/ 551474 w 1970434"/>
              <a:gd name="connsiteY1235" fmla="*/ 913960 h 1958042"/>
              <a:gd name="connsiteX1236" fmla="*/ 563867 w 1970434"/>
              <a:gd name="connsiteY1236" fmla="*/ 910861 h 1958042"/>
              <a:gd name="connsiteX1237" fmla="*/ 436842 w 1970434"/>
              <a:gd name="connsiteY1237" fmla="*/ 1143224 h 1958042"/>
              <a:gd name="connsiteX1238" fmla="*/ 1738072 w 1970434"/>
              <a:gd name="connsiteY1238" fmla="*/ 910861 h 1958042"/>
              <a:gd name="connsiteX1239" fmla="*/ 1725680 w 1970434"/>
              <a:gd name="connsiteY1239" fmla="*/ 923254 h 1958042"/>
              <a:gd name="connsiteX1240" fmla="*/ 1725680 w 1970434"/>
              <a:gd name="connsiteY1240" fmla="*/ 904665 h 1958042"/>
              <a:gd name="connsiteX1241" fmla="*/ 1738072 w 1970434"/>
              <a:gd name="connsiteY1241" fmla="*/ 910861 h 1958042"/>
              <a:gd name="connsiteX1242" fmla="*/ 1899177 w 1970434"/>
              <a:gd name="connsiteY1242" fmla="*/ 917058 h 1958042"/>
              <a:gd name="connsiteX1243" fmla="*/ 1858901 w 1970434"/>
              <a:gd name="connsiteY1243" fmla="*/ 960432 h 1958042"/>
              <a:gd name="connsiteX1244" fmla="*/ 1852705 w 1970434"/>
              <a:gd name="connsiteY1244" fmla="*/ 895371 h 1958042"/>
              <a:gd name="connsiteX1245" fmla="*/ 1899177 w 1970434"/>
              <a:gd name="connsiteY1245" fmla="*/ 917058 h 1958042"/>
              <a:gd name="connsiteX1246" fmla="*/ 167301 w 1970434"/>
              <a:gd name="connsiteY1246" fmla="*/ 969727 h 1958042"/>
              <a:gd name="connsiteX1247" fmla="*/ 142516 w 1970434"/>
              <a:gd name="connsiteY1247" fmla="*/ 1019297 h 1958042"/>
              <a:gd name="connsiteX1248" fmla="*/ 142516 w 1970434"/>
              <a:gd name="connsiteY1248" fmla="*/ 895371 h 1958042"/>
              <a:gd name="connsiteX1249" fmla="*/ 167301 w 1970434"/>
              <a:gd name="connsiteY1249" fmla="*/ 969727 h 1958042"/>
              <a:gd name="connsiteX1250" fmla="*/ 1356998 w 1970434"/>
              <a:gd name="connsiteY1250" fmla="*/ 957334 h 1958042"/>
              <a:gd name="connsiteX1251" fmla="*/ 1264053 w 1970434"/>
              <a:gd name="connsiteY1251" fmla="*/ 1112242 h 1958042"/>
              <a:gd name="connsiteX1252" fmla="*/ 1257856 w 1970434"/>
              <a:gd name="connsiteY1252" fmla="*/ 1093653 h 1958042"/>
              <a:gd name="connsiteX1253" fmla="*/ 1344605 w 1970434"/>
              <a:gd name="connsiteY1253" fmla="*/ 972825 h 1958042"/>
              <a:gd name="connsiteX1254" fmla="*/ 1304329 w 1970434"/>
              <a:gd name="connsiteY1254" fmla="*/ 917058 h 1958042"/>
              <a:gd name="connsiteX1255" fmla="*/ 1276445 w 1970434"/>
              <a:gd name="connsiteY1255" fmla="*/ 923254 h 1958042"/>
              <a:gd name="connsiteX1256" fmla="*/ 1264053 w 1970434"/>
              <a:gd name="connsiteY1256" fmla="*/ 920156 h 1958042"/>
              <a:gd name="connsiteX1257" fmla="*/ 1307427 w 1970434"/>
              <a:gd name="connsiteY1257" fmla="*/ 882978 h 1958042"/>
              <a:gd name="connsiteX1258" fmla="*/ 1356998 w 1970434"/>
              <a:gd name="connsiteY1258" fmla="*/ 957334 h 1958042"/>
              <a:gd name="connsiteX1259" fmla="*/ 1827919 w 1970434"/>
              <a:gd name="connsiteY1259" fmla="*/ 941843 h 1958042"/>
              <a:gd name="connsiteX1260" fmla="*/ 1827919 w 1970434"/>
              <a:gd name="connsiteY1260" fmla="*/ 991414 h 1958042"/>
              <a:gd name="connsiteX1261" fmla="*/ 1803134 w 1970434"/>
              <a:gd name="connsiteY1261" fmla="*/ 951138 h 1958042"/>
              <a:gd name="connsiteX1262" fmla="*/ 1818625 w 1970434"/>
              <a:gd name="connsiteY1262" fmla="*/ 876781 h 1958042"/>
              <a:gd name="connsiteX1263" fmla="*/ 1827919 w 1970434"/>
              <a:gd name="connsiteY1263" fmla="*/ 941843 h 1958042"/>
              <a:gd name="connsiteX1264" fmla="*/ 1372489 w 1970434"/>
              <a:gd name="connsiteY1264" fmla="*/ 907763 h 1958042"/>
              <a:gd name="connsiteX1265" fmla="*/ 1372489 w 1970434"/>
              <a:gd name="connsiteY1265" fmla="*/ 938745 h 1958042"/>
              <a:gd name="connsiteX1266" fmla="*/ 1363194 w 1970434"/>
              <a:gd name="connsiteY1266" fmla="*/ 910861 h 1958042"/>
              <a:gd name="connsiteX1267" fmla="*/ 1338409 w 1970434"/>
              <a:gd name="connsiteY1267" fmla="*/ 867487 h 1958042"/>
              <a:gd name="connsiteX1268" fmla="*/ 1329114 w 1970434"/>
              <a:gd name="connsiteY1268" fmla="*/ 864389 h 1958042"/>
              <a:gd name="connsiteX1269" fmla="*/ 1282642 w 1970434"/>
              <a:gd name="connsiteY1269" fmla="*/ 870585 h 1958042"/>
              <a:gd name="connsiteX1270" fmla="*/ 1264053 w 1970434"/>
              <a:gd name="connsiteY1270" fmla="*/ 892272 h 1958042"/>
              <a:gd name="connsiteX1271" fmla="*/ 1254758 w 1970434"/>
              <a:gd name="connsiteY1271" fmla="*/ 895371 h 1958042"/>
              <a:gd name="connsiteX1272" fmla="*/ 1248562 w 1970434"/>
              <a:gd name="connsiteY1272" fmla="*/ 898469 h 1958042"/>
              <a:gd name="connsiteX1273" fmla="*/ 1257856 w 1970434"/>
              <a:gd name="connsiteY1273" fmla="*/ 910861 h 1958042"/>
              <a:gd name="connsiteX1274" fmla="*/ 1245464 w 1970434"/>
              <a:gd name="connsiteY1274" fmla="*/ 913960 h 1958042"/>
              <a:gd name="connsiteX1275" fmla="*/ 1245464 w 1970434"/>
              <a:gd name="connsiteY1275" fmla="*/ 895371 h 1958042"/>
              <a:gd name="connsiteX1276" fmla="*/ 1304329 w 1970434"/>
              <a:gd name="connsiteY1276" fmla="*/ 858192 h 1958042"/>
              <a:gd name="connsiteX1277" fmla="*/ 1372489 w 1970434"/>
              <a:gd name="connsiteY1277" fmla="*/ 907763 h 1958042"/>
              <a:gd name="connsiteX1278" fmla="*/ 201381 w 1970434"/>
              <a:gd name="connsiteY1278" fmla="*/ 851996 h 1958042"/>
              <a:gd name="connsiteX1279" fmla="*/ 198283 w 1970434"/>
              <a:gd name="connsiteY1279" fmla="*/ 855094 h 1958042"/>
              <a:gd name="connsiteX1280" fmla="*/ 204479 w 1970434"/>
              <a:gd name="connsiteY1280" fmla="*/ 948039 h 1958042"/>
              <a:gd name="connsiteX1281" fmla="*/ 192086 w 1970434"/>
              <a:gd name="connsiteY1281" fmla="*/ 929450 h 1958042"/>
              <a:gd name="connsiteX1282" fmla="*/ 185890 w 1970434"/>
              <a:gd name="connsiteY1282" fmla="*/ 870585 h 1958042"/>
              <a:gd name="connsiteX1283" fmla="*/ 185890 w 1970434"/>
              <a:gd name="connsiteY1283" fmla="*/ 851996 h 1958042"/>
              <a:gd name="connsiteX1284" fmla="*/ 201381 w 1970434"/>
              <a:gd name="connsiteY1284" fmla="*/ 851996 h 1958042"/>
              <a:gd name="connsiteX1285" fmla="*/ 526689 w 1970434"/>
              <a:gd name="connsiteY1285" fmla="*/ 913960 h 1958042"/>
              <a:gd name="connsiteX1286" fmla="*/ 539081 w 1970434"/>
              <a:gd name="connsiteY1286" fmla="*/ 913960 h 1958042"/>
              <a:gd name="connsiteX1287" fmla="*/ 458529 w 1970434"/>
              <a:gd name="connsiteY1287" fmla="*/ 926352 h 1958042"/>
              <a:gd name="connsiteX1288" fmla="*/ 455431 w 1970434"/>
              <a:gd name="connsiteY1288" fmla="*/ 917058 h 1958042"/>
              <a:gd name="connsiteX1289" fmla="*/ 439940 w 1970434"/>
              <a:gd name="connsiteY1289" fmla="*/ 926352 h 1958042"/>
              <a:gd name="connsiteX1290" fmla="*/ 433744 w 1970434"/>
              <a:gd name="connsiteY1290" fmla="*/ 910861 h 1958042"/>
              <a:gd name="connsiteX1291" fmla="*/ 418253 w 1970434"/>
              <a:gd name="connsiteY1291" fmla="*/ 920156 h 1958042"/>
              <a:gd name="connsiteX1292" fmla="*/ 418253 w 1970434"/>
              <a:gd name="connsiteY1292" fmla="*/ 910861 h 1958042"/>
              <a:gd name="connsiteX1293" fmla="*/ 402762 w 1970434"/>
              <a:gd name="connsiteY1293" fmla="*/ 907763 h 1958042"/>
              <a:gd name="connsiteX1294" fmla="*/ 408958 w 1970434"/>
              <a:gd name="connsiteY1294" fmla="*/ 898469 h 1958042"/>
              <a:gd name="connsiteX1295" fmla="*/ 368682 w 1970434"/>
              <a:gd name="connsiteY1295" fmla="*/ 861291 h 1958042"/>
              <a:gd name="connsiteX1296" fmla="*/ 368682 w 1970434"/>
              <a:gd name="connsiteY1296" fmla="*/ 842702 h 1958042"/>
              <a:gd name="connsiteX1297" fmla="*/ 526689 w 1970434"/>
              <a:gd name="connsiteY1297" fmla="*/ 913960 h 1958042"/>
              <a:gd name="connsiteX1298" fmla="*/ 108436 w 1970434"/>
              <a:gd name="connsiteY1298" fmla="*/ 898469 h 1958042"/>
              <a:gd name="connsiteX1299" fmla="*/ 99141 w 1970434"/>
              <a:gd name="connsiteY1299" fmla="*/ 892272 h 1958042"/>
              <a:gd name="connsiteX1300" fmla="*/ 120829 w 1970434"/>
              <a:gd name="connsiteY1300" fmla="*/ 842702 h 1958042"/>
              <a:gd name="connsiteX1301" fmla="*/ 108436 w 1970434"/>
              <a:gd name="connsiteY1301" fmla="*/ 898469 h 1958042"/>
              <a:gd name="connsiteX1302" fmla="*/ 1781447 w 1970434"/>
              <a:gd name="connsiteY1302" fmla="*/ 833407 h 1958042"/>
              <a:gd name="connsiteX1303" fmla="*/ 1781447 w 1970434"/>
              <a:gd name="connsiteY1303" fmla="*/ 876781 h 1958042"/>
              <a:gd name="connsiteX1304" fmla="*/ 1772152 w 1970434"/>
              <a:gd name="connsiteY1304" fmla="*/ 926352 h 1958042"/>
              <a:gd name="connsiteX1305" fmla="*/ 1765956 w 1970434"/>
              <a:gd name="connsiteY1305" fmla="*/ 895371 h 1958042"/>
              <a:gd name="connsiteX1306" fmla="*/ 1765956 w 1970434"/>
              <a:gd name="connsiteY1306" fmla="*/ 833407 h 1958042"/>
              <a:gd name="connsiteX1307" fmla="*/ 1781447 w 1970434"/>
              <a:gd name="connsiteY1307" fmla="*/ 833407 h 1958042"/>
              <a:gd name="connsiteX1308" fmla="*/ 1843410 w 1970434"/>
              <a:gd name="connsiteY1308" fmla="*/ 830309 h 1958042"/>
              <a:gd name="connsiteX1309" fmla="*/ 1858901 w 1970434"/>
              <a:gd name="connsiteY1309" fmla="*/ 867487 h 1958042"/>
              <a:gd name="connsiteX1310" fmla="*/ 1843410 w 1970434"/>
              <a:gd name="connsiteY1310" fmla="*/ 830309 h 1958042"/>
              <a:gd name="connsiteX1311" fmla="*/ 210675 w 1970434"/>
              <a:gd name="connsiteY1311" fmla="*/ 793131 h 1958042"/>
              <a:gd name="connsiteX1312" fmla="*/ 210675 w 1970434"/>
              <a:gd name="connsiteY1312" fmla="*/ 805524 h 1958042"/>
              <a:gd name="connsiteX1313" fmla="*/ 195185 w 1970434"/>
              <a:gd name="connsiteY1313" fmla="*/ 814818 h 1958042"/>
              <a:gd name="connsiteX1314" fmla="*/ 195185 w 1970434"/>
              <a:gd name="connsiteY1314" fmla="*/ 793131 h 1958042"/>
              <a:gd name="connsiteX1315" fmla="*/ 210675 w 1970434"/>
              <a:gd name="connsiteY1315" fmla="*/ 793131 h 1958042"/>
              <a:gd name="connsiteX1316" fmla="*/ 350093 w 1970434"/>
              <a:gd name="connsiteY1316" fmla="*/ 845800 h 1958042"/>
              <a:gd name="connsiteX1317" fmla="*/ 325308 w 1970434"/>
              <a:gd name="connsiteY1317" fmla="*/ 873683 h 1958042"/>
              <a:gd name="connsiteX1318" fmla="*/ 306719 w 1970434"/>
              <a:gd name="connsiteY1318" fmla="*/ 870585 h 1958042"/>
              <a:gd name="connsiteX1319" fmla="*/ 322210 w 1970434"/>
              <a:gd name="connsiteY1319" fmla="*/ 842702 h 1958042"/>
              <a:gd name="connsiteX1320" fmla="*/ 303621 w 1970434"/>
              <a:gd name="connsiteY1320" fmla="*/ 821014 h 1958042"/>
              <a:gd name="connsiteX1321" fmla="*/ 266442 w 1970434"/>
              <a:gd name="connsiteY1321" fmla="*/ 858192 h 1958042"/>
              <a:gd name="connsiteX1322" fmla="*/ 343897 w 1970434"/>
              <a:gd name="connsiteY1322" fmla="*/ 901567 h 1958042"/>
              <a:gd name="connsiteX1323" fmla="*/ 368682 w 1970434"/>
              <a:gd name="connsiteY1323" fmla="*/ 929450 h 1958042"/>
              <a:gd name="connsiteX1324" fmla="*/ 396566 w 1970434"/>
              <a:gd name="connsiteY1324" fmla="*/ 913960 h 1958042"/>
              <a:gd name="connsiteX1325" fmla="*/ 408958 w 1970434"/>
              <a:gd name="connsiteY1325" fmla="*/ 923254 h 1958042"/>
              <a:gd name="connsiteX1326" fmla="*/ 396566 w 1970434"/>
              <a:gd name="connsiteY1326" fmla="*/ 951138 h 1958042"/>
              <a:gd name="connsiteX1327" fmla="*/ 312915 w 1970434"/>
              <a:gd name="connsiteY1327" fmla="*/ 917058 h 1958042"/>
              <a:gd name="connsiteX1328" fmla="*/ 216872 w 1970434"/>
              <a:gd name="connsiteY1328" fmla="*/ 917058 h 1958042"/>
              <a:gd name="connsiteX1329" fmla="*/ 244755 w 1970434"/>
              <a:gd name="connsiteY1329" fmla="*/ 886076 h 1958042"/>
              <a:gd name="connsiteX1330" fmla="*/ 223068 w 1970434"/>
              <a:gd name="connsiteY1330" fmla="*/ 864389 h 1958042"/>
              <a:gd name="connsiteX1331" fmla="*/ 303621 w 1970434"/>
              <a:gd name="connsiteY1331" fmla="*/ 786935 h 1958042"/>
              <a:gd name="connsiteX1332" fmla="*/ 350093 w 1970434"/>
              <a:gd name="connsiteY1332" fmla="*/ 845800 h 1958042"/>
              <a:gd name="connsiteX1333" fmla="*/ 1775250 w 1970434"/>
              <a:gd name="connsiteY1333" fmla="*/ 786935 h 1958042"/>
              <a:gd name="connsiteX1334" fmla="*/ 1769054 w 1970434"/>
              <a:gd name="connsiteY1334" fmla="*/ 796229 h 1958042"/>
              <a:gd name="connsiteX1335" fmla="*/ 1756661 w 1970434"/>
              <a:gd name="connsiteY1335" fmla="*/ 774542 h 1958042"/>
              <a:gd name="connsiteX1336" fmla="*/ 1775250 w 1970434"/>
              <a:gd name="connsiteY1336" fmla="*/ 774542 h 1958042"/>
              <a:gd name="connsiteX1337" fmla="*/ 1775250 w 1970434"/>
              <a:gd name="connsiteY1337" fmla="*/ 786935 h 1958042"/>
              <a:gd name="connsiteX1338" fmla="*/ 1750465 w 1970434"/>
              <a:gd name="connsiteY1338" fmla="*/ 842702 h 1958042"/>
              <a:gd name="connsiteX1339" fmla="*/ 1728778 w 1970434"/>
              <a:gd name="connsiteY1339" fmla="*/ 864389 h 1958042"/>
              <a:gd name="connsiteX1340" fmla="*/ 1753563 w 1970434"/>
              <a:gd name="connsiteY1340" fmla="*/ 886076 h 1958042"/>
              <a:gd name="connsiteX1341" fmla="*/ 1666815 w 1970434"/>
              <a:gd name="connsiteY1341" fmla="*/ 898469 h 1958042"/>
              <a:gd name="connsiteX1342" fmla="*/ 1623440 w 1970434"/>
              <a:gd name="connsiteY1342" fmla="*/ 907763 h 1958042"/>
              <a:gd name="connsiteX1343" fmla="*/ 1632735 w 1970434"/>
              <a:gd name="connsiteY1343" fmla="*/ 882978 h 1958042"/>
              <a:gd name="connsiteX1344" fmla="*/ 1657520 w 1970434"/>
              <a:gd name="connsiteY1344" fmla="*/ 889174 h 1958042"/>
              <a:gd name="connsiteX1345" fmla="*/ 1700894 w 1970434"/>
              <a:gd name="connsiteY1345" fmla="*/ 839603 h 1958042"/>
              <a:gd name="connsiteX1346" fmla="*/ 1676109 w 1970434"/>
              <a:gd name="connsiteY1346" fmla="*/ 808622 h 1958042"/>
              <a:gd name="connsiteX1347" fmla="*/ 1648226 w 1970434"/>
              <a:gd name="connsiteY1347" fmla="*/ 824113 h 1958042"/>
              <a:gd name="connsiteX1348" fmla="*/ 1669913 w 1970434"/>
              <a:gd name="connsiteY1348" fmla="*/ 845800 h 1958042"/>
              <a:gd name="connsiteX1349" fmla="*/ 1669913 w 1970434"/>
              <a:gd name="connsiteY1349" fmla="*/ 855094 h 1958042"/>
              <a:gd name="connsiteX1350" fmla="*/ 1651324 w 1970434"/>
              <a:gd name="connsiteY1350" fmla="*/ 858192 h 1958042"/>
              <a:gd name="connsiteX1351" fmla="*/ 1617244 w 1970434"/>
              <a:gd name="connsiteY1351" fmla="*/ 824113 h 1958042"/>
              <a:gd name="connsiteX1352" fmla="*/ 1673011 w 1970434"/>
              <a:gd name="connsiteY1352" fmla="*/ 774542 h 1958042"/>
              <a:gd name="connsiteX1353" fmla="*/ 1750465 w 1970434"/>
              <a:gd name="connsiteY1353" fmla="*/ 842702 h 1958042"/>
              <a:gd name="connsiteX1354" fmla="*/ 1233071 w 1970434"/>
              <a:gd name="connsiteY1354" fmla="*/ 777640 h 1958042"/>
              <a:gd name="connsiteX1355" fmla="*/ 1242366 w 1970434"/>
              <a:gd name="connsiteY1355" fmla="*/ 774542 h 1958042"/>
              <a:gd name="connsiteX1356" fmla="*/ 1233071 w 1970434"/>
              <a:gd name="connsiteY1356" fmla="*/ 777640 h 1958042"/>
              <a:gd name="connsiteX1357" fmla="*/ 359388 w 1970434"/>
              <a:gd name="connsiteY1357" fmla="*/ 771444 h 1958042"/>
              <a:gd name="connsiteX1358" fmla="*/ 368682 w 1970434"/>
              <a:gd name="connsiteY1358" fmla="*/ 833407 h 1958042"/>
              <a:gd name="connsiteX1359" fmla="*/ 343897 w 1970434"/>
              <a:gd name="connsiteY1359" fmla="*/ 771444 h 1958042"/>
              <a:gd name="connsiteX1360" fmla="*/ 359388 w 1970434"/>
              <a:gd name="connsiteY1360" fmla="*/ 771444 h 1958042"/>
              <a:gd name="connsiteX1361" fmla="*/ 139418 w 1970434"/>
              <a:gd name="connsiteY1361" fmla="*/ 765247 h 1958042"/>
              <a:gd name="connsiteX1362" fmla="*/ 133221 w 1970434"/>
              <a:gd name="connsiteY1362" fmla="*/ 799327 h 1958042"/>
              <a:gd name="connsiteX1363" fmla="*/ 127025 w 1970434"/>
              <a:gd name="connsiteY1363" fmla="*/ 786935 h 1958042"/>
              <a:gd name="connsiteX1364" fmla="*/ 127025 w 1970434"/>
              <a:gd name="connsiteY1364" fmla="*/ 762149 h 1958042"/>
              <a:gd name="connsiteX1365" fmla="*/ 139418 w 1970434"/>
              <a:gd name="connsiteY1365" fmla="*/ 765247 h 1958042"/>
              <a:gd name="connsiteX1366" fmla="*/ 1809330 w 1970434"/>
              <a:gd name="connsiteY1366" fmla="*/ 848898 h 1958042"/>
              <a:gd name="connsiteX1367" fmla="*/ 1787643 w 1970434"/>
              <a:gd name="connsiteY1367" fmla="*/ 941843 h 1958042"/>
              <a:gd name="connsiteX1368" fmla="*/ 1803134 w 1970434"/>
              <a:gd name="connsiteY1368" fmla="*/ 817916 h 1958042"/>
              <a:gd name="connsiteX1369" fmla="*/ 1790741 w 1970434"/>
              <a:gd name="connsiteY1369" fmla="*/ 755953 h 1958042"/>
              <a:gd name="connsiteX1370" fmla="*/ 1809330 w 1970434"/>
              <a:gd name="connsiteY1370" fmla="*/ 848898 h 1958042"/>
              <a:gd name="connsiteX1371" fmla="*/ 1034788 w 1970434"/>
              <a:gd name="connsiteY1371" fmla="*/ 752855 h 1958042"/>
              <a:gd name="connsiteX1372" fmla="*/ 817916 w 1970434"/>
              <a:gd name="connsiteY1372" fmla="*/ 1013101 h 1958042"/>
              <a:gd name="connsiteX1373" fmla="*/ 839604 w 1970434"/>
              <a:gd name="connsiteY1373" fmla="*/ 1140126 h 1958042"/>
              <a:gd name="connsiteX1374" fmla="*/ 824113 w 1970434"/>
              <a:gd name="connsiteY1374" fmla="*/ 1118439 h 1958042"/>
              <a:gd name="connsiteX1375" fmla="*/ 833407 w 1970434"/>
              <a:gd name="connsiteY1375" fmla="*/ 1109144 h 1958042"/>
              <a:gd name="connsiteX1376" fmla="*/ 821015 w 1970434"/>
              <a:gd name="connsiteY1376" fmla="*/ 1099850 h 1958042"/>
              <a:gd name="connsiteX1377" fmla="*/ 814818 w 1970434"/>
              <a:gd name="connsiteY1377" fmla="*/ 1081261 h 1958042"/>
              <a:gd name="connsiteX1378" fmla="*/ 824113 w 1970434"/>
              <a:gd name="connsiteY1378" fmla="*/ 1071966 h 1958042"/>
              <a:gd name="connsiteX1379" fmla="*/ 814818 w 1970434"/>
              <a:gd name="connsiteY1379" fmla="*/ 1068868 h 1958042"/>
              <a:gd name="connsiteX1380" fmla="*/ 793131 w 1970434"/>
              <a:gd name="connsiteY1380" fmla="*/ 1084359 h 1958042"/>
              <a:gd name="connsiteX1381" fmla="*/ 799327 w 1970434"/>
              <a:gd name="connsiteY1381" fmla="*/ 1093653 h 1958042"/>
              <a:gd name="connsiteX1382" fmla="*/ 793131 w 1970434"/>
              <a:gd name="connsiteY1382" fmla="*/ 1127733 h 1958042"/>
              <a:gd name="connsiteX1383" fmla="*/ 790033 w 1970434"/>
              <a:gd name="connsiteY1383" fmla="*/ 1056475 h 1958042"/>
              <a:gd name="connsiteX1384" fmla="*/ 793131 w 1970434"/>
              <a:gd name="connsiteY1384" fmla="*/ 1031690 h 1958042"/>
              <a:gd name="connsiteX1385" fmla="*/ 817916 w 1970434"/>
              <a:gd name="connsiteY1385" fmla="*/ 1003806 h 1958042"/>
              <a:gd name="connsiteX1386" fmla="*/ 811720 w 1970434"/>
              <a:gd name="connsiteY1386" fmla="*/ 997610 h 1958042"/>
              <a:gd name="connsiteX1387" fmla="*/ 790033 w 1970434"/>
              <a:gd name="connsiteY1387" fmla="*/ 1003806 h 1958042"/>
              <a:gd name="connsiteX1388" fmla="*/ 901567 w 1970434"/>
              <a:gd name="connsiteY1388" fmla="*/ 759051 h 1958042"/>
              <a:gd name="connsiteX1389" fmla="*/ 904665 w 1970434"/>
              <a:gd name="connsiteY1389" fmla="*/ 768346 h 1958042"/>
              <a:gd name="connsiteX1390" fmla="*/ 879880 w 1970434"/>
              <a:gd name="connsiteY1390" fmla="*/ 808622 h 1958042"/>
              <a:gd name="connsiteX1391" fmla="*/ 876782 w 1970434"/>
              <a:gd name="connsiteY1391" fmla="*/ 799327 h 1958042"/>
              <a:gd name="connsiteX1392" fmla="*/ 870585 w 1970434"/>
              <a:gd name="connsiteY1392" fmla="*/ 824113 h 1958042"/>
              <a:gd name="connsiteX1393" fmla="*/ 864389 w 1970434"/>
              <a:gd name="connsiteY1393" fmla="*/ 817916 h 1958042"/>
              <a:gd name="connsiteX1394" fmla="*/ 864389 w 1970434"/>
              <a:gd name="connsiteY1394" fmla="*/ 836505 h 1958042"/>
              <a:gd name="connsiteX1395" fmla="*/ 851996 w 1970434"/>
              <a:gd name="connsiteY1395" fmla="*/ 833407 h 1958042"/>
              <a:gd name="connsiteX1396" fmla="*/ 833407 w 1970434"/>
              <a:gd name="connsiteY1396" fmla="*/ 867487 h 1958042"/>
              <a:gd name="connsiteX1397" fmla="*/ 836505 w 1970434"/>
              <a:gd name="connsiteY1397" fmla="*/ 882978 h 1958042"/>
              <a:gd name="connsiteX1398" fmla="*/ 851996 w 1970434"/>
              <a:gd name="connsiteY1398" fmla="*/ 886076 h 1958042"/>
              <a:gd name="connsiteX1399" fmla="*/ 873683 w 1970434"/>
              <a:gd name="connsiteY1399" fmla="*/ 858192 h 1958042"/>
              <a:gd name="connsiteX1400" fmla="*/ 889174 w 1970434"/>
              <a:gd name="connsiteY1400" fmla="*/ 842702 h 1958042"/>
              <a:gd name="connsiteX1401" fmla="*/ 898469 w 1970434"/>
              <a:gd name="connsiteY1401" fmla="*/ 845800 h 1958042"/>
              <a:gd name="connsiteX1402" fmla="*/ 913960 w 1970434"/>
              <a:gd name="connsiteY1402" fmla="*/ 824113 h 1958042"/>
              <a:gd name="connsiteX1403" fmla="*/ 944941 w 1970434"/>
              <a:gd name="connsiteY1403" fmla="*/ 811720 h 1958042"/>
              <a:gd name="connsiteX1404" fmla="*/ 948040 w 1970434"/>
              <a:gd name="connsiteY1404" fmla="*/ 799327 h 1958042"/>
              <a:gd name="connsiteX1405" fmla="*/ 975923 w 1970434"/>
              <a:gd name="connsiteY1405" fmla="*/ 777640 h 1958042"/>
              <a:gd name="connsiteX1406" fmla="*/ 988316 w 1970434"/>
              <a:gd name="connsiteY1406" fmla="*/ 786935 h 1958042"/>
              <a:gd name="connsiteX1407" fmla="*/ 991414 w 1970434"/>
              <a:gd name="connsiteY1407" fmla="*/ 765247 h 1958042"/>
              <a:gd name="connsiteX1408" fmla="*/ 1000708 w 1970434"/>
              <a:gd name="connsiteY1408" fmla="*/ 774542 h 1958042"/>
              <a:gd name="connsiteX1409" fmla="*/ 1025494 w 1970434"/>
              <a:gd name="connsiteY1409" fmla="*/ 749757 h 1958042"/>
              <a:gd name="connsiteX1410" fmla="*/ 1034788 w 1970434"/>
              <a:gd name="connsiteY1410" fmla="*/ 752855 h 1958042"/>
              <a:gd name="connsiteX1411" fmla="*/ 1168009 w 1970434"/>
              <a:gd name="connsiteY1411" fmla="*/ 771444 h 1958042"/>
              <a:gd name="connsiteX1412" fmla="*/ 1285740 w 1970434"/>
              <a:gd name="connsiteY1412" fmla="*/ 740462 h 1958042"/>
              <a:gd name="connsiteX1413" fmla="*/ 1168009 w 1970434"/>
              <a:gd name="connsiteY1413" fmla="*/ 771444 h 1958042"/>
              <a:gd name="connsiteX1414" fmla="*/ 1837214 w 1970434"/>
              <a:gd name="connsiteY1414" fmla="*/ 793131 h 1958042"/>
              <a:gd name="connsiteX1415" fmla="*/ 1824821 w 1970434"/>
              <a:gd name="connsiteY1415" fmla="*/ 743560 h 1958042"/>
              <a:gd name="connsiteX1416" fmla="*/ 1837214 w 1970434"/>
              <a:gd name="connsiteY1416" fmla="*/ 737364 h 1958042"/>
              <a:gd name="connsiteX1417" fmla="*/ 1837214 w 1970434"/>
              <a:gd name="connsiteY1417" fmla="*/ 793131 h 1958042"/>
              <a:gd name="connsiteX1418" fmla="*/ 1384881 w 1970434"/>
              <a:gd name="connsiteY1418" fmla="*/ 731168 h 1958042"/>
              <a:gd name="connsiteX1419" fmla="*/ 1384881 w 1970434"/>
              <a:gd name="connsiteY1419" fmla="*/ 740462 h 1958042"/>
              <a:gd name="connsiteX1420" fmla="*/ 1360096 w 1970434"/>
              <a:gd name="connsiteY1420" fmla="*/ 740462 h 1958042"/>
              <a:gd name="connsiteX1421" fmla="*/ 1260955 w 1970434"/>
              <a:gd name="connsiteY1421" fmla="*/ 768346 h 1958042"/>
              <a:gd name="connsiteX1422" fmla="*/ 1353900 w 1970434"/>
              <a:gd name="connsiteY1422" fmla="*/ 731168 h 1958042"/>
              <a:gd name="connsiteX1423" fmla="*/ 1384881 w 1970434"/>
              <a:gd name="connsiteY1423" fmla="*/ 731168 h 1958042"/>
              <a:gd name="connsiteX1424" fmla="*/ 99141 w 1970434"/>
              <a:gd name="connsiteY1424" fmla="*/ 783836 h 1958042"/>
              <a:gd name="connsiteX1425" fmla="*/ 43374 w 1970434"/>
              <a:gd name="connsiteY1425" fmla="*/ 917058 h 1958042"/>
              <a:gd name="connsiteX1426" fmla="*/ 24785 w 1970434"/>
              <a:gd name="connsiteY1426" fmla="*/ 842702 h 1958042"/>
              <a:gd name="connsiteX1427" fmla="*/ 80552 w 1970434"/>
              <a:gd name="connsiteY1427" fmla="*/ 721873 h 1958042"/>
              <a:gd name="connsiteX1428" fmla="*/ 99141 w 1970434"/>
              <a:gd name="connsiteY1428" fmla="*/ 783836 h 1958042"/>
              <a:gd name="connsiteX1429" fmla="*/ 337700 w 1970434"/>
              <a:gd name="connsiteY1429" fmla="*/ 743560 h 1958042"/>
              <a:gd name="connsiteX1430" fmla="*/ 331504 w 1970434"/>
              <a:gd name="connsiteY1430" fmla="*/ 771444 h 1958042"/>
              <a:gd name="connsiteX1431" fmla="*/ 306719 w 1970434"/>
              <a:gd name="connsiteY1431" fmla="*/ 765247 h 1958042"/>
              <a:gd name="connsiteX1432" fmla="*/ 244755 w 1970434"/>
              <a:gd name="connsiteY1432" fmla="*/ 793131 h 1958042"/>
              <a:gd name="connsiteX1433" fmla="*/ 198283 w 1970434"/>
              <a:gd name="connsiteY1433" fmla="*/ 771444 h 1958042"/>
              <a:gd name="connsiteX1434" fmla="*/ 269541 w 1970434"/>
              <a:gd name="connsiteY1434" fmla="*/ 718775 h 1958042"/>
              <a:gd name="connsiteX1435" fmla="*/ 337700 w 1970434"/>
              <a:gd name="connsiteY1435" fmla="*/ 743560 h 1958042"/>
              <a:gd name="connsiteX1436" fmla="*/ 1487121 w 1970434"/>
              <a:gd name="connsiteY1436" fmla="*/ 728069 h 1958042"/>
              <a:gd name="connsiteX1437" fmla="*/ 1425157 w 1970434"/>
              <a:gd name="connsiteY1437" fmla="*/ 728069 h 1958042"/>
              <a:gd name="connsiteX1438" fmla="*/ 1425157 w 1970434"/>
              <a:gd name="connsiteY1438" fmla="*/ 743560 h 1958042"/>
              <a:gd name="connsiteX1439" fmla="*/ 1437550 w 1970434"/>
              <a:gd name="connsiteY1439" fmla="*/ 737364 h 1958042"/>
              <a:gd name="connsiteX1440" fmla="*/ 1459237 w 1970434"/>
              <a:gd name="connsiteY1440" fmla="*/ 743560 h 1958042"/>
              <a:gd name="connsiteX1441" fmla="*/ 1453041 w 1970434"/>
              <a:gd name="connsiteY1441" fmla="*/ 752855 h 1958042"/>
              <a:gd name="connsiteX1442" fmla="*/ 1465434 w 1970434"/>
              <a:gd name="connsiteY1442" fmla="*/ 752855 h 1958042"/>
              <a:gd name="connsiteX1443" fmla="*/ 1484023 w 1970434"/>
              <a:gd name="connsiteY1443" fmla="*/ 768346 h 1958042"/>
              <a:gd name="connsiteX1444" fmla="*/ 1487121 w 1970434"/>
              <a:gd name="connsiteY1444" fmla="*/ 780738 h 1958042"/>
              <a:gd name="connsiteX1445" fmla="*/ 1496415 w 1970434"/>
              <a:gd name="connsiteY1445" fmla="*/ 780738 h 1958042"/>
              <a:gd name="connsiteX1446" fmla="*/ 1508808 w 1970434"/>
              <a:gd name="connsiteY1446" fmla="*/ 802425 h 1958042"/>
              <a:gd name="connsiteX1447" fmla="*/ 1524299 w 1970434"/>
              <a:gd name="connsiteY1447" fmla="*/ 805524 h 1958042"/>
              <a:gd name="connsiteX1448" fmla="*/ 1521201 w 1970434"/>
              <a:gd name="connsiteY1448" fmla="*/ 817916 h 1958042"/>
              <a:gd name="connsiteX1449" fmla="*/ 1536692 w 1970434"/>
              <a:gd name="connsiteY1449" fmla="*/ 821014 h 1958042"/>
              <a:gd name="connsiteX1450" fmla="*/ 1527397 w 1970434"/>
              <a:gd name="connsiteY1450" fmla="*/ 830309 h 1958042"/>
              <a:gd name="connsiteX1451" fmla="*/ 1542888 w 1970434"/>
              <a:gd name="connsiteY1451" fmla="*/ 836505 h 1958042"/>
              <a:gd name="connsiteX1452" fmla="*/ 1536692 w 1970434"/>
              <a:gd name="connsiteY1452" fmla="*/ 848898 h 1958042"/>
              <a:gd name="connsiteX1453" fmla="*/ 1552182 w 1970434"/>
              <a:gd name="connsiteY1453" fmla="*/ 851996 h 1958042"/>
              <a:gd name="connsiteX1454" fmla="*/ 1542888 w 1970434"/>
              <a:gd name="connsiteY1454" fmla="*/ 861291 h 1958042"/>
              <a:gd name="connsiteX1455" fmla="*/ 1558379 w 1970434"/>
              <a:gd name="connsiteY1455" fmla="*/ 870585 h 1958042"/>
              <a:gd name="connsiteX1456" fmla="*/ 1549084 w 1970434"/>
              <a:gd name="connsiteY1456" fmla="*/ 876781 h 1958042"/>
              <a:gd name="connsiteX1457" fmla="*/ 1564575 w 1970434"/>
              <a:gd name="connsiteY1457" fmla="*/ 886076 h 1958042"/>
              <a:gd name="connsiteX1458" fmla="*/ 1567673 w 1970434"/>
              <a:gd name="connsiteY1458" fmla="*/ 904665 h 1958042"/>
              <a:gd name="connsiteX1459" fmla="*/ 1558379 w 1970434"/>
              <a:gd name="connsiteY1459" fmla="*/ 910861 h 1958042"/>
              <a:gd name="connsiteX1460" fmla="*/ 1573870 w 1970434"/>
              <a:gd name="connsiteY1460" fmla="*/ 948039 h 1958042"/>
              <a:gd name="connsiteX1461" fmla="*/ 1453041 w 1970434"/>
              <a:gd name="connsiteY1461" fmla="*/ 755953 h 1958042"/>
              <a:gd name="connsiteX1462" fmla="*/ 1394176 w 1970434"/>
              <a:gd name="connsiteY1462" fmla="*/ 740462 h 1958042"/>
              <a:gd name="connsiteX1463" fmla="*/ 1394176 w 1970434"/>
              <a:gd name="connsiteY1463" fmla="*/ 731168 h 1958042"/>
              <a:gd name="connsiteX1464" fmla="*/ 1422059 w 1970434"/>
              <a:gd name="connsiteY1464" fmla="*/ 728069 h 1958042"/>
              <a:gd name="connsiteX1465" fmla="*/ 1335311 w 1970434"/>
              <a:gd name="connsiteY1465" fmla="*/ 721873 h 1958042"/>
              <a:gd name="connsiteX1466" fmla="*/ 1387979 w 1970434"/>
              <a:gd name="connsiteY1466" fmla="*/ 709480 h 1958042"/>
              <a:gd name="connsiteX1467" fmla="*/ 1487121 w 1970434"/>
              <a:gd name="connsiteY1467" fmla="*/ 728069 h 1958042"/>
              <a:gd name="connsiteX1468" fmla="*/ 1316722 w 1970434"/>
              <a:gd name="connsiteY1468" fmla="*/ 718775 h 1958042"/>
              <a:gd name="connsiteX1469" fmla="*/ 1285740 w 1970434"/>
              <a:gd name="connsiteY1469" fmla="*/ 728069 h 1958042"/>
              <a:gd name="connsiteX1470" fmla="*/ 1273347 w 1970434"/>
              <a:gd name="connsiteY1470" fmla="*/ 718775 h 1958042"/>
              <a:gd name="connsiteX1471" fmla="*/ 1267151 w 1970434"/>
              <a:gd name="connsiteY1471" fmla="*/ 737364 h 1958042"/>
              <a:gd name="connsiteX1472" fmla="*/ 1257856 w 1970434"/>
              <a:gd name="connsiteY1472" fmla="*/ 724971 h 1958042"/>
              <a:gd name="connsiteX1473" fmla="*/ 1183500 w 1970434"/>
              <a:gd name="connsiteY1473" fmla="*/ 752855 h 1958042"/>
              <a:gd name="connsiteX1474" fmla="*/ 1168009 w 1970434"/>
              <a:gd name="connsiteY1474" fmla="*/ 746658 h 1958042"/>
              <a:gd name="connsiteX1475" fmla="*/ 1161813 w 1970434"/>
              <a:gd name="connsiteY1475" fmla="*/ 762149 h 1958042"/>
              <a:gd name="connsiteX1476" fmla="*/ 1146322 w 1970434"/>
              <a:gd name="connsiteY1476" fmla="*/ 755953 h 1958042"/>
              <a:gd name="connsiteX1477" fmla="*/ 1149420 w 1970434"/>
              <a:gd name="connsiteY1477" fmla="*/ 768346 h 1958042"/>
              <a:gd name="connsiteX1478" fmla="*/ 1143224 w 1970434"/>
              <a:gd name="connsiteY1478" fmla="*/ 774542 h 1958042"/>
              <a:gd name="connsiteX1479" fmla="*/ 1133930 w 1970434"/>
              <a:gd name="connsiteY1479" fmla="*/ 762149 h 1958042"/>
              <a:gd name="connsiteX1480" fmla="*/ 1121537 w 1970434"/>
              <a:gd name="connsiteY1480" fmla="*/ 786935 h 1958042"/>
              <a:gd name="connsiteX1481" fmla="*/ 1130831 w 1970434"/>
              <a:gd name="connsiteY1481" fmla="*/ 790033 h 1958042"/>
              <a:gd name="connsiteX1482" fmla="*/ 1137028 w 1970434"/>
              <a:gd name="connsiteY1482" fmla="*/ 799327 h 1958042"/>
              <a:gd name="connsiteX1483" fmla="*/ 1164911 w 1970434"/>
              <a:gd name="connsiteY1483" fmla="*/ 783836 h 1958042"/>
              <a:gd name="connsiteX1484" fmla="*/ 1192795 w 1970434"/>
              <a:gd name="connsiteY1484" fmla="*/ 783836 h 1958042"/>
              <a:gd name="connsiteX1485" fmla="*/ 1217580 w 1970434"/>
              <a:gd name="connsiteY1485" fmla="*/ 774542 h 1958042"/>
              <a:gd name="connsiteX1486" fmla="*/ 1223777 w 1970434"/>
              <a:gd name="connsiteY1486" fmla="*/ 777640 h 1958042"/>
              <a:gd name="connsiteX1487" fmla="*/ 1053377 w 1970434"/>
              <a:gd name="connsiteY1487" fmla="*/ 821014 h 1958042"/>
              <a:gd name="connsiteX1488" fmla="*/ 1155617 w 1970434"/>
              <a:gd name="connsiteY1488" fmla="*/ 746658 h 1958042"/>
              <a:gd name="connsiteX1489" fmla="*/ 1239267 w 1970434"/>
              <a:gd name="connsiteY1489" fmla="*/ 731168 h 1958042"/>
              <a:gd name="connsiteX1490" fmla="*/ 1248562 w 1970434"/>
              <a:gd name="connsiteY1490" fmla="*/ 724971 h 1958042"/>
              <a:gd name="connsiteX1491" fmla="*/ 1335311 w 1970434"/>
              <a:gd name="connsiteY1491" fmla="*/ 703284 h 1958042"/>
              <a:gd name="connsiteX1492" fmla="*/ 1316722 w 1970434"/>
              <a:gd name="connsiteY1492" fmla="*/ 718775 h 1958042"/>
              <a:gd name="connsiteX1493" fmla="*/ 1933257 w 1970434"/>
              <a:gd name="connsiteY1493" fmla="*/ 824113 h 1958042"/>
              <a:gd name="connsiteX1494" fmla="*/ 1923963 w 1970434"/>
              <a:gd name="connsiteY1494" fmla="*/ 889174 h 1958042"/>
              <a:gd name="connsiteX1495" fmla="*/ 1868196 w 1970434"/>
              <a:gd name="connsiteY1495" fmla="*/ 768346 h 1958042"/>
              <a:gd name="connsiteX1496" fmla="*/ 1880588 w 1970434"/>
              <a:gd name="connsiteY1496" fmla="*/ 700186 h 1958042"/>
              <a:gd name="connsiteX1497" fmla="*/ 1933257 w 1970434"/>
              <a:gd name="connsiteY1497" fmla="*/ 824113 h 1958042"/>
              <a:gd name="connsiteX1498" fmla="*/ 362486 w 1970434"/>
              <a:gd name="connsiteY1498" fmla="*/ 712579 h 1958042"/>
              <a:gd name="connsiteX1499" fmla="*/ 291228 w 1970434"/>
              <a:gd name="connsiteY1499" fmla="*/ 684695 h 1958042"/>
              <a:gd name="connsiteX1500" fmla="*/ 170399 w 1970434"/>
              <a:gd name="connsiteY1500" fmla="*/ 867487 h 1958042"/>
              <a:gd name="connsiteX1501" fmla="*/ 179694 w 1970434"/>
              <a:gd name="connsiteY1501" fmla="*/ 954236 h 1958042"/>
              <a:gd name="connsiteX1502" fmla="*/ 158007 w 1970434"/>
              <a:gd name="connsiteY1502" fmla="*/ 861291 h 1958042"/>
              <a:gd name="connsiteX1503" fmla="*/ 297424 w 1970434"/>
              <a:gd name="connsiteY1503" fmla="*/ 672302 h 1958042"/>
              <a:gd name="connsiteX1504" fmla="*/ 362486 w 1970434"/>
              <a:gd name="connsiteY1504" fmla="*/ 712579 h 1958042"/>
              <a:gd name="connsiteX1505" fmla="*/ 151810 w 1970434"/>
              <a:gd name="connsiteY1505" fmla="*/ 731168 h 1958042"/>
              <a:gd name="connsiteX1506" fmla="*/ 108436 w 1970434"/>
              <a:gd name="connsiteY1506" fmla="*/ 697088 h 1958042"/>
              <a:gd name="connsiteX1507" fmla="*/ 167301 w 1970434"/>
              <a:gd name="connsiteY1507" fmla="*/ 672302 h 1958042"/>
              <a:gd name="connsiteX1508" fmla="*/ 151810 w 1970434"/>
              <a:gd name="connsiteY1508" fmla="*/ 731168 h 1958042"/>
              <a:gd name="connsiteX1509" fmla="*/ 1852705 w 1970434"/>
              <a:gd name="connsiteY1509" fmla="*/ 675401 h 1958042"/>
              <a:gd name="connsiteX1510" fmla="*/ 1821723 w 1970434"/>
              <a:gd name="connsiteY1510" fmla="*/ 709480 h 1958042"/>
              <a:gd name="connsiteX1511" fmla="*/ 1812428 w 1970434"/>
              <a:gd name="connsiteY1511" fmla="*/ 709480 h 1958042"/>
              <a:gd name="connsiteX1512" fmla="*/ 1796938 w 1970434"/>
              <a:gd name="connsiteY1512" fmla="*/ 656812 h 1958042"/>
              <a:gd name="connsiteX1513" fmla="*/ 1852705 w 1970434"/>
              <a:gd name="connsiteY1513" fmla="*/ 675401 h 1958042"/>
              <a:gd name="connsiteX1514" fmla="*/ 1586262 w 1970434"/>
              <a:gd name="connsiteY1514" fmla="*/ 697088 h 1958042"/>
              <a:gd name="connsiteX1515" fmla="*/ 1614146 w 1970434"/>
              <a:gd name="connsiteY1515" fmla="*/ 678499 h 1958042"/>
              <a:gd name="connsiteX1516" fmla="*/ 1669913 w 1970434"/>
              <a:gd name="connsiteY1516" fmla="*/ 663008 h 1958042"/>
              <a:gd name="connsiteX1517" fmla="*/ 1762858 w 1970434"/>
              <a:gd name="connsiteY1517" fmla="*/ 712579 h 1958042"/>
              <a:gd name="connsiteX1518" fmla="*/ 1682305 w 1970434"/>
              <a:gd name="connsiteY1518" fmla="*/ 672302 h 1958042"/>
              <a:gd name="connsiteX1519" fmla="*/ 1617244 w 1970434"/>
              <a:gd name="connsiteY1519" fmla="*/ 703284 h 1958042"/>
              <a:gd name="connsiteX1520" fmla="*/ 1635833 w 1970434"/>
              <a:gd name="connsiteY1520" fmla="*/ 724971 h 1958042"/>
              <a:gd name="connsiteX1521" fmla="*/ 1700894 w 1970434"/>
              <a:gd name="connsiteY1521" fmla="*/ 706382 h 1958042"/>
              <a:gd name="connsiteX1522" fmla="*/ 1769054 w 1970434"/>
              <a:gd name="connsiteY1522" fmla="*/ 755953 h 1958042"/>
              <a:gd name="connsiteX1523" fmla="*/ 1725680 w 1970434"/>
              <a:gd name="connsiteY1523" fmla="*/ 771444 h 1958042"/>
              <a:gd name="connsiteX1524" fmla="*/ 1703993 w 1970434"/>
              <a:gd name="connsiteY1524" fmla="*/ 755953 h 1958042"/>
              <a:gd name="connsiteX1525" fmla="*/ 1669913 w 1970434"/>
              <a:gd name="connsiteY1525" fmla="*/ 752855 h 1958042"/>
              <a:gd name="connsiteX1526" fmla="*/ 1589360 w 1970434"/>
              <a:gd name="connsiteY1526" fmla="*/ 817916 h 1958042"/>
              <a:gd name="connsiteX1527" fmla="*/ 1604851 w 1970434"/>
              <a:gd name="connsiteY1527" fmla="*/ 861291 h 1958042"/>
              <a:gd name="connsiteX1528" fmla="*/ 1589360 w 1970434"/>
              <a:gd name="connsiteY1528" fmla="*/ 892272 h 1958042"/>
              <a:gd name="connsiteX1529" fmla="*/ 1620342 w 1970434"/>
              <a:gd name="connsiteY1529" fmla="*/ 910861 h 1958042"/>
              <a:gd name="connsiteX1530" fmla="*/ 1589360 w 1970434"/>
              <a:gd name="connsiteY1530" fmla="*/ 938745 h 1958042"/>
              <a:gd name="connsiteX1531" fmla="*/ 1493317 w 1970434"/>
              <a:gd name="connsiteY1531" fmla="*/ 762149 h 1958042"/>
              <a:gd name="connsiteX1532" fmla="*/ 1549084 w 1970434"/>
              <a:gd name="connsiteY1532" fmla="*/ 734266 h 1958042"/>
              <a:gd name="connsiteX1533" fmla="*/ 1477826 w 1970434"/>
              <a:gd name="connsiteY1533" fmla="*/ 700186 h 1958042"/>
              <a:gd name="connsiteX1534" fmla="*/ 1409667 w 1970434"/>
              <a:gd name="connsiteY1534" fmla="*/ 700186 h 1958042"/>
              <a:gd name="connsiteX1535" fmla="*/ 1372489 w 1970434"/>
              <a:gd name="connsiteY1535" fmla="*/ 681597 h 1958042"/>
              <a:gd name="connsiteX1536" fmla="*/ 1465434 w 1970434"/>
              <a:gd name="connsiteY1536" fmla="*/ 659910 h 1958042"/>
              <a:gd name="connsiteX1537" fmla="*/ 1564575 w 1970434"/>
              <a:gd name="connsiteY1537" fmla="*/ 653713 h 1958042"/>
              <a:gd name="connsiteX1538" fmla="*/ 1586262 w 1970434"/>
              <a:gd name="connsiteY1538" fmla="*/ 697088 h 1958042"/>
              <a:gd name="connsiteX1539" fmla="*/ 192086 w 1970434"/>
              <a:gd name="connsiteY1539" fmla="*/ 715677 h 1958042"/>
              <a:gd name="connsiteX1540" fmla="*/ 192086 w 1970434"/>
              <a:gd name="connsiteY1540" fmla="*/ 693990 h 1958042"/>
              <a:gd name="connsiteX1541" fmla="*/ 219970 w 1970434"/>
              <a:gd name="connsiteY1541" fmla="*/ 632026 h 1958042"/>
              <a:gd name="connsiteX1542" fmla="*/ 192086 w 1970434"/>
              <a:gd name="connsiteY1542" fmla="*/ 715677 h 1958042"/>
              <a:gd name="connsiteX1543" fmla="*/ 1474728 w 1970434"/>
              <a:gd name="connsiteY1543" fmla="*/ 635124 h 1958042"/>
              <a:gd name="connsiteX1544" fmla="*/ 1477826 w 1970434"/>
              <a:gd name="connsiteY1544" fmla="*/ 641321 h 1958042"/>
              <a:gd name="connsiteX1545" fmla="*/ 1360096 w 1970434"/>
              <a:gd name="connsiteY1545" fmla="*/ 650615 h 1958042"/>
              <a:gd name="connsiteX1546" fmla="*/ 1356998 w 1970434"/>
              <a:gd name="connsiteY1546" fmla="*/ 622732 h 1958042"/>
              <a:gd name="connsiteX1547" fmla="*/ 1422059 w 1970434"/>
              <a:gd name="connsiteY1547" fmla="*/ 622732 h 1958042"/>
              <a:gd name="connsiteX1548" fmla="*/ 1474728 w 1970434"/>
              <a:gd name="connsiteY1548" fmla="*/ 635124 h 1958042"/>
              <a:gd name="connsiteX1549" fmla="*/ 1775250 w 1970434"/>
              <a:gd name="connsiteY1549" fmla="*/ 697088 h 1958042"/>
              <a:gd name="connsiteX1550" fmla="*/ 1741171 w 1970434"/>
              <a:gd name="connsiteY1550" fmla="*/ 613437 h 1958042"/>
              <a:gd name="connsiteX1551" fmla="*/ 1775250 w 1970434"/>
              <a:gd name="connsiteY1551" fmla="*/ 697088 h 1958042"/>
              <a:gd name="connsiteX1552" fmla="*/ 1291936 w 1970434"/>
              <a:gd name="connsiteY1552" fmla="*/ 588652 h 1958042"/>
              <a:gd name="connsiteX1553" fmla="*/ 1332212 w 1970434"/>
              <a:gd name="connsiteY1553" fmla="*/ 607241 h 1958042"/>
              <a:gd name="connsiteX1554" fmla="*/ 1326016 w 1970434"/>
              <a:gd name="connsiteY1554" fmla="*/ 613437 h 1958042"/>
              <a:gd name="connsiteX1555" fmla="*/ 1344605 w 1970434"/>
              <a:gd name="connsiteY1555" fmla="*/ 616535 h 1958042"/>
              <a:gd name="connsiteX1556" fmla="*/ 1335311 w 1970434"/>
              <a:gd name="connsiteY1556" fmla="*/ 625830 h 1958042"/>
              <a:gd name="connsiteX1557" fmla="*/ 1347703 w 1970434"/>
              <a:gd name="connsiteY1557" fmla="*/ 635124 h 1958042"/>
              <a:gd name="connsiteX1558" fmla="*/ 1341507 w 1970434"/>
              <a:gd name="connsiteY1558" fmla="*/ 669204 h 1958042"/>
              <a:gd name="connsiteX1559" fmla="*/ 1347703 w 1970434"/>
              <a:gd name="connsiteY1559" fmla="*/ 684695 h 1958042"/>
              <a:gd name="connsiteX1560" fmla="*/ 1341507 w 1970434"/>
              <a:gd name="connsiteY1560" fmla="*/ 700186 h 1958042"/>
              <a:gd name="connsiteX1561" fmla="*/ 1282642 w 1970434"/>
              <a:gd name="connsiteY1561" fmla="*/ 597946 h 1958042"/>
              <a:gd name="connsiteX1562" fmla="*/ 1285740 w 1970434"/>
              <a:gd name="connsiteY1562" fmla="*/ 588652 h 1958042"/>
              <a:gd name="connsiteX1563" fmla="*/ 1291936 w 1970434"/>
              <a:gd name="connsiteY1563" fmla="*/ 588652 h 1958042"/>
              <a:gd name="connsiteX1564" fmla="*/ 408958 w 1970434"/>
              <a:gd name="connsiteY1564" fmla="*/ 619634 h 1958042"/>
              <a:gd name="connsiteX1565" fmla="*/ 381075 w 1970434"/>
              <a:gd name="connsiteY1565" fmla="*/ 656812 h 1958042"/>
              <a:gd name="connsiteX1566" fmla="*/ 356289 w 1970434"/>
              <a:gd name="connsiteY1566" fmla="*/ 644419 h 1958042"/>
              <a:gd name="connsiteX1567" fmla="*/ 381075 w 1970434"/>
              <a:gd name="connsiteY1567" fmla="*/ 625830 h 1958042"/>
              <a:gd name="connsiteX1568" fmla="*/ 359388 w 1970434"/>
              <a:gd name="connsiteY1568" fmla="*/ 604143 h 1958042"/>
              <a:gd name="connsiteX1569" fmla="*/ 325308 w 1970434"/>
              <a:gd name="connsiteY1569" fmla="*/ 656812 h 1958042"/>
              <a:gd name="connsiteX1570" fmla="*/ 272639 w 1970434"/>
              <a:gd name="connsiteY1570" fmla="*/ 663008 h 1958042"/>
              <a:gd name="connsiteX1571" fmla="*/ 359388 w 1970434"/>
              <a:gd name="connsiteY1571" fmla="*/ 576259 h 1958042"/>
              <a:gd name="connsiteX1572" fmla="*/ 408958 w 1970434"/>
              <a:gd name="connsiteY1572" fmla="*/ 619634 h 1958042"/>
              <a:gd name="connsiteX1573" fmla="*/ 297424 w 1970434"/>
              <a:gd name="connsiteY1573" fmla="*/ 582456 h 1958042"/>
              <a:gd name="connsiteX1574" fmla="*/ 254050 w 1970434"/>
              <a:gd name="connsiteY1574" fmla="*/ 669204 h 1958042"/>
              <a:gd name="connsiteX1575" fmla="*/ 278835 w 1970434"/>
              <a:gd name="connsiteY1575" fmla="*/ 576259 h 1958042"/>
              <a:gd name="connsiteX1576" fmla="*/ 297424 w 1970434"/>
              <a:gd name="connsiteY1576" fmla="*/ 582456 h 1958042"/>
              <a:gd name="connsiteX1577" fmla="*/ 1697796 w 1970434"/>
              <a:gd name="connsiteY1577" fmla="*/ 638223 h 1958042"/>
              <a:gd name="connsiteX1578" fmla="*/ 1697796 w 1970434"/>
              <a:gd name="connsiteY1578" fmla="*/ 647517 h 1958042"/>
              <a:gd name="connsiteX1579" fmla="*/ 1645127 w 1970434"/>
              <a:gd name="connsiteY1579" fmla="*/ 647517 h 1958042"/>
              <a:gd name="connsiteX1580" fmla="*/ 1611048 w 1970434"/>
              <a:gd name="connsiteY1580" fmla="*/ 594848 h 1958042"/>
              <a:gd name="connsiteX1581" fmla="*/ 1589360 w 1970434"/>
              <a:gd name="connsiteY1581" fmla="*/ 616535 h 1958042"/>
              <a:gd name="connsiteX1582" fmla="*/ 1611048 w 1970434"/>
              <a:gd name="connsiteY1582" fmla="*/ 632026 h 1958042"/>
              <a:gd name="connsiteX1583" fmla="*/ 1589360 w 1970434"/>
              <a:gd name="connsiteY1583" fmla="*/ 647517 h 1958042"/>
              <a:gd name="connsiteX1584" fmla="*/ 1561477 w 1970434"/>
              <a:gd name="connsiteY1584" fmla="*/ 604143 h 1958042"/>
              <a:gd name="connsiteX1585" fmla="*/ 1607949 w 1970434"/>
              <a:gd name="connsiteY1585" fmla="*/ 570063 h 1958042"/>
              <a:gd name="connsiteX1586" fmla="*/ 1697796 w 1970434"/>
              <a:gd name="connsiteY1586" fmla="*/ 638223 h 1958042"/>
              <a:gd name="connsiteX1587" fmla="*/ 1716385 w 1970434"/>
              <a:gd name="connsiteY1587" fmla="*/ 653713 h 1958042"/>
              <a:gd name="connsiteX1588" fmla="*/ 1669913 w 1970434"/>
              <a:gd name="connsiteY1588" fmla="*/ 576259 h 1958042"/>
              <a:gd name="connsiteX1589" fmla="*/ 1682305 w 1970434"/>
              <a:gd name="connsiteY1589" fmla="*/ 566965 h 1958042"/>
              <a:gd name="connsiteX1590" fmla="*/ 1716385 w 1970434"/>
              <a:gd name="connsiteY1590" fmla="*/ 653713 h 1958042"/>
              <a:gd name="connsiteX1591" fmla="*/ 213774 w 1970434"/>
              <a:gd name="connsiteY1591" fmla="*/ 570063 h 1958042"/>
              <a:gd name="connsiteX1592" fmla="*/ 158007 w 1970434"/>
              <a:gd name="connsiteY1592" fmla="*/ 641321 h 1958042"/>
              <a:gd name="connsiteX1593" fmla="*/ 151810 w 1970434"/>
              <a:gd name="connsiteY1593" fmla="*/ 607241 h 1958042"/>
              <a:gd name="connsiteX1594" fmla="*/ 151810 w 1970434"/>
              <a:gd name="connsiteY1594" fmla="*/ 560768 h 1958042"/>
              <a:gd name="connsiteX1595" fmla="*/ 213774 w 1970434"/>
              <a:gd name="connsiteY1595" fmla="*/ 570063 h 1958042"/>
              <a:gd name="connsiteX1596" fmla="*/ 232363 w 1970434"/>
              <a:gd name="connsiteY1596" fmla="*/ 675401 h 1958042"/>
              <a:gd name="connsiteX1597" fmla="*/ 269541 w 1970434"/>
              <a:gd name="connsiteY1597" fmla="*/ 551474 h 1958042"/>
              <a:gd name="connsiteX1598" fmla="*/ 232363 w 1970434"/>
              <a:gd name="connsiteY1598" fmla="*/ 675401 h 1958042"/>
              <a:gd name="connsiteX1599" fmla="*/ 1796938 w 1970434"/>
              <a:gd name="connsiteY1599" fmla="*/ 570063 h 1958042"/>
              <a:gd name="connsiteX1600" fmla="*/ 1784545 w 1970434"/>
              <a:gd name="connsiteY1600" fmla="*/ 622732 h 1958042"/>
              <a:gd name="connsiteX1601" fmla="*/ 1747367 w 1970434"/>
              <a:gd name="connsiteY1601" fmla="*/ 557670 h 1958042"/>
              <a:gd name="connsiteX1602" fmla="*/ 1793839 w 1970434"/>
              <a:gd name="connsiteY1602" fmla="*/ 548376 h 1958042"/>
              <a:gd name="connsiteX1603" fmla="*/ 1796938 w 1970434"/>
              <a:gd name="connsiteY1603" fmla="*/ 570063 h 1958042"/>
              <a:gd name="connsiteX1604" fmla="*/ 1738072 w 1970434"/>
              <a:gd name="connsiteY1604" fmla="*/ 659910 h 1958042"/>
              <a:gd name="connsiteX1605" fmla="*/ 1697796 w 1970434"/>
              <a:gd name="connsiteY1605" fmla="*/ 545278 h 1958042"/>
              <a:gd name="connsiteX1606" fmla="*/ 1738072 w 1970434"/>
              <a:gd name="connsiteY1606" fmla="*/ 659910 h 1958042"/>
              <a:gd name="connsiteX1607" fmla="*/ 309817 w 1970434"/>
              <a:gd name="connsiteY1607" fmla="*/ 535983 h 1958042"/>
              <a:gd name="connsiteX1608" fmla="*/ 309817 w 1970434"/>
              <a:gd name="connsiteY1608" fmla="*/ 554572 h 1958042"/>
              <a:gd name="connsiteX1609" fmla="*/ 303621 w 1970434"/>
              <a:gd name="connsiteY1609" fmla="*/ 557670 h 1958042"/>
              <a:gd name="connsiteX1610" fmla="*/ 294326 w 1970434"/>
              <a:gd name="connsiteY1610" fmla="*/ 551474 h 1958042"/>
              <a:gd name="connsiteX1611" fmla="*/ 297424 w 1970434"/>
              <a:gd name="connsiteY1611" fmla="*/ 535983 h 1958042"/>
              <a:gd name="connsiteX1612" fmla="*/ 309817 w 1970434"/>
              <a:gd name="connsiteY1612" fmla="*/ 535983 h 1958042"/>
              <a:gd name="connsiteX1613" fmla="*/ 1673011 w 1970434"/>
              <a:gd name="connsiteY1613" fmla="*/ 532885 h 1958042"/>
              <a:gd name="connsiteX1614" fmla="*/ 1673011 w 1970434"/>
              <a:gd name="connsiteY1614" fmla="*/ 542179 h 1958042"/>
              <a:gd name="connsiteX1615" fmla="*/ 1657520 w 1970434"/>
              <a:gd name="connsiteY1615" fmla="*/ 542179 h 1958042"/>
              <a:gd name="connsiteX1616" fmla="*/ 1657520 w 1970434"/>
              <a:gd name="connsiteY1616" fmla="*/ 523590 h 1958042"/>
              <a:gd name="connsiteX1617" fmla="*/ 1673011 w 1970434"/>
              <a:gd name="connsiteY1617" fmla="*/ 532885 h 1958042"/>
              <a:gd name="connsiteX1618" fmla="*/ 1406568 w 1970434"/>
              <a:gd name="connsiteY1618" fmla="*/ 526689 h 1958042"/>
              <a:gd name="connsiteX1619" fmla="*/ 1387979 w 1970434"/>
              <a:gd name="connsiteY1619" fmla="*/ 535983 h 1958042"/>
              <a:gd name="connsiteX1620" fmla="*/ 1307427 w 1970434"/>
              <a:gd name="connsiteY1620" fmla="*/ 551474 h 1958042"/>
              <a:gd name="connsiteX1621" fmla="*/ 1270249 w 1970434"/>
              <a:gd name="connsiteY1621" fmla="*/ 588652 h 1958042"/>
              <a:gd name="connsiteX1622" fmla="*/ 1267151 w 1970434"/>
              <a:gd name="connsiteY1622" fmla="*/ 573161 h 1958042"/>
              <a:gd name="connsiteX1623" fmla="*/ 1276445 w 1970434"/>
              <a:gd name="connsiteY1623" fmla="*/ 579357 h 1958042"/>
              <a:gd name="connsiteX1624" fmla="*/ 1276445 w 1970434"/>
              <a:gd name="connsiteY1624" fmla="*/ 557670 h 1958042"/>
              <a:gd name="connsiteX1625" fmla="*/ 1403470 w 1970434"/>
              <a:gd name="connsiteY1625" fmla="*/ 517394 h 1958042"/>
              <a:gd name="connsiteX1626" fmla="*/ 1406568 w 1970434"/>
              <a:gd name="connsiteY1626" fmla="*/ 526689 h 1958042"/>
              <a:gd name="connsiteX1627" fmla="*/ 610339 w 1970434"/>
              <a:gd name="connsiteY1627" fmla="*/ 557670 h 1958042"/>
              <a:gd name="connsiteX1628" fmla="*/ 560768 w 1970434"/>
              <a:gd name="connsiteY1628" fmla="*/ 566965 h 1958042"/>
              <a:gd name="connsiteX1629" fmla="*/ 514296 w 1970434"/>
              <a:gd name="connsiteY1629" fmla="*/ 545278 h 1958042"/>
              <a:gd name="connsiteX1630" fmla="*/ 526689 w 1970434"/>
              <a:gd name="connsiteY1630" fmla="*/ 529787 h 1958042"/>
              <a:gd name="connsiteX1631" fmla="*/ 597947 w 1970434"/>
              <a:gd name="connsiteY1631" fmla="*/ 517394 h 1958042"/>
              <a:gd name="connsiteX1632" fmla="*/ 610339 w 1970434"/>
              <a:gd name="connsiteY1632" fmla="*/ 557670 h 1958042"/>
              <a:gd name="connsiteX1633" fmla="*/ 1425157 w 1970434"/>
              <a:gd name="connsiteY1633" fmla="*/ 514296 h 1958042"/>
              <a:gd name="connsiteX1634" fmla="*/ 1415863 w 1970434"/>
              <a:gd name="connsiteY1634" fmla="*/ 520492 h 1958042"/>
              <a:gd name="connsiteX1635" fmla="*/ 1406568 w 1970434"/>
              <a:gd name="connsiteY1635" fmla="*/ 514296 h 1958042"/>
              <a:gd name="connsiteX1636" fmla="*/ 1412765 w 1970434"/>
              <a:gd name="connsiteY1636" fmla="*/ 508100 h 1958042"/>
              <a:gd name="connsiteX1637" fmla="*/ 1425157 w 1970434"/>
              <a:gd name="connsiteY1637" fmla="*/ 514296 h 1958042"/>
              <a:gd name="connsiteX1638" fmla="*/ 235461 w 1970434"/>
              <a:gd name="connsiteY1638" fmla="*/ 535983 h 1958042"/>
              <a:gd name="connsiteX1639" fmla="*/ 210675 w 1970434"/>
              <a:gd name="connsiteY1639" fmla="*/ 539081 h 1958042"/>
              <a:gd name="connsiteX1640" fmla="*/ 223068 w 1970434"/>
              <a:gd name="connsiteY1640" fmla="*/ 551474 h 1958042"/>
              <a:gd name="connsiteX1641" fmla="*/ 164203 w 1970434"/>
              <a:gd name="connsiteY1641" fmla="*/ 545278 h 1958042"/>
              <a:gd name="connsiteX1642" fmla="*/ 192086 w 1970434"/>
              <a:gd name="connsiteY1642" fmla="*/ 498805 h 1958042"/>
              <a:gd name="connsiteX1643" fmla="*/ 235461 w 1970434"/>
              <a:gd name="connsiteY1643" fmla="*/ 535983 h 1958042"/>
              <a:gd name="connsiteX1644" fmla="*/ 1425157 w 1970434"/>
              <a:gd name="connsiteY1644" fmla="*/ 505001 h 1958042"/>
              <a:gd name="connsiteX1645" fmla="*/ 1415863 w 1970434"/>
              <a:gd name="connsiteY1645" fmla="*/ 505001 h 1958042"/>
              <a:gd name="connsiteX1646" fmla="*/ 1425157 w 1970434"/>
              <a:gd name="connsiteY1646" fmla="*/ 489511 h 1958042"/>
              <a:gd name="connsiteX1647" fmla="*/ 1425157 w 1970434"/>
              <a:gd name="connsiteY1647" fmla="*/ 505001 h 1958042"/>
              <a:gd name="connsiteX1648" fmla="*/ 588652 w 1970434"/>
              <a:gd name="connsiteY1648" fmla="*/ 492609 h 1958042"/>
              <a:gd name="connsiteX1649" fmla="*/ 489511 w 1970434"/>
              <a:gd name="connsiteY1649" fmla="*/ 526689 h 1958042"/>
              <a:gd name="connsiteX1650" fmla="*/ 464725 w 1970434"/>
              <a:gd name="connsiteY1650" fmla="*/ 501903 h 1958042"/>
              <a:gd name="connsiteX1651" fmla="*/ 548376 w 1970434"/>
              <a:gd name="connsiteY1651" fmla="*/ 489511 h 1958042"/>
              <a:gd name="connsiteX1652" fmla="*/ 588652 w 1970434"/>
              <a:gd name="connsiteY1652" fmla="*/ 492609 h 1958042"/>
              <a:gd name="connsiteX1653" fmla="*/ 455431 w 1970434"/>
              <a:gd name="connsiteY1653" fmla="*/ 539081 h 1958042"/>
              <a:gd name="connsiteX1654" fmla="*/ 439940 w 1970434"/>
              <a:gd name="connsiteY1654" fmla="*/ 573161 h 1958042"/>
              <a:gd name="connsiteX1655" fmla="*/ 489511 w 1970434"/>
              <a:gd name="connsiteY1655" fmla="*/ 588652 h 1958042"/>
              <a:gd name="connsiteX1656" fmla="*/ 644419 w 1970434"/>
              <a:gd name="connsiteY1656" fmla="*/ 573161 h 1958042"/>
              <a:gd name="connsiteX1657" fmla="*/ 585554 w 1970434"/>
              <a:gd name="connsiteY1657" fmla="*/ 628928 h 1958042"/>
              <a:gd name="connsiteX1658" fmla="*/ 508100 w 1970434"/>
              <a:gd name="connsiteY1658" fmla="*/ 604143 h 1958042"/>
              <a:gd name="connsiteX1659" fmla="*/ 424449 w 1970434"/>
              <a:gd name="connsiteY1659" fmla="*/ 663008 h 1958042"/>
              <a:gd name="connsiteX1660" fmla="*/ 427547 w 1970434"/>
              <a:gd name="connsiteY1660" fmla="*/ 628928 h 1958042"/>
              <a:gd name="connsiteX1661" fmla="*/ 346995 w 1970434"/>
              <a:gd name="connsiteY1661" fmla="*/ 560768 h 1958042"/>
              <a:gd name="connsiteX1662" fmla="*/ 337700 w 1970434"/>
              <a:gd name="connsiteY1662" fmla="*/ 560768 h 1958042"/>
              <a:gd name="connsiteX1663" fmla="*/ 322210 w 1970434"/>
              <a:gd name="connsiteY1663" fmla="*/ 526689 h 1958042"/>
              <a:gd name="connsiteX1664" fmla="*/ 350093 w 1970434"/>
              <a:gd name="connsiteY1664" fmla="*/ 511198 h 1958042"/>
              <a:gd name="connsiteX1665" fmla="*/ 430645 w 1970434"/>
              <a:gd name="connsiteY1665" fmla="*/ 557670 h 1958042"/>
              <a:gd name="connsiteX1666" fmla="*/ 449234 w 1970434"/>
              <a:gd name="connsiteY1666" fmla="*/ 539081 h 1958042"/>
              <a:gd name="connsiteX1667" fmla="*/ 374878 w 1970434"/>
              <a:gd name="connsiteY1667" fmla="*/ 492609 h 1958042"/>
              <a:gd name="connsiteX1668" fmla="*/ 300522 w 1970434"/>
              <a:gd name="connsiteY1668" fmla="*/ 514296 h 1958042"/>
              <a:gd name="connsiteX1669" fmla="*/ 371780 w 1970434"/>
              <a:gd name="connsiteY1669" fmla="*/ 486412 h 1958042"/>
              <a:gd name="connsiteX1670" fmla="*/ 455431 w 1970434"/>
              <a:gd name="connsiteY1670" fmla="*/ 539081 h 1958042"/>
              <a:gd name="connsiteX1671" fmla="*/ 1793839 w 1970434"/>
              <a:gd name="connsiteY1671" fmla="*/ 523590 h 1958042"/>
              <a:gd name="connsiteX1672" fmla="*/ 1750465 w 1970434"/>
              <a:gd name="connsiteY1672" fmla="*/ 539081 h 1958042"/>
              <a:gd name="connsiteX1673" fmla="*/ 1738072 w 1970434"/>
              <a:gd name="connsiteY1673" fmla="*/ 539081 h 1958042"/>
              <a:gd name="connsiteX1674" fmla="*/ 1750465 w 1970434"/>
              <a:gd name="connsiteY1674" fmla="*/ 520492 h 1958042"/>
              <a:gd name="connsiteX1675" fmla="*/ 1744269 w 1970434"/>
              <a:gd name="connsiteY1675" fmla="*/ 517394 h 1958042"/>
              <a:gd name="connsiteX1676" fmla="*/ 1731876 w 1970434"/>
              <a:gd name="connsiteY1676" fmla="*/ 523590 h 1958042"/>
              <a:gd name="connsiteX1677" fmla="*/ 1759760 w 1970434"/>
              <a:gd name="connsiteY1677" fmla="*/ 480216 h 1958042"/>
              <a:gd name="connsiteX1678" fmla="*/ 1793839 w 1970434"/>
              <a:gd name="connsiteY1678" fmla="*/ 523590 h 1958042"/>
              <a:gd name="connsiteX1679" fmla="*/ 1434452 w 1970434"/>
              <a:gd name="connsiteY1679" fmla="*/ 486412 h 1958042"/>
              <a:gd name="connsiteX1680" fmla="*/ 1434452 w 1970434"/>
              <a:gd name="connsiteY1680" fmla="*/ 477118 h 1958042"/>
              <a:gd name="connsiteX1681" fmla="*/ 1434452 w 1970434"/>
              <a:gd name="connsiteY1681" fmla="*/ 486412 h 1958042"/>
              <a:gd name="connsiteX1682" fmla="*/ 288130 w 1970434"/>
              <a:gd name="connsiteY1682" fmla="*/ 455431 h 1958042"/>
              <a:gd name="connsiteX1683" fmla="*/ 250952 w 1970434"/>
              <a:gd name="connsiteY1683" fmla="*/ 517394 h 1958042"/>
              <a:gd name="connsiteX1684" fmla="*/ 213774 w 1970434"/>
              <a:gd name="connsiteY1684" fmla="*/ 483314 h 1958042"/>
              <a:gd name="connsiteX1685" fmla="*/ 266442 w 1970434"/>
              <a:gd name="connsiteY1685" fmla="*/ 455431 h 1958042"/>
              <a:gd name="connsiteX1686" fmla="*/ 288130 w 1970434"/>
              <a:gd name="connsiteY1686" fmla="*/ 455431 h 1958042"/>
              <a:gd name="connsiteX1687" fmla="*/ 1056475 w 1970434"/>
              <a:gd name="connsiteY1687" fmla="*/ 579357 h 1958042"/>
              <a:gd name="connsiteX1688" fmla="*/ 1010003 w 1970434"/>
              <a:gd name="connsiteY1688" fmla="*/ 619634 h 1958042"/>
              <a:gd name="connsiteX1689" fmla="*/ 1040985 w 1970434"/>
              <a:gd name="connsiteY1689" fmla="*/ 604143 h 1958042"/>
              <a:gd name="connsiteX1690" fmla="*/ 1112242 w 1970434"/>
              <a:gd name="connsiteY1690" fmla="*/ 591750 h 1958042"/>
              <a:gd name="connsiteX1691" fmla="*/ 1115341 w 1970434"/>
              <a:gd name="connsiteY1691" fmla="*/ 582456 h 1958042"/>
              <a:gd name="connsiteX1692" fmla="*/ 1106046 w 1970434"/>
              <a:gd name="connsiteY1692" fmla="*/ 560768 h 1958042"/>
              <a:gd name="connsiteX1693" fmla="*/ 1152519 w 1970434"/>
              <a:gd name="connsiteY1693" fmla="*/ 563867 h 1958042"/>
              <a:gd name="connsiteX1694" fmla="*/ 1118439 w 1970434"/>
              <a:gd name="connsiteY1694" fmla="*/ 591750 h 1958042"/>
              <a:gd name="connsiteX1695" fmla="*/ 1019297 w 1970434"/>
              <a:gd name="connsiteY1695" fmla="*/ 638223 h 1958042"/>
              <a:gd name="connsiteX1696" fmla="*/ 1084359 w 1970434"/>
              <a:gd name="connsiteY1696" fmla="*/ 703284 h 1958042"/>
              <a:gd name="connsiteX1697" fmla="*/ 1040985 w 1970434"/>
              <a:gd name="connsiteY1697" fmla="*/ 749757 h 1958042"/>
              <a:gd name="connsiteX1698" fmla="*/ 1078163 w 1970434"/>
              <a:gd name="connsiteY1698" fmla="*/ 703284 h 1958042"/>
              <a:gd name="connsiteX1699" fmla="*/ 1078163 w 1970434"/>
              <a:gd name="connsiteY1699" fmla="*/ 693990 h 1958042"/>
              <a:gd name="connsiteX1700" fmla="*/ 1044083 w 1970434"/>
              <a:gd name="connsiteY1700" fmla="*/ 672302 h 1958042"/>
              <a:gd name="connsiteX1701" fmla="*/ 1028592 w 1970434"/>
              <a:gd name="connsiteY1701" fmla="*/ 669204 h 1958042"/>
              <a:gd name="connsiteX1702" fmla="*/ 1013101 w 1970434"/>
              <a:gd name="connsiteY1702" fmla="*/ 644419 h 1958042"/>
              <a:gd name="connsiteX1703" fmla="*/ 1019297 w 1970434"/>
              <a:gd name="connsiteY1703" fmla="*/ 635124 h 1958042"/>
              <a:gd name="connsiteX1704" fmla="*/ 1006905 w 1970434"/>
              <a:gd name="connsiteY1704" fmla="*/ 622732 h 1958042"/>
              <a:gd name="connsiteX1705" fmla="*/ 1003807 w 1970434"/>
              <a:gd name="connsiteY1705" fmla="*/ 644419 h 1958042"/>
              <a:gd name="connsiteX1706" fmla="*/ 1056475 w 1970434"/>
              <a:gd name="connsiteY1706" fmla="*/ 706382 h 1958042"/>
              <a:gd name="connsiteX1707" fmla="*/ 873683 w 1970434"/>
              <a:gd name="connsiteY1707" fmla="*/ 842702 h 1958042"/>
              <a:gd name="connsiteX1708" fmla="*/ 948040 w 1970434"/>
              <a:gd name="connsiteY1708" fmla="*/ 731168 h 1958042"/>
              <a:gd name="connsiteX1709" fmla="*/ 991414 w 1970434"/>
              <a:gd name="connsiteY1709" fmla="*/ 613437 h 1958042"/>
              <a:gd name="connsiteX1710" fmla="*/ 960432 w 1970434"/>
              <a:gd name="connsiteY1710" fmla="*/ 570063 h 1958042"/>
              <a:gd name="connsiteX1711" fmla="*/ 935647 w 1970434"/>
              <a:gd name="connsiteY1711" fmla="*/ 579357 h 1958042"/>
              <a:gd name="connsiteX1712" fmla="*/ 858193 w 1970434"/>
              <a:gd name="connsiteY1712" fmla="*/ 514296 h 1958042"/>
              <a:gd name="connsiteX1713" fmla="*/ 969727 w 1970434"/>
              <a:gd name="connsiteY1713" fmla="*/ 452333 h 1958042"/>
              <a:gd name="connsiteX1714" fmla="*/ 1056475 w 1970434"/>
              <a:gd name="connsiteY1714" fmla="*/ 579357 h 1958042"/>
              <a:gd name="connsiteX1715" fmla="*/ 545278 w 1970434"/>
              <a:gd name="connsiteY1715" fmla="*/ 433743 h 1958042"/>
              <a:gd name="connsiteX1716" fmla="*/ 505001 w 1970434"/>
              <a:gd name="connsiteY1716" fmla="*/ 436842 h 1958042"/>
              <a:gd name="connsiteX1717" fmla="*/ 508100 w 1970434"/>
              <a:gd name="connsiteY1717" fmla="*/ 430645 h 1958042"/>
              <a:gd name="connsiteX1718" fmla="*/ 545278 w 1970434"/>
              <a:gd name="connsiteY1718" fmla="*/ 433743 h 1958042"/>
              <a:gd name="connsiteX1719" fmla="*/ 1750465 w 1970434"/>
              <a:gd name="connsiteY1719" fmla="*/ 458529 h 1958042"/>
              <a:gd name="connsiteX1720" fmla="*/ 1713287 w 1970434"/>
              <a:gd name="connsiteY1720" fmla="*/ 505001 h 1958042"/>
              <a:gd name="connsiteX1721" fmla="*/ 1676109 w 1970434"/>
              <a:gd name="connsiteY1721" fmla="*/ 446136 h 1958042"/>
              <a:gd name="connsiteX1722" fmla="*/ 1688502 w 1970434"/>
              <a:gd name="connsiteY1722" fmla="*/ 427547 h 1958042"/>
              <a:gd name="connsiteX1723" fmla="*/ 1750465 w 1970434"/>
              <a:gd name="connsiteY1723" fmla="*/ 458529 h 1958042"/>
              <a:gd name="connsiteX1724" fmla="*/ 1527397 w 1970434"/>
              <a:gd name="connsiteY1724" fmla="*/ 470922 h 1958042"/>
              <a:gd name="connsiteX1725" fmla="*/ 1527397 w 1970434"/>
              <a:gd name="connsiteY1725" fmla="*/ 480216 h 1958042"/>
              <a:gd name="connsiteX1726" fmla="*/ 1484023 w 1970434"/>
              <a:gd name="connsiteY1726" fmla="*/ 542179 h 1958042"/>
              <a:gd name="connsiteX1727" fmla="*/ 1515004 w 1970434"/>
              <a:gd name="connsiteY1727" fmla="*/ 582456 h 1958042"/>
              <a:gd name="connsiteX1728" fmla="*/ 1533593 w 1970434"/>
              <a:gd name="connsiteY1728" fmla="*/ 579357 h 1958042"/>
              <a:gd name="connsiteX1729" fmla="*/ 1536692 w 1970434"/>
              <a:gd name="connsiteY1729" fmla="*/ 570063 h 1958042"/>
              <a:gd name="connsiteX1730" fmla="*/ 1515004 w 1970434"/>
              <a:gd name="connsiteY1730" fmla="*/ 532885 h 1958042"/>
              <a:gd name="connsiteX1731" fmla="*/ 1586262 w 1970434"/>
              <a:gd name="connsiteY1731" fmla="*/ 477118 h 1958042"/>
              <a:gd name="connsiteX1732" fmla="*/ 1660618 w 1970434"/>
              <a:gd name="connsiteY1732" fmla="*/ 498805 h 1958042"/>
              <a:gd name="connsiteX1733" fmla="*/ 1589360 w 1970434"/>
              <a:gd name="connsiteY1733" fmla="*/ 486412 h 1958042"/>
              <a:gd name="connsiteX1734" fmla="*/ 1527397 w 1970434"/>
              <a:gd name="connsiteY1734" fmla="*/ 526689 h 1958042"/>
              <a:gd name="connsiteX1735" fmla="*/ 1533593 w 1970434"/>
              <a:gd name="connsiteY1735" fmla="*/ 545278 h 1958042"/>
              <a:gd name="connsiteX1736" fmla="*/ 1617244 w 1970434"/>
              <a:gd name="connsiteY1736" fmla="*/ 498805 h 1958042"/>
              <a:gd name="connsiteX1737" fmla="*/ 1645127 w 1970434"/>
              <a:gd name="connsiteY1737" fmla="*/ 508100 h 1958042"/>
              <a:gd name="connsiteX1738" fmla="*/ 1629637 w 1970434"/>
              <a:gd name="connsiteY1738" fmla="*/ 551474 h 1958042"/>
              <a:gd name="connsiteX1739" fmla="*/ 1542888 w 1970434"/>
              <a:gd name="connsiteY1739" fmla="*/ 625830 h 1958042"/>
              <a:gd name="connsiteX1740" fmla="*/ 1443746 w 1970434"/>
              <a:gd name="connsiteY1740" fmla="*/ 610339 h 1958042"/>
              <a:gd name="connsiteX1741" fmla="*/ 1381783 w 1970434"/>
              <a:gd name="connsiteY1741" fmla="*/ 610339 h 1958042"/>
              <a:gd name="connsiteX1742" fmla="*/ 1298133 w 1970434"/>
              <a:gd name="connsiteY1742" fmla="*/ 576259 h 1958042"/>
              <a:gd name="connsiteX1743" fmla="*/ 1449943 w 1970434"/>
              <a:gd name="connsiteY1743" fmla="*/ 439940 h 1958042"/>
              <a:gd name="connsiteX1744" fmla="*/ 1496415 w 1970434"/>
              <a:gd name="connsiteY1744" fmla="*/ 427547 h 1958042"/>
              <a:gd name="connsiteX1745" fmla="*/ 1527397 w 1970434"/>
              <a:gd name="connsiteY1745" fmla="*/ 470922 h 1958042"/>
              <a:gd name="connsiteX1746" fmla="*/ 421351 w 1970434"/>
              <a:gd name="connsiteY1746" fmla="*/ 449234 h 1958042"/>
              <a:gd name="connsiteX1747" fmla="*/ 421351 w 1970434"/>
              <a:gd name="connsiteY1747" fmla="*/ 474020 h 1958042"/>
              <a:gd name="connsiteX1748" fmla="*/ 384173 w 1970434"/>
              <a:gd name="connsiteY1748" fmla="*/ 474020 h 1958042"/>
              <a:gd name="connsiteX1749" fmla="*/ 300522 w 1970434"/>
              <a:gd name="connsiteY1749" fmla="*/ 495707 h 1958042"/>
              <a:gd name="connsiteX1750" fmla="*/ 337700 w 1970434"/>
              <a:gd name="connsiteY1750" fmla="*/ 452333 h 1958042"/>
              <a:gd name="connsiteX1751" fmla="*/ 368682 w 1970434"/>
              <a:gd name="connsiteY1751" fmla="*/ 461627 h 1958042"/>
              <a:gd name="connsiteX1752" fmla="*/ 384173 w 1970434"/>
              <a:gd name="connsiteY1752" fmla="*/ 452333 h 1958042"/>
              <a:gd name="connsiteX1753" fmla="*/ 368682 w 1970434"/>
              <a:gd name="connsiteY1753" fmla="*/ 452333 h 1958042"/>
              <a:gd name="connsiteX1754" fmla="*/ 362486 w 1970434"/>
              <a:gd name="connsiteY1754" fmla="*/ 443038 h 1958042"/>
              <a:gd name="connsiteX1755" fmla="*/ 384173 w 1970434"/>
              <a:gd name="connsiteY1755" fmla="*/ 421351 h 1958042"/>
              <a:gd name="connsiteX1756" fmla="*/ 421351 w 1970434"/>
              <a:gd name="connsiteY1756" fmla="*/ 449234 h 1958042"/>
              <a:gd name="connsiteX1757" fmla="*/ 1598655 w 1970434"/>
              <a:gd name="connsiteY1757" fmla="*/ 424449 h 1958042"/>
              <a:gd name="connsiteX1758" fmla="*/ 1586262 w 1970434"/>
              <a:gd name="connsiteY1758" fmla="*/ 439940 h 1958042"/>
              <a:gd name="connsiteX1759" fmla="*/ 1598655 w 1970434"/>
              <a:gd name="connsiteY1759" fmla="*/ 452333 h 1958042"/>
              <a:gd name="connsiteX1760" fmla="*/ 1635833 w 1970434"/>
              <a:gd name="connsiteY1760" fmla="*/ 443038 h 1958042"/>
              <a:gd name="connsiteX1761" fmla="*/ 1663716 w 1970434"/>
              <a:gd name="connsiteY1761" fmla="*/ 483314 h 1958042"/>
              <a:gd name="connsiteX1762" fmla="*/ 1549084 w 1970434"/>
              <a:gd name="connsiteY1762" fmla="*/ 467823 h 1958042"/>
              <a:gd name="connsiteX1763" fmla="*/ 1545986 w 1970434"/>
              <a:gd name="connsiteY1763" fmla="*/ 449234 h 1958042"/>
              <a:gd name="connsiteX1764" fmla="*/ 1576968 w 1970434"/>
              <a:gd name="connsiteY1764" fmla="*/ 418253 h 1958042"/>
              <a:gd name="connsiteX1765" fmla="*/ 1598655 w 1970434"/>
              <a:gd name="connsiteY1765" fmla="*/ 424449 h 1958042"/>
              <a:gd name="connsiteX1766" fmla="*/ 266442 w 1970434"/>
              <a:gd name="connsiteY1766" fmla="*/ 418253 h 1958042"/>
              <a:gd name="connsiteX1767" fmla="*/ 123927 w 1970434"/>
              <a:gd name="connsiteY1767" fmla="*/ 644419 h 1958042"/>
              <a:gd name="connsiteX1768" fmla="*/ 108436 w 1970434"/>
              <a:gd name="connsiteY1768" fmla="*/ 594848 h 1958042"/>
              <a:gd name="connsiteX1769" fmla="*/ 176596 w 1970434"/>
              <a:gd name="connsiteY1769" fmla="*/ 446136 h 1958042"/>
              <a:gd name="connsiteX1770" fmla="*/ 266442 w 1970434"/>
              <a:gd name="connsiteY1770" fmla="*/ 418253 h 1958042"/>
              <a:gd name="connsiteX1771" fmla="*/ 566965 w 1970434"/>
              <a:gd name="connsiteY1771" fmla="*/ 415154 h 1958042"/>
              <a:gd name="connsiteX1772" fmla="*/ 570063 w 1970434"/>
              <a:gd name="connsiteY1772" fmla="*/ 427547 h 1958042"/>
              <a:gd name="connsiteX1773" fmla="*/ 560768 w 1970434"/>
              <a:gd name="connsiteY1773" fmla="*/ 430645 h 1958042"/>
              <a:gd name="connsiteX1774" fmla="*/ 551474 w 1970434"/>
              <a:gd name="connsiteY1774" fmla="*/ 415154 h 1958042"/>
              <a:gd name="connsiteX1775" fmla="*/ 566965 w 1970434"/>
              <a:gd name="connsiteY1775" fmla="*/ 415154 h 1958042"/>
              <a:gd name="connsiteX1776" fmla="*/ 514296 w 1970434"/>
              <a:gd name="connsiteY1776" fmla="*/ 418253 h 1958042"/>
              <a:gd name="connsiteX1777" fmla="*/ 480216 w 1970434"/>
              <a:gd name="connsiteY1777" fmla="*/ 421351 h 1958042"/>
              <a:gd name="connsiteX1778" fmla="*/ 492609 w 1970434"/>
              <a:gd name="connsiteY1778" fmla="*/ 399664 h 1958042"/>
              <a:gd name="connsiteX1779" fmla="*/ 514296 w 1970434"/>
              <a:gd name="connsiteY1779" fmla="*/ 418253 h 1958042"/>
              <a:gd name="connsiteX1780" fmla="*/ 1477826 w 1970434"/>
              <a:gd name="connsiteY1780" fmla="*/ 393467 h 1958042"/>
              <a:gd name="connsiteX1781" fmla="*/ 1490219 w 1970434"/>
              <a:gd name="connsiteY1781" fmla="*/ 415154 h 1958042"/>
              <a:gd name="connsiteX1782" fmla="*/ 1456139 w 1970434"/>
              <a:gd name="connsiteY1782" fmla="*/ 412056 h 1958042"/>
              <a:gd name="connsiteX1783" fmla="*/ 1468532 w 1970434"/>
              <a:gd name="connsiteY1783" fmla="*/ 393467 h 1958042"/>
              <a:gd name="connsiteX1784" fmla="*/ 1477826 w 1970434"/>
              <a:gd name="connsiteY1784" fmla="*/ 393467 h 1958042"/>
              <a:gd name="connsiteX1785" fmla="*/ 535983 w 1970434"/>
              <a:gd name="connsiteY1785" fmla="*/ 393467 h 1958042"/>
              <a:gd name="connsiteX1786" fmla="*/ 539081 w 1970434"/>
              <a:gd name="connsiteY1786" fmla="*/ 408958 h 1958042"/>
              <a:gd name="connsiteX1787" fmla="*/ 526689 w 1970434"/>
              <a:gd name="connsiteY1787" fmla="*/ 408958 h 1958042"/>
              <a:gd name="connsiteX1788" fmla="*/ 526689 w 1970434"/>
              <a:gd name="connsiteY1788" fmla="*/ 393467 h 1958042"/>
              <a:gd name="connsiteX1789" fmla="*/ 535983 w 1970434"/>
              <a:gd name="connsiteY1789" fmla="*/ 393467 h 1958042"/>
              <a:gd name="connsiteX1790" fmla="*/ 1734974 w 1970434"/>
              <a:gd name="connsiteY1790" fmla="*/ 405860 h 1958042"/>
              <a:gd name="connsiteX1791" fmla="*/ 1747367 w 1970434"/>
              <a:gd name="connsiteY1791" fmla="*/ 390369 h 1958042"/>
              <a:gd name="connsiteX1792" fmla="*/ 1753563 w 1970434"/>
              <a:gd name="connsiteY1792" fmla="*/ 396565 h 1958042"/>
              <a:gd name="connsiteX1793" fmla="*/ 1744269 w 1970434"/>
              <a:gd name="connsiteY1793" fmla="*/ 405860 h 1958042"/>
              <a:gd name="connsiteX1794" fmla="*/ 1834116 w 1970434"/>
              <a:gd name="connsiteY1794" fmla="*/ 566965 h 1958042"/>
              <a:gd name="connsiteX1795" fmla="*/ 1824821 w 1970434"/>
              <a:gd name="connsiteY1795" fmla="*/ 619634 h 1958042"/>
              <a:gd name="connsiteX1796" fmla="*/ 1818625 w 1970434"/>
              <a:gd name="connsiteY1796" fmla="*/ 529787 h 1958042"/>
              <a:gd name="connsiteX1797" fmla="*/ 1700894 w 1970434"/>
              <a:gd name="connsiteY1797" fmla="*/ 393467 h 1958042"/>
              <a:gd name="connsiteX1798" fmla="*/ 1691600 w 1970434"/>
              <a:gd name="connsiteY1798" fmla="*/ 387271 h 1958042"/>
              <a:gd name="connsiteX1799" fmla="*/ 1734974 w 1970434"/>
              <a:gd name="connsiteY1799" fmla="*/ 405860 h 1958042"/>
              <a:gd name="connsiteX1800" fmla="*/ 557670 w 1970434"/>
              <a:gd name="connsiteY1800" fmla="*/ 377976 h 1958042"/>
              <a:gd name="connsiteX1801" fmla="*/ 560768 w 1970434"/>
              <a:gd name="connsiteY1801" fmla="*/ 393467 h 1958042"/>
              <a:gd name="connsiteX1802" fmla="*/ 548376 w 1970434"/>
              <a:gd name="connsiteY1802" fmla="*/ 393467 h 1958042"/>
              <a:gd name="connsiteX1803" fmla="*/ 542179 w 1970434"/>
              <a:gd name="connsiteY1803" fmla="*/ 387271 h 1958042"/>
              <a:gd name="connsiteX1804" fmla="*/ 542179 w 1970434"/>
              <a:gd name="connsiteY1804" fmla="*/ 377976 h 1958042"/>
              <a:gd name="connsiteX1805" fmla="*/ 557670 w 1970434"/>
              <a:gd name="connsiteY1805" fmla="*/ 377976 h 1958042"/>
              <a:gd name="connsiteX1806" fmla="*/ 489511 w 1970434"/>
              <a:gd name="connsiteY1806" fmla="*/ 381075 h 1958042"/>
              <a:gd name="connsiteX1807" fmla="*/ 467823 w 1970434"/>
              <a:gd name="connsiteY1807" fmla="*/ 396565 h 1958042"/>
              <a:gd name="connsiteX1808" fmla="*/ 477118 w 1970434"/>
              <a:gd name="connsiteY1808" fmla="*/ 374878 h 1958042"/>
              <a:gd name="connsiteX1809" fmla="*/ 489511 w 1970434"/>
              <a:gd name="connsiteY1809" fmla="*/ 381075 h 1958042"/>
              <a:gd name="connsiteX1810" fmla="*/ 1499513 w 1970434"/>
              <a:gd name="connsiteY1810" fmla="*/ 396565 h 1958042"/>
              <a:gd name="connsiteX1811" fmla="*/ 1477826 w 1970434"/>
              <a:gd name="connsiteY1811" fmla="*/ 381075 h 1958042"/>
              <a:gd name="connsiteX1812" fmla="*/ 1493317 w 1970434"/>
              <a:gd name="connsiteY1812" fmla="*/ 368682 h 1958042"/>
              <a:gd name="connsiteX1813" fmla="*/ 1499513 w 1970434"/>
              <a:gd name="connsiteY1813" fmla="*/ 396565 h 1958042"/>
              <a:gd name="connsiteX1814" fmla="*/ 517394 w 1970434"/>
              <a:gd name="connsiteY1814" fmla="*/ 368682 h 1958042"/>
              <a:gd name="connsiteX1815" fmla="*/ 517394 w 1970434"/>
              <a:gd name="connsiteY1815" fmla="*/ 384173 h 1958042"/>
              <a:gd name="connsiteX1816" fmla="*/ 501903 w 1970434"/>
              <a:gd name="connsiteY1816" fmla="*/ 368682 h 1958042"/>
              <a:gd name="connsiteX1817" fmla="*/ 517394 w 1970434"/>
              <a:gd name="connsiteY1817" fmla="*/ 368682 h 1958042"/>
              <a:gd name="connsiteX1818" fmla="*/ 1462335 w 1970434"/>
              <a:gd name="connsiteY1818" fmla="*/ 362486 h 1958042"/>
              <a:gd name="connsiteX1819" fmla="*/ 1468532 w 1970434"/>
              <a:gd name="connsiteY1819" fmla="*/ 368682 h 1958042"/>
              <a:gd name="connsiteX1820" fmla="*/ 1456139 w 1970434"/>
              <a:gd name="connsiteY1820" fmla="*/ 377976 h 1958042"/>
              <a:gd name="connsiteX1821" fmla="*/ 1453041 w 1970434"/>
              <a:gd name="connsiteY1821" fmla="*/ 362486 h 1958042"/>
              <a:gd name="connsiteX1822" fmla="*/ 1462335 w 1970434"/>
              <a:gd name="connsiteY1822" fmla="*/ 362486 h 1958042"/>
              <a:gd name="connsiteX1823" fmla="*/ 353191 w 1970434"/>
              <a:gd name="connsiteY1823" fmla="*/ 381075 h 1958042"/>
              <a:gd name="connsiteX1824" fmla="*/ 309817 w 1970434"/>
              <a:gd name="connsiteY1824" fmla="*/ 424449 h 1958042"/>
              <a:gd name="connsiteX1825" fmla="*/ 300522 w 1970434"/>
              <a:gd name="connsiteY1825" fmla="*/ 390369 h 1958042"/>
              <a:gd name="connsiteX1826" fmla="*/ 300522 w 1970434"/>
              <a:gd name="connsiteY1826" fmla="*/ 362486 h 1958042"/>
              <a:gd name="connsiteX1827" fmla="*/ 353191 w 1970434"/>
              <a:gd name="connsiteY1827" fmla="*/ 381075 h 1958042"/>
              <a:gd name="connsiteX1828" fmla="*/ 1654422 w 1970434"/>
              <a:gd name="connsiteY1828" fmla="*/ 415154 h 1958042"/>
              <a:gd name="connsiteX1829" fmla="*/ 1607949 w 1970434"/>
              <a:gd name="connsiteY1829" fmla="*/ 371780 h 1958042"/>
              <a:gd name="connsiteX1830" fmla="*/ 1654422 w 1970434"/>
              <a:gd name="connsiteY1830" fmla="*/ 359387 h 1958042"/>
              <a:gd name="connsiteX1831" fmla="*/ 1654422 w 1970434"/>
              <a:gd name="connsiteY1831" fmla="*/ 415154 h 1958042"/>
              <a:gd name="connsiteX1832" fmla="*/ 638223 w 1970434"/>
              <a:gd name="connsiteY1832" fmla="*/ 443038 h 1958042"/>
              <a:gd name="connsiteX1833" fmla="*/ 628928 w 1970434"/>
              <a:gd name="connsiteY1833" fmla="*/ 474020 h 1958042"/>
              <a:gd name="connsiteX1834" fmla="*/ 554572 w 1970434"/>
              <a:gd name="connsiteY1834" fmla="*/ 474020 h 1958042"/>
              <a:gd name="connsiteX1835" fmla="*/ 443038 w 1970434"/>
              <a:gd name="connsiteY1835" fmla="*/ 483314 h 1958042"/>
              <a:gd name="connsiteX1836" fmla="*/ 470922 w 1970434"/>
              <a:gd name="connsiteY1836" fmla="*/ 430645 h 1958042"/>
              <a:gd name="connsiteX1837" fmla="*/ 542179 w 1970434"/>
              <a:gd name="connsiteY1837" fmla="*/ 449234 h 1958042"/>
              <a:gd name="connsiteX1838" fmla="*/ 591750 w 1970434"/>
              <a:gd name="connsiteY1838" fmla="*/ 433743 h 1958042"/>
              <a:gd name="connsiteX1839" fmla="*/ 557670 w 1970434"/>
              <a:gd name="connsiteY1839" fmla="*/ 356289 h 1958042"/>
              <a:gd name="connsiteX1840" fmla="*/ 607241 w 1970434"/>
              <a:gd name="connsiteY1840" fmla="*/ 346995 h 1958042"/>
              <a:gd name="connsiteX1841" fmla="*/ 638223 w 1970434"/>
              <a:gd name="connsiteY1841" fmla="*/ 443038 h 1958042"/>
              <a:gd name="connsiteX1842" fmla="*/ 535983 w 1970434"/>
              <a:gd name="connsiteY1842" fmla="*/ 346995 h 1958042"/>
              <a:gd name="connsiteX1843" fmla="*/ 539081 w 1970434"/>
              <a:gd name="connsiteY1843" fmla="*/ 359387 h 1958042"/>
              <a:gd name="connsiteX1844" fmla="*/ 529787 w 1970434"/>
              <a:gd name="connsiteY1844" fmla="*/ 362486 h 1958042"/>
              <a:gd name="connsiteX1845" fmla="*/ 520492 w 1970434"/>
              <a:gd name="connsiteY1845" fmla="*/ 356289 h 1958042"/>
              <a:gd name="connsiteX1846" fmla="*/ 520492 w 1970434"/>
              <a:gd name="connsiteY1846" fmla="*/ 346995 h 1958042"/>
              <a:gd name="connsiteX1847" fmla="*/ 535983 w 1970434"/>
              <a:gd name="connsiteY1847" fmla="*/ 346995 h 1958042"/>
              <a:gd name="connsiteX1848" fmla="*/ 449234 w 1970434"/>
              <a:gd name="connsiteY1848" fmla="*/ 415154 h 1958042"/>
              <a:gd name="connsiteX1849" fmla="*/ 436842 w 1970434"/>
              <a:gd name="connsiteY1849" fmla="*/ 449234 h 1958042"/>
              <a:gd name="connsiteX1850" fmla="*/ 393467 w 1970434"/>
              <a:gd name="connsiteY1850" fmla="*/ 393467 h 1958042"/>
              <a:gd name="connsiteX1851" fmla="*/ 436842 w 1970434"/>
              <a:gd name="connsiteY1851" fmla="*/ 343897 h 1958042"/>
              <a:gd name="connsiteX1852" fmla="*/ 449234 w 1970434"/>
              <a:gd name="connsiteY1852" fmla="*/ 415154 h 1958042"/>
              <a:gd name="connsiteX1853" fmla="*/ 1573870 w 1970434"/>
              <a:gd name="connsiteY1853" fmla="*/ 384173 h 1958042"/>
              <a:gd name="connsiteX1854" fmla="*/ 1536692 w 1970434"/>
              <a:gd name="connsiteY1854" fmla="*/ 439940 h 1958042"/>
              <a:gd name="connsiteX1855" fmla="*/ 1521201 w 1970434"/>
              <a:gd name="connsiteY1855" fmla="*/ 408958 h 1958042"/>
              <a:gd name="connsiteX1856" fmla="*/ 1527397 w 1970434"/>
              <a:gd name="connsiteY1856" fmla="*/ 340798 h 1958042"/>
              <a:gd name="connsiteX1857" fmla="*/ 1573870 w 1970434"/>
              <a:gd name="connsiteY1857" fmla="*/ 384173 h 1958042"/>
              <a:gd name="connsiteX1858" fmla="*/ 1446845 w 1970434"/>
              <a:gd name="connsiteY1858" fmla="*/ 356289 h 1958042"/>
              <a:gd name="connsiteX1859" fmla="*/ 1431354 w 1970434"/>
              <a:gd name="connsiteY1859" fmla="*/ 359387 h 1958042"/>
              <a:gd name="connsiteX1860" fmla="*/ 1431354 w 1970434"/>
              <a:gd name="connsiteY1860" fmla="*/ 346995 h 1958042"/>
              <a:gd name="connsiteX1861" fmla="*/ 1446845 w 1970434"/>
              <a:gd name="connsiteY1861" fmla="*/ 340798 h 1958042"/>
              <a:gd name="connsiteX1862" fmla="*/ 1446845 w 1970434"/>
              <a:gd name="connsiteY1862" fmla="*/ 356289 h 1958042"/>
              <a:gd name="connsiteX1863" fmla="*/ 470922 w 1970434"/>
              <a:gd name="connsiteY1863" fmla="*/ 350093 h 1958042"/>
              <a:gd name="connsiteX1864" fmla="*/ 458529 w 1970434"/>
              <a:gd name="connsiteY1864" fmla="*/ 387271 h 1958042"/>
              <a:gd name="connsiteX1865" fmla="*/ 455431 w 1970434"/>
              <a:gd name="connsiteY1865" fmla="*/ 371780 h 1958042"/>
              <a:gd name="connsiteX1866" fmla="*/ 461627 w 1970434"/>
              <a:gd name="connsiteY1866" fmla="*/ 340798 h 1958042"/>
              <a:gd name="connsiteX1867" fmla="*/ 470922 w 1970434"/>
              <a:gd name="connsiteY1867" fmla="*/ 350093 h 1958042"/>
              <a:gd name="connsiteX1868" fmla="*/ 1511906 w 1970434"/>
              <a:gd name="connsiteY1868" fmla="*/ 356289 h 1958042"/>
              <a:gd name="connsiteX1869" fmla="*/ 1511906 w 1970434"/>
              <a:gd name="connsiteY1869" fmla="*/ 377976 h 1958042"/>
              <a:gd name="connsiteX1870" fmla="*/ 1499513 w 1970434"/>
              <a:gd name="connsiteY1870" fmla="*/ 359387 h 1958042"/>
              <a:gd name="connsiteX1871" fmla="*/ 1502612 w 1970434"/>
              <a:gd name="connsiteY1871" fmla="*/ 337700 h 1958042"/>
              <a:gd name="connsiteX1872" fmla="*/ 1511906 w 1970434"/>
              <a:gd name="connsiteY1872" fmla="*/ 356289 h 1958042"/>
              <a:gd name="connsiteX1873" fmla="*/ 1264053 w 1970434"/>
              <a:gd name="connsiteY1873" fmla="*/ 350093 h 1958042"/>
              <a:gd name="connsiteX1874" fmla="*/ 1257856 w 1970434"/>
              <a:gd name="connsiteY1874" fmla="*/ 359387 h 1958042"/>
              <a:gd name="connsiteX1875" fmla="*/ 1282642 w 1970434"/>
              <a:gd name="connsiteY1875" fmla="*/ 365584 h 1958042"/>
              <a:gd name="connsiteX1876" fmla="*/ 1310525 w 1970434"/>
              <a:gd name="connsiteY1876" fmla="*/ 353191 h 1958042"/>
              <a:gd name="connsiteX1877" fmla="*/ 1335311 w 1970434"/>
              <a:gd name="connsiteY1877" fmla="*/ 362486 h 1958042"/>
              <a:gd name="connsiteX1878" fmla="*/ 1360096 w 1970434"/>
              <a:gd name="connsiteY1878" fmla="*/ 353191 h 1958042"/>
              <a:gd name="connsiteX1879" fmla="*/ 1403470 w 1970434"/>
              <a:gd name="connsiteY1879" fmla="*/ 368682 h 1958042"/>
              <a:gd name="connsiteX1880" fmla="*/ 1425157 w 1970434"/>
              <a:gd name="connsiteY1880" fmla="*/ 396565 h 1958042"/>
              <a:gd name="connsiteX1881" fmla="*/ 1418961 w 1970434"/>
              <a:gd name="connsiteY1881" fmla="*/ 402762 h 1958042"/>
              <a:gd name="connsiteX1882" fmla="*/ 1431354 w 1970434"/>
              <a:gd name="connsiteY1882" fmla="*/ 408958 h 1958042"/>
              <a:gd name="connsiteX1883" fmla="*/ 1428256 w 1970434"/>
              <a:gd name="connsiteY1883" fmla="*/ 424449 h 1958042"/>
              <a:gd name="connsiteX1884" fmla="*/ 1437550 w 1970434"/>
              <a:gd name="connsiteY1884" fmla="*/ 443038 h 1958042"/>
              <a:gd name="connsiteX1885" fmla="*/ 1428256 w 1970434"/>
              <a:gd name="connsiteY1885" fmla="*/ 458529 h 1958042"/>
              <a:gd name="connsiteX1886" fmla="*/ 1437550 w 1970434"/>
              <a:gd name="connsiteY1886" fmla="*/ 461627 h 1958042"/>
              <a:gd name="connsiteX1887" fmla="*/ 1428256 w 1970434"/>
              <a:gd name="connsiteY1887" fmla="*/ 464725 h 1958042"/>
              <a:gd name="connsiteX1888" fmla="*/ 1322918 w 1970434"/>
              <a:gd name="connsiteY1888" fmla="*/ 362486 h 1958042"/>
              <a:gd name="connsiteX1889" fmla="*/ 1217580 w 1970434"/>
              <a:gd name="connsiteY1889" fmla="*/ 377976 h 1958042"/>
              <a:gd name="connsiteX1890" fmla="*/ 1257856 w 1970434"/>
              <a:gd name="connsiteY1890" fmla="*/ 334602 h 1958042"/>
              <a:gd name="connsiteX1891" fmla="*/ 1264053 w 1970434"/>
              <a:gd name="connsiteY1891" fmla="*/ 350093 h 1958042"/>
              <a:gd name="connsiteX1892" fmla="*/ 1592459 w 1970434"/>
              <a:gd name="connsiteY1892" fmla="*/ 343897 h 1958042"/>
              <a:gd name="connsiteX1893" fmla="*/ 1583164 w 1970434"/>
              <a:gd name="connsiteY1893" fmla="*/ 346995 h 1958042"/>
              <a:gd name="connsiteX1894" fmla="*/ 1561477 w 1970434"/>
              <a:gd name="connsiteY1894" fmla="*/ 328406 h 1958042"/>
              <a:gd name="connsiteX1895" fmla="*/ 1592459 w 1970434"/>
              <a:gd name="connsiteY1895" fmla="*/ 343897 h 1958042"/>
              <a:gd name="connsiteX1896" fmla="*/ 505001 w 1970434"/>
              <a:gd name="connsiteY1896" fmla="*/ 328406 h 1958042"/>
              <a:gd name="connsiteX1897" fmla="*/ 508100 w 1970434"/>
              <a:gd name="connsiteY1897" fmla="*/ 334602 h 1958042"/>
              <a:gd name="connsiteX1898" fmla="*/ 495707 w 1970434"/>
              <a:gd name="connsiteY1898" fmla="*/ 340798 h 1958042"/>
              <a:gd name="connsiteX1899" fmla="*/ 489511 w 1970434"/>
              <a:gd name="connsiteY1899" fmla="*/ 334602 h 1958042"/>
              <a:gd name="connsiteX1900" fmla="*/ 489511 w 1970434"/>
              <a:gd name="connsiteY1900" fmla="*/ 325308 h 1958042"/>
              <a:gd name="connsiteX1901" fmla="*/ 505001 w 1970434"/>
              <a:gd name="connsiteY1901" fmla="*/ 328406 h 1958042"/>
              <a:gd name="connsiteX1902" fmla="*/ 1477826 w 1970434"/>
              <a:gd name="connsiteY1902" fmla="*/ 322209 h 1958042"/>
              <a:gd name="connsiteX1903" fmla="*/ 1480924 w 1970434"/>
              <a:gd name="connsiteY1903" fmla="*/ 328406 h 1958042"/>
              <a:gd name="connsiteX1904" fmla="*/ 1474728 w 1970434"/>
              <a:gd name="connsiteY1904" fmla="*/ 337700 h 1958042"/>
              <a:gd name="connsiteX1905" fmla="*/ 1465434 w 1970434"/>
              <a:gd name="connsiteY1905" fmla="*/ 337700 h 1958042"/>
              <a:gd name="connsiteX1906" fmla="*/ 1462335 w 1970434"/>
              <a:gd name="connsiteY1906" fmla="*/ 328406 h 1958042"/>
              <a:gd name="connsiteX1907" fmla="*/ 1468532 w 1970434"/>
              <a:gd name="connsiteY1907" fmla="*/ 322209 h 1958042"/>
              <a:gd name="connsiteX1908" fmla="*/ 1477826 w 1970434"/>
              <a:gd name="connsiteY1908" fmla="*/ 322209 h 1958042"/>
              <a:gd name="connsiteX1909" fmla="*/ 607241 w 1970434"/>
              <a:gd name="connsiteY1909" fmla="*/ 325308 h 1958042"/>
              <a:gd name="connsiteX1910" fmla="*/ 566965 w 1970434"/>
              <a:gd name="connsiteY1910" fmla="*/ 340798 h 1958042"/>
              <a:gd name="connsiteX1911" fmla="*/ 489511 w 1970434"/>
              <a:gd name="connsiteY1911" fmla="*/ 306719 h 1958042"/>
              <a:gd name="connsiteX1912" fmla="*/ 511198 w 1970434"/>
              <a:gd name="connsiteY1912" fmla="*/ 297424 h 1958042"/>
              <a:gd name="connsiteX1913" fmla="*/ 607241 w 1970434"/>
              <a:gd name="connsiteY1913" fmla="*/ 325308 h 1958042"/>
              <a:gd name="connsiteX1914" fmla="*/ 988316 w 1970434"/>
              <a:gd name="connsiteY1914" fmla="*/ 312915 h 1958042"/>
              <a:gd name="connsiteX1915" fmla="*/ 979021 w 1970434"/>
              <a:gd name="connsiteY1915" fmla="*/ 325308 h 1958042"/>
              <a:gd name="connsiteX1916" fmla="*/ 988316 w 1970434"/>
              <a:gd name="connsiteY1916" fmla="*/ 350093 h 1958042"/>
              <a:gd name="connsiteX1917" fmla="*/ 979021 w 1970434"/>
              <a:gd name="connsiteY1917" fmla="*/ 393467 h 1958042"/>
              <a:gd name="connsiteX1918" fmla="*/ 985218 w 1970434"/>
              <a:gd name="connsiteY1918" fmla="*/ 405860 h 1958042"/>
              <a:gd name="connsiteX1919" fmla="*/ 963530 w 1970434"/>
              <a:gd name="connsiteY1919" fmla="*/ 439940 h 1958042"/>
              <a:gd name="connsiteX1920" fmla="*/ 957334 w 1970434"/>
              <a:gd name="connsiteY1920" fmla="*/ 439940 h 1958042"/>
              <a:gd name="connsiteX1921" fmla="*/ 948040 w 1970434"/>
              <a:gd name="connsiteY1921" fmla="*/ 452333 h 1958042"/>
              <a:gd name="connsiteX1922" fmla="*/ 870585 w 1970434"/>
              <a:gd name="connsiteY1922" fmla="*/ 492609 h 1958042"/>
              <a:gd name="connsiteX1923" fmla="*/ 855094 w 1970434"/>
              <a:gd name="connsiteY1923" fmla="*/ 501903 h 1958042"/>
              <a:gd name="connsiteX1924" fmla="*/ 845800 w 1970434"/>
              <a:gd name="connsiteY1924" fmla="*/ 492609 h 1958042"/>
              <a:gd name="connsiteX1925" fmla="*/ 833407 w 1970434"/>
              <a:gd name="connsiteY1925" fmla="*/ 505001 h 1958042"/>
              <a:gd name="connsiteX1926" fmla="*/ 814818 w 1970434"/>
              <a:gd name="connsiteY1926" fmla="*/ 511198 h 1958042"/>
              <a:gd name="connsiteX1927" fmla="*/ 836505 w 1970434"/>
              <a:gd name="connsiteY1927" fmla="*/ 526689 h 1958042"/>
              <a:gd name="connsiteX1928" fmla="*/ 848898 w 1970434"/>
              <a:gd name="connsiteY1928" fmla="*/ 520492 h 1958042"/>
              <a:gd name="connsiteX1929" fmla="*/ 858193 w 1970434"/>
              <a:gd name="connsiteY1929" fmla="*/ 529787 h 1958042"/>
              <a:gd name="connsiteX1930" fmla="*/ 867487 w 1970434"/>
              <a:gd name="connsiteY1930" fmla="*/ 523590 h 1958042"/>
              <a:gd name="connsiteX1931" fmla="*/ 910861 w 1970434"/>
              <a:gd name="connsiteY1931" fmla="*/ 545278 h 1958042"/>
              <a:gd name="connsiteX1932" fmla="*/ 904665 w 1970434"/>
              <a:gd name="connsiteY1932" fmla="*/ 551474 h 1958042"/>
              <a:gd name="connsiteX1933" fmla="*/ 920156 w 1970434"/>
              <a:gd name="connsiteY1933" fmla="*/ 570063 h 1958042"/>
              <a:gd name="connsiteX1934" fmla="*/ 913960 w 1970434"/>
              <a:gd name="connsiteY1934" fmla="*/ 582456 h 1958042"/>
              <a:gd name="connsiteX1935" fmla="*/ 935647 w 1970434"/>
              <a:gd name="connsiteY1935" fmla="*/ 607241 h 1958042"/>
              <a:gd name="connsiteX1936" fmla="*/ 960432 w 1970434"/>
              <a:gd name="connsiteY1936" fmla="*/ 579357 h 1958042"/>
              <a:gd name="connsiteX1937" fmla="*/ 982119 w 1970434"/>
              <a:gd name="connsiteY1937" fmla="*/ 594848 h 1958042"/>
              <a:gd name="connsiteX1938" fmla="*/ 975923 w 1970434"/>
              <a:gd name="connsiteY1938" fmla="*/ 604143 h 1958042"/>
              <a:gd name="connsiteX1939" fmla="*/ 975923 w 1970434"/>
              <a:gd name="connsiteY1939" fmla="*/ 650615 h 1958042"/>
              <a:gd name="connsiteX1940" fmla="*/ 960432 w 1970434"/>
              <a:gd name="connsiteY1940" fmla="*/ 653713 h 1958042"/>
              <a:gd name="connsiteX1941" fmla="*/ 972825 w 1970434"/>
              <a:gd name="connsiteY1941" fmla="*/ 666106 h 1958042"/>
              <a:gd name="connsiteX1942" fmla="*/ 957334 w 1970434"/>
              <a:gd name="connsiteY1942" fmla="*/ 669204 h 1958042"/>
              <a:gd name="connsiteX1943" fmla="*/ 966629 w 1970434"/>
              <a:gd name="connsiteY1943" fmla="*/ 678499 h 1958042"/>
              <a:gd name="connsiteX1944" fmla="*/ 966629 w 1970434"/>
              <a:gd name="connsiteY1944" fmla="*/ 687793 h 1958042"/>
              <a:gd name="connsiteX1945" fmla="*/ 954236 w 1970434"/>
              <a:gd name="connsiteY1945" fmla="*/ 681597 h 1958042"/>
              <a:gd name="connsiteX1946" fmla="*/ 951138 w 1970434"/>
              <a:gd name="connsiteY1946" fmla="*/ 687793 h 1958042"/>
              <a:gd name="connsiteX1947" fmla="*/ 960432 w 1970434"/>
              <a:gd name="connsiteY1947" fmla="*/ 697088 h 1958042"/>
              <a:gd name="connsiteX1948" fmla="*/ 948040 w 1970434"/>
              <a:gd name="connsiteY1948" fmla="*/ 697088 h 1958042"/>
              <a:gd name="connsiteX1949" fmla="*/ 944941 w 1970434"/>
              <a:gd name="connsiteY1949" fmla="*/ 703284 h 1958042"/>
              <a:gd name="connsiteX1950" fmla="*/ 951138 w 1970434"/>
              <a:gd name="connsiteY1950" fmla="*/ 718775 h 1958042"/>
              <a:gd name="connsiteX1951" fmla="*/ 938745 w 1970434"/>
              <a:gd name="connsiteY1951" fmla="*/ 712579 h 1958042"/>
              <a:gd name="connsiteX1952" fmla="*/ 932549 w 1970434"/>
              <a:gd name="connsiteY1952" fmla="*/ 718775 h 1958042"/>
              <a:gd name="connsiteX1953" fmla="*/ 938745 w 1970434"/>
              <a:gd name="connsiteY1953" fmla="*/ 731168 h 1958042"/>
              <a:gd name="connsiteX1954" fmla="*/ 913960 w 1970434"/>
              <a:gd name="connsiteY1954" fmla="*/ 755953 h 1958042"/>
              <a:gd name="connsiteX1955" fmla="*/ 904665 w 1970434"/>
              <a:gd name="connsiteY1955" fmla="*/ 755953 h 1958042"/>
              <a:gd name="connsiteX1956" fmla="*/ 966629 w 1970434"/>
              <a:gd name="connsiteY1956" fmla="*/ 604143 h 1958042"/>
              <a:gd name="connsiteX1957" fmla="*/ 963530 w 1970434"/>
              <a:gd name="connsiteY1957" fmla="*/ 591750 h 1958042"/>
              <a:gd name="connsiteX1958" fmla="*/ 889174 w 1970434"/>
              <a:gd name="connsiteY1958" fmla="*/ 644419 h 1958042"/>
              <a:gd name="connsiteX1959" fmla="*/ 895371 w 1970434"/>
              <a:gd name="connsiteY1959" fmla="*/ 616535 h 1958042"/>
              <a:gd name="connsiteX1960" fmla="*/ 910861 w 1970434"/>
              <a:gd name="connsiteY1960" fmla="*/ 628928 h 1958042"/>
              <a:gd name="connsiteX1961" fmla="*/ 917058 w 1970434"/>
              <a:gd name="connsiteY1961" fmla="*/ 625830 h 1958042"/>
              <a:gd name="connsiteX1962" fmla="*/ 904665 w 1970434"/>
              <a:gd name="connsiteY1962" fmla="*/ 607241 h 1958042"/>
              <a:gd name="connsiteX1963" fmla="*/ 910861 w 1970434"/>
              <a:gd name="connsiteY1963" fmla="*/ 573161 h 1958042"/>
              <a:gd name="connsiteX1964" fmla="*/ 892272 w 1970434"/>
              <a:gd name="connsiteY1964" fmla="*/ 551474 h 1958042"/>
              <a:gd name="connsiteX1965" fmla="*/ 901567 w 1970434"/>
              <a:gd name="connsiteY1965" fmla="*/ 542179 h 1958042"/>
              <a:gd name="connsiteX1966" fmla="*/ 892272 w 1970434"/>
              <a:gd name="connsiteY1966" fmla="*/ 539081 h 1958042"/>
              <a:gd name="connsiteX1967" fmla="*/ 879880 w 1970434"/>
              <a:gd name="connsiteY1967" fmla="*/ 545278 h 1958042"/>
              <a:gd name="connsiteX1968" fmla="*/ 851996 w 1970434"/>
              <a:gd name="connsiteY1968" fmla="*/ 532885 h 1958042"/>
              <a:gd name="connsiteX1969" fmla="*/ 802426 w 1970434"/>
              <a:gd name="connsiteY1969" fmla="*/ 526689 h 1958042"/>
              <a:gd name="connsiteX1970" fmla="*/ 659910 w 1970434"/>
              <a:gd name="connsiteY1970" fmla="*/ 591750 h 1958042"/>
              <a:gd name="connsiteX1971" fmla="*/ 650615 w 1970434"/>
              <a:gd name="connsiteY1971" fmla="*/ 591750 h 1958042"/>
              <a:gd name="connsiteX1972" fmla="*/ 570063 w 1970434"/>
              <a:gd name="connsiteY1972" fmla="*/ 647517 h 1958042"/>
              <a:gd name="connsiteX1973" fmla="*/ 548376 w 1970434"/>
              <a:gd name="connsiteY1973" fmla="*/ 644419 h 1958042"/>
              <a:gd name="connsiteX1974" fmla="*/ 514296 w 1970434"/>
              <a:gd name="connsiteY1974" fmla="*/ 625830 h 1958042"/>
              <a:gd name="connsiteX1975" fmla="*/ 449234 w 1970434"/>
              <a:gd name="connsiteY1975" fmla="*/ 669204 h 1958042"/>
              <a:gd name="connsiteX1976" fmla="*/ 412056 w 1970434"/>
              <a:gd name="connsiteY1976" fmla="*/ 690891 h 1958042"/>
              <a:gd name="connsiteX1977" fmla="*/ 346995 w 1970434"/>
              <a:gd name="connsiteY1977" fmla="*/ 759051 h 1958042"/>
              <a:gd name="connsiteX1978" fmla="*/ 353191 w 1970434"/>
              <a:gd name="connsiteY1978" fmla="*/ 737364 h 1958042"/>
              <a:gd name="connsiteX1979" fmla="*/ 365584 w 1970434"/>
              <a:gd name="connsiteY1979" fmla="*/ 737364 h 1958042"/>
              <a:gd name="connsiteX1980" fmla="*/ 365584 w 1970434"/>
              <a:gd name="connsiteY1980" fmla="*/ 721873 h 1958042"/>
              <a:gd name="connsiteX1981" fmla="*/ 381075 w 1970434"/>
              <a:gd name="connsiteY1981" fmla="*/ 721873 h 1958042"/>
              <a:gd name="connsiteX1982" fmla="*/ 387271 w 1970434"/>
              <a:gd name="connsiteY1982" fmla="*/ 703284 h 1958042"/>
              <a:gd name="connsiteX1983" fmla="*/ 443038 w 1970434"/>
              <a:gd name="connsiteY1983" fmla="*/ 659910 h 1958042"/>
              <a:gd name="connsiteX1984" fmla="*/ 452333 w 1970434"/>
              <a:gd name="connsiteY1984" fmla="*/ 663008 h 1958042"/>
              <a:gd name="connsiteX1985" fmla="*/ 452333 w 1970434"/>
              <a:gd name="connsiteY1985" fmla="*/ 647517 h 1958042"/>
              <a:gd name="connsiteX1986" fmla="*/ 467823 w 1970434"/>
              <a:gd name="connsiteY1986" fmla="*/ 638223 h 1958042"/>
              <a:gd name="connsiteX1987" fmla="*/ 480216 w 1970434"/>
              <a:gd name="connsiteY1987" fmla="*/ 641321 h 1958042"/>
              <a:gd name="connsiteX1988" fmla="*/ 480216 w 1970434"/>
              <a:gd name="connsiteY1988" fmla="*/ 625830 h 1958042"/>
              <a:gd name="connsiteX1989" fmla="*/ 498805 w 1970434"/>
              <a:gd name="connsiteY1989" fmla="*/ 628928 h 1958042"/>
              <a:gd name="connsiteX1990" fmla="*/ 492609 w 1970434"/>
              <a:gd name="connsiteY1990" fmla="*/ 622732 h 1958042"/>
              <a:gd name="connsiteX1991" fmla="*/ 498805 w 1970434"/>
              <a:gd name="connsiteY1991" fmla="*/ 616535 h 1958042"/>
              <a:gd name="connsiteX1992" fmla="*/ 526689 w 1970434"/>
              <a:gd name="connsiteY1992" fmla="*/ 616535 h 1958042"/>
              <a:gd name="connsiteX1993" fmla="*/ 523590 w 1970434"/>
              <a:gd name="connsiteY1993" fmla="*/ 628928 h 1958042"/>
              <a:gd name="connsiteX1994" fmla="*/ 573161 w 1970434"/>
              <a:gd name="connsiteY1994" fmla="*/ 647517 h 1958042"/>
              <a:gd name="connsiteX1995" fmla="*/ 591750 w 1970434"/>
              <a:gd name="connsiteY1995" fmla="*/ 635124 h 1958042"/>
              <a:gd name="connsiteX1996" fmla="*/ 613437 w 1970434"/>
              <a:gd name="connsiteY1996" fmla="*/ 632026 h 1958042"/>
              <a:gd name="connsiteX1997" fmla="*/ 644419 w 1970434"/>
              <a:gd name="connsiteY1997" fmla="*/ 610339 h 1958042"/>
              <a:gd name="connsiteX1998" fmla="*/ 644419 w 1970434"/>
              <a:gd name="connsiteY1998" fmla="*/ 594848 h 1958042"/>
              <a:gd name="connsiteX1999" fmla="*/ 693990 w 1970434"/>
              <a:gd name="connsiteY1999" fmla="*/ 548376 h 1958042"/>
              <a:gd name="connsiteX2000" fmla="*/ 706382 w 1970434"/>
              <a:gd name="connsiteY2000" fmla="*/ 551474 h 1958042"/>
              <a:gd name="connsiteX2001" fmla="*/ 709481 w 1970434"/>
              <a:gd name="connsiteY2001" fmla="*/ 535983 h 1958042"/>
              <a:gd name="connsiteX2002" fmla="*/ 728070 w 1970434"/>
              <a:gd name="connsiteY2002" fmla="*/ 535983 h 1958042"/>
              <a:gd name="connsiteX2003" fmla="*/ 715677 w 1970434"/>
              <a:gd name="connsiteY2003" fmla="*/ 520492 h 1958042"/>
              <a:gd name="connsiteX2004" fmla="*/ 697088 w 1970434"/>
              <a:gd name="connsiteY2004" fmla="*/ 523590 h 1958042"/>
              <a:gd name="connsiteX2005" fmla="*/ 650615 w 1970434"/>
              <a:gd name="connsiteY2005" fmla="*/ 548376 h 1958042"/>
              <a:gd name="connsiteX2006" fmla="*/ 616536 w 1970434"/>
              <a:gd name="connsiteY2006" fmla="*/ 548376 h 1958042"/>
              <a:gd name="connsiteX2007" fmla="*/ 622732 w 1970434"/>
              <a:gd name="connsiteY2007" fmla="*/ 532885 h 1958042"/>
              <a:gd name="connsiteX2008" fmla="*/ 610339 w 1970434"/>
              <a:gd name="connsiteY2008" fmla="*/ 526689 h 1958042"/>
              <a:gd name="connsiteX2009" fmla="*/ 625830 w 1970434"/>
              <a:gd name="connsiteY2009" fmla="*/ 517394 h 1958042"/>
              <a:gd name="connsiteX2010" fmla="*/ 616536 w 1970434"/>
              <a:gd name="connsiteY2010" fmla="*/ 511198 h 1958042"/>
              <a:gd name="connsiteX2011" fmla="*/ 628928 w 1970434"/>
              <a:gd name="connsiteY2011" fmla="*/ 486412 h 1958042"/>
              <a:gd name="connsiteX2012" fmla="*/ 641321 w 1970434"/>
              <a:gd name="connsiteY2012" fmla="*/ 489511 h 1958042"/>
              <a:gd name="connsiteX2013" fmla="*/ 641321 w 1970434"/>
              <a:gd name="connsiteY2013" fmla="*/ 474020 h 1958042"/>
              <a:gd name="connsiteX2014" fmla="*/ 653714 w 1970434"/>
              <a:gd name="connsiteY2014" fmla="*/ 470922 h 1958042"/>
              <a:gd name="connsiteX2015" fmla="*/ 644419 w 1970434"/>
              <a:gd name="connsiteY2015" fmla="*/ 461627 h 1958042"/>
              <a:gd name="connsiteX2016" fmla="*/ 656812 w 1970434"/>
              <a:gd name="connsiteY2016" fmla="*/ 452333 h 1958042"/>
              <a:gd name="connsiteX2017" fmla="*/ 647517 w 1970434"/>
              <a:gd name="connsiteY2017" fmla="*/ 427547 h 1958042"/>
              <a:gd name="connsiteX2018" fmla="*/ 650615 w 1970434"/>
              <a:gd name="connsiteY2018" fmla="*/ 418253 h 1958042"/>
              <a:gd name="connsiteX2019" fmla="*/ 663008 w 1970434"/>
              <a:gd name="connsiteY2019" fmla="*/ 443038 h 1958042"/>
              <a:gd name="connsiteX2020" fmla="*/ 622732 w 1970434"/>
              <a:gd name="connsiteY2020" fmla="*/ 526689 h 1958042"/>
              <a:gd name="connsiteX2021" fmla="*/ 632026 w 1970434"/>
              <a:gd name="connsiteY2021" fmla="*/ 542179 h 1958042"/>
              <a:gd name="connsiteX2022" fmla="*/ 749757 w 1970434"/>
              <a:gd name="connsiteY2022" fmla="*/ 505001 h 1958042"/>
              <a:gd name="connsiteX2023" fmla="*/ 979021 w 1970434"/>
              <a:gd name="connsiteY2023" fmla="*/ 381075 h 1958042"/>
              <a:gd name="connsiteX2024" fmla="*/ 979021 w 1970434"/>
              <a:gd name="connsiteY2024" fmla="*/ 322209 h 1958042"/>
              <a:gd name="connsiteX2025" fmla="*/ 972825 w 1970434"/>
              <a:gd name="connsiteY2025" fmla="*/ 297424 h 1958042"/>
              <a:gd name="connsiteX2026" fmla="*/ 982119 w 1970434"/>
              <a:gd name="connsiteY2026" fmla="*/ 294326 h 1958042"/>
              <a:gd name="connsiteX2027" fmla="*/ 988316 w 1970434"/>
              <a:gd name="connsiteY2027" fmla="*/ 312915 h 1958042"/>
              <a:gd name="connsiteX2028" fmla="*/ 365584 w 1970434"/>
              <a:gd name="connsiteY2028" fmla="*/ 350093 h 1958042"/>
              <a:gd name="connsiteX2029" fmla="*/ 461627 w 1970434"/>
              <a:gd name="connsiteY2029" fmla="*/ 281933 h 1958042"/>
              <a:gd name="connsiteX2030" fmla="*/ 365584 w 1970434"/>
              <a:gd name="connsiteY2030" fmla="*/ 350093 h 1958042"/>
              <a:gd name="connsiteX2031" fmla="*/ 1332212 w 1970434"/>
              <a:gd name="connsiteY2031" fmla="*/ 322209 h 1958042"/>
              <a:gd name="connsiteX2032" fmla="*/ 1285740 w 1970434"/>
              <a:gd name="connsiteY2032" fmla="*/ 322209 h 1958042"/>
              <a:gd name="connsiteX2033" fmla="*/ 1285740 w 1970434"/>
              <a:gd name="connsiteY2033" fmla="*/ 278835 h 1958042"/>
              <a:gd name="connsiteX2034" fmla="*/ 1363194 w 1970434"/>
              <a:gd name="connsiteY2034" fmla="*/ 303620 h 1958042"/>
              <a:gd name="connsiteX2035" fmla="*/ 1332212 w 1970434"/>
              <a:gd name="connsiteY2035" fmla="*/ 322209 h 1958042"/>
              <a:gd name="connsiteX2036" fmla="*/ 975923 w 1970434"/>
              <a:gd name="connsiteY2036" fmla="*/ 288130 h 1958042"/>
              <a:gd name="connsiteX2037" fmla="*/ 969727 w 1970434"/>
              <a:gd name="connsiteY2037" fmla="*/ 294326 h 1958042"/>
              <a:gd name="connsiteX2038" fmla="*/ 966629 w 1970434"/>
              <a:gd name="connsiteY2038" fmla="*/ 285031 h 1958042"/>
              <a:gd name="connsiteX2039" fmla="*/ 972825 w 1970434"/>
              <a:gd name="connsiteY2039" fmla="*/ 278835 h 1958042"/>
              <a:gd name="connsiteX2040" fmla="*/ 975923 w 1970434"/>
              <a:gd name="connsiteY2040" fmla="*/ 288130 h 1958042"/>
              <a:gd name="connsiteX2041" fmla="*/ 1273347 w 1970434"/>
              <a:gd name="connsiteY2041" fmla="*/ 275737 h 1958042"/>
              <a:gd name="connsiteX2042" fmla="*/ 1270249 w 1970434"/>
              <a:gd name="connsiteY2042" fmla="*/ 291228 h 1958042"/>
              <a:gd name="connsiteX2043" fmla="*/ 1276445 w 1970434"/>
              <a:gd name="connsiteY2043" fmla="*/ 312915 h 1958042"/>
              <a:gd name="connsiteX2044" fmla="*/ 1273347 w 1970434"/>
              <a:gd name="connsiteY2044" fmla="*/ 331504 h 1958042"/>
              <a:gd name="connsiteX2045" fmla="*/ 1260955 w 1970434"/>
              <a:gd name="connsiteY2045" fmla="*/ 331504 h 1958042"/>
              <a:gd name="connsiteX2046" fmla="*/ 1260955 w 1970434"/>
              <a:gd name="connsiteY2046" fmla="*/ 275737 h 1958042"/>
              <a:gd name="connsiteX2047" fmla="*/ 1273347 w 1970434"/>
              <a:gd name="connsiteY2047" fmla="*/ 275737 h 1958042"/>
              <a:gd name="connsiteX2048" fmla="*/ 625830 w 1970434"/>
              <a:gd name="connsiteY2048" fmla="*/ 269541 h 1958042"/>
              <a:gd name="connsiteX2049" fmla="*/ 607241 w 1970434"/>
              <a:gd name="connsiteY2049" fmla="*/ 303620 h 1958042"/>
              <a:gd name="connsiteX2050" fmla="*/ 566965 w 1970434"/>
              <a:gd name="connsiteY2050" fmla="*/ 285031 h 1958042"/>
              <a:gd name="connsiteX2051" fmla="*/ 585554 w 1970434"/>
              <a:gd name="connsiteY2051" fmla="*/ 269541 h 1958042"/>
              <a:gd name="connsiteX2052" fmla="*/ 625830 w 1970434"/>
              <a:gd name="connsiteY2052" fmla="*/ 269541 h 1958042"/>
              <a:gd name="connsiteX2053" fmla="*/ 1062672 w 1970434"/>
              <a:gd name="connsiteY2053" fmla="*/ 263344 h 1958042"/>
              <a:gd name="connsiteX2054" fmla="*/ 1062672 w 1970434"/>
              <a:gd name="connsiteY2054" fmla="*/ 300522 h 1958042"/>
              <a:gd name="connsiteX2055" fmla="*/ 997610 w 1970434"/>
              <a:gd name="connsiteY2055" fmla="*/ 477118 h 1958042"/>
              <a:gd name="connsiteX2056" fmla="*/ 1099850 w 1970434"/>
              <a:gd name="connsiteY2056" fmla="*/ 560768 h 1958042"/>
              <a:gd name="connsiteX2057" fmla="*/ 1071966 w 1970434"/>
              <a:gd name="connsiteY2057" fmla="*/ 570063 h 1958042"/>
              <a:gd name="connsiteX2058" fmla="*/ 1034788 w 1970434"/>
              <a:gd name="connsiteY2058" fmla="*/ 563867 h 1958042"/>
              <a:gd name="connsiteX2059" fmla="*/ 1025494 w 1970434"/>
              <a:gd name="connsiteY2059" fmla="*/ 545278 h 1958042"/>
              <a:gd name="connsiteX2060" fmla="*/ 1013101 w 1970434"/>
              <a:gd name="connsiteY2060" fmla="*/ 551474 h 1958042"/>
              <a:gd name="connsiteX2061" fmla="*/ 1010003 w 1970434"/>
              <a:gd name="connsiteY2061" fmla="*/ 545278 h 1958042"/>
              <a:gd name="connsiteX2062" fmla="*/ 1016199 w 1970434"/>
              <a:gd name="connsiteY2062" fmla="*/ 542179 h 1958042"/>
              <a:gd name="connsiteX2063" fmla="*/ 991414 w 1970434"/>
              <a:gd name="connsiteY2063" fmla="*/ 508100 h 1958042"/>
              <a:gd name="connsiteX2064" fmla="*/ 997610 w 1970434"/>
              <a:gd name="connsiteY2064" fmla="*/ 492609 h 1958042"/>
              <a:gd name="connsiteX2065" fmla="*/ 985218 w 1970434"/>
              <a:gd name="connsiteY2065" fmla="*/ 483314 h 1958042"/>
              <a:gd name="connsiteX2066" fmla="*/ 997610 w 1970434"/>
              <a:gd name="connsiteY2066" fmla="*/ 455431 h 1958042"/>
              <a:gd name="connsiteX2067" fmla="*/ 988316 w 1970434"/>
              <a:gd name="connsiteY2067" fmla="*/ 449234 h 1958042"/>
              <a:gd name="connsiteX2068" fmla="*/ 1000708 w 1970434"/>
              <a:gd name="connsiteY2068" fmla="*/ 439940 h 1958042"/>
              <a:gd name="connsiteX2069" fmla="*/ 994512 w 1970434"/>
              <a:gd name="connsiteY2069" fmla="*/ 424449 h 1958042"/>
              <a:gd name="connsiteX2070" fmla="*/ 1010003 w 1970434"/>
              <a:gd name="connsiteY2070" fmla="*/ 393467 h 1958042"/>
              <a:gd name="connsiteX2071" fmla="*/ 1019297 w 1970434"/>
              <a:gd name="connsiteY2071" fmla="*/ 390369 h 1958042"/>
              <a:gd name="connsiteX2072" fmla="*/ 1019297 w 1970434"/>
              <a:gd name="connsiteY2072" fmla="*/ 381075 h 1958042"/>
              <a:gd name="connsiteX2073" fmla="*/ 1034788 w 1970434"/>
              <a:gd name="connsiteY2073" fmla="*/ 365584 h 1958042"/>
              <a:gd name="connsiteX2074" fmla="*/ 1034788 w 1970434"/>
              <a:gd name="connsiteY2074" fmla="*/ 353191 h 1958042"/>
              <a:gd name="connsiteX2075" fmla="*/ 1044083 w 1970434"/>
              <a:gd name="connsiteY2075" fmla="*/ 343897 h 1958042"/>
              <a:gd name="connsiteX2076" fmla="*/ 1034788 w 1970434"/>
              <a:gd name="connsiteY2076" fmla="*/ 334602 h 1958042"/>
              <a:gd name="connsiteX2077" fmla="*/ 1050279 w 1970434"/>
              <a:gd name="connsiteY2077" fmla="*/ 325308 h 1958042"/>
              <a:gd name="connsiteX2078" fmla="*/ 1040985 w 1970434"/>
              <a:gd name="connsiteY2078" fmla="*/ 319111 h 1958042"/>
              <a:gd name="connsiteX2079" fmla="*/ 1053377 w 1970434"/>
              <a:gd name="connsiteY2079" fmla="*/ 309817 h 1958042"/>
              <a:gd name="connsiteX2080" fmla="*/ 1047181 w 1970434"/>
              <a:gd name="connsiteY2080" fmla="*/ 294326 h 1958042"/>
              <a:gd name="connsiteX2081" fmla="*/ 1059574 w 1970434"/>
              <a:gd name="connsiteY2081" fmla="*/ 272639 h 1958042"/>
              <a:gd name="connsiteX2082" fmla="*/ 1053377 w 1970434"/>
              <a:gd name="connsiteY2082" fmla="*/ 263344 h 1958042"/>
              <a:gd name="connsiteX2083" fmla="*/ 1062672 w 1970434"/>
              <a:gd name="connsiteY2083" fmla="*/ 263344 h 1958042"/>
              <a:gd name="connsiteX2084" fmla="*/ 1490219 w 1970434"/>
              <a:gd name="connsiteY2084" fmla="*/ 263344 h 1958042"/>
              <a:gd name="connsiteX2085" fmla="*/ 1490219 w 1970434"/>
              <a:gd name="connsiteY2085" fmla="*/ 260246 h 1958042"/>
              <a:gd name="connsiteX2086" fmla="*/ 1533593 w 1970434"/>
              <a:gd name="connsiteY2086" fmla="*/ 303620 h 1958042"/>
              <a:gd name="connsiteX2087" fmla="*/ 1490219 w 1970434"/>
              <a:gd name="connsiteY2087" fmla="*/ 263344 h 1958042"/>
              <a:gd name="connsiteX2088" fmla="*/ 1474728 w 1970434"/>
              <a:gd name="connsiteY2088" fmla="*/ 297424 h 1958042"/>
              <a:gd name="connsiteX2089" fmla="*/ 1412765 w 1970434"/>
              <a:gd name="connsiteY2089" fmla="*/ 356289 h 1958042"/>
              <a:gd name="connsiteX2090" fmla="*/ 1332212 w 1970434"/>
              <a:gd name="connsiteY2090" fmla="*/ 340798 h 1958042"/>
              <a:gd name="connsiteX2091" fmla="*/ 1279544 w 1970434"/>
              <a:gd name="connsiteY2091" fmla="*/ 346995 h 1958042"/>
              <a:gd name="connsiteX2092" fmla="*/ 1406568 w 1970434"/>
              <a:gd name="connsiteY2092" fmla="*/ 316013 h 1958042"/>
              <a:gd name="connsiteX2093" fmla="*/ 1347703 w 1970434"/>
              <a:gd name="connsiteY2093" fmla="*/ 269541 h 1958042"/>
              <a:gd name="connsiteX2094" fmla="*/ 1301231 w 1970434"/>
              <a:gd name="connsiteY2094" fmla="*/ 260246 h 1958042"/>
              <a:gd name="connsiteX2095" fmla="*/ 1353900 w 1970434"/>
              <a:gd name="connsiteY2095" fmla="*/ 250952 h 1958042"/>
              <a:gd name="connsiteX2096" fmla="*/ 1474728 w 1970434"/>
              <a:gd name="connsiteY2096" fmla="*/ 297424 h 1958042"/>
              <a:gd name="connsiteX2097" fmla="*/ 1003807 w 1970434"/>
              <a:gd name="connsiteY2097" fmla="*/ 387271 h 1958042"/>
              <a:gd name="connsiteX2098" fmla="*/ 972825 w 1970434"/>
              <a:gd name="connsiteY2098" fmla="*/ 257148 h 1958042"/>
              <a:gd name="connsiteX2099" fmla="*/ 1040985 w 1970434"/>
              <a:gd name="connsiteY2099" fmla="*/ 254050 h 1958042"/>
              <a:gd name="connsiteX2100" fmla="*/ 1003807 w 1970434"/>
              <a:gd name="connsiteY2100" fmla="*/ 387271 h 1958042"/>
              <a:gd name="connsiteX2101" fmla="*/ 1006905 w 1970434"/>
              <a:gd name="connsiteY2101" fmla="*/ 229264 h 1958042"/>
              <a:gd name="connsiteX2102" fmla="*/ 979021 w 1970434"/>
              <a:gd name="connsiteY2102" fmla="*/ 241657 h 1958042"/>
              <a:gd name="connsiteX2103" fmla="*/ 935647 w 1970434"/>
              <a:gd name="connsiteY2103" fmla="*/ 229264 h 1958042"/>
              <a:gd name="connsiteX2104" fmla="*/ 966629 w 1970434"/>
              <a:gd name="connsiteY2104" fmla="*/ 223068 h 1958042"/>
              <a:gd name="connsiteX2105" fmla="*/ 1006905 w 1970434"/>
              <a:gd name="connsiteY2105" fmla="*/ 229264 h 1958042"/>
              <a:gd name="connsiteX2106" fmla="*/ 551474 w 1970434"/>
              <a:gd name="connsiteY2106" fmla="*/ 226166 h 1958042"/>
              <a:gd name="connsiteX2107" fmla="*/ 501903 w 1970434"/>
              <a:gd name="connsiteY2107" fmla="*/ 257148 h 1958042"/>
              <a:gd name="connsiteX2108" fmla="*/ 495707 w 1970434"/>
              <a:gd name="connsiteY2108" fmla="*/ 204479 h 1958042"/>
              <a:gd name="connsiteX2109" fmla="*/ 554572 w 1970434"/>
              <a:gd name="connsiteY2109" fmla="*/ 223068 h 1958042"/>
              <a:gd name="connsiteX2110" fmla="*/ 551474 w 1970434"/>
              <a:gd name="connsiteY2110" fmla="*/ 226166 h 1958042"/>
              <a:gd name="connsiteX2111" fmla="*/ 328406 w 1970434"/>
              <a:gd name="connsiteY2111" fmla="*/ 328406 h 1958042"/>
              <a:gd name="connsiteX2112" fmla="*/ 306719 w 1970434"/>
              <a:gd name="connsiteY2112" fmla="*/ 328406 h 1958042"/>
              <a:gd name="connsiteX2113" fmla="*/ 464725 w 1970434"/>
              <a:gd name="connsiteY2113" fmla="*/ 204479 h 1958042"/>
              <a:gd name="connsiteX2114" fmla="*/ 328406 w 1970434"/>
              <a:gd name="connsiteY2114" fmla="*/ 328406 h 1958042"/>
              <a:gd name="connsiteX2115" fmla="*/ 845800 w 1970434"/>
              <a:gd name="connsiteY2115" fmla="*/ 207577 h 1958042"/>
              <a:gd name="connsiteX2116" fmla="*/ 886076 w 1970434"/>
              <a:gd name="connsiteY2116" fmla="*/ 210675 h 1958042"/>
              <a:gd name="connsiteX2117" fmla="*/ 895371 w 1970434"/>
              <a:gd name="connsiteY2117" fmla="*/ 229264 h 1958042"/>
              <a:gd name="connsiteX2118" fmla="*/ 904665 w 1970434"/>
              <a:gd name="connsiteY2118" fmla="*/ 219970 h 1958042"/>
              <a:gd name="connsiteX2119" fmla="*/ 907763 w 1970434"/>
              <a:gd name="connsiteY2119" fmla="*/ 235461 h 1958042"/>
              <a:gd name="connsiteX2120" fmla="*/ 932549 w 1970434"/>
              <a:gd name="connsiteY2120" fmla="*/ 235461 h 1958042"/>
              <a:gd name="connsiteX2121" fmla="*/ 966629 w 1970434"/>
              <a:gd name="connsiteY2121" fmla="*/ 272639 h 1958042"/>
              <a:gd name="connsiteX2122" fmla="*/ 960432 w 1970434"/>
              <a:gd name="connsiteY2122" fmla="*/ 278835 h 1958042"/>
              <a:gd name="connsiteX2123" fmla="*/ 808622 w 1970434"/>
              <a:gd name="connsiteY2123" fmla="*/ 216872 h 1958042"/>
              <a:gd name="connsiteX2124" fmla="*/ 628928 w 1970434"/>
              <a:gd name="connsiteY2124" fmla="*/ 340798 h 1958042"/>
              <a:gd name="connsiteX2125" fmla="*/ 644419 w 1970434"/>
              <a:gd name="connsiteY2125" fmla="*/ 405860 h 1958042"/>
              <a:gd name="connsiteX2126" fmla="*/ 641321 w 1970434"/>
              <a:gd name="connsiteY2126" fmla="*/ 412056 h 1958042"/>
              <a:gd name="connsiteX2127" fmla="*/ 619634 w 1970434"/>
              <a:gd name="connsiteY2127" fmla="*/ 346995 h 1958042"/>
              <a:gd name="connsiteX2128" fmla="*/ 625830 w 1970434"/>
              <a:gd name="connsiteY2128" fmla="*/ 331504 h 1958042"/>
              <a:gd name="connsiteX2129" fmla="*/ 619634 w 1970434"/>
              <a:gd name="connsiteY2129" fmla="*/ 319111 h 1958042"/>
              <a:gd name="connsiteX2130" fmla="*/ 663008 w 1970434"/>
              <a:gd name="connsiteY2130" fmla="*/ 244755 h 1958042"/>
              <a:gd name="connsiteX2131" fmla="*/ 697088 w 1970434"/>
              <a:gd name="connsiteY2131" fmla="*/ 226166 h 1958042"/>
              <a:gd name="connsiteX2132" fmla="*/ 703284 w 1970434"/>
              <a:gd name="connsiteY2132" fmla="*/ 232363 h 1958042"/>
              <a:gd name="connsiteX2133" fmla="*/ 712579 w 1970434"/>
              <a:gd name="connsiteY2133" fmla="*/ 216872 h 1958042"/>
              <a:gd name="connsiteX2134" fmla="*/ 817916 w 1970434"/>
              <a:gd name="connsiteY2134" fmla="*/ 201381 h 1958042"/>
              <a:gd name="connsiteX2135" fmla="*/ 845800 w 1970434"/>
              <a:gd name="connsiteY2135" fmla="*/ 207577 h 1958042"/>
              <a:gd name="connsiteX2136" fmla="*/ 1651324 w 1970434"/>
              <a:gd name="connsiteY2136" fmla="*/ 322209 h 1958042"/>
              <a:gd name="connsiteX2137" fmla="*/ 1632735 w 1970434"/>
              <a:gd name="connsiteY2137" fmla="*/ 322209 h 1958042"/>
              <a:gd name="connsiteX2138" fmla="*/ 1502612 w 1970434"/>
              <a:gd name="connsiteY2138" fmla="*/ 198283 h 1958042"/>
              <a:gd name="connsiteX2139" fmla="*/ 1651324 w 1970434"/>
              <a:gd name="connsiteY2139" fmla="*/ 322209 h 1958042"/>
              <a:gd name="connsiteX2140" fmla="*/ 1468532 w 1970434"/>
              <a:gd name="connsiteY2140" fmla="*/ 216872 h 1958042"/>
              <a:gd name="connsiteX2141" fmla="*/ 1462335 w 1970434"/>
              <a:gd name="connsiteY2141" fmla="*/ 250952 h 1958042"/>
              <a:gd name="connsiteX2142" fmla="*/ 1409667 w 1970434"/>
              <a:gd name="connsiteY2142" fmla="*/ 223068 h 1958042"/>
              <a:gd name="connsiteX2143" fmla="*/ 1462335 w 1970434"/>
              <a:gd name="connsiteY2143" fmla="*/ 198283 h 1958042"/>
              <a:gd name="connsiteX2144" fmla="*/ 1468532 w 1970434"/>
              <a:gd name="connsiteY2144" fmla="*/ 216872 h 1958042"/>
              <a:gd name="connsiteX2145" fmla="*/ 1137028 w 1970434"/>
              <a:gd name="connsiteY2145" fmla="*/ 179694 h 1958042"/>
              <a:gd name="connsiteX2146" fmla="*/ 1146322 w 1970434"/>
              <a:gd name="connsiteY2146" fmla="*/ 170399 h 1958042"/>
              <a:gd name="connsiteX2147" fmla="*/ 1152519 w 1970434"/>
              <a:gd name="connsiteY2147" fmla="*/ 182792 h 1958042"/>
              <a:gd name="connsiteX2148" fmla="*/ 1164911 w 1970434"/>
              <a:gd name="connsiteY2148" fmla="*/ 176596 h 1958042"/>
              <a:gd name="connsiteX2149" fmla="*/ 1186598 w 1970434"/>
              <a:gd name="connsiteY2149" fmla="*/ 201381 h 1958042"/>
              <a:gd name="connsiteX2150" fmla="*/ 1195893 w 1970434"/>
              <a:gd name="connsiteY2150" fmla="*/ 195185 h 1958042"/>
              <a:gd name="connsiteX2151" fmla="*/ 1205188 w 1970434"/>
              <a:gd name="connsiteY2151" fmla="*/ 207577 h 1958042"/>
              <a:gd name="connsiteX2152" fmla="*/ 1211384 w 1970434"/>
              <a:gd name="connsiteY2152" fmla="*/ 207577 h 1958042"/>
              <a:gd name="connsiteX2153" fmla="*/ 1251660 w 1970434"/>
              <a:gd name="connsiteY2153" fmla="*/ 241657 h 1958042"/>
              <a:gd name="connsiteX2154" fmla="*/ 1267151 w 1970434"/>
              <a:gd name="connsiteY2154" fmla="*/ 263344 h 1958042"/>
              <a:gd name="connsiteX2155" fmla="*/ 1260955 w 1970434"/>
              <a:gd name="connsiteY2155" fmla="*/ 269541 h 1958042"/>
              <a:gd name="connsiteX2156" fmla="*/ 1124635 w 1970434"/>
              <a:gd name="connsiteY2156" fmla="*/ 182792 h 1958042"/>
              <a:gd name="connsiteX2157" fmla="*/ 1062672 w 1970434"/>
              <a:gd name="connsiteY2157" fmla="*/ 235461 h 1958042"/>
              <a:gd name="connsiteX2158" fmla="*/ 1053377 w 1970434"/>
              <a:gd name="connsiteY2158" fmla="*/ 235461 h 1958042"/>
              <a:gd name="connsiteX2159" fmla="*/ 1050279 w 1970434"/>
              <a:gd name="connsiteY2159" fmla="*/ 229264 h 1958042"/>
              <a:gd name="connsiteX2160" fmla="*/ 1065770 w 1970434"/>
              <a:gd name="connsiteY2160" fmla="*/ 223068 h 1958042"/>
              <a:gd name="connsiteX2161" fmla="*/ 1056475 w 1970434"/>
              <a:gd name="connsiteY2161" fmla="*/ 213774 h 1958042"/>
              <a:gd name="connsiteX2162" fmla="*/ 1071966 w 1970434"/>
              <a:gd name="connsiteY2162" fmla="*/ 207577 h 1958042"/>
              <a:gd name="connsiteX2163" fmla="*/ 1062672 w 1970434"/>
              <a:gd name="connsiteY2163" fmla="*/ 201381 h 1958042"/>
              <a:gd name="connsiteX2164" fmla="*/ 1096752 w 1970434"/>
              <a:gd name="connsiteY2164" fmla="*/ 176596 h 1958042"/>
              <a:gd name="connsiteX2165" fmla="*/ 1124635 w 1970434"/>
              <a:gd name="connsiteY2165" fmla="*/ 170399 h 1958042"/>
              <a:gd name="connsiteX2166" fmla="*/ 1137028 w 1970434"/>
              <a:gd name="connsiteY2166" fmla="*/ 179694 h 1958042"/>
              <a:gd name="connsiteX2167" fmla="*/ 1375587 w 1970434"/>
              <a:gd name="connsiteY2167" fmla="*/ 235461 h 1958042"/>
              <a:gd name="connsiteX2168" fmla="*/ 1264053 w 1970434"/>
              <a:gd name="connsiteY2168" fmla="*/ 241657 h 1958042"/>
              <a:gd name="connsiteX2169" fmla="*/ 1220678 w 1970434"/>
              <a:gd name="connsiteY2169" fmla="*/ 195185 h 1958042"/>
              <a:gd name="connsiteX2170" fmla="*/ 1124635 w 1970434"/>
              <a:gd name="connsiteY2170" fmla="*/ 164203 h 1958042"/>
              <a:gd name="connsiteX2171" fmla="*/ 1040985 w 1970434"/>
              <a:gd name="connsiteY2171" fmla="*/ 210675 h 1958042"/>
              <a:gd name="connsiteX2172" fmla="*/ 923254 w 1970434"/>
              <a:gd name="connsiteY2172" fmla="*/ 210675 h 1958042"/>
              <a:gd name="connsiteX2173" fmla="*/ 882978 w 1970434"/>
              <a:gd name="connsiteY2173" fmla="*/ 198283 h 1958042"/>
              <a:gd name="connsiteX2174" fmla="*/ 929451 w 1970434"/>
              <a:gd name="connsiteY2174" fmla="*/ 176596 h 1958042"/>
              <a:gd name="connsiteX2175" fmla="*/ 1034788 w 1970434"/>
              <a:gd name="connsiteY2175" fmla="*/ 176596 h 1958042"/>
              <a:gd name="connsiteX2176" fmla="*/ 1056475 w 1970434"/>
              <a:gd name="connsiteY2176" fmla="*/ 167301 h 1958042"/>
              <a:gd name="connsiteX2177" fmla="*/ 1078163 w 1970434"/>
              <a:gd name="connsiteY2177" fmla="*/ 148712 h 1958042"/>
              <a:gd name="connsiteX2178" fmla="*/ 1375587 w 1970434"/>
              <a:gd name="connsiteY2178" fmla="*/ 235461 h 1958042"/>
              <a:gd name="connsiteX2179" fmla="*/ 985218 w 1970434"/>
              <a:gd name="connsiteY2179" fmla="*/ 151810 h 1958042"/>
              <a:gd name="connsiteX2180" fmla="*/ 833407 w 1970434"/>
              <a:gd name="connsiteY2180" fmla="*/ 188988 h 1958042"/>
              <a:gd name="connsiteX2181" fmla="*/ 635125 w 1970434"/>
              <a:gd name="connsiteY2181" fmla="*/ 257148 h 1958042"/>
              <a:gd name="connsiteX2182" fmla="*/ 566965 w 1970434"/>
              <a:gd name="connsiteY2182" fmla="*/ 257148 h 1958042"/>
              <a:gd name="connsiteX2183" fmla="*/ 929451 w 1970434"/>
              <a:gd name="connsiteY2183" fmla="*/ 148712 h 1958042"/>
              <a:gd name="connsiteX2184" fmla="*/ 985218 w 1970434"/>
              <a:gd name="connsiteY2184" fmla="*/ 151810 h 1958042"/>
              <a:gd name="connsiteX2185" fmla="*/ 656812 w 1970434"/>
              <a:gd name="connsiteY2185" fmla="*/ 173497 h 1958042"/>
              <a:gd name="connsiteX2186" fmla="*/ 591750 w 1970434"/>
              <a:gd name="connsiteY2186" fmla="*/ 204479 h 1958042"/>
              <a:gd name="connsiteX2187" fmla="*/ 573161 w 1970434"/>
              <a:gd name="connsiteY2187" fmla="*/ 198283 h 1958042"/>
              <a:gd name="connsiteX2188" fmla="*/ 573161 w 1970434"/>
              <a:gd name="connsiteY2188" fmla="*/ 188988 h 1958042"/>
              <a:gd name="connsiteX2189" fmla="*/ 622732 w 1970434"/>
              <a:gd name="connsiteY2189" fmla="*/ 142516 h 1958042"/>
              <a:gd name="connsiteX2190" fmla="*/ 656812 w 1970434"/>
              <a:gd name="connsiteY2190" fmla="*/ 173497 h 1958042"/>
              <a:gd name="connsiteX2191" fmla="*/ 1375587 w 1970434"/>
              <a:gd name="connsiteY2191" fmla="*/ 192086 h 1958042"/>
              <a:gd name="connsiteX2192" fmla="*/ 1375587 w 1970434"/>
              <a:gd name="connsiteY2192" fmla="*/ 201381 h 1958042"/>
              <a:gd name="connsiteX2193" fmla="*/ 1366292 w 1970434"/>
              <a:gd name="connsiteY2193" fmla="*/ 201381 h 1958042"/>
              <a:gd name="connsiteX2194" fmla="*/ 1307427 w 1970434"/>
              <a:gd name="connsiteY2194" fmla="*/ 176596 h 1958042"/>
              <a:gd name="connsiteX2195" fmla="*/ 1338409 w 1970434"/>
              <a:gd name="connsiteY2195" fmla="*/ 136319 h 1958042"/>
              <a:gd name="connsiteX2196" fmla="*/ 1375587 w 1970434"/>
              <a:gd name="connsiteY2196" fmla="*/ 192086 h 1958042"/>
              <a:gd name="connsiteX2197" fmla="*/ 697088 w 1970434"/>
              <a:gd name="connsiteY2197" fmla="*/ 108436 h 1958042"/>
              <a:gd name="connsiteX2198" fmla="*/ 693990 w 1970434"/>
              <a:gd name="connsiteY2198" fmla="*/ 139418 h 1958042"/>
              <a:gd name="connsiteX2199" fmla="*/ 700186 w 1970434"/>
              <a:gd name="connsiteY2199" fmla="*/ 161105 h 1958042"/>
              <a:gd name="connsiteX2200" fmla="*/ 675401 w 1970434"/>
              <a:gd name="connsiteY2200" fmla="*/ 148712 h 1958042"/>
              <a:gd name="connsiteX2201" fmla="*/ 681597 w 1970434"/>
              <a:gd name="connsiteY2201" fmla="*/ 164203 h 1958042"/>
              <a:gd name="connsiteX2202" fmla="*/ 638223 w 1970434"/>
              <a:gd name="connsiteY2202" fmla="*/ 127025 h 1958042"/>
              <a:gd name="connsiteX2203" fmla="*/ 669204 w 1970434"/>
              <a:gd name="connsiteY2203" fmla="*/ 108436 h 1958042"/>
              <a:gd name="connsiteX2204" fmla="*/ 697088 w 1970434"/>
              <a:gd name="connsiteY2204" fmla="*/ 108436 h 1958042"/>
              <a:gd name="connsiteX2205" fmla="*/ 721873 w 1970434"/>
              <a:gd name="connsiteY2205" fmla="*/ 105338 h 1958042"/>
              <a:gd name="connsiteX2206" fmla="*/ 790033 w 1970434"/>
              <a:gd name="connsiteY2206" fmla="*/ 136319 h 1958042"/>
              <a:gd name="connsiteX2207" fmla="*/ 715677 w 1970434"/>
              <a:gd name="connsiteY2207" fmla="*/ 154908 h 1958042"/>
              <a:gd name="connsiteX2208" fmla="*/ 715677 w 1970434"/>
              <a:gd name="connsiteY2208" fmla="*/ 105338 h 1958042"/>
              <a:gd name="connsiteX2209" fmla="*/ 721873 w 1970434"/>
              <a:gd name="connsiteY2209" fmla="*/ 105338 h 1958042"/>
              <a:gd name="connsiteX2210" fmla="*/ 1322918 w 1970434"/>
              <a:gd name="connsiteY2210" fmla="*/ 123927 h 1958042"/>
              <a:gd name="connsiteX2211" fmla="*/ 1285740 w 1970434"/>
              <a:gd name="connsiteY2211" fmla="*/ 164203 h 1958042"/>
              <a:gd name="connsiteX2212" fmla="*/ 1288838 w 1970434"/>
              <a:gd name="connsiteY2212" fmla="*/ 154908 h 1958042"/>
              <a:gd name="connsiteX2213" fmla="*/ 1282642 w 1970434"/>
              <a:gd name="connsiteY2213" fmla="*/ 148712 h 1958042"/>
              <a:gd name="connsiteX2214" fmla="*/ 1273347 w 1970434"/>
              <a:gd name="connsiteY2214" fmla="*/ 158007 h 1958042"/>
              <a:gd name="connsiteX2215" fmla="*/ 1270249 w 1970434"/>
              <a:gd name="connsiteY2215" fmla="*/ 102240 h 1958042"/>
              <a:gd name="connsiteX2216" fmla="*/ 1322918 w 1970434"/>
              <a:gd name="connsiteY2216" fmla="*/ 123927 h 1958042"/>
              <a:gd name="connsiteX2217" fmla="*/ 991414 w 1970434"/>
              <a:gd name="connsiteY2217" fmla="*/ 114632 h 1958042"/>
              <a:gd name="connsiteX2218" fmla="*/ 1047181 w 1970434"/>
              <a:gd name="connsiteY2218" fmla="*/ 108436 h 1958042"/>
              <a:gd name="connsiteX2219" fmla="*/ 979021 w 1970434"/>
              <a:gd name="connsiteY2219" fmla="*/ 120829 h 1958042"/>
              <a:gd name="connsiteX2220" fmla="*/ 913960 w 1970434"/>
              <a:gd name="connsiteY2220" fmla="*/ 102240 h 1958042"/>
              <a:gd name="connsiteX2221" fmla="*/ 991414 w 1970434"/>
              <a:gd name="connsiteY2221" fmla="*/ 114632 h 1958042"/>
              <a:gd name="connsiteX2222" fmla="*/ 1251660 w 1970434"/>
              <a:gd name="connsiteY2222" fmla="*/ 99141 h 1958042"/>
              <a:gd name="connsiteX2223" fmla="*/ 1251660 w 1970434"/>
              <a:gd name="connsiteY2223" fmla="*/ 154908 h 1958042"/>
              <a:gd name="connsiteX2224" fmla="*/ 1171108 w 1970434"/>
              <a:gd name="connsiteY2224" fmla="*/ 117730 h 1958042"/>
              <a:gd name="connsiteX2225" fmla="*/ 1208286 w 1970434"/>
              <a:gd name="connsiteY2225" fmla="*/ 99141 h 1958042"/>
              <a:gd name="connsiteX2226" fmla="*/ 1251660 w 1970434"/>
              <a:gd name="connsiteY2226" fmla="*/ 99141 h 1958042"/>
              <a:gd name="connsiteX2227" fmla="*/ 1143224 w 1970434"/>
              <a:gd name="connsiteY2227" fmla="*/ 120829 h 1958042"/>
              <a:gd name="connsiteX2228" fmla="*/ 1078163 w 1970434"/>
              <a:gd name="connsiteY2228" fmla="*/ 117730 h 1958042"/>
              <a:gd name="connsiteX2229" fmla="*/ 1112242 w 1970434"/>
              <a:gd name="connsiteY2229" fmla="*/ 77454 h 1958042"/>
              <a:gd name="connsiteX2230" fmla="*/ 1143224 w 1970434"/>
              <a:gd name="connsiteY2230" fmla="*/ 120829 h 1958042"/>
              <a:gd name="connsiteX2231" fmla="*/ 886076 w 1970434"/>
              <a:gd name="connsiteY2231" fmla="*/ 120829 h 1958042"/>
              <a:gd name="connsiteX2232" fmla="*/ 830309 w 1970434"/>
              <a:gd name="connsiteY2232" fmla="*/ 130123 h 1958042"/>
              <a:gd name="connsiteX2233" fmla="*/ 827211 w 1970434"/>
              <a:gd name="connsiteY2233" fmla="*/ 120829 h 1958042"/>
              <a:gd name="connsiteX2234" fmla="*/ 851996 w 1970434"/>
              <a:gd name="connsiteY2234" fmla="*/ 77454 h 1958042"/>
              <a:gd name="connsiteX2235" fmla="*/ 886076 w 1970434"/>
              <a:gd name="connsiteY2235" fmla="*/ 120829 h 1958042"/>
              <a:gd name="connsiteX2236" fmla="*/ 799327 w 1970434"/>
              <a:gd name="connsiteY2236" fmla="*/ 96043 h 1958042"/>
              <a:gd name="connsiteX2237" fmla="*/ 697088 w 1970434"/>
              <a:gd name="connsiteY2237" fmla="*/ 77454 h 1958042"/>
              <a:gd name="connsiteX2238" fmla="*/ 535983 w 1970434"/>
              <a:gd name="connsiteY2238" fmla="*/ 176596 h 1958042"/>
              <a:gd name="connsiteX2239" fmla="*/ 706382 w 1970434"/>
              <a:gd name="connsiteY2239" fmla="*/ 68160 h 1958042"/>
              <a:gd name="connsiteX2240" fmla="*/ 799327 w 1970434"/>
              <a:gd name="connsiteY2240" fmla="*/ 96043 h 1958042"/>
              <a:gd name="connsiteX2241" fmla="*/ 1403470 w 1970434"/>
              <a:gd name="connsiteY2241" fmla="*/ 170399 h 1958042"/>
              <a:gd name="connsiteX2242" fmla="*/ 1223777 w 1970434"/>
              <a:gd name="connsiteY2242" fmla="*/ 68160 h 1958042"/>
              <a:gd name="connsiteX2243" fmla="*/ 1155617 w 1970434"/>
              <a:gd name="connsiteY2243" fmla="*/ 83651 h 1958042"/>
              <a:gd name="connsiteX2244" fmla="*/ 1233071 w 1970434"/>
              <a:gd name="connsiteY2244" fmla="*/ 58865 h 1958042"/>
              <a:gd name="connsiteX2245" fmla="*/ 1403470 w 1970434"/>
              <a:gd name="connsiteY2245" fmla="*/ 170399 h 1958042"/>
              <a:gd name="connsiteX2246" fmla="*/ 1081261 w 1970434"/>
              <a:gd name="connsiteY2246" fmla="*/ 58865 h 1958042"/>
              <a:gd name="connsiteX2247" fmla="*/ 988316 w 1970434"/>
              <a:gd name="connsiteY2247" fmla="*/ 83651 h 1958042"/>
              <a:gd name="connsiteX2248" fmla="*/ 882978 w 1970434"/>
              <a:gd name="connsiteY2248" fmla="*/ 52669 h 1958042"/>
              <a:gd name="connsiteX2249" fmla="*/ 979021 w 1970434"/>
              <a:gd name="connsiteY2249" fmla="*/ 21687 h 1958042"/>
              <a:gd name="connsiteX2250" fmla="*/ 1081261 w 1970434"/>
              <a:gd name="connsiteY2250" fmla="*/ 58865 h 1958042"/>
              <a:gd name="connsiteX2251" fmla="*/ 1034788 w 1970434"/>
              <a:gd name="connsiteY2251" fmla="*/ 3098 h 1958042"/>
              <a:gd name="connsiteX2252" fmla="*/ 1127733 w 1970434"/>
              <a:gd name="connsiteY2252" fmla="*/ 55767 h 1958042"/>
              <a:gd name="connsiteX2253" fmla="*/ 1158715 w 1970434"/>
              <a:gd name="connsiteY2253" fmla="*/ 43374 h 1958042"/>
              <a:gd name="connsiteX2254" fmla="*/ 1220678 w 1970434"/>
              <a:gd name="connsiteY2254" fmla="*/ 37178 h 1958042"/>
              <a:gd name="connsiteX2255" fmla="*/ 1431354 w 1970434"/>
              <a:gd name="connsiteY2255" fmla="*/ 173497 h 1958042"/>
              <a:gd name="connsiteX2256" fmla="*/ 1433089 w 1970434"/>
              <a:gd name="connsiteY2256" fmla="*/ 174861 h 1958042"/>
              <a:gd name="connsiteX2257" fmla="*/ 1440648 w 1970434"/>
              <a:gd name="connsiteY2257" fmla="*/ 173497 h 1958042"/>
              <a:gd name="connsiteX2258" fmla="*/ 1508808 w 1970434"/>
              <a:gd name="connsiteY2258" fmla="*/ 173497 h 1958042"/>
              <a:gd name="connsiteX2259" fmla="*/ 1561477 w 1970434"/>
              <a:gd name="connsiteY2259" fmla="*/ 185890 h 1958042"/>
              <a:gd name="connsiteX2260" fmla="*/ 1685404 w 1970434"/>
              <a:gd name="connsiteY2260" fmla="*/ 359387 h 1958042"/>
              <a:gd name="connsiteX2261" fmla="*/ 1858901 w 1970434"/>
              <a:gd name="connsiteY2261" fmla="*/ 563867 h 1958042"/>
              <a:gd name="connsiteX2262" fmla="*/ 1846508 w 1970434"/>
              <a:gd name="connsiteY2262" fmla="*/ 635124 h 1958042"/>
              <a:gd name="connsiteX2263" fmla="*/ 1914668 w 1970434"/>
              <a:gd name="connsiteY2263" fmla="*/ 693990 h 1958042"/>
              <a:gd name="connsiteX2264" fmla="*/ 1958042 w 1970434"/>
              <a:gd name="connsiteY2264" fmla="*/ 827211 h 1958042"/>
              <a:gd name="connsiteX2265" fmla="*/ 1942552 w 1970434"/>
              <a:gd name="connsiteY2265" fmla="*/ 901567 h 1958042"/>
              <a:gd name="connsiteX2266" fmla="*/ 1923963 w 1970434"/>
              <a:gd name="connsiteY2266" fmla="*/ 935647 h 1958042"/>
              <a:gd name="connsiteX2267" fmla="*/ 1948748 w 1970434"/>
              <a:gd name="connsiteY2267" fmla="*/ 979021 h 1958042"/>
              <a:gd name="connsiteX2268" fmla="*/ 1970435 w 1970434"/>
              <a:gd name="connsiteY2268" fmla="*/ 1075064 h 1958042"/>
              <a:gd name="connsiteX2269" fmla="*/ 1871294 w 1970434"/>
              <a:gd name="connsiteY2269" fmla="*/ 1251660 h 1958042"/>
              <a:gd name="connsiteX2270" fmla="*/ 1865097 w 1970434"/>
              <a:gd name="connsiteY2270" fmla="*/ 1257856 h 1958042"/>
              <a:gd name="connsiteX2271" fmla="*/ 1880588 w 1970434"/>
              <a:gd name="connsiteY2271" fmla="*/ 1344605 h 1958042"/>
              <a:gd name="connsiteX2272" fmla="*/ 1874392 w 1970434"/>
              <a:gd name="connsiteY2272" fmla="*/ 1394176 h 1958042"/>
              <a:gd name="connsiteX2273" fmla="*/ 1741171 w 1970434"/>
              <a:gd name="connsiteY2273" fmla="*/ 1533593 h 1958042"/>
              <a:gd name="connsiteX2274" fmla="*/ 1728778 w 1970434"/>
              <a:gd name="connsiteY2274" fmla="*/ 1542888 h 1958042"/>
              <a:gd name="connsiteX2275" fmla="*/ 1719483 w 1970434"/>
              <a:gd name="connsiteY2275" fmla="*/ 1592458 h 1958042"/>
              <a:gd name="connsiteX2276" fmla="*/ 1707091 w 1970434"/>
              <a:gd name="connsiteY2276" fmla="*/ 1629636 h 1958042"/>
              <a:gd name="connsiteX2277" fmla="*/ 1480924 w 1970434"/>
              <a:gd name="connsiteY2277" fmla="*/ 1753563 h 1958042"/>
              <a:gd name="connsiteX2278" fmla="*/ 1474728 w 1970434"/>
              <a:gd name="connsiteY2278" fmla="*/ 1759759 h 1958042"/>
              <a:gd name="connsiteX2279" fmla="*/ 1276445 w 1970434"/>
              <a:gd name="connsiteY2279" fmla="*/ 1902275 h 1958042"/>
              <a:gd name="connsiteX2280" fmla="*/ 1192795 w 1970434"/>
              <a:gd name="connsiteY2280" fmla="*/ 1886784 h 1958042"/>
              <a:gd name="connsiteX2281" fmla="*/ 1149420 w 1970434"/>
              <a:gd name="connsiteY2281" fmla="*/ 1920864 h 1958042"/>
              <a:gd name="connsiteX2282" fmla="*/ 1013101 w 1970434"/>
              <a:gd name="connsiteY2282" fmla="*/ 1958042 h 1958042"/>
              <a:gd name="connsiteX2283" fmla="*/ 845800 w 1970434"/>
              <a:gd name="connsiteY2283" fmla="*/ 1883686 h 1958042"/>
              <a:gd name="connsiteX2284" fmla="*/ 734266 w 1970434"/>
              <a:gd name="connsiteY2284" fmla="*/ 1917766 h 1958042"/>
              <a:gd name="connsiteX2285" fmla="*/ 684695 w 1970434"/>
              <a:gd name="connsiteY2285" fmla="*/ 1911570 h 1958042"/>
              <a:gd name="connsiteX2286" fmla="*/ 535983 w 1970434"/>
              <a:gd name="connsiteY2286" fmla="*/ 1800036 h 1958042"/>
              <a:gd name="connsiteX2287" fmla="*/ 300522 w 1970434"/>
              <a:gd name="connsiteY2287" fmla="*/ 1676109 h 1958042"/>
              <a:gd name="connsiteX2288" fmla="*/ 288130 w 1970434"/>
              <a:gd name="connsiteY2288" fmla="*/ 1632734 h 1958042"/>
              <a:gd name="connsiteX2289" fmla="*/ 281933 w 1970434"/>
              <a:gd name="connsiteY2289" fmla="*/ 1583164 h 1958042"/>
              <a:gd name="connsiteX2290" fmla="*/ 99141 w 1970434"/>
              <a:gd name="connsiteY2290" fmla="*/ 1381783 h 1958042"/>
              <a:gd name="connsiteX2291" fmla="*/ 105338 w 1970434"/>
              <a:gd name="connsiteY2291" fmla="*/ 1326016 h 1958042"/>
              <a:gd name="connsiteX2292" fmla="*/ 34080 w 1970434"/>
              <a:gd name="connsiteY2292" fmla="*/ 1251660 h 1958042"/>
              <a:gd name="connsiteX2293" fmla="*/ 0 w 1970434"/>
              <a:gd name="connsiteY2293" fmla="*/ 1121537 h 1958042"/>
              <a:gd name="connsiteX2294" fmla="*/ 52669 w 1970434"/>
              <a:gd name="connsiteY2294" fmla="*/ 991414 h 1958042"/>
              <a:gd name="connsiteX2295" fmla="*/ 0 w 1970434"/>
              <a:gd name="connsiteY2295" fmla="*/ 851996 h 1958042"/>
              <a:gd name="connsiteX2296" fmla="*/ 96043 w 1970434"/>
              <a:gd name="connsiteY2296" fmla="*/ 669204 h 1958042"/>
              <a:gd name="connsiteX2297" fmla="*/ 86749 w 1970434"/>
              <a:gd name="connsiteY2297" fmla="*/ 635124 h 1958042"/>
              <a:gd name="connsiteX2298" fmla="*/ 86749 w 1970434"/>
              <a:gd name="connsiteY2298" fmla="*/ 566965 h 1958042"/>
              <a:gd name="connsiteX2299" fmla="*/ 173497 w 1970434"/>
              <a:gd name="connsiteY2299" fmla="*/ 427547 h 1958042"/>
              <a:gd name="connsiteX2300" fmla="*/ 269541 w 1970434"/>
              <a:gd name="connsiteY2300" fmla="*/ 387271 h 1958042"/>
              <a:gd name="connsiteX2301" fmla="*/ 272639 w 1970434"/>
              <a:gd name="connsiteY2301" fmla="*/ 371780 h 1958042"/>
              <a:gd name="connsiteX2302" fmla="*/ 328406 w 1970434"/>
              <a:gd name="connsiteY2302" fmla="*/ 235461 h 1958042"/>
              <a:gd name="connsiteX2303" fmla="*/ 498805 w 1970434"/>
              <a:gd name="connsiteY2303" fmla="*/ 176596 h 1958042"/>
              <a:gd name="connsiteX2304" fmla="*/ 709481 w 1970434"/>
              <a:gd name="connsiteY2304" fmla="*/ 43374 h 1958042"/>
              <a:gd name="connsiteX2305" fmla="*/ 774542 w 1970434"/>
              <a:gd name="connsiteY2305" fmla="*/ 52669 h 1958042"/>
              <a:gd name="connsiteX2306" fmla="*/ 811720 w 1970434"/>
              <a:gd name="connsiteY2306" fmla="*/ 68160 h 1958042"/>
              <a:gd name="connsiteX2307" fmla="*/ 982119 w 1970434"/>
              <a:gd name="connsiteY2307" fmla="*/ 0 h 1958042"/>
              <a:gd name="connsiteX2308" fmla="*/ 1034788 w 1970434"/>
              <a:gd name="connsiteY2308" fmla="*/ 3098 h 19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</a:cxnLst>
            <a:rect l="l" t="t" r="r" b="b"/>
            <a:pathLst>
              <a:path w="1970434" h="1958042">
                <a:moveTo>
                  <a:pt x="1016199" y="1933257"/>
                </a:moveTo>
                <a:cubicBezTo>
                  <a:pt x="975923" y="1933257"/>
                  <a:pt x="907763" y="1917766"/>
                  <a:pt x="873683" y="1871293"/>
                </a:cubicBezTo>
                <a:cubicBezTo>
                  <a:pt x="951138" y="1908471"/>
                  <a:pt x="944941" y="1927060"/>
                  <a:pt x="1010003" y="1927060"/>
                </a:cubicBezTo>
                <a:cubicBezTo>
                  <a:pt x="1056475" y="1927060"/>
                  <a:pt x="1096752" y="1908471"/>
                  <a:pt x="1155617" y="1868195"/>
                </a:cubicBezTo>
                <a:cubicBezTo>
                  <a:pt x="1146322" y="1914668"/>
                  <a:pt x="1056475" y="1933257"/>
                  <a:pt x="1016199" y="1933257"/>
                </a:cubicBezTo>
                <a:close/>
                <a:moveTo>
                  <a:pt x="1037886" y="1892981"/>
                </a:moveTo>
                <a:cubicBezTo>
                  <a:pt x="1031690" y="1896079"/>
                  <a:pt x="1025494" y="1899177"/>
                  <a:pt x="1019297" y="1899177"/>
                </a:cubicBezTo>
                <a:cubicBezTo>
                  <a:pt x="1006905" y="1899177"/>
                  <a:pt x="994512" y="1886784"/>
                  <a:pt x="982119" y="1896079"/>
                </a:cubicBezTo>
                <a:lnTo>
                  <a:pt x="982119" y="1877490"/>
                </a:lnTo>
                <a:cubicBezTo>
                  <a:pt x="988316" y="1865097"/>
                  <a:pt x="991414" y="1852704"/>
                  <a:pt x="994512" y="1840312"/>
                </a:cubicBezTo>
                <a:cubicBezTo>
                  <a:pt x="1000708" y="1846508"/>
                  <a:pt x="1006905" y="1849606"/>
                  <a:pt x="1016199" y="1852704"/>
                </a:cubicBezTo>
                <a:lnTo>
                  <a:pt x="1016199" y="1837214"/>
                </a:lnTo>
                <a:cubicBezTo>
                  <a:pt x="1025494" y="1855803"/>
                  <a:pt x="1031690" y="1874392"/>
                  <a:pt x="1037886" y="1892981"/>
                </a:cubicBezTo>
                <a:close/>
                <a:moveTo>
                  <a:pt x="975923" y="1837214"/>
                </a:moveTo>
                <a:cubicBezTo>
                  <a:pt x="972825" y="1852704"/>
                  <a:pt x="966629" y="1871293"/>
                  <a:pt x="960432" y="1886784"/>
                </a:cubicBezTo>
                <a:cubicBezTo>
                  <a:pt x="944941" y="1877490"/>
                  <a:pt x="901567" y="1852704"/>
                  <a:pt x="901567" y="1834115"/>
                </a:cubicBezTo>
                <a:cubicBezTo>
                  <a:pt x="963530" y="1837214"/>
                  <a:pt x="969727" y="1837214"/>
                  <a:pt x="975923" y="1837214"/>
                </a:cubicBezTo>
                <a:close/>
                <a:moveTo>
                  <a:pt x="851996" y="1837214"/>
                </a:moveTo>
                <a:cubicBezTo>
                  <a:pt x="839604" y="1852704"/>
                  <a:pt x="824113" y="1865097"/>
                  <a:pt x="805524" y="1871293"/>
                </a:cubicBezTo>
                <a:cubicBezTo>
                  <a:pt x="805524" y="1858901"/>
                  <a:pt x="805524" y="1846508"/>
                  <a:pt x="799327" y="1834115"/>
                </a:cubicBezTo>
                <a:cubicBezTo>
                  <a:pt x="802426" y="1834115"/>
                  <a:pt x="799327" y="1831017"/>
                  <a:pt x="808622" y="1831017"/>
                </a:cubicBezTo>
                <a:cubicBezTo>
                  <a:pt x="814818" y="1831017"/>
                  <a:pt x="836505" y="1837214"/>
                  <a:pt x="851996" y="1837214"/>
                </a:cubicBezTo>
                <a:close/>
                <a:moveTo>
                  <a:pt x="1127733" y="1840312"/>
                </a:moveTo>
                <a:cubicBezTo>
                  <a:pt x="1115341" y="1865097"/>
                  <a:pt x="1075064" y="1880588"/>
                  <a:pt x="1056475" y="1886784"/>
                </a:cubicBezTo>
                <a:cubicBezTo>
                  <a:pt x="1053377" y="1871293"/>
                  <a:pt x="1044083" y="1852704"/>
                  <a:pt x="1037886" y="1834115"/>
                </a:cubicBezTo>
                <a:cubicBezTo>
                  <a:pt x="1056475" y="1834115"/>
                  <a:pt x="1090555" y="1827919"/>
                  <a:pt x="1099850" y="1827919"/>
                </a:cubicBezTo>
                <a:cubicBezTo>
                  <a:pt x="1106046" y="1827919"/>
                  <a:pt x="1118439" y="1834115"/>
                  <a:pt x="1127733" y="1840312"/>
                </a:cubicBezTo>
                <a:close/>
                <a:moveTo>
                  <a:pt x="1205188" y="1855803"/>
                </a:moveTo>
                <a:cubicBezTo>
                  <a:pt x="1189697" y="1849606"/>
                  <a:pt x="1171108" y="1846508"/>
                  <a:pt x="1161813" y="1827919"/>
                </a:cubicBezTo>
                <a:cubicBezTo>
                  <a:pt x="1171108" y="1827919"/>
                  <a:pt x="1183500" y="1818625"/>
                  <a:pt x="1211384" y="1824821"/>
                </a:cubicBezTo>
                <a:cubicBezTo>
                  <a:pt x="1208286" y="1840312"/>
                  <a:pt x="1205188" y="1849606"/>
                  <a:pt x="1205188" y="1855803"/>
                </a:cubicBezTo>
                <a:close/>
                <a:moveTo>
                  <a:pt x="774542" y="1889882"/>
                </a:moveTo>
                <a:cubicBezTo>
                  <a:pt x="762149" y="1892981"/>
                  <a:pt x="743560" y="1892981"/>
                  <a:pt x="737364" y="1892981"/>
                </a:cubicBezTo>
                <a:cubicBezTo>
                  <a:pt x="690892" y="1892981"/>
                  <a:pt x="610339" y="1877490"/>
                  <a:pt x="591750" y="1812428"/>
                </a:cubicBezTo>
                <a:cubicBezTo>
                  <a:pt x="604143" y="1812428"/>
                  <a:pt x="622732" y="1809330"/>
                  <a:pt x="632026" y="1809330"/>
                </a:cubicBezTo>
                <a:cubicBezTo>
                  <a:pt x="669204" y="1809330"/>
                  <a:pt x="752855" y="1831017"/>
                  <a:pt x="774542" y="1889882"/>
                </a:cubicBezTo>
                <a:close/>
                <a:moveTo>
                  <a:pt x="771444" y="1821723"/>
                </a:moveTo>
                <a:lnTo>
                  <a:pt x="759051" y="1821723"/>
                </a:lnTo>
                <a:cubicBezTo>
                  <a:pt x="743560" y="1812428"/>
                  <a:pt x="728070" y="1800036"/>
                  <a:pt x="712579" y="1793839"/>
                </a:cubicBezTo>
                <a:cubicBezTo>
                  <a:pt x="724971" y="1793839"/>
                  <a:pt x="755953" y="1796937"/>
                  <a:pt x="771444" y="1821723"/>
                </a:cubicBezTo>
                <a:close/>
                <a:moveTo>
                  <a:pt x="1425157" y="1793839"/>
                </a:moveTo>
                <a:cubicBezTo>
                  <a:pt x="1418961" y="1812428"/>
                  <a:pt x="1381783" y="1831017"/>
                  <a:pt x="1381783" y="1846508"/>
                </a:cubicBezTo>
                <a:cubicBezTo>
                  <a:pt x="1381783" y="1852704"/>
                  <a:pt x="1387979" y="1855803"/>
                  <a:pt x="1387979" y="1858901"/>
                </a:cubicBezTo>
                <a:cubicBezTo>
                  <a:pt x="1381783" y="1858901"/>
                  <a:pt x="1372489" y="1855803"/>
                  <a:pt x="1366292" y="1855803"/>
                </a:cubicBezTo>
                <a:cubicBezTo>
                  <a:pt x="1356998" y="1855803"/>
                  <a:pt x="1276445" y="1877490"/>
                  <a:pt x="1267151" y="1877490"/>
                </a:cubicBezTo>
                <a:cubicBezTo>
                  <a:pt x="1260955" y="1877490"/>
                  <a:pt x="1245464" y="1874392"/>
                  <a:pt x="1236169" y="1871293"/>
                </a:cubicBezTo>
                <a:cubicBezTo>
                  <a:pt x="1270249" y="1806232"/>
                  <a:pt x="1335311" y="1790741"/>
                  <a:pt x="1381783" y="1790741"/>
                </a:cubicBezTo>
                <a:cubicBezTo>
                  <a:pt x="1391078" y="1790741"/>
                  <a:pt x="1412765" y="1793839"/>
                  <a:pt x="1425157" y="1793839"/>
                </a:cubicBezTo>
                <a:close/>
                <a:moveTo>
                  <a:pt x="1251660" y="1809330"/>
                </a:moveTo>
                <a:cubicBezTo>
                  <a:pt x="1251660" y="1806232"/>
                  <a:pt x="1248562" y="1803134"/>
                  <a:pt x="1248562" y="1790741"/>
                </a:cubicBezTo>
                <a:cubicBezTo>
                  <a:pt x="1260955" y="1790741"/>
                  <a:pt x="1276445" y="1784545"/>
                  <a:pt x="1291936" y="1778348"/>
                </a:cubicBezTo>
                <a:cubicBezTo>
                  <a:pt x="1282642" y="1787643"/>
                  <a:pt x="1257856" y="1787643"/>
                  <a:pt x="1251660" y="1809330"/>
                </a:cubicBezTo>
                <a:close/>
                <a:moveTo>
                  <a:pt x="687793" y="1784545"/>
                </a:moveTo>
                <a:cubicBezTo>
                  <a:pt x="672303" y="1784545"/>
                  <a:pt x="656812" y="1781447"/>
                  <a:pt x="641321" y="1778348"/>
                </a:cubicBezTo>
                <a:cubicBezTo>
                  <a:pt x="638223" y="1778348"/>
                  <a:pt x="638223" y="1769054"/>
                  <a:pt x="647517" y="1769054"/>
                </a:cubicBezTo>
                <a:cubicBezTo>
                  <a:pt x="653714" y="1769054"/>
                  <a:pt x="675401" y="1781447"/>
                  <a:pt x="687793" y="1784545"/>
                </a:cubicBezTo>
                <a:close/>
                <a:moveTo>
                  <a:pt x="1375587" y="1762857"/>
                </a:moveTo>
                <a:cubicBezTo>
                  <a:pt x="1356998" y="1762857"/>
                  <a:pt x="1335311" y="1765956"/>
                  <a:pt x="1313623" y="1772152"/>
                </a:cubicBezTo>
                <a:cubicBezTo>
                  <a:pt x="1329114" y="1759759"/>
                  <a:pt x="1344605" y="1753563"/>
                  <a:pt x="1356998" y="1753563"/>
                </a:cubicBezTo>
                <a:cubicBezTo>
                  <a:pt x="1366292" y="1753563"/>
                  <a:pt x="1366292" y="1753563"/>
                  <a:pt x="1375587" y="1762857"/>
                </a:cubicBezTo>
                <a:close/>
                <a:moveTo>
                  <a:pt x="901567" y="1778348"/>
                </a:moveTo>
                <a:cubicBezTo>
                  <a:pt x="907763" y="1775250"/>
                  <a:pt x="913960" y="1772152"/>
                  <a:pt x="923254" y="1772152"/>
                </a:cubicBezTo>
                <a:cubicBezTo>
                  <a:pt x="932549" y="1772152"/>
                  <a:pt x="941843" y="1769054"/>
                  <a:pt x="951138" y="1784545"/>
                </a:cubicBezTo>
                <a:lnTo>
                  <a:pt x="951138" y="1793839"/>
                </a:lnTo>
                <a:cubicBezTo>
                  <a:pt x="941843" y="1784545"/>
                  <a:pt x="926352" y="1778348"/>
                  <a:pt x="920156" y="1778348"/>
                </a:cubicBezTo>
                <a:cubicBezTo>
                  <a:pt x="910861" y="1778348"/>
                  <a:pt x="907763" y="1787643"/>
                  <a:pt x="898469" y="1787643"/>
                </a:cubicBezTo>
                <a:cubicBezTo>
                  <a:pt x="892272" y="1787643"/>
                  <a:pt x="876782" y="1762857"/>
                  <a:pt x="867487" y="1762857"/>
                </a:cubicBezTo>
                <a:cubicBezTo>
                  <a:pt x="861291" y="1762857"/>
                  <a:pt x="861291" y="1772152"/>
                  <a:pt x="851996" y="1772152"/>
                </a:cubicBezTo>
                <a:lnTo>
                  <a:pt x="821015" y="1772152"/>
                </a:lnTo>
                <a:cubicBezTo>
                  <a:pt x="830309" y="1753563"/>
                  <a:pt x="873683" y="1750465"/>
                  <a:pt x="879880" y="1750465"/>
                </a:cubicBezTo>
                <a:cubicBezTo>
                  <a:pt x="895371" y="1750465"/>
                  <a:pt x="889174" y="1759759"/>
                  <a:pt x="901567" y="1778348"/>
                </a:cubicBezTo>
                <a:close/>
                <a:moveTo>
                  <a:pt x="1198991" y="1765956"/>
                </a:moveTo>
                <a:cubicBezTo>
                  <a:pt x="1186598" y="1762857"/>
                  <a:pt x="1164911" y="1759759"/>
                  <a:pt x="1155617" y="1759759"/>
                </a:cubicBezTo>
                <a:cubicBezTo>
                  <a:pt x="1140126" y="1759759"/>
                  <a:pt x="1130831" y="1753563"/>
                  <a:pt x="1118439" y="1781447"/>
                </a:cubicBezTo>
                <a:cubicBezTo>
                  <a:pt x="1109144" y="1778348"/>
                  <a:pt x="1096752" y="1775250"/>
                  <a:pt x="1087457" y="1775250"/>
                </a:cubicBezTo>
                <a:cubicBezTo>
                  <a:pt x="1081261" y="1775250"/>
                  <a:pt x="1071966" y="1781447"/>
                  <a:pt x="1065770" y="1787643"/>
                </a:cubicBezTo>
                <a:lnTo>
                  <a:pt x="1065770" y="1778348"/>
                </a:lnTo>
                <a:cubicBezTo>
                  <a:pt x="1071966" y="1772152"/>
                  <a:pt x="1071966" y="1762857"/>
                  <a:pt x="1081261" y="1762857"/>
                </a:cubicBezTo>
                <a:cubicBezTo>
                  <a:pt x="1087457" y="1762857"/>
                  <a:pt x="1093653" y="1769054"/>
                  <a:pt x="1102948" y="1769054"/>
                </a:cubicBezTo>
                <a:cubicBezTo>
                  <a:pt x="1109144" y="1769054"/>
                  <a:pt x="1121537" y="1741170"/>
                  <a:pt x="1149420" y="1741170"/>
                </a:cubicBezTo>
                <a:cubicBezTo>
                  <a:pt x="1161813" y="1741170"/>
                  <a:pt x="1189697" y="1750465"/>
                  <a:pt x="1198991" y="1765956"/>
                </a:cubicBezTo>
                <a:close/>
                <a:moveTo>
                  <a:pt x="793131" y="1738072"/>
                </a:moveTo>
                <a:cubicBezTo>
                  <a:pt x="786935" y="1744268"/>
                  <a:pt x="771444" y="1759759"/>
                  <a:pt x="771444" y="1775250"/>
                </a:cubicBezTo>
                <a:cubicBezTo>
                  <a:pt x="749757" y="1772152"/>
                  <a:pt x="724971" y="1762857"/>
                  <a:pt x="700186" y="1759759"/>
                </a:cubicBezTo>
                <a:cubicBezTo>
                  <a:pt x="721873" y="1738072"/>
                  <a:pt x="740462" y="1734974"/>
                  <a:pt x="765248" y="1734974"/>
                </a:cubicBezTo>
                <a:cubicBezTo>
                  <a:pt x="774542" y="1734974"/>
                  <a:pt x="783837" y="1734974"/>
                  <a:pt x="793131" y="1738072"/>
                </a:cubicBezTo>
                <a:close/>
                <a:moveTo>
                  <a:pt x="563867" y="1734974"/>
                </a:moveTo>
                <a:cubicBezTo>
                  <a:pt x="582456" y="1741170"/>
                  <a:pt x="597947" y="1750465"/>
                  <a:pt x="613437" y="1756661"/>
                </a:cubicBezTo>
                <a:cubicBezTo>
                  <a:pt x="601045" y="1765956"/>
                  <a:pt x="585554" y="1778348"/>
                  <a:pt x="570063" y="1787643"/>
                </a:cubicBezTo>
                <a:cubicBezTo>
                  <a:pt x="560768" y="1772152"/>
                  <a:pt x="554572" y="1753563"/>
                  <a:pt x="551474" y="1734974"/>
                </a:cubicBezTo>
                <a:lnTo>
                  <a:pt x="563867" y="1734974"/>
                </a:lnTo>
                <a:close/>
                <a:moveTo>
                  <a:pt x="1254758" y="1722581"/>
                </a:moveTo>
                <a:cubicBezTo>
                  <a:pt x="1273347" y="1725679"/>
                  <a:pt x="1291936" y="1728778"/>
                  <a:pt x="1310525" y="1734974"/>
                </a:cubicBezTo>
                <a:cubicBezTo>
                  <a:pt x="1288838" y="1753563"/>
                  <a:pt x="1267151" y="1753563"/>
                  <a:pt x="1245464" y="1762857"/>
                </a:cubicBezTo>
                <a:cubicBezTo>
                  <a:pt x="1239267" y="1753563"/>
                  <a:pt x="1226875" y="1738072"/>
                  <a:pt x="1217580" y="1722581"/>
                </a:cubicBezTo>
                <a:lnTo>
                  <a:pt x="1254758" y="1722581"/>
                </a:lnTo>
                <a:close/>
                <a:moveTo>
                  <a:pt x="1453041" y="1710189"/>
                </a:moveTo>
                <a:cubicBezTo>
                  <a:pt x="1449943" y="1731876"/>
                  <a:pt x="1446845" y="1747367"/>
                  <a:pt x="1443746" y="1762857"/>
                </a:cubicBezTo>
                <a:lnTo>
                  <a:pt x="1428256" y="1762857"/>
                </a:lnTo>
                <a:cubicBezTo>
                  <a:pt x="1418961" y="1756661"/>
                  <a:pt x="1409667" y="1744268"/>
                  <a:pt x="1400372" y="1738072"/>
                </a:cubicBezTo>
                <a:cubicBezTo>
                  <a:pt x="1409667" y="1728778"/>
                  <a:pt x="1425157" y="1716385"/>
                  <a:pt x="1437550" y="1710189"/>
                </a:cubicBezTo>
                <a:lnTo>
                  <a:pt x="1453041" y="1710189"/>
                </a:lnTo>
                <a:close/>
                <a:moveTo>
                  <a:pt x="836505" y="1734974"/>
                </a:moveTo>
                <a:cubicBezTo>
                  <a:pt x="808622" y="1722581"/>
                  <a:pt x="796229" y="1719483"/>
                  <a:pt x="777640" y="1719483"/>
                </a:cubicBezTo>
                <a:cubicBezTo>
                  <a:pt x="771444" y="1719483"/>
                  <a:pt x="703284" y="1731876"/>
                  <a:pt x="656812" y="1741170"/>
                </a:cubicBezTo>
                <a:cubicBezTo>
                  <a:pt x="675401" y="1716385"/>
                  <a:pt x="740462" y="1697796"/>
                  <a:pt x="768346" y="1697796"/>
                </a:cubicBezTo>
                <a:cubicBezTo>
                  <a:pt x="783837" y="1697796"/>
                  <a:pt x="830309" y="1703992"/>
                  <a:pt x="836505" y="1734974"/>
                </a:cubicBezTo>
                <a:close/>
                <a:moveTo>
                  <a:pt x="1356998" y="1716385"/>
                </a:moveTo>
                <a:cubicBezTo>
                  <a:pt x="1347703" y="1719483"/>
                  <a:pt x="1335311" y="1719483"/>
                  <a:pt x="1326016" y="1719483"/>
                </a:cubicBezTo>
                <a:cubicBezTo>
                  <a:pt x="1319820" y="1719483"/>
                  <a:pt x="1242366" y="1707090"/>
                  <a:pt x="1233071" y="1707090"/>
                </a:cubicBezTo>
                <a:cubicBezTo>
                  <a:pt x="1214482" y="1707090"/>
                  <a:pt x="1205188" y="1700894"/>
                  <a:pt x="1180402" y="1728778"/>
                </a:cubicBezTo>
                <a:cubicBezTo>
                  <a:pt x="1183500" y="1685403"/>
                  <a:pt x="1217580" y="1691600"/>
                  <a:pt x="1245464" y="1691600"/>
                </a:cubicBezTo>
                <a:cubicBezTo>
                  <a:pt x="1276445" y="1691600"/>
                  <a:pt x="1329114" y="1694698"/>
                  <a:pt x="1356998" y="1716385"/>
                </a:cubicBezTo>
                <a:close/>
                <a:moveTo>
                  <a:pt x="520492" y="1722581"/>
                </a:moveTo>
                <a:cubicBezTo>
                  <a:pt x="511198" y="1731876"/>
                  <a:pt x="501903" y="1731876"/>
                  <a:pt x="492609" y="1731876"/>
                </a:cubicBezTo>
                <a:cubicBezTo>
                  <a:pt x="480216" y="1731876"/>
                  <a:pt x="439940" y="1722581"/>
                  <a:pt x="439940" y="1713287"/>
                </a:cubicBezTo>
                <a:cubicBezTo>
                  <a:pt x="439940" y="1707090"/>
                  <a:pt x="452333" y="1685403"/>
                  <a:pt x="452333" y="1673011"/>
                </a:cubicBezTo>
                <a:cubicBezTo>
                  <a:pt x="470922" y="1685403"/>
                  <a:pt x="501903" y="1694698"/>
                  <a:pt x="520492" y="1722581"/>
                </a:cubicBezTo>
                <a:close/>
                <a:moveTo>
                  <a:pt x="851996" y="1697796"/>
                </a:moveTo>
                <a:cubicBezTo>
                  <a:pt x="817916" y="1685403"/>
                  <a:pt x="783837" y="1676109"/>
                  <a:pt x="749757" y="1682305"/>
                </a:cubicBezTo>
                <a:cubicBezTo>
                  <a:pt x="762149" y="1676109"/>
                  <a:pt x="783837" y="1669912"/>
                  <a:pt x="790033" y="1669912"/>
                </a:cubicBezTo>
                <a:cubicBezTo>
                  <a:pt x="802426" y="1669912"/>
                  <a:pt x="845800" y="1679207"/>
                  <a:pt x="851996" y="1697796"/>
                </a:cubicBezTo>
                <a:close/>
                <a:moveTo>
                  <a:pt x="1257856" y="1666814"/>
                </a:moveTo>
                <a:cubicBezTo>
                  <a:pt x="1223777" y="1666814"/>
                  <a:pt x="1189697" y="1669912"/>
                  <a:pt x="1155617" y="1694698"/>
                </a:cubicBezTo>
                <a:cubicBezTo>
                  <a:pt x="1168009" y="1666814"/>
                  <a:pt x="1202089" y="1660618"/>
                  <a:pt x="1220678" y="1660618"/>
                </a:cubicBezTo>
                <a:cubicBezTo>
                  <a:pt x="1229973" y="1660618"/>
                  <a:pt x="1245464" y="1663716"/>
                  <a:pt x="1257856" y="1666814"/>
                </a:cubicBezTo>
                <a:close/>
                <a:moveTo>
                  <a:pt x="932549" y="1685403"/>
                </a:moveTo>
                <a:lnTo>
                  <a:pt x="932549" y="1700894"/>
                </a:lnTo>
                <a:cubicBezTo>
                  <a:pt x="895371" y="1660618"/>
                  <a:pt x="858193" y="1657520"/>
                  <a:pt x="821015" y="1651323"/>
                </a:cubicBezTo>
                <a:cubicBezTo>
                  <a:pt x="833407" y="1648225"/>
                  <a:pt x="848898" y="1648225"/>
                  <a:pt x="858193" y="1648225"/>
                </a:cubicBezTo>
                <a:cubicBezTo>
                  <a:pt x="864389" y="1648225"/>
                  <a:pt x="932549" y="1648225"/>
                  <a:pt x="932549" y="1685403"/>
                </a:cubicBezTo>
                <a:close/>
                <a:moveTo>
                  <a:pt x="752855" y="1657520"/>
                </a:moveTo>
                <a:cubicBezTo>
                  <a:pt x="728070" y="1673011"/>
                  <a:pt x="700186" y="1688501"/>
                  <a:pt x="672303" y="1703992"/>
                </a:cubicBezTo>
                <a:cubicBezTo>
                  <a:pt x="669204" y="1694698"/>
                  <a:pt x="666106" y="1669912"/>
                  <a:pt x="653714" y="1663716"/>
                </a:cubicBezTo>
                <a:cubicBezTo>
                  <a:pt x="678499" y="1648225"/>
                  <a:pt x="690892" y="1648225"/>
                  <a:pt x="712579" y="1648225"/>
                </a:cubicBezTo>
                <a:cubicBezTo>
                  <a:pt x="728070" y="1648225"/>
                  <a:pt x="737364" y="1645127"/>
                  <a:pt x="752855" y="1657520"/>
                </a:cubicBezTo>
                <a:close/>
                <a:moveTo>
                  <a:pt x="421351" y="1657520"/>
                </a:moveTo>
                <a:cubicBezTo>
                  <a:pt x="424449" y="1660618"/>
                  <a:pt x="430645" y="1657520"/>
                  <a:pt x="436842" y="1657520"/>
                </a:cubicBezTo>
                <a:cubicBezTo>
                  <a:pt x="433744" y="1679207"/>
                  <a:pt x="427547" y="1694698"/>
                  <a:pt x="424449" y="1707090"/>
                </a:cubicBezTo>
                <a:lnTo>
                  <a:pt x="415155" y="1707090"/>
                </a:lnTo>
                <a:cubicBezTo>
                  <a:pt x="405860" y="1700894"/>
                  <a:pt x="381075" y="1685403"/>
                  <a:pt x="381075" y="1673011"/>
                </a:cubicBezTo>
                <a:cubicBezTo>
                  <a:pt x="381075" y="1651323"/>
                  <a:pt x="418253" y="1645127"/>
                  <a:pt x="424449" y="1645127"/>
                </a:cubicBezTo>
                <a:cubicBezTo>
                  <a:pt x="424449" y="1648225"/>
                  <a:pt x="421351" y="1654422"/>
                  <a:pt x="421351" y="1657520"/>
                </a:cubicBezTo>
                <a:close/>
                <a:moveTo>
                  <a:pt x="1561477" y="1679207"/>
                </a:moveTo>
                <a:cubicBezTo>
                  <a:pt x="1552182" y="1688501"/>
                  <a:pt x="1527397" y="1688501"/>
                  <a:pt x="1521201" y="1688501"/>
                </a:cubicBezTo>
                <a:cubicBezTo>
                  <a:pt x="1511906" y="1688501"/>
                  <a:pt x="1493317" y="1685403"/>
                  <a:pt x="1480924" y="1685403"/>
                </a:cubicBezTo>
                <a:cubicBezTo>
                  <a:pt x="1496415" y="1669912"/>
                  <a:pt x="1530495" y="1638931"/>
                  <a:pt x="1539790" y="1638931"/>
                </a:cubicBezTo>
                <a:cubicBezTo>
                  <a:pt x="1545986" y="1638931"/>
                  <a:pt x="1552182" y="1663716"/>
                  <a:pt x="1561477" y="1679207"/>
                </a:cubicBezTo>
                <a:close/>
                <a:moveTo>
                  <a:pt x="1192795" y="1642029"/>
                </a:moveTo>
                <a:cubicBezTo>
                  <a:pt x="1158715" y="1651323"/>
                  <a:pt x="1093653" y="1648225"/>
                  <a:pt x="1081261" y="1703992"/>
                </a:cubicBezTo>
                <a:cubicBezTo>
                  <a:pt x="1078163" y="1700894"/>
                  <a:pt x="1078163" y="1700894"/>
                  <a:pt x="1078163" y="1694698"/>
                </a:cubicBezTo>
                <a:cubicBezTo>
                  <a:pt x="1078163" y="1648225"/>
                  <a:pt x="1130831" y="1638931"/>
                  <a:pt x="1161813" y="1638931"/>
                </a:cubicBezTo>
                <a:cubicBezTo>
                  <a:pt x="1168009" y="1638931"/>
                  <a:pt x="1183500" y="1642029"/>
                  <a:pt x="1192795" y="1642029"/>
                </a:cubicBezTo>
                <a:close/>
                <a:moveTo>
                  <a:pt x="1350801" y="1645127"/>
                </a:moveTo>
                <a:cubicBezTo>
                  <a:pt x="1338409" y="1651323"/>
                  <a:pt x="1335311" y="1676109"/>
                  <a:pt x="1338409" y="1685403"/>
                </a:cubicBezTo>
                <a:cubicBezTo>
                  <a:pt x="1313623" y="1676109"/>
                  <a:pt x="1273347" y="1663716"/>
                  <a:pt x="1251660" y="1635833"/>
                </a:cubicBezTo>
                <a:cubicBezTo>
                  <a:pt x="1257856" y="1635833"/>
                  <a:pt x="1264053" y="1632734"/>
                  <a:pt x="1270249" y="1632734"/>
                </a:cubicBezTo>
                <a:cubicBezTo>
                  <a:pt x="1279544" y="1632734"/>
                  <a:pt x="1326016" y="1642029"/>
                  <a:pt x="1350801" y="1645127"/>
                </a:cubicBezTo>
                <a:close/>
                <a:moveTo>
                  <a:pt x="619634" y="1660618"/>
                </a:moveTo>
                <a:cubicBezTo>
                  <a:pt x="619634" y="1663716"/>
                  <a:pt x="616536" y="1663716"/>
                  <a:pt x="616536" y="1669912"/>
                </a:cubicBezTo>
                <a:cubicBezTo>
                  <a:pt x="616536" y="1685403"/>
                  <a:pt x="628928" y="1685403"/>
                  <a:pt x="638223" y="1694698"/>
                </a:cubicBezTo>
                <a:cubicBezTo>
                  <a:pt x="628928" y="1716385"/>
                  <a:pt x="619634" y="1713287"/>
                  <a:pt x="610339" y="1713287"/>
                </a:cubicBezTo>
                <a:cubicBezTo>
                  <a:pt x="585554" y="1713287"/>
                  <a:pt x="545278" y="1682305"/>
                  <a:pt x="523590" y="1669912"/>
                </a:cubicBezTo>
                <a:cubicBezTo>
                  <a:pt x="523590" y="1669912"/>
                  <a:pt x="520492" y="1666814"/>
                  <a:pt x="520492" y="1660618"/>
                </a:cubicBezTo>
                <a:lnTo>
                  <a:pt x="520492" y="1629636"/>
                </a:lnTo>
                <a:cubicBezTo>
                  <a:pt x="548376" y="1635833"/>
                  <a:pt x="585554" y="1666814"/>
                  <a:pt x="619634" y="1660618"/>
                </a:cubicBezTo>
                <a:close/>
                <a:moveTo>
                  <a:pt x="498805" y="1632734"/>
                </a:moveTo>
                <a:cubicBezTo>
                  <a:pt x="498805" y="1635833"/>
                  <a:pt x="495707" y="1638931"/>
                  <a:pt x="492609" y="1638931"/>
                </a:cubicBezTo>
                <a:cubicBezTo>
                  <a:pt x="492609" y="1642029"/>
                  <a:pt x="495707" y="1642029"/>
                  <a:pt x="486412" y="1642029"/>
                </a:cubicBezTo>
                <a:cubicBezTo>
                  <a:pt x="477118" y="1642029"/>
                  <a:pt x="464725" y="1629636"/>
                  <a:pt x="461627" y="1620342"/>
                </a:cubicBezTo>
                <a:cubicBezTo>
                  <a:pt x="474020" y="1635833"/>
                  <a:pt x="486412" y="1629636"/>
                  <a:pt x="498805" y="1632734"/>
                </a:cubicBezTo>
                <a:close/>
                <a:moveTo>
                  <a:pt x="1626538" y="1638931"/>
                </a:moveTo>
                <a:cubicBezTo>
                  <a:pt x="1614146" y="1651323"/>
                  <a:pt x="1601753" y="1663716"/>
                  <a:pt x="1589360" y="1669912"/>
                </a:cubicBezTo>
                <a:lnTo>
                  <a:pt x="1576968" y="1669912"/>
                </a:lnTo>
                <a:cubicBezTo>
                  <a:pt x="1573870" y="1660618"/>
                  <a:pt x="1567673" y="1648225"/>
                  <a:pt x="1561477" y="1635833"/>
                </a:cubicBezTo>
                <a:lnTo>
                  <a:pt x="1561477" y="1623440"/>
                </a:lnTo>
                <a:cubicBezTo>
                  <a:pt x="1564575" y="1623440"/>
                  <a:pt x="1570771" y="1629636"/>
                  <a:pt x="1573870" y="1629636"/>
                </a:cubicBezTo>
                <a:cubicBezTo>
                  <a:pt x="1576968" y="1623440"/>
                  <a:pt x="1576968" y="1617244"/>
                  <a:pt x="1573870" y="1611047"/>
                </a:cubicBezTo>
                <a:cubicBezTo>
                  <a:pt x="1589360" y="1620342"/>
                  <a:pt x="1607949" y="1629636"/>
                  <a:pt x="1626538" y="1638931"/>
                </a:cubicBezTo>
                <a:close/>
                <a:moveTo>
                  <a:pt x="1456139" y="1632734"/>
                </a:moveTo>
                <a:cubicBezTo>
                  <a:pt x="1456139" y="1666814"/>
                  <a:pt x="1412765" y="1694698"/>
                  <a:pt x="1387979" y="1694698"/>
                </a:cubicBezTo>
                <a:cubicBezTo>
                  <a:pt x="1378685" y="1694698"/>
                  <a:pt x="1369390" y="1685403"/>
                  <a:pt x="1369390" y="1676109"/>
                </a:cubicBezTo>
                <a:cubicBezTo>
                  <a:pt x="1369390" y="1660618"/>
                  <a:pt x="1394176" y="1660618"/>
                  <a:pt x="1387979" y="1638931"/>
                </a:cubicBezTo>
                <a:cubicBezTo>
                  <a:pt x="1400372" y="1629636"/>
                  <a:pt x="1431354" y="1623440"/>
                  <a:pt x="1446845" y="1607949"/>
                </a:cubicBezTo>
                <a:cubicBezTo>
                  <a:pt x="1456139" y="1611047"/>
                  <a:pt x="1456139" y="1623440"/>
                  <a:pt x="1456139" y="1632734"/>
                </a:cubicBezTo>
                <a:close/>
                <a:moveTo>
                  <a:pt x="957334" y="1604851"/>
                </a:moveTo>
                <a:cubicBezTo>
                  <a:pt x="954236" y="1607949"/>
                  <a:pt x="948040" y="1611047"/>
                  <a:pt x="941843" y="1611047"/>
                </a:cubicBezTo>
                <a:cubicBezTo>
                  <a:pt x="932549" y="1611047"/>
                  <a:pt x="929451" y="1607949"/>
                  <a:pt x="926352" y="1601753"/>
                </a:cubicBezTo>
                <a:cubicBezTo>
                  <a:pt x="948040" y="1601753"/>
                  <a:pt x="954236" y="1604851"/>
                  <a:pt x="957334" y="1604851"/>
                </a:cubicBezTo>
                <a:close/>
                <a:moveTo>
                  <a:pt x="1490219" y="1620342"/>
                </a:moveTo>
                <a:cubicBezTo>
                  <a:pt x="1484023" y="1620342"/>
                  <a:pt x="1480924" y="1617244"/>
                  <a:pt x="1477826" y="1611047"/>
                </a:cubicBezTo>
                <a:cubicBezTo>
                  <a:pt x="1490219" y="1607949"/>
                  <a:pt x="1502612" y="1611047"/>
                  <a:pt x="1515004" y="1595556"/>
                </a:cubicBezTo>
                <a:cubicBezTo>
                  <a:pt x="1511906" y="1607949"/>
                  <a:pt x="1496415" y="1620342"/>
                  <a:pt x="1490219" y="1620342"/>
                </a:cubicBezTo>
                <a:close/>
                <a:moveTo>
                  <a:pt x="1053377" y="1598655"/>
                </a:moveTo>
                <a:cubicBezTo>
                  <a:pt x="1053377" y="1601753"/>
                  <a:pt x="1047181" y="1607949"/>
                  <a:pt x="1037886" y="1607949"/>
                </a:cubicBezTo>
                <a:lnTo>
                  <a:pt x="1028592" y="1607949"/>
                </a:lnTo>
                <a:cubicBezTo>
                  <a:pt x="1031690" y="1601753"/>
                  <a:pt x="1037886" y="1592458"/>
                  <a:pt x="1047181" y="1595556"/>
                </a:cubicBezTo>
                <a:cubicBezTo>
                  <a:pt x="1047181" y="1595556"/>
                  <a:pt x="1050279" y="1598655"/>
                  <a:pt x="1053377" y="1598655"/>
                </a:cubicBezTo>
                <a:close/>
                <a:moveTo>
                  <a:pt x="505001" y="1604851"/>
                </a:moveTo>
                <a:cubicBezTo>
                  <a:pt x="505001" y="1611047"/>
                  <a:pt x="501903" y="1614145"/>
                  <a:pt x="498805" y="1617244"/>
                </a:cubicBezTo>
                <a:lnTo>
                  <a:pt x="483314" y="1617244"/>
                </a:lnTo>
                <a:cubicBezTo>
                  <a:pt x="483314" y="1614145"/>
                  <a:pt x="480216" y="1614145"/>
                  <a:pt x="480216" y="1607949"/>
                </a:cubicBezTo>
                <a:cubicBezTo>
                  <a:pt x="480216" y="1598655"/>
                  <a:pt x="486412" y="1592458"/>
                  <a:pt x="495707" y="1592458"/>
                </a:cubicBezTo>
                <a:cubicBezTo>
                  <a:pt x="501903" y="1592458"/>
                  <a:pt x="505001" y="1595556"/>
                  <a:pt x="505001" y="1604851"/>
                </a:cubicBezTo>
                <a:close/>
                <a:moveTo>
                  <a:pt x="520492" y="1762857"/>
                </a:moveTo>
                <a:cubicBezTo>
                  <a:pt x="511198" y="1769054"/>
                  <a:pt x="492609" y="1772152"/>
                  <a:pt x="486412" y="1772152"/>
                </a:cubicBezTo>
                <a:cubicBezTo>
                  <a:pt x="477118" y="1772152"/>
                  <a:pt x="421351" y="1756661"/>
                  <a:pt x="387271" y="1744268"/>
                </a:cubicBezTo>
                <a:cubicBezTo>
                  <a:pt x="377977" y="1728778"/>
                  <a:pt x="312915" y="1660618"/>
                  <a:pt x="312915" y="1626538"/>
                </a:cubicBezTo>
                <a:lnTo>
                  <a:pt x="312915" y="1592458"/>
                </a:lnTo>
                <a:cubicBezTo>
                  <a:pt x="316013" y="1691600"/>
                  <a:pt x="436842" y="1781447"/>
                  <a:pt x="520492" y="1762857"/>
                </a:cubicBezTo>
                <a:close/>
                <a:moveTo>
                  <a:pt x="402762" y="1623440"/>
                </a:moveTo>
                <a:cubicBezTo>
                  <a:pt x="396566" y="1642029"/>
                  <a:pt x="374878" y="1645127"/>
                  <a:pt x="362486" y="1651323"/>
                </a:cubicBezTo>
                <a:cubicBezTo>
                  <a:pt x="356289" y="1629636"/>
                  <a:pt x="350093" y="1604851"/>
                  <a:pt x="346995" y="1576967"/>
                </a:cubicBezTo>
                <a:lnTo>
                  <a:pt x="359388" y="1576967"/>
                </a:lnTo>
                <a:cubicBezTo>
                  <a:pt x="368682" y="1586262"/>
                  <a:pt x="377977" y="1617244"/>
                  <a:pt x="402762" y="1623440"/>
                </a:cubicBezTo>
                <a:close/>
                <a:moveTo>
                  <a:pt x="1025494" y="1589360"/>
                </a:moveTo>
                <a:cubicBezTo>
                  <a:pt x="1025494" y="1576967"/>
                  <a:pt x="1028592" y="1573869"/>
                  <a:pt x="1034788" y="1573869"/>
                </a:cubicBezTo>
                <a:cubicBezTo>
                  <a:pt x="1034788" y="1583164"/>
                  <a:pt x="1028592" y="1586262"/>
                  <a:pt x="1025494" y="1589360"/>
                </a:cubicBezTo>
                <a:close/>
                <a:moveTo>
                  <a:pt x="1493317" y="1570771"/>
                </a:moveTo>
                <a:cubicBezTo>
                  <a:pt x="1493317" y="1573869"/>
                  <a:pt x="1496415" y="1570771"/>
                  <a:pt x="1496415" y="1580066"/>
                </a:cubicBezTo>
                <a:cubicBezTo>
                  <a:pt x="1496415" y="1586262"/>
                  <a:pt x="1493317" y="1589360"/>
                  <a:pt x="1490219" y="1592458"/>
                </a:cubicBezTo>
                <a:cubicBezTo>
                  <a:pt x="1484023" y="1592458"/>
                  <a:pt x="1471630" y="1586262"/>
                  <a:pt x="1471630" y="1576967"/>
                </a:cubicBezTo>
                <a:cubicBezTo>
                  <a:pt x="1471630" y="1573869"/>
                  <a:pt x="1474728" y="1573869"/>
                  <a:pt x="1477826" y="1570771"/>
                </a:cubicBezTo>
                <a:lnTo>
                  <a:pt x="1493317" y="1570771"/>
                </a:lnTo>
                <a:close/>
                <a:moveTo>
                  <a:pt x="811720" y="1586262"/>
                </a:moveTo>
                <a:cubicBezTo>
                  <a:pt x="811720" y="1604851"/>
                  <a:pt x="793131" y="1632734"/>
                  <a:pt x="771444" y="1635833"/>
                </a:cubicBezTo>
                <a:lnTo>
                  <a:pt x="746659" y="1632734"/>
                </a:lnTo>
                <a:cubicBezTo>
                  <a:pt x="762149" y="1614145"/>
                  <a:pt x="796229" y="1598655"/>
                  <a:pt x="808622" y="1570771"/>
                </a:cubicBezTo>
                <a:cubicBezTo>
                  <a:pt x="808622" y="1576967"/>
                  <a:pt x="811720" y="1580066"/>
                  <a:pt x="811720" y="1586262"/>
                </a:cubicBezTo>
                <a:close/>
                <a:moveTo>
                  <a:pt x="1236169" y="1614145"/>
                </a:moveTo>
                <a:cubicBezTo>
                  <a:pt x="1229973" y="1620342"/>
                  <a:pt x="1220678" y="1623440"/>
                  <a:pt x="1214482" y="1623440"/>
                </a:cubicBezTo>
                <a:cubicBezTo>
                  <a:pt x="1183500" y="1623440"/>
                  <a:pt x="1168009" y="1586262"/>
                  <a:pt x="1168009" y="1564575"/>
                </a:cubicBezTo>
                <a:cubicBezTo>
                  <a:pt x="1183500" y="1564575"/>
                  <a:pt x="1214482" y="1607949"/>
                  <a:pt x="1236169" y="1614145"/>
                </a:cubicBezTo>
                <a:close/>
                <a:moveTo>
                  <a:pt x="415155" y="1576967"/>
                </a:moveTo>
                <a:cubicBezTo>
                  <a:pt x="424449" y="1576967"/>
                  <a:pt x="421351" y="1573869"/>
                  <a:pt x="424449" y="1570771"/>
                </a:cubicBezTo>
                <a:cubicBezTo>
                  <a:pt x="424449" y="1573869"/>
                  <a:pt x="427547" y="1576967"/>
                  <a:pt x="427547" y="1589360"/>
                </a:cubicBezTo>
                <a:cubicBezTo>
                  <a:pt x="421351" y="1586262"/>
                  <a:pt x="399664" y="1580066"/>
                  <a:pt x="399664" y="1570771"/>
                </a:cubicBezTo>
                <a:cubicBezTo>
                  <a:pt x="399664" y="1561477"/>
                  <a:pt x="402762" y="1561477"/>
                  <a:pt x="405860" y="1561477"/>
                </a:cubicBezTo>
                <a:cubicBezTo>
                  <a:pt x="408958" y="1567673"/>
                  <a:pt x="408958" y="1576967"/>
                  <a:pt x="415155" y="1576967"/>
                </a:cubicBezTo>
                <a:close/>
                <a:moveTo>
                  <a:pt x="1536692" y="1722581"/>
                </a:moveTo>
                <a:cubicBezTo>
                  <a:pt x="1530495" y="1722581"/>
                  <a:pt x="1511906" y="1722581"/>
                  <a:pt x="1499513" y="1719483"/>
                </a:cubicBezTo>
                <a:cubicBezTo>
                  <a:pt x="1545986" y="1722581"/>
                  <a:pt x="1614146" y="1710189"/>
                  <a:pt x="1657520" y="1651323"/>
                </a:cubicBezTo>
                <a:cubicBezTo>
                  <a:pt x="1673011" y="1629636"/>
                  <a:pt x="1673011" y="1604851"/>
                  <a:pt x="1682305" y="1586262"/>
                </a:cubicBezTo>
                <a:cubicBezTo>
                  <a:pt x="1685404" y="1573869"/>
                  <a:pt x="1694698" y="1561477"/>
                  <a:pt x="1700894" y="1549084"/>
                </a:cubicBezTo>
                <a:cubicBezTo>
                  <a:pt x="1697796" y="1651323"/>
                  <a:pt x="1620342" y="1722581"/>
                  <a:pt x="1536692" y="1722581"/>
                </a:cubicBezTo>
                <a:close/>
                <a:moveTo>
                  <a:pt x="1660618" y="1549084"/>
                </a:moveTo>
                <a:cubicBezTo>
                  <a:pt x="1660618" y="1549084"/>
                  <a:pt x="1663716" y="1545986"/>
                  <a:pt x="1663716" y="1555280"/>
                </a:cubicBezTo>
                <a:cubicBezTo>
                  <a:pt x="1663716" y="1561477"/>
                  <a:pt x="1651324" y="1598655"/>
                  <a:pt x="1645127" y="1620342"/>
                </a:cubicBezTo>
                <a:lnTo>
                  <a:pt x="1629637" y="1620342"/>
                </a:lnTo>
                <a:cubicBezTo>
                  <a:pt x="1617244" y="1614145"/>
                  <a:pt x="1601753" y="1601753"/>
                  <a:pt x="1589360" y="1598655"/>
                </a:cubicBezTo>
                <a:cubicBezTo>
                  <a:pt x="1601753" y="1583164"/>
                  <a:pt x="1617244" y="1564575"/>
                  <a:pt x="1635833" y="1549084"/>
                </a:cubicBezTo>
                <a:lnTo>
                  <a:pt x="1660618" y="1549084"/>
                </a:lnTo>
                <a:close/>
                <a:moveTo>
                  <a:pt x="882978" y="1552182"/>
                </a:moveTo>
                <a:lnTo>
                  <a:pt x="864389" y="1552182"/>
                </a:lnTo>
                <a:cubicBezTo>
                  <a:pt x="867487" y="1545986"/>
                  <a:pt x="864389" y="1539789"/>
                  <a:pt x="879880" y="1539789"/>
                </a:cubicBezTo>
                <a:cubicBezTo>
                  <a:pt x="879880" y="1542888"/>
                  <a:pt x="882978" y="1549084"/>
                  <a:pt x="882978" y="1552182"/>
                </a:cubicBezTo>
                <a:close/>
                <a:moveTo>
                  <a:pt x="1583164" y="1558378"/>
                </a:moveTo>
                <a:cubicBezTo>
                  <a:pt x="1576968" y="1564575"/>
                  <a:pt x="1573870" y="1564575"/>
                  <a:pt x="1564575" y="1564575"/>
                </a:cubicBezTo>
                <a:cubicBezTo>
                  <a:pt x="1561477" y="1564575"/>
                  <a:pt x="1552182" y="1564575"/>
                  <a:pt x="1545986" y="1549084"/>
                </a:cubicBezTo>
                <a:cubicBezTo>
                  <a:pt x="1549084" y="1549084"/>
                  <a:pt x="1558379" y="1549084"/>
                  <a:pt x="1564575" y="1542888"/>
                </a:cubicBezTo>
                <a:lnTo>
                  <a:pt x="1564575" y="1536691"/>
                </a:lnTo>
                <a:cubicBezTo>
                  <a:pt x="1570771" y="1539789"/>
                  <a:pt x="1580066" y="1549084"/>
                  <a:pt x="1583164" y="1558378"/>
                </a:cubicBezTo>
                <a:close/>
                <a:moveTo>
                  <a:pt x="1158715" y="1617244"/>
                </a:moveTo>
                <a:cubicBezTo>
                  <a:pt x="1078163" y="1614145"/>
                  <a:pt x="1019297" y="1669912"/>
                  <a:pt x="1019297" y="1734974"/>
                </a:cubicBezTo>
                <a:cubicBezTo>
                  <a:pt x="1019297" y="1753563"/>
                  <a:pt x="1028592" y="1781447"/>
                  <a:pt x="1037886" y="1793839"/>
                </a:cubicBezTo>
                <a:cubicBezTo>
                  <a:pt x="1034788" y="1800036"/>
                  <a:pt x="1022396" y="1806232"/>
                  <a:pt x="1013101" y="1806232"/>
                </a:cubicBezTo>
                <a:lnTo>
                  <a:pt x="979021" y="1806232"/>
                </a:lnTo>
                <a:cubicBezTo>
                  <a:pt x="985218" y="1787643"/>
                  <a:pt x="994512" y="1753563"/>
                  <a:pt x="994512" y="1744268"/>
                </a:cubicBezTo>
                <a:cubicBezTo>
                  <a:pt x="994512" y="1673011"/>
                  <a:pt x="929451" y="1623440"/>
                  <a:pt x="867487" y="1623440"/>
                </a:cubicBezTo>
                <a:cubicBezTo>
                  <a:pt x="858193" y="1623440"/>
                  <a:pt x="839604" y="1626538"/>
                  <a:pt x="821015" y="1629636"/>
                </a:cubicBezTo>
                <a:cubicBezTo>
                  <a:pt x="827211" y="1601753"/>
                  <a:pt x="836505" y="1567673"/>
                  <a:pt x="833407" y="1539789"/>
                </a:cubicBezTo>
                <a:cubicBezTo>
                  <a:pt x="864389" y="1607949"/>
                  <a:pt x="935647" y="1626538"/>
                  <a:pt x="988316" y="1626538"/>
                </a:cubicBezTo>
                <a:cubicBezTo>
                  <a:pt x="1034788" y="1626538"/>
                  <a:pt x="1127733" y="1601753"/>
                  <a:pt x="1149420" y="1530495"/>
                </a:cubicBezTo>
                <a:cubicBezTo>
                  <a:pt x="1149420" y="1558378"/>
                  <a:pt x="1152519" y="1589360"/>
                  <a:pt x="1158715" y="1617244"/>
                </a:cubicBezTo>
                <a:close/>
                <a:moveTo>
                  <a:pt x="1109144" y="1552182"/>
                </a:moveTo>
                <a:lnTo>
                  <a:pt x="1096752" y="1552182"/>
                </a:lnTo>
                <a:cubicBezTo>
                  <a:pt x="1099850" y="1542888"/>
                  <a:pt x="1102948" y="1536691"/>
                  <a:pt x="1106046" y="1530495"/>
                </a:cubicBezTo>
                <a:lnTo>
                  <a:pt x="1109144" y="1552182"/>
                </a:lnTo>
                <a:close/>
                <a:moveTo>
                  <a:pt x="461627" y="1549084"/>
                </a:moveTo>
                <a:lnTo>
                  <a:pt x="461627" y="1561477"/>
                </a:lnTo>
                <a:cubicBezTo>
                  <a:pt x="467823" y="1564575"/>
                  <a:pt x="474020" y="1564575"/>
                  <a:pt x="480216" y="1561477"/>
                </a:cubicBezTo>
                <a:cubicBezTo>
                  <a:pt x="483314" y="1564575"/>
                  <a:pt x="483314" y="1561477"/>
                  <a:pt x="483314" y="1567673"/>
                </a:cubicBezTo>
                <a:cubicBezTo>
                  <a:pt x="483314" y="1576967"/>
                  <a:pt x="477118" y="1580066"/>
                  <a:pt x="467823" y="1580066"/>
                </a:cubicBezTo>
                <a:lnTo>
                  <a:pt x="449234" y="1580066"/>
                </a:lnTo>
                <a:lnTo>
                  <a:pt x="449234" y="1561477"/>
                </a:lnTo>
                <a:cubicBezTo>
                  <a:pt x="452333" y="1549084"/>
                  <a:pt x="458529" y="1530495"/>
                  <a:pt x="480216" y="1530495"/>
                </a:cubicBezTo>
                <a:cubicBezTo>
                  <a:pt x="477118" y="1536691"/>
                  <a:pt x="467823" y="1542888"/>
                  <a:pt x="461627" y="1549084"/>
                </a:cubicBezTo>
                <a:close/>
                <a:moveTo>
                  <a:pt x="690892" y="1542888"/>
                </a:moveTo>
                <a:cubicBezTo>
                  <a:pt x="684695" y="1539789"/>
                  <a:pt x="678499" y="1536691"/>
                  <a:pt x="669204" y="1536691"/>
                </a:cubicBezTo>
                <a:cubicBezTo>
                  <a:pt x="653714" y="1536691"/>
                  <a:pt x="647517" y="1555280"/>
                  <a:pt x="647517" y="1567673"/>
                </a:cubicBezTo>
                <a:cubicBezTo>
                  <a:pt x="641321" y="1561477"/>
                  <a:pt x="638223" y="1558378"/>
                  <a:pt x="638223" y="1549084"/>
                </a:cubicBezTo>
                <a:cubicBezTo>
                  <a:pt x="638223" y="1530495"/>
                  <a:pt x="659910" y="1518102"/>
                  <a:pt x="672303" y="1518102"/>
                </a:cubicBezTo>
                <a:cubicBezTo>
                  <a:pt x="681597" y="1518102"/>
                  <a:pt x="681597" y="1533593"/>
                  <a:pt x="690892" y="1542888"/>
                </a:cubicBezTo>
                <a:close/>
                <a:moveTo>
                  <a:pt x="616536" y="1623440"/>
                </a:moveTo>
                <a:lnTo>
                  <a:pt x="678499" y="1623440"/>
                </a:lnTo>
                <a:cubicBezTo>
                  <a:pt x="659910" y="1629636"/>
                  <a:pt x="628928" y="1635833"/>
                  <a:pt x="619634" y="1635833"/>
                </a:cubicBezTo>
                <a:cubicBezTo>
                  <a:pt x="579357" y="1635833"/>
                  <a:pt x="505001" y="1607949"/>
                  <a:pt x="505001" y="1545986"/>
                </a:cubicBezTo>
                <a:cubicBezTo>
                  <a:pt x="505001" y="1539789"/>
                  <a:pt x="511198" y="1521200"/>
                  <a:pt x="517394" y="1508808"/>
                </a:cubicBezTo>
                <a:cubicBezTo>
                  <a:pt x="492609" y="1552182"/>
                  <a:pt x="573161" y="1623440"/>
                  <a:pt x="616536" y="1623440"/>
                </a:cubicBezTo>
                <a:close/>
                <a:moveTo>
                  <a:pt x="1496415" y="1555280"/>
                </a:moveTo>
                <a:lnTo>
                  <a:pt x="1493317" y="1536691"/>
                </a:lnTo>
                <a:cubicBezTo>
                  <a:pt x="1499513" y="1539789"/>
                  <a:pt x="1505710" y="1539789"/>
                  <a:pt x="1511906" y="1542888"/>
                </a:cubicBezTo>
                <a:cubicBezTo>
                  <a:pt x="1515004" y="1539789"/>
                  <a:pt x="1515004" y="1539789"/>
                  <a:pt x="1515004" y="1533593"/>
                </a:cubicBezTo>
                <a:cubicBezTo>
                  <a:pt x="1515004" y="1524299"/>
                  <a:pt x="1502612" y="1515004"/>
                  <a:pt x="1493317" y="1508808"/>
                </a:cubicBezTo>
                <a:cubicBezTo>
                  <a:pt x="1515004" y="1502611"/>
                  <a:pt x="1524299" y="1536691"/>
                  <a:pt x="1527397" y="1552182"/>
                </a:cubicBezTo>
                <a:cubicBezTo>
                  <a:pt x="1521201" y="1552182"/>
                  <a:pt x="1511906" y="1552182"/>
                  <a:pt x="1496415" y="1555280"/>
                </a:cubicBezTo>
                <a:close/>
                <a:moveTo>
                  <a:pt x="1344605" y="1530495"/>
                </a:moveTo>
                <a:cubicBezTo>
                  <a:pt x="1344605" y="1536691"/>
                  <a:pt x="1338409" y="1542888"/>
                  <a:pt x="1332212" y="1545986"/>
                </a:cubicBezTo>
                <a:cubicBezTo>
                  <a:pt x="1329114" y="1533593"/>
                  <a:pt x="1326016" y="1521200"/>
                  <a:pt x="1310525" y="1521200"/>
                </a:cubicBezTo>
                <a:cubicBezTo>
                  <a:pt x="1301231" y="1521200"/>
                  <a:pt x="1301231" y="1524299"/>
                  <a:pt x="1295034" y="1527397"/>
                </a:cubicBezTo>
                <a:cubicBezTo>
                  <a:pt x="1291936" y="1524299"/>
                  <a:pt x="1291936" y="1524299"/>
                  <a:pt x="1291936" y="1518102"/>
                </a:cubicBezTo>
                <a:cubicBezTo>
                  <a:pt x="1291936" y="1505710"/>
                  <a:pt x="1301231" y="1505710"/>
                  <a:pt x="1307427" y="1505710"/>
                </a:cubicBezTo>
                <a:cubicBezTo>
                  <a:pt x="1313623" y="1505710"/>
                  <a:pt x="1344605" y="1515004"/>
                  <a:pt x="1344605" y="1530495"/>
                </a:cubicBezTo>
                <a:close/>
                <a:moveTo>
                  <a:pt x="322210" y="1549084"/>
                </a:moveTo>
                <a:cubicBezTo>
                  <a:pt x="269541" y="1549084"/>
                  <a:pt x="266442" y="1545986"/>
                  <a:pt x="263344" y="1545986"/>
                </a:cubicBezTo>
                <a:cubicBezTo>
                  <a:pt x="260246" y="1530495"/>
                  <a:pt x="275737" y="1515004"/>
                  <a:pt x="285031" y="1499513"/>
                </a:cubicBezTo>
                <a:cubicBezTo>
                  <a:pt x="294326" y="1508808"/>
                  <a:pt x="319111" y="1536691"/>
                  <a:pt x="322210" y="1549084"/>
                </a:cubicBezTo>
                <a:close/>
                <a:moveTo>
                  <a:pt x="390369" y="1530495"/>
                </a:moveTo>
                <a:lnTo>
                  <a:pt x="396566" y="1536691"/>
                </a:lnTo>
                <a:cubicBezTo>
                  <a:pt x="399664" y="1533593"/>
                  <a:pt x="405860" y="1527397"/>
                  <a:pt x="412056" y="1527397"/>
                </a:cubicBezTo>
                <a:lnTo>
                  <a:pt x="412056" y="1536691"/>
                </a:lnTo>
                <a:cubicBezTo>
                  <a:pt x="402762" y="1542888"/>
                  <a:pt x="390369" y="1552182"/>
                  <a:pt x="381075" y="1555280"/>
                </a:cubicBezTo>
                <a:cubicBezTo>
                  <a:pt x="377977" y="1549084"/>
                  <a:pt x="374878" y="1542888"/>
                  <a:pt x="374878" y="1533593"/>
                </a:cubicBezTo>
                <a:cubicBezTo>
                  <a:pt x="374878" y="1527397"/>
                  <a:pt x="384173" y="1502611"/>
                  <a:pt x="399664" y="1496415"/>
                </a:cubicBezTo>
                <a:cubicBezTo>
                  <a:pt x="396566" y="1505710"/>
                  <a:pt x="390369" y="1518102"/>
                  <a:pt x="390369" y="1530495"/>
                </a:cubicBezTo>
                <a:close/>
                <a:moveTo>
                  <a:pt x="1468532" y="1530495"/>
                </a:moveTo>
                <a:cubicBezTo>
                  <a:pt x="1468532" y="1598655"/>
                  <a:pt x="1381783" y="1617244"/>
                  <a:pt x="1347703" y="1617244"/>
                </a:cubicBezTo>
                <a:cubicBezTo>
                  <a:pt x="1341507" y="1617244"/>
                  <a:pt x="1316722" y="1614145"/>
                  <a:pt x="1301231" y="1611047"/>
                </a:cubicBezTo>
                <a:cubicBezTo>
                  <a:pt x="1347703" y="1611047"/>
                  <a:pt x="1484023" y="1576967"/>
                  <a:pt x="1456139" y="1490219"/>
                </a:cubicBezTo>
                <a:cubicBezTo>
                  <a:pt x="1462335" y="1502611"/>
                  <a:pt x="1468532" y="1521200"/>
                  <a:pt x="1468532" y="1530495"/>
                </a:cubicBezTo>
                <a:close/>
                <a:moveTo>
                  <a:pt x="700186" y="1521200"/>
                </a:moveTo>
                <a:cubicBezTo>
                  <a:pt x="693990" y="1518102"/>
                  <a:pt x="687793" y="1508808"/>
                  <a:pt x="681597" y="1505710"/>
                </a:cubicBezTo>
                <a:cubicBezTo>
                  <a:pt x="675401" y="1502611"/>
                  <a:pt x="669204" y="1502611"/>
                  <a:pt x="663008" y="1502611"/>
                </a:cubicBezTo>
                <a:cubicBezTo>
                  <a:pt x="641321" y="1502611"/>
                  <a:pt x="625830" y="1508808"/>
                  <a:pt x="616536" y="1542888"/>
                </a:cubicBezTo>
                <a:cubicBezTo>
                  <a:pt x="601045" y="1511906"/>
                  <a:pt x="635125" y="1490219"/>
                  <a:pt x="659910" y="1490219"/>
                </a:cubicBezTo>
                <a:cubicBezTo>
                  <a:pt x="672303" y="1490219"/>
                  <a:pt x="693990" y="1496415"/>
                  <a:pt x="700186" y="1521200"/>
                </a:cubicBezTo>
                <a:close/>
                <a:moveTo>
                  <a:pt x="1050279" y="1487121"/>
                </a:moveTo>
                <a:cubicBezTo>
                  <a:pt x="1034788" y="1493317"/>
                  <a:pt x="1006905" y="1496415"/>
                  <a:pt x="997610" y="1496415"/>
                </a:cubicBezTo>
                <a:cubicBezTo>
                  <a:pt x="991414" y="1496415"/>
                  <a:pt x="957334" y="1493317"/>
                  <a:pt x="935647" y="1487121"/>
                </a:cubicBezTo>
                <a:lnTo>
                  <a:pt x="1050279" y="1487121"/>
                </a:lnTo>
                <a:close/>
                <a:moveTo>
                  <a:pt x="1369390" y="1515004"/>
                </a:moveTo>
                <a:cubicBezTo>
                  <a:pt x="1369390" y="1524299"/>
                  <a:pt x="1366292" y="1524299"/>
                  <a:pt x="1366292" y="1527397"/>
                </a:cubicBezTo>
                <a:cubicBezTo>
                  <a:pt x="1363194" y="1502611"/>
                  <a:pt x="1335311" y="1487121"/>
                  <a:pt x="1316722" y="1487121"/>
                </a:cubicBezTo>
                <a:cubicBezTo>
                  <a:pt x="1304329" y="1487121"/>
                  <a:pt x="1301231" y="1487121"/>
                  <a:pt x="1282642" y="1505710"/>
                </a:cubicBezTo>
                <a:cubicBezTo>
                  <a:pt x="1279544" y="1480924"/>
                  <a:pt x="1307427" y="1477826"/>
                  <a:pt x="1316722" y="1477826"/>
                </a:cubicBezTo>
                <a:cubicBezTo>
                  <a:pt x="1335311" y="1477826"/>
                  <a:pt x="1369390" y="1490219"/>
                  <a:pt x="1369390" y="1515004"/>
                </a:cubicBezTo>
                <a:close/>
                <a:moveTo>
                  <a:pt x="1595557" y="1530495"/>
                </a:moveTo>
                <a:cubicBezTo>
                  <a:pt x="1583164" y="1527397"/>
                  <a:pt x="1570771" y="1515004"/>
                  <a:pt x="1558379" y="1515004"/>
                </a:cubicBezTo>
                <a:lnTo>
                  <a:pt x="1558379" y="1505710"/>
                </a:lnTo>
                <a:lnTo>
                  <a:pt x="1580066" y="1505710"/>
                </a:lnTo>
                <a:lnTo>
                  <a:pt x="1586262" y="1499513"/>
                </a:lnTo>
                <a:cubicBezTo>
                  <a:pt x="1580066" y="1490219"/>
                  <a:pt x="1580066" y="1480924"/>
                  <a:pt x="1570771" y="1474728"/>
                </a:cubicBezTo>
                <a:cubicBezTo>
                  <a:pt x="1589360" y="1468532"/>
                  <a:pt x="1598655" y="1505710"/>
                  <a:pt x="1598655" y="1511906"/>
                </a:cubicBezTo>
                <a:cubicBezTo>
                  <a:pt x="1598655" y="1521200"/>
                  <a:pt x="1595557" y="1524299"/>
                  <a:pt x="1595557" y="1530495"/>
                </a:cubicBezTo>
                <a:close/>
                <a:moveTo>
                  <a:pt x="1728778" y="1511906"/>
                </a:moveTo>
                <a:cubicBezTo>
                  <a:pt x="1716385" y="1511906"/>
                  <a:pt x="1700894" y="1515004"/>
                  <a:pt x="1673011" y="1518102"/>
                </a:cubicBezTo>
                <a:cubicBezTo>
                  <a:pt x="1673011" y="1518102"/>
                  <a:pt x="1669913" y="1518102"/>
                  <a:pt x="1669913" y="1511906"/>
                </a:cubicBezTo>
                <a:cubicBezTo>
                  <a:pt x="1669913" y="1502611"/>
                  <a:pt x="1691600" y="1480924"/>
                  <a:pt x="1703993" y="1465433"/>
                </a:cubicBezTo>
                <a:cubicBezTo>
                  <a:pt x="1713287" y="1480924"/>
                  <a:pt x="1722582" y="1496415"/>
                  <a:pt x="1728778" y="1511906"/>
                </a:cubicBezTo>
                <a:close/>
                <a:moveTo>
                  <a:pt x="1651324" y="1480924"/>
                </a:moveTo>
                <a:cubicBezTo>
                  <a:pt x="1648226" y="1480924"/>
                  <a:pt x="1642029" y="1477826"/>
                  <a:pt x="1635833" y="1477826"/>
                </a:cubicBezTo>
                <a:cubicBezTo>
                  <a:pt x="1635833" y="1474728"/>
                  <a:pt x="1638931" y="1468532"/>
                  <a:pt x="1638931" y="1465433"/>
                </a:cubicBezTo>
                <a:cubicBezTo>
                  <a:pt x="1645127" y="1468532"/>
                  <a:pt x="1651324" y="1474728"/>
                  <a:pt x="1651324" y="1480924"/>
                </a:cubicBezTo>
                <a:close/>
                <a:moveTo>
                  <a:pt x="808622" y="1493317"/>
                </a:moveTo>
                <a:cubicBezTo>
                  <a:pt x="802426" y="1484022"/>
                  <a:pt x="793131" y="1471630"/>
                  <a:pt x="786935" y="1462335"/>
                </a:cubicBezTo>
                <a:cubicBezTo>
                  <a:pt x="796229" y="1471630"/>
                  <a:pt x="805524" y="1484022"/>
                  <a:pt x="808622" y="1493317"/>
                </a:cubicBezTo>
                <a:close/>
                <a:moveTo>
                  <a:pt x="446136" y="1468532"/>
                </a:moveTo>
                <a:cubicBezTo>
                  <a:pt x="443038" y="1477826"/>
                  <a:pt x="433744" y="1487121"/>
                  <a:pt x="433744" y="1496415"/>
                </a:cubicBezTo>
                <a:cubicBezTo>
                  <a:pt x="433744" y="1502611"/>
                  <a:pt x="433744" y="1499513"/>
                  <a:pt x="436842" y="1505710"/>
                </a:cubicBezTo>
                <a:cubicBezTo>
                  <a:pt x="443038" y="1508808"/>
                  <a:pt x="452333" y="1505710"/>
                  <a:pt x="461627" y="1505710"/>
                </a:cubicBezTo>
                <a:cubicBezTo>
                  <a:pt x="458529" y="1515004"/>
                  <a:pt x="449234" y="1521200"/>
                  <a:pt x="443038" y="1530495"/>
                </a:cubicBezTo>
                <a:cubicBezTo>
                  <a:pt x="427547" y="1524299"/>
                  <a:pt x="421351" y="1499513"/>
                  <a:pt x="421351" y="1493317"/>
                </a:cubicBezTo>
                <a:cubicBezTo>
                  <a:pt x="421351" y="1484022"/>
                  <a:pt x="430645" y="1456139"/>
                  <a:pt x="446136" y="1459237"/>
                </a:cubicBezTo>
                <a:lnTo>
                  <a:pt x="446136" y="1468532"/>
                </a:lnTo>
                <a:close/>
                <a:moveTo>
                  <a:pt x="858193" y="1453041"/>
                </a:moveTo>
                <a:cubicBezTo>
                  <a:pt x="848898" y="1471630"/>
                  <a:pt x="827211" y="1477826"/>
                  <a:pt x="833407" y="1502611"/>
                </a:cubicBezTo>
                <a:cubicBezTo>
                  <a:pt x="830309" y="1496415"/>
                  <a:pt x="827211" y="1490219"/>
                  <a:pt x="827211" y="1480924"/>
                </a:cubicBezTo>
                <a:cubicBezTo>
                  <a:pt x="827211" y="1468532"/>
                  <a:pt x="827211" y="1462335"/>
                  <a:pt x="845800" y="1453041"/>
                </a:cubicBezTo>
                <a:lnTo>
                  <a:pt x="858193" y="1453041"/>
                </a:lnTo>
                <a:close/>
                <a:moveTo>
                  <a:pt x="322210" y="1477826"/>
                </a:moveTo>
                <a:cubicBezTo>
                  <a:pt x="316013" y="1477826"/>
                  <a:pt x="309817" y="1474728"/>
                  <a:pt x="306719" y="1468532"/>
                </a:cubicBezTo>
                <a:lnTo>
                  <a:pt x="306719" y="1459237"/>
                </a:lnTo>
                <a:cubicBezTo>
                  <a:pt x="309817" y="1459237"/>
                  <a:pt x="316013" y="1459237"/>
                  <a:pt x="322210" y="1453041"/>
                </a:cubicBezTo>
                <a:lnTo>
                  <a:pt x="322210" y="1477826"/>
                </a:lnTo>
                <a:close/>
                <a:moveTo>
                  <a:pt x="1152519" y="1480924"/>
                </a:moveTo>
                <a:cubicBezTo>
                  <a:pt x="1152519" y="1487121"/>
                  <a:pt x="1149420" y="1496415"/>
                  <a:pt x="1143224" y="1502611"/>
                </a:cubicBezTo>
                <a:cubicBezTo>
                  <a:pt x="1143224" y="1487121"/>
                  <a:pt x="1149420" y="1462335"/>
                  <a:pt x="1124635" y="1456139"/>
                </a:cubicBezTo>
                <a:cubicBezTo>
                  <a:pt x="1124635" y="1453041"/>
                  <a:pt x="1124635" y="1449943"/>
                  <a:pt x="1133930" y="1449943"/>
                </a:cubicBezTo>
                <a:cubicBezTo>
                  <a:pt x="1146322" y="1449943"/>
                  <a:pt x="1152519" y="1471630"/>
                  <a:pt x="1152519" y="1480924"/>
                </a:cubicBezTo>
                <a:close/>
                <a:moveTo>
                  <a:pt x="1177304" y="1480924"/>
                </a:moveTo>
                <a:cubicBezTo>
                  <a:pt x="1177304" y="1487121"/>
                  <a:pt x="1183500" y="1493317"/>
                  <a:pt x="1189697" y="1493317"/>
                </a:cubicBezTo>
                <a:cubicBezTo>
                  <a:pt x="1205188" y="1493317"/>
                  <a:pt x="1202089" y="1468532"/>
                  <a:pt x="1208286" y="1462335"/>
                </a:cubicBezTo>
                <a:cubicBezTo>
                  <a:pt x="1208286" y="1471630"/>
                  <a:pt x="1202089" y="1477826"/>
                  <a:pt x="1205188" y="1493317"/>
                </a:cubicBezTo>
                <a:cubicBezTo>
                  <a:pt x="1229973" y="1480924"/>
                  <a:pt x="1279544" y="1462335"/>
                  <a:pt x="1279544" y="1456139"/>
                </a:cubicBezTo>
                <a:cubicBezTo>
                  <a:pt x="1279544" y="1449943"/>
                  <a:pt x="1278180" y="1449261"/>
                  <a:pt x="1278180" y="1448579"/>
                </a:cubicBezTo>
                <a:cubicBezTo>
                  <a:pt x="1278180" y="1448208"/>
                  <a:pt x="1278521" y="1447867"/>
                  <a:pt x="1279544" y="1446844"/>
                </a:cubicBezTo>
                <a:lnTo>
                  <a:pt x="1279544" y="1462335"/>
                </a:lnTo>
                <a:cubicBezTo>
                  <a:pt x="1245464" y="1474728"/>
                  <a:pt x="1226875" y="1493317"/>
                  <a:pt x="1198991" y="1493317"/>
                </a:cubicBezTo>
                <a:cubicBezTo>
                  <a:pt x="1192795" y="1493317"/>
                  <a:pt x="1183500" y="1493317"/>
                  <a:pt x="1174206" y="1490219"/>
                </a:cubicBezTo>
                <a:cubicBezTo>
                  <a:pt x="1171108" y="1477826"/>
                  <a:pt x="1183500" y="1459237"/>
                  <a:pt x="1198991" y="1446844"/>
                </a:cubicBezTo>
                <a:cubicBezTo>
                  <a:pt x="1192795" y="1456139"/>
                  <a:pt x="1177304" y="1471630"/>
                  <a:pt x="1177304" y="1480924"/>
                </a:cubicBezTo>
                <a:close/>
                <a:moveTo>
                  <a:pt x="613437" y="1446844"/>
                </a:moveTo>
                <a:cubicBezTo>
                  <a:pt x="613437" y="1453041"/>
                  <a:pt x="610339" y="1459237"/>
                  <a:pt x="607241" y="1465433"/>
                </a:cubicBezTo>
                <a:cubicBezTo>
                  <a:pt x="604143" y="1465433"/>
                  <a:pt x="597947" y="1462335"/>
                  <a:pt x="594848" y="1456139"/>
                </a:cubicBezTo>
                <a:lnTo>
                  <a:pt x="594848" y="1446844"/>
                </a:lnTo>
                <a:lnTo>
                  <a:pt x="613437" y="1446844"/>
                </a:lnTo>
                <a:close/>
                <a:moveTo>
                  <a:pt x="1549084" y="1468532"/>
                </a:moveTo>
                <a:cubicBezTo>
                  <a:pt x="1549084" y="1477826"/>
                  <a:pt x="1545986" y="1496415"/>
                  <a:pt x="1539790" y="1508808"/>
                </a:cubicBezTo>
                <a:cubicBezTo>
                  <a:pt x="1533593" y="1502611"/>
                  <a:pt x="1524299" y="1496415"/>
                  <a:pt x="1515004" y="1490219"/>
                </a:cubicBezTo>
                <a:lnTo>
                  <a:pt x="1515004" y="1480924"/>
                </a:lnTo>
                <a:cubicBezTo>
                  <a:pt x="1521201" y="1480924"/>
                  <a:pt x="1530495" y="1484022"/>
                  <a:pt x="1536692" y="1484022"/>
                </a:cubicBezTo>
                <a:lnTo>
                  <a:pt x="1542888" y="1477826"/>
                </a:lnTo>
                <a:cubicBezTo>
                  <a:pt x="1539790" y="1471630"/>
                  <a:pt x="1530495" y="1462335"/>
                  <a:pt x="1530495" y="1456139"/>
                </a:cubicBezTo>
                <a:lnTo>
                  <a:pt x="1530495" y="1437550"/>
                </a:lnTo>
                <a:cubicBezTo>
                  <a:pt x="1552182" y="1443746"/>
                  <a:pt x="1549084" y="1459237"/>
                  <a:pt x="1549084" y="1468532"/>
                </a:cubicBezTo>
                <a:close/>
                <a:moveTo>
                  <a:pt x="362486" y="1431354"/>
                </a:moveTo>
                <a:lnTo>
                  <a:pt x="362486" y="1446844"/>
                </a:lnTo>
                <a:cubicBezTo>
                  <a:pt x="359388" y="1456139"/>
                  <a:pt x="356289" y="1459237"/>
                  <a:pt x="356289" y="1465433"/>
                </a:cubicBezTo>
                <a:cubicBezTo>
                  <a:pt x="356289" y="1484022"/>
                  <a:pt x="374878" y="1474728"/>
                  <a:pt x="384173" y="1480924"/>
                </a:cubicBezTo>
                <a:lnTo>
                  <a:pt x="362486" y="1502611"/>
                </a:lnTo>
                <a:cubicBezTo>
                  <a:pt x="353191" y="1496415"/>
                  <a:pt x="343897" y="1474728"/>
                  <a:pt x="343897" y="1468532"/>
                </a:cubicBezTo>
                <a:cubicBezTo>
                  <a:pt x="343897" y="1459237"/>
                  <a:pt x="350093" y="1443746"/>
                  <a:pt x="353191" y="1431354"/>
                </a:cubicBezTo>
                <a:lnTo>
                  <a:pt x="362486" y="1431354"/>
                </a:lnTo>
                <a:close/>
                <a:moveTo>
                  <a:pt x="1381783" y="1440648"/>
                </a:moveTo>
                <a:cubicBezTo>
                  <a:pt x="1378685" y="1440648"/>
                  <a:pt x="1375587" y="1443746"/>
                  <a:pt x="1366292" y="1443746"/>
                </a:cubicBezTo>
                <a:cubicBezTo>
                  <a:pt x="1366292" y="1434452"/>
                  <a:pt x="1369390" y="1431354"/>
                  <a:pt x="1369390" y="1428255"/>
                </a:cubicBezTo>
                <a:cubicBezTo>
                  <a:pt x="1372489" y="1428255"/>
                  <a:pt x="1378685" y="1434452"/>
                  <a:pt x="1381783" y="1440648"/>
                </a:cubicBezTo>
                <a:close/>
                <a:moveTo>
                  <a:pt x="1251660" y="1428255"/>
                </a:moveTo>
                <a:cubicBezTo>
                  <a:pt x="1254758" y="1431354"/>
                  <a:pt x="1260955" y="1434452"/>
                  <a:pt x="1264053" y="1437550"/>
                </a:cubicBezTo>
                <a:cubicBezTo>
                  <a:pt x="1257856" y="1434452"/>
                  <a:pt x="1248562" y="1431354"/>
                  <a:pt x="1242366" y="1428255"/>
                </a:cubicBezTo>
                <a:lnTo>
                  <a:pt x="1251660" y="1428255"/>
                </a:lnTo>
                <a:close/>
                <a:moveTo>
                  <a:pt x="1660618" y="1456139"/>
                </a:moveTo>
                <a:cubicBezTo>
                  <a:pt x="1648226" y="1456139"/>
                  <a:pt x="1642029" y="1443746"/>
                  <a:pt x="1642029" y="1431354"/>
                </a:cubicBezTo>
                <a:cubicBezTo>
                  <a:pt x="1657520" y="1418961"/>
                  <a:pt x="1673011" y="1440648"/>
                  <a:pt x="1673011" y="1453041"/>
                </a:cubicBezTo>
                <a:cubicBezTo>
                  <a:pt x="1669913" y="1456139"/>
                  <a:pt x="1669913" y="1456139"/>
                  <a:pt x="1660618" y="1456139"/>
                </a:cubicBezTo>
                <a:close/>
                <a:moveTo>
                  <a:pt x="495707" y="1468532"/>
                </a:moveTo>
                <a:cubicBezTo>
                  <a:pt x="498805" y="1465433"/>
                  <a:pt x="505001" y="1459237"/>
                  <a:pt x="511198" y="1459237"/>
                </a:cubicBezTo>
                <a:cubicBezTo>
                  <a:pt x="508100" y="1471630"/>
                  <a:pt x="495707" y="1487121"/>
                  <a:pt x="489511" y="1502611"/>
                </a:cubicBezTo>
                <a:cubicBezTo>
                  <a:pt x="461627" y="1493317"/>
                  <a:pt x="467823" y="1480924"/>
                  <a:pt x="467823" y="1465433"/>
                </a:cubicBezTo>
                <a:cubicBezTo>
                  <a:pt x="467823" y="1456139"/>
                  <a:pt x="470922" y="1434452"/>
                  <a:pt x="477118" y="1418961"/>
                </a:cubicBezTo>
                <a:cubicBezTo>
                  <a:pt x="501903" y="1425157"/>
                  <a:pt x="470922" y="1449943"/>
                  <a:pt x="495707" y="1468532"/>
                </a:cubicBezTo>
                <a:close/>
                <a:moveTo>
                  <a:pt x="263344" y="1465433"/>
                </a:moveTo>
                <a:cubicBezTo>
                  <a:pt x="263344" y="1474728"/>
                  <a:pt x="260246" y="1477826"/>
                  <a:pt x="254050" y="1480924"/>
                </a:cubicBezTo>
                <a:cubicBezTo>
                  <a:pt x="250952" y="1459237"/>
                  <a:pt x="241657" y="1437550"/>
                  <a:pt x="232363" y="1415863"/>
                </a:cubicBezTo>
                <a:cubicBezTo>
                  <a:pt x="247853" y="1437550"/>
                  <a:pt x="263344" y="1446844"/>
                  <a:pt x="263344" y="1465433"/>
                </a:cubicBezTo>
                <a:close/>
                <a:moveTo>
                  <a:pt x="1722582" y="1440648"/>
                </a:moveTo>
                <a:lnTo>
                  <a:pt x="1722582" y="1428255"/>
                </a:lnTo>
                <a:cubicBezTo>
                  <a:pt x="1728778" y="1422059"/>
                  <a:pt x="1734974" y="1415863"/>
                  <a:pt x="1738072" y="1409666"/>
                </a:cubicBezTo>
                <a:cubicBezTo>
                  <a:pt x="1734974" y="1412765"/>
                  <a:pt x="1734974" y="1434452"/>
                  <a:pt x="1722582" y="1440648"/>
                </a:cubicBezTo>
                <a:close/>
                <a:moveTo>
                  <a:pt x="1285740" y="1431354"/>
                </a:moveTo>
                <a:cubicBezTo>
                  <a:pt x="1282642" y="1428255"/>
                  <a:pt x="1276445" y="1418961"/>
                  <a:pt x="1267151" y="1412765"/>
                </a:cubicBezTo>
                <a:cubicBezTo>
                  <a:pt x="1276445" y="1412765"/>
                  <a:pt x="1288838" y="1412765"/>
                  <a:pt x="1298133" y="1406568"/>
                </a:cubicBezTo>
                <a:cubicBezTo>
                  <a:pt x="1295034" y="1412765"/>
                  <a:pt x="1288838" y="1422059"/>
                  <a:pt x="1285740" y="1431354"/>
                </a:cubicBezTo>
                <a:close/>
                <a:moveTo>
                  <a:pt x="1623440" y="1437550"/>
                </a:moveTo>
                <a:cubicBezTo>
                  <a:pt x="1623440" y="1446844"/>
                  <a:pt x="1620342" y="1462335"/>
                  <a:pt x="1614146" y="1474728"/>
                </a:cubicBezTo>
                <a:cubicBezTo>
                  <a:pt x="1604851" y="1471630"/>
                  <a:pt x="1589360" y="1462335"/>
                  <a:pt x="1589360" y="1449943"/>
                </a:cubicBezTo>
                <a:cubicBezTo>
                  <a:pt x="1589360" y="1449943"/>
                  <a:pt x="1586262" y="1446844"/>
                  <a:pt x="1595557" y="1446844"/>
                </a:cubicBezTo>
                <a:cubicBezTo>
                  <a:pt x="1601753" y="1446844"/>
                  <a:pt x="1604851" y="1453041"/>
                  <a:pt x="1611048" y="1453041"/>
                </a:cubicBezTo>
                <a:lnTo>
                  <a:pt x="1611048" y="1418961"/>
                </a:lnTo>
                <a:cubicBezTo>
                  <a:pt x="1607949" y="1415863"/>
                  <a:pt x="1607949" y="1409666"/>
                  <a:pt x="1604851" y="1403470"/>
                </a:cubicBezTo>
                <a:cubicBezTo>
                  <a:pt x="1626538" y="1412765"/>
                  <a:pt x="1623440" y="1428255"/>
                  <a:pt x="1623440" y="1437550"/>
                </a:cubicBezTo>
                <a:close/>
                <a:moveTo>
                  <a:pt x="1508808" y="1440648"/>
                </a:moveTo>
                <a:cubicBezTo>
                  <a:pt x="1508808" y="1443746"/>
                  <a:pt x="1493317" y="1471630"/>
                  <a:pt x="1487121" y="1480924"/>
                </a:cubicBezTo>
                <a:cubicBezTo>
                  <a:pt x="1484023" y="1471630"/>
                  <a:pt x="1474728" y="1459237"/>
                  <a:pt x="1465434" y="1446844"/>
                </a:cubicBezTo>
                <a:cubicBezTo>
                  <a:pt x="1465434" y="1443746"/>
                  <a:pt x="1465434" y="1440648"/>
                  <a:pt x="1468532" y="1437550"/>
                </a:cubicBezTo>
                <a:cubicBezTo>
                  <a:pt x="1471630" y="1437550"/>
                  <a:pt x="1477826" y="1443746"/>
                  <a:pt x="1487121" y="1446844"/>
                </a:cubicBezTo>
                <a:cubicBezTo>
                  <a:pt x="1487121" y="1437550"/>
                  <a:pt x="1487121" y="1425157"/>
                  <a:pt x="1484023" y="1400372"/>
                </a:cubicBezTo>
                <a:cubicBezTo>
                  <a:pt x="1496415" y="1403470"/>
                  <a:pt x="1508808" y="1431354"/>
                  <a:pt x="1508808" y="1440648"/>
                </a:cubicBezTo>
                <a:close/>
                <a:moveTo>
                  <a:pt x="1056475" y="1428255"/>
                </a:moveTo>
                <a:cubicBezTo>
                  <a:pt x="1034788" y="1418961"/>
                  <a:pt x="1006905" y="1409666"/>
                  <a:pt x="985218" y="1409666"/>
                </a:cubicBezTo>
                <a:cubicBezTo>
                  <a:pt x="975923" y="1409666"/>
                  <a:pt x="951138" y="1415863"/>
                  <a:pt x="935647" y="1422059"/>
                </a:cubicBezTo>
                <a:cubicBezTo>
                  <a:pt x="954236" y="1400372"/>
                  <a:pt x="969727" y="1400372"/>
                  <a:pt x="991414" y="1400372"/>
                </a:cubicBezTo>
                <a:cubicBezTo>
                  <a:pt x="1010003" y="1400372"/>
                  <a:pt x="1047181" y="1403470"/>
                  <a:pt x="1056475" y="1428255"/>
                </a:cubicBezTo>
                <a:close/>
                <a:moveTo>
                  <a:pt x="731168" y="1406568"/>
                </a:moveTo>
                <a:cubicBezTo>
                  <a:pt x="721873" y="1403470"/>
                  <a:pt x="709481" y="1400372"/>
                  <a:pt x="700186" y="1400372"/>
                </a:cubicBezTo>
                <a:lnTo>
                  <a:pt x="731168" y="1406568"/>
                </a:lnTo>
                <a:close/>
                <a:moveTo>
                  <a:pt x="418253" y="1397274"/>
                </a:moveTo>
                <a:cubicBezTo>
                  <a:pt x="418253" y="1403470"/>
                  <a:pt x="412056" y="1412765"/>
                  <a:pt x="405860" y="1422059"/>
                </a:cubicBezTo>
                <a:lnTo>
                  <a:pt x="405860" y="1434452"/>
                </a:lnTo>
                <a:lnTo>
                  <a:pt x="412056" y="1440648"/>
                </a:lnTo>
                <a:cubicBezTo>
                  <a:pt x="427547" y="1425157"/>
                  <a:pt x="430645" y="1422059"/>
                  <a:pt x="430645" y="1431354"/>
                </a:cubicBezTo>
                <a:cubicBezTo>
                  <a:pt x="430645" y="1440648"/>
                  <a:pt x="412056" y="1459237"/>
                  <a:pt x="405860" y="1471630"/>
                </a:cubicBezTo>
                <a:cubicBezTo>
                  <a:pt x="384173" y="1459237"/>
                  <a:pt x="384173" y="1446844"/>
                  <a:pt x="384173" y="1434452"/>
                </a:cubicBezTo>
                <a:cubicBezTo>
                  <a:pt x="384173" y="1422059"/>
                  <a:pt x="384173" y="1409666"/>
                  <a:pt x="402762" y="1397274"/>
                </a:cubicBezTo>
                <a:lnTo>
                  <a:pt x="418253" y="1397274"/>
                </a:lnTo>
                <a:close/>
                <a:moveTo>
                  <a:pt x="1267151" y="1391077"/>
                </a:moveTo>
                <a:cubicBezTo>
                  <a:pt x="1264053" y="1391077"/>
                  <a:pt x="1257856" y="1391077"/>
                  <a:pt x="1254758" y="1394176"/>
                </a:cubicBezTo>
                <a:cubicBezTo>
                  <a:pt x="1254758" y="1394176"/>
                  <a:pt x="1251660" y="1391077"/>
                  <a:pt x="1251660" y="1387979"/>
                </a:cubicBezTo>
                <a:cubicBezTo>
                  <a:pt x="1254758" y="1387979"/>
                  <a:pt x="1260955" y="1391077"/>
                  <a:pt x="1267151" y="1391077"/>
                </a:cubicBezTo>
                <a:close/>
                <a:moveTo>
                  <a:pt x="560768" y="1418961"/>
                </a:moveTo>
                <a:lnTo>
                  <a:pt x="560768" y="1434452"/>
                </a:lnTo>
                <a:cubicBezTo>
                  <a:pt x="551474" y="1434452"/>
                  <a:pt x="532885" y="1446844"/>
                  <a:pt x="526689" y="1446844"/>
                </a:cubicBezTo>
                <a:cubicBezTo>
                  <a:pt x="508100" y="1446844"/>
                  <a:pt x="505001" y="1403470"/>
                  <a:pt x="505001" y="1400372"/>
                </a:cubicBezTo>
                <a:cubicBezTo>
                  <a:pt x="505001" y="1378685"/>
                  <a:pt x="520492" y="1384881"/>
                  <a:pt x="532885" y="1384881"/>
                </a:cubicBezTo>
                <a:cubicBezTo>
                  <a:pt x="554572" y="1384881"/>
                  <a:pt x="560768" y="1397274"/>
                  <a:pt x="560768" y="1418961"/>
                </a:cubicBezTo>
                <a:close/>
                <a:moveTo>
                  <a:pt x="309817" y="1440648"/>
                </a:moveTo>
                <a:cubicBezTo>
                  <a:pt x="306719" y="1440648"/>
                  <a:pt x="306719" y="1443746"/>
                  <a:pt x="297424" y="1443746"/>
                </a:cubicBezTo>
                <a:cubicBezTo>
                  <a:pt x="281933" y="1443746"/>
                  <a:pt x="269541" y="1412765"/>
                  <a:pt x="269541" y="1409666"/>
                </a:cubicBezTo>
                <a:cubicBezTo>
                  <a:pt x="269541" y="1394176"/>
                  <a:pt x="303621" y="1384881"/>
                  <a:pt x="306719" y="1384881"/>
                </a:cubicBezTo>
                <a:cubicBezTo>
                  <a:pt x="306719" y="1400372"/>
                  <a:pt x="306719" y="1415863"/>
                  <a:pt x="309817" y="1440648"/>
                </a:cubicBezTo>
                <a:close/>
                <a:moveTo>
                  <a:pt x="1570771" y="1446844"/>
                </a:moveTo>
                <a:cubicBezTo>
                  <a:pt x="1561477" y="1437550"/>
                  <a:pt x="1549084" y="1425157"/>
                  <a:pt x="1542888" y="1415863"/>
                </a:cubicBezTo>
                <a:cubicBezTo>
                  <a:pt x="1549084" y="1409666"/>
                  <a:pt x="1567673" y="1412765"/>
                  <a:pt x="1567673" y="1403470"/>
                </a:cubicBezTo>
                <a:cubicBezTo>
                  <a:pt x="1567673" y="1397274"/>
                  <a:pt x="1555281" y="1381783"/>
                  <a:pt x="1555281" y="1369390"/>
                </a:cubicBezTo>
                <a:cubicBezTo>
                  <a:pt x="1573870" y="1375587"/>
                  <a:pt x="1583164" y="1397274"/>
                  <a:pt x="1583164" y="1412765"/>
                </a:cubicBezTo>
                <a:cubicBezTo>
                  <a:pt x="1583164" y="1418961"/>
                  <a:pt x="1583164" y="1434452"/>
                  <a:pt x="1570771" y="1446844"/>
                </a:cubicBezTo>
                <a:close/>
                <a:moveTo>
                  <a:pt x="467823" y="1387979"/>
                </a:moveTo>
                <a:cubicBezTo>
                  <a:pt x="470922" y="1387979"/>
                  <a:pt x="477118" y="1384881"/>
                  <a:pt x="483314" y="1381783"/>
                </a:cubicBezTo>
                <a:cubicBezTo>
                  <a:pt x="470922" y="1397274"/>
                  <a:pt x="461627" y="1412765"/>
                  <a:pt x="452333" y="1428255"/>
                </a:cubicBezTo>
                <a:cubicBezTo>
                  <a:pt x="443038" y="1418961"/>
                  <a:pt x="433744" y="1397274"/>
                  <a:pt x="433744" y="1387979"/>
                </a:cubicBezTo>
                <a:cubicBezTo>
                  <a:pt x="433744" y="1378685"/>
                  <a:pt x="436842" y="1369390"/>
                  <a:pt x="449234" y="1369390"/>
                </a:cubicBezTo>
                <a:cubicBezTo>
                  <a:pt x="458529" y="1369390"/>
                  <a:pt x="452333" y="1372488"/>
                  <a:pt x="467823" y="1387979"/>
                </a:cubicBezTo>
                <a:close/>
                <a:moveTo>
                  <a:pt x="1465434" y="1363194"/>
                </a:moveTo>
                <a:lnTo>
                  <a:pt x="1465434" y="1400372"/>
                </a:lnTo>
                <a:cubicBezTo>
                  <a:pt x="1456139" y="1412765"/>
                  <a:pt x="1446845" y="1425157"/>
                  <a:pt x="1440648" y="1425157"/>
                </a:cubicBezTo>
                <a:cubicBezTo>
                  <a:pt x="1434452" y="1425157"/>
                  <a:pt x="1422059" y="1415863"/>
                  <a:pt x="1415863" y="1409666"/>
                </a:cubicBezTo>
                <a:lnTo>
                  <a:pt x="1418961" y="1394176"/>
                </a:lnTo>
                <a:lnTo>
                  <a:pt x="1428256" y="1403470"/>
                </a:lnTo>
                <a:lnTo>
                  <a:pt x="1437550" y="1403470"/>
                </a:lnTo>
                <a:cubicBezTo>
                  <a:pt x="1437550" y="1400372"/>
                  <a:pt x="1440648" y="1397274"/>
                  <a:pt x="1440648" y="1378685"/>
                </a:cubicBezTo>
                <a:cubicBezTo>
                  <a:pt x="1434452" y="1375587"/>
                  <a:pt x="1425157" y="1378685"/>
                  <a:pt x="1415863" y="1375587"/>
                </a:cubicBezTo>
                <a:cubicBezTo>
                  <a:pt x="1422059" y="1369390"/>
                  <a:pt x="1434452" y="1366292"/>
                  <a:pt x="1446845" y="1363194"/>
                </a:cubicBezTo>
                <a:lnTo>
                  <a:pt x="1465434" y="1363194"/>
                </a:lnTo>
                <a:close/>
                <a:moveTo>
                  <a:pt x="226166" y="1487121"/>
                </a:moveTo>
                <a:lnTo>
                  <a:pt x="226166" y="1536691"/>
                </a:lnTo>
                <a:cubicBezTo>
                  <a:pt x="179694" y="1527397"/>
                  <a:pt x="123927" y="1437550"/>
                  <a:pt x="123927" y="1397274"/>
                </a:cubicBezTo>
                <a:lnTo>
                  <a:pt x="123927" y="1360096"/>
                </a:lnTo>
                <a:cubicBezTo>
                  <a:pt x="167301" y="1360096"/>
                  <a:pt x="226166" y="1446844"/>
                  <a:pt x="226166" y="1487121"/>
                </a:cubicBezTo>
                <a:close/>
                <a:moveTo>
                  <a:pt x="1700894" y="1397274"/>
                </a:moveTo>
                <a:cubicBezTo>
                  <a:pt x="1700894" y="1406568"/>
                  <a:pt x="1694698" y="1415863"/>
                  <a:pt x="1688502" y="1425157"/>
                </a:cubicBezTo>
                <a:cubicBezTo>
                  <a:pt x="1679207" y="1418961"/>
                  <a:pt x="1666815" y="1412765"/>
                  <a:pt x="1657520" y="1406568"/>
                </a:cubicBezTo>
                <a:cubicBezTo>
                  <a:pt x="1657520" y="1403470"/>
                  <a:pt x="1660618" y="1397274"/>
                  <a:pt x="1660618" y="1394176"/>
                </a:cubicBezTo>
                <a:cubicBezTo>
                  <a:pt x="1663716" y="1397274"/>
                  <a:pt x="1669913" y="1400372"/>
                  <a:pt x="1679207" y="1403470"/>
                </a:cubicBezTo>
                <a:cubicBezTo>
                  <a:pt x="1679207" y="1400372"/>
                  <a:pt x="1682305" y="1403470"/>
                  <a:pt x="1682305" y="1394176"/>
                </a:cubicBezTo>
                <a:cubicBezTo>
                  <a:pt x="1682305" y="1387979"/>
                  <a:pt x="1666815" y="1381783"/>
                  <a:pt x="1660618" y="1381783"/>
                </a:cubicBezTo>
                <a:lnTo>
                  <a:pt x="1660618" y="1356998"/>
                </a:lnTo>
                <a:cubicBezTo>
                  <a:pt x="1688502" y="1360096"/>
                  <a:pt x="1700894" y="1381783"/>
                  <a:pt x="1700894" y="1397274"/>
                </a:cubicBezTo>
                <a:close/>
                <a:moveTo>
                  <a:pt x="216872" y="1391077"/>
                </a:moveTo>
                <a:cubicBezTo>
                  <a:pt x="201381" y="1381783"/>
                  <a:pt x="192086" y="1366292"/>
                  <a:pt x="192086" y="1356998"/>
                </a:cubicBezTo>
                <a:cubicBezTo>
                  <a:pt x="204479" y="1360096"/>
                  <a:pt x="213774" y="1381783"/>
                  <a:pt x="216872" y="1391077"/>
                </a:cubicBezTo>
                <a:close/>
                <a:moveTo>
                  <a:pt x="1267151" y="1353899"/>
                </a:moveTo>
                <a:cubicBezTo>
                  <a:pt x="1260955" y="1360096"/>
                  <a:pt x="1242366" y="1356998"/>
                  <a:pt x="1248562" y="1375587"/>
                </a:cubicBezTo>
                <a:cubicBezTo>
                  <a:pt x="1257856" y="1372488"/>
                  <a:pt x="1264053" y="1369390"/>
                  <a:pt x="1270249" y="1366292"/>
                </a:cubicBezTo>
                <a:cubicBezTo>
                  <a:pt x="1264053" y="1369390"/>
                  <a:pt x="1251660" y="1381783"/>
                  <a:pt x="1245464" y="1381783"/>
                </a:cubicBezTo>
                <a:cubicBezTo>
                  <a:pt x="1236169" y="1381783"/>
                  <a:pt x="1226875" y="1375587"/>
                  <a:pt x="1217580" y="1375587"/>
                </a:cubicBezTo>
                <a:cubicBezTo>
                  <a:pt x="1202089" y="1375587"/>
                  <a:pt x="1177304" y="1387979"/>
                  <a:pt x="1177304" y="1409666"/>
                </a:cubicBezTo>
                <a:cubicBezTo>
                  <a:pt x="1177304" y="1415863"/>
                  <a:pt x="1189697" y="1428255"/>
                  <a:pt x="1189697" y="1437550"/>
                </a:cubicBezTo>
                <a:cubicBezTo>
                  <a:pt x="1189697" y="1443746"/>
                  <a:pt x="1180402" y="1453041"/>
                  <a:pt x="1177304" y="1459237"/>
                </a:cubicBezTo>
                <a:cubicBezTo>
                  <a:pt x="1174206" y="1446844"/>
                  <a:pt x="1149420" y="1437550"/>
                  <a:pt x="1140126" y="1437550"/>
                </a:cubicBezTo>
                <a:cubicBezTo>
                  <a:pt x="1158715" y="1409666"/>
                  <a:pt x="1202089" y="1353899"/>
                  <a:pt x="1239267" y="1353899"/>
                </a:cubicBezTo>
                <a:lnTo>
                  <a:pt x="1267151" y="1353899"/>
                </a:lnTo>
                <a:close/>
                <a:moveTo>
                  <a:pt x="1003807" y="1353899"/>
                </a:moveTo>
                <a:cubicBezTo>
                  <a:pt x="1003807" y="1360096"/>
                  <a:pt x="1006905" y="1369390"/>
                  <a:pt x="1010003" y="1378685"/>
                </a:cubicBezTo>
                <a:cubicBezTo>
                  <a:pt x="1010003" y="1378685"/>
                  <a:pt x="1006905" y="1381783"/>
                  <a:pt x="1006905" y="1384881"/>
                </a:cubicBezTo>
                <a:lnTo>
                  <a:pt x="982119" y="1384881"/>
                </a:lnTo>
                <a:lnTo>
                  <a:pt x="982119" y="1353899"/>
                </a:lnTo>
                <a:lnTo>
                  <a:pt x="1003807" y="1353899"/>
                </a:lnTo>
                <a:close/>
                <a:moveTo>
                  <a:pt x="1313623" y="1369390"/>
                </a:moveTo>
                <a:cubicBezTo>
                  <a:pt x="1313623" y="1378685"/>
                  <a:pt x="1307427" y="1387979"/>
                  <a:pt x="1304329" y="1397274"/>
                </a:cubicBezTo>
                <a:cubicBezTo>
                  <a:pt x="1304329" y="1387979"/>
                  <a:pt x="1304329" y="1375587"/>
                  <a:pt x="1310525" y="1363194"/>
                </a:cubicBezTo>
                <a:cubicBezTo>
                  <a:pt x="1301231" y="1350801"/>
                  <a:pt x="1291936" y="1353899"/>
                  <a:pt x="1282642" y="1356998"/>
                </a:cubicBezTo>
                <a:cubicBezTo>
                  <a:pt x="1288838" y="1353899"/>
                  <a:pt x="1295034" y="1353899"/>
                  <a:pt x="1310525" y="1350801"/>
                </a:cubicBezTo>
                <a:cubicBezTo>
                  <a:pt x="1310525" y="1356998"/>
                  <a:pt x="1313623" y="1363194"/>
                  <a:pt x="1313623" y="1369390"/>
                </a:cubicBezTo>
                <a:close/>
                <a:moveTo>
                  <a:pt x="1059574" y="1350801"/>
                </a:moveTo>
                <a:cubicBezTo>
                  <a:pt x="1053377" y="1363194"/>
                  <a:pt x="1050279" y="1378685"/>
                  <a:pt x="1044083" y="1394176"/>
                </a:cubicBezTo>
                <a:cubicBezTo>
                  <a:pt x="1034788" y="1384881"/>
                  <a:pt x="1022396" y="1387979"/>
                  <a:pt x="1022396" y="1378685"/>
                </a:cubicBezTo>
                <a:cubicBezTo>
                  <a:pt x="1022396" y="1375587"/>
                  <a:pt x="1031690" y="1347703"/>
                  <a:pt x="1034788" y="1347703"/>
                </a:cubicBezTo>
                <a:cubicBezTo>
                  <a:pt x="1034788" y="1347703"/>
                  <a:pt x="1056475" y="1347703"/>
                  <a:pt x="1059574" y="1350801"/>
                </a:cubicBezTo>
                <a:close/>
                <a:moveTo>
                  <a:pt x="362486" y="1347703"/>
                </a:moveTo>
                <a:cubicBezTo>
                  <a:pt x="356289" y="1363194"/>
                  <a:pt x="343897" y="1381783"/>
                  <a:pt x="334602" y="1400372"/>
                </a:cubicBezTo>
                <a:cubicBezTo>
                  <a:pt x="337700" y="1400372"/>
                  <a:pt x="334602" y="1403470"/>
                  <a:pt x="340799" y="1403470"/>
                </a:cubicBezTo>
                <a:cubicBezTo>
                  <a:pt x="350093" y="1403470"/>
                  <a:pt x="350093" y="1397274"/>
                  <a:pt x="353191" y="1397274"/>
                </a:cubicBezTo>
                <a:cubicBezTo>
                  <a:pt x="353191" y="1400372"/>
                  <a:pt x="356289" y="1406568"/>
                  <a:pt x="356289" y="1409666"/>
                </a:cubicBezTo>
                <a:cubicBezTo>
                  <a:pt x="350093" y="1412765"/>
                  <a:pt x="340799" y="1418961"/>
                  <a:pt x="334602" y="1428255"/>
                </a:cubicBezTo>
                <a:cubicBezTo>
                  <a:pt x="331504" y="1418961"/>
                  <a:pt x="328406" y="1406568"/>
                  <a:pt x="328406" y="1397274"/>
                </a:cubicBezTo>
                <a:cubicBezTo>
                  <a:pt x="328406" y="1378685"/>
                  <a:pt x="325308" y="1369390"/>
                  <a:pt x="353191" y="1347703"/>
                </a:cubicBezTo>
                <a:lnTo>
                  <a:pt x="362486" y="1347703"/>
                </a:lnTo>
                <a:close/>
                <a:moveTo>
                  <a:pt x="1533593" y="1366292"/>
                </a:moveTo>
                <a:cubicBezTo>
                  <a:pt x="1533593" y="1375587"/>
                  <a:pt x="1530495" y="1391077"/>
                  <a:pt x="1524299" y="1403470"/>
                </a:cubicBezTo>
                <a:cubicBezTo>
                  <a:pt x="1508808" y="1391077"/>
                  <a:pt x="1499513" y="1372488"/>
                  <a:pt x="1487121" y="1356998"/>
                </a:cubicBezTo>
                <a:cubicBezTo>
                  <a:pt x="1493317" y="1360096"/>
                  <a:pt x="1499513" y="1366292"/>
                  <a:pt x="1508808" y="1369390"/>
                </a:cubicBezTo>
                <a:cubicBezTo>
                  <a:pt x="1511906" y="1363194"/>
                  <a:pt x="1508808" y="1356998"/>
                  <a:pt x="1508808" y="1347703"/>
                </a:cubicBezTo>
                <a:cubicBezTo>
                  <a:pt x="1515004" y="1347703"/>
                  <a:pt x="1521201" y="1347703"/>
                  <a:pt x="1527397" y="1344605"/>
                </a:cubicBezTo>
                <a:cubicBezTo>
                  <a:pt x="1530495" y="1350801"/>
                  <a:pt x="1533593" y="1360096"/>
                  <a:pt x="1533593" y="1366292"/>
                </a:cubicBezTo>
                <a:close/>
                <a:moveTo>
                  <a:pt x="1183500" y="1347703"/>
                </a:moveTo>
                <a:cubicBezTo>
                  <a:pt x="1155617" y="1378685"/>
                  <a:pt x="1130831" y="1418961"/>
                  <a:pt x="1093653" y="1443746"/>
                </a:cubicBezTo>
                <a:cubicBezTo>
                  <a:pt x="1090555" y="1409666"/>
                  <a:pt x="1127733" y="1344605"/>
                  <a:pt x="1168009" y="1344605"/>
                </a:cubicBezTo>
                <a:cubicBezTo>
                  <a:pt x="1177304" y="1344605"/>
                  <a:pt x="1180402" y="1347703"/>
                  <a:pt x="1183500" y="1347703"/>
                </a:cubicBezTo>
                <a:close/>
                <a:moveTo>
                  <a:pt x="418253" y="1360096"/>
                </a:moveTo>
                <a:lnTo>
                  <a:pt x="418253" y="1369390"/>
                </a:lnTo>
                <a:cubicBezTo>
                  <a:pt x="405860" y="1378685"/>
                  <a:pt x="390369" y="1384881"/>
                  <a:pt x="374878" y="1394176"/>
                </a:cubicBezTo>
                <a:cubicBezTo>
                  <a:pt x="374878" y="1391077"/>
                  <a:pt x="371780" y="1391077"/>
                  <a:pt x="371780" y="1381783"/>
                </a:cubicBezTo>
                <a:cubicBezTo>
                  <a:pt x="371780" y="1375587"/>
                  <a:pt x="381075" y="1353899"/>
                  <a:pt x="384173" y="1341507"/>
                </a:cubicBezTo>
                <a:cubicBezTo>
                  <a:pt x="393467" y="1344605"/>
                  <a:pt x="396566" y="1360096"/>
                  <a:pt x="418253" y="1360096"/>
                </a:cubicBezTo>
                <a:close/>
                <a:moveTo>
                  <a:pt x="1118439" y="1332212"/>
                </a:moveTo>
                <a:lnTo>
                  <a:pt x="1118439" y="1338409"/>
                </a:lnTo>
                <a:cubicBezTo>
                  <a:pt x="1106046" y="1366292"/>
                  <a:pt x="1090555" y="1391077"/>
                  <a:pt x="1078163" y="1415863"/>
                </a:cubicBezTo>
                <a:cubicBezTo>
                  <a:pt x="1075064" y="1412765"/>
                  <a:pt x="1071966" y="1412765"/>
                  <a:pt x="1065770" y="1412765"/>
                </a:cubicBezTo>
                <a:lnTo>
                  <a:pt x="1065770" y="1387979"/>
                </a:lnTo>
                <a:cubicBezTo>
                  <a:pt x="1071966" y="1372488"/>
                  <a:pt x="1071966" y="1341507"/>
                  <a:pt x="1102948" y="1332212"/>
                </a:cubicBezTo>
                <a:lnTo>
                  <a:pt x="1118439" y="1332212"/>
                </a:lnTo>
                <a:close/>
                <a:moveTo>
                  <a:pt x="1861999" y="1341507"/>
                </a:moveTo>
                <a:cubicBezTo>
                  <a:pt x="1861999" y="1381783"/>
                  <a:pt x="1824821" y="1415863"/>
                  <a:pt x="1818625" y="1468532"/>
                </a:cubicBezTo>
                <a:cubicBezTo>
                  <a:pt x="1815527" y="1465433"/>
                  <a:pt x="1818625" y="1465433"/>
                  <a:pt x="1809330" y="1465433"/>
                </a:cubicBezTo>
                <a:cubicBezTo>
                  <a:pt x="1803134" y="1465433"/>
                  <a:pt x="1775250" y="1490219"/>
                  <a:pt x="1759760" y="1496415"/>
                </a:cubicBezTo>
                <a:lnTo>
                  <a:pt x="1759760" y="1449943"/>
                </a:lnTo>
                <a:cubicBezTo>
                  <a:pt x="1756661" y="1409666"/>
                  <a:pt x="1812428" y="1335310"/>
                  <a:pt x="1858901" y="1326016"/>
                </a:cubicBezTo>
                <a:cubicBezTo>
                  <a:pt x="1858901" y="1329114"/>
                  <a:pt x="1861999" y="1332212"/>
                  <a:pt x="1861999" y="1341507"/>
                </a:cubicBezTo>
                <a:close/>
                <a:moveTo>
                  <a:pt x="963530" y="1363194"/>
                </a:moveTo>
                <a:lnTo>
                  <a:pt x="963530" y="1387979"/>
                </a:lnTo>
                <a:cubicBezTo>
                  <a:pt x="957334" y="1387979"/>
                  <a:pt x="948040" y="1387979"/>
                  <a:pt x="938745" y="1391077"/>
                </a:cubicBezTo>
                <a:cubicBezTo>
                  <a:pt x="932549" y="1375587"/>
                  <a:pt x="923254" y="1347703"/>
                  <a:pt x="923254" y="1341507"/>
                </a:cubicBezTo>
                <a:lnTo>
                  <a:pt x="923254" y="1326016"/>
                </a:lnTo>
                <a:cubicBezTo>
                  <a:pt x="926352" y="1326016"/>
                  <a:pt x="963530" y="1347703"/>
                  <a:pt x="963530" y="1363194"/>
                </a:cubicBezTo>
                <a:close/>
                <a:moveTo>
                  <a:pt x="1762858" y="1369390"/>
                </a:moveTo>
                <a:cubicBezTo>
                  <a:pt x="1762858" y="1356998"/>
                  <a:pt x="1769054" y="1329114"/>
                  <a:pt x="1793839" y="1322918"/>
                </a:cubicBezTo>
                <a:cubicBezTo>
                  <a:pt x="1790741" y="1335310"/>
                  <a:pt x="1772152" y="1353899"/>
                  <a:pt x="1762858" y="1369390"/>
                </a:cubicBezTo>
                <a:close/>
                <a:moveTo>
                  <a:pt x="1638931" y="1366292"/>
                </a:moveTo>
                <a:lnTo>
                  <a:pt x="1638931" y="1397274"/>
                </a:lnTo>
                <a:lnTo>
                  <a:pt x="1629637" y="1397274"/>
                </a:lnTo>
                <a:cubicBezTo>
                  <a:pt x="1623440" y="1394176"/>
                  <a:pt x="1617244" y="1384881"/>
                  <a:pt x="1611048" y="1375587"/>
                </a:cubicBezTo>
                <a:cubicBezTo>
                  <a:pt x="1617244" y="1375587"/>
                  <a:pt x="1626538" y="1378685"/>
                  <a:pt x="1632735" y="1375587"/>
                </a:cubicBezTo>
                <a:cubicBezTo>
                  <a:pt x="1626538" y="1360096"/>
                  <a:pt x="1614146" y="1341507"/>
                  <a:pt x="1604851" y="1322918"/>
                </a:cubicBezTo>
                <a:cubicBezTo>
                  <a:pt x="1617244" y="1326016"/>
                  <a:pt x="1638931" y="1353899"/>
                  <a:pt x="1638931" y="1366292"/>
                </a:cubicBezTo>
                <a:close/>
                <a:moveTo>
                  <a:pt x="715677" y="1341507"/>
                </a:moveTo>
                <a:cubicBezTo>
                  <a:pt x="749757" y="1356998"/>
                  <a:pt x="805524" y="1394176"/>
                  <a:pt x="836505" y="1434452"/>
                </a:cubicBezTo>
                <a:cubicBezTo>
                  <a:pt x="827211" y="1440648"/>
                  <a:pt x="811720" y="1453041"/>
                  <a:pt x="793131" y="1462335"/>
                </a:cubicBezTo>
                <a:cubicBezTo>
                  <a:pt x="793131" y="1459237"/>
                  <a:pt x="790033" y="1459237"/>
                  <a:pt x="790033" y="1449943"/>
                </a:cubicBezTo>
                <a:cubicBezTo>
                  <a:pt x="790033" y="1443746"/>
                  <a:pt x="799327" y="1425157"/>
                  <a:pt x="799327" y="1418961"/>
                </a:cubicBezTo>
                <a:cubicBezTo>
                  <a:pt x="799327" y="1397274"/>
                  <a:pt x="783837" y="1384881"/>
                  <a:pt x="765248" y="1384881"/>
                </a:cubicBezTo>
                <a:cubicBezTo>
                  <a:pt x="759051" y="1384881"/>
                  <a:pt x="740462" y="1397274"/>
                  <a:pt x="734266" y="1397274"/>
                </a:cubicBezTo>
                <a:cubicBezTo>
                  <a:pt x="724971" y="1397274"/>
                  <a:pt x="697088" y="1372488"/>
                  <a:pt x="678499" y="1363194"/>
                </a:cubicBezTo>
                <a:cubicBezTo>
                  <a:pt x="669204" y="1369390"/>
                  <a:pt x="669204" y="1372488"/>
                  <a:pt x="669204" y="1378685"/>
                </a:cubicBezTo>
                <a:cubicBezTo>
                  <a:pt x="669204" y="1394176"/>
                  <a:pt x="678499" y="1391077"/>
                  <a:pt x="697088" y="1397274"/>
                </a:cubicBezTo>
                <a:lnTo>
                  <a:pt x="678499" y="1397274"/>
                </a:lnTo>
                <a:cubicBezTo>
                  <a:pt x="675401" y="1400372"/>
                  <a:pt x="675401" y="1397274"/>
                  <a:pt x="675401" y="1403470"/>
                </a:cubicBezTo>
                <a:cubicBezTo>
                  <a:pt x="675401" y="1431354"/>
                  <a:pt x="721873" y="1422059"/>
                  <a:pt x="724971" y="1422059"/>
                </a:cubicBezTo>
                <a:cubicBezTo>
                  <a:pt x="706382" y="1428255"/>
                  <a:pt x="697088" y="1428255"/>
                  <a:pt x="697088" y="1446844"/>
                </a:cubicBezTo>
                <a:cubicBezTo>
                  <a:pt x="697088" y="1487121"/>
                  <a:pt x="777640" y="1502611"/>
                  <a:pt x="790033" y="1499513"/>
                </a:cubicBezTo>
                <a:cubicBezTo>
                  <a:pt x="783837" y="1502611"/>
                  <a:pt x="774542" y="1502611"/>
                  <a:pt x="765248" y="1502611"/>
                </a:cubicBezTo>
                <a:cubicBezTo>
                  <a:pt x="746659" y="1502611"/>
                  <a:pt x="721873" y="1496415"/>
                  <a:pt x="703284" y="1471630"/>
                </a:cubicBezTo>
                <a:cubicBezTo>
                  <a:pt x="697088" y="1462335"/>
                  <a:pt x="697088" y="1446844"/>
                  <a:pt x="690892" y="1437550"/>
                </a:cubicBezTo>
                <a:cubicBezTo>
                  <a:pt x="684695" y="1422059"/>
                  <a:pt x="663008" y="1400372"/>
                  <a:pt x="663008" y="1384881"/>
                </a:cubicBezTo>
                <a:cubicBezTo>
                  <a:pt x="663008" y="1375587"/>
                  <a:pt x="672303" y="1360096"/>
                  <a:pt x="672303" y="1353899"/>
                </a:cubicBezTo>
                <a:cubicBezTo>
                  <a:pt x="672303" y="1341507"/>
                  <a:pt x="647517" y="1341507"/>
                  <a:pt x="647517" y="1341507"/>
                </a:cubicBezTo>
                <a:cubicBezTo>
                  <a:pt x="650615" y="1335310"/>
                  <a:pt x="653714" y="1322918"/>
                  <a:pt x="663008" y="1322918"/>
                </a:cubicBezTo>
                <a:cubicBezTo>
                  <a:pt x="669204" y="1322918"/>
                  <a:pt x="697088" y="1332212"/>
                  <a:pt x="715677" y="1341507"/>
                </a:cubicBezTo>
                <a:close/>
                <a:moveTo>
                  <a:pt x="768346" y="1322918"/>
                </a:moveTo>
                <a:cubicBezTo>
                  <a:pt x="768346" y="1316721"/>
                  <a:pt x="771444" y="1319820"/>
                  <a:pt x="774542" y="1319820"/>
                </a:cubicBezTo>
                <a:cubicBezTo>
                  <a:pt x="774542" y="1322918"/>
                  <a:pt x="768346" y="1316721"/>
                  <a:pt x="768346" y="1322918"/>
                </a:cubicBezTo>
                <a:close/>
                <a:moveTo>
                  <a:pt x="1595557" y="1369390"/>
                </a:moveTo>
                <a:cubicBezTo>
                  <a:pt x="1583164" y="1360096"/>
                  <a:pt x="1555281" y="1356998"/>
                  <a:pt x="1549084" y="1341507"/>
                </a:cubicBezTo>
                <a:lnTo>
                  <a:pt x="1552182" y="1329114"/>
                </a:lnTo>
                <a:cubicBezTo>
                  <a:pt x="1555281" y="1332212"/>
                  <a:pt x="1558379" y="1335310"/>
                  <a:pt x="1570771" y="1341507"/>
                </a:cubicBezTo>
                <a:cubicBezTo>
                  <a:pt x="1573870" y="1335310"/>
                  <a:pt x="1573870" y="1326016"/>
                  <a:pt x="1573870" y="1313623"/>
                </a:cubicBezTo>
                <a:cubicBezTo>
                  <a:pt x="1601753" y="1329114"/>
                  <a:pt x="1580066" y="1319820"/>
                  <a:pt x="1595557" y="1350801"/>
                </a:cubicBezTo>
                <a:lnTo>
                  <a:pt x="1595557" y="1369390"/>
                </a:lnTo>
                <a:close/>
                <a:moveTo>
                  <a:pt x="882978" y="1425157"/>
                </a:moveTo>
                <a:lnTo>
                  <a:pt x="882978" y="1449943"/>
                </a:lnTo>
                <a:cubicBezTo>
                  <a:pt x="867487" y="1440648"/>
                  <a:pt x="845800" y="1425157"/>
                  <a:pt x="833407" y="1409666"/>
                </a:cubicBezTo>
                <a:cubicBezTo>
                  <a:pt x="814818" y="1387979"/>
                  <a:pt x="786935" y="1344605"/>
                  <a:pt x="786935" y="1338409"/>
                </a:cubicBezTo>
                <a:cubicBezTo>
                  <a:pt x="786935" y="1329114"/>
                  <a:pt x="802426" y="1319820"/>
                  <a:pt x="805524" y="1307427"/>
                </a:cubicBezTo>
                <a:cubicBezTo>
                  <a:pt x="808622" y="1313623"/>
                  <a:pt x="882978" y="1397274"/>
                  <a:pt x="882978" y="1425157"/>
                </a:cubicBezTo>
                <a:close/>
                <a:moveTo>
                  <a:pt x="511198" y="1332212"/>
                </a:moveTo>
                <a:cubicBezTo>
                  <a:pt x="505001" y="1329114"/>
                  <a:pt x="486412" y="1326016"/>
                  <a:pt x="486412" y="1316721"/>
                </a:cubicBezTo>
                <a:lnTo>
                  <a:pt x="486412" y="1307427"/>
                </a:lnTo>
                <a:lnTo>
                  <a:pt x="511198" y="1332212"/>
                </a:lnTo>
                <a:close/>
                <a:moveTo>
                  <a:pt x="1242366" y="1332212"/>
                </a:moveTo>
                <a:cubicBezTo>
                  <a:pt x="1316722" y="1335310"/>
                  <a:pt x="1322918" y="1329114"/>
                  <a:pt x="1329114" y="1329114"/>
                </a:cubicBezTo>
                <a:cubicBezTo>
                  <a:pt x="1316722" y="1332212"/>
                  <a:pt x="1282642" y="1341507"/>
                  <a:pt x="1276445" y="1341507"/>
                </a:cubicBezTo>
                <a:cubicBezTo>
                  <a:pt x="1267151" y="1341507"/>
                  <a:pt x="1264053" y="1335310"/>
                  <a:pt x="1257856" y="1335310"/>
                </a:cubicBezTo>
                <a:cubicBezTo>
                  <a:pt x="1248562" y="1335310"/>
                  <a:pt x="1245464" y="1344605"/>
                  <a:pt x="1239267" y="1344605"/>
                </a:cubicBezTo>
                <a:cubicBezTo>
                  <a:pt x="1229973" y="1344605"/>
                  <a:pt x="1233071" y="1335310"/>
                  <a:pt x="1226875" y="1335310"/>
                </a:cubicBezTo>
                <a:cubicBezTo>
                  <a:pt x="1217580" y="1335310"/>
                  <a:pt x="1226875" y="1341507"/>
                  <a:pt x="1220678" y="1341507"/>
                </a:cubicBezTo>
                <a:cubicBezTo>
                  <a:pt x="1217580" y="1341507"/>
                  <a:pt x="1217580" y="1332212"/>
                  <a:pt x="1198991" y="1335310"/>
                </a:cubicBezTo>
                <a:cubicBezTo>
                  <a:pt x="1195893" y="1335310"/>
                  <a:pt x="1195893" y="1332212"/>
                  <a:pt x="1192795" y="1329114"/>
                </a:cubicBezTo>
                <a:cubicBezTo>
                  <a:pt x="1186598" y="1332212"/>
                  <a:pt x="1186598" y="1338409"/>
                  <a:pt x="1177304" y="1338409"/>
                </a:cubicBezTo>
                <a:cubicBezTo>
                  <a:pt x="1171108" y="1338409"/>
                  <a:pt x="1164911" y="1326016"/>
                  <a:pt x="1158715" y="1326016"/>
                </a:cubicBezTo>
                <a:cubicBezTo>
                  <a:pt x="1149420" y="1322918"/>
                  <a:pt x="1124635" y="1326016"/>
                  <a:pt x="1118439" y="1310525"/>
                </a:cubicBezTo>
                <a:lnTo>
                  <a:pt x="1099850" y="1310525"/>
                </a:lnTo>
                <a:cubicBezTo>
                  <a:pt x="1096752" y="1316721"/>
                  <a:pt x="1093653" y="1326016"/>
                  <a:pt x="1087457" y="1332212"/>
                </a:cubicBezTo>
                <a:lnTo>
                  <a:pt x="1071966" y="1329114"/>
                </a:lnTo>
                <a:cubicBezTo>
                  <a:pt x="1078163" y="1329114"/>
                  <a:pt x="1084359" y="1326016"/>
                  <a:pt x="1090555" y="1322918"/>
                </a:cubicBezTo>
                <a:cubicBezTo>
                  <a:pt x="1090555" y="1322918"/>
                  <a:pt x="1087457" y="1319820"/>
                  <a:pt x="1084359" y="1319820"/>
                </a:cubicBezTo>
                <a:cubicBezTo>
                  <a:pt x="1087457" y="1313623"/>
                  <a:pt x="1093653" y="1304329"/>
                  <a:pt x="1099850" y="1304329"/>
                </a:cubicBezTo>
                <a:cubicBezTo>
                  <a:pt x="1109144" y="1304329"/>
                  <a:pt x="1192795" y="1329114"/>
                  <a:pt x="1242366" y="1332212"/>
                </a:cubicBezTo>
                <a:close/>
                <a:moveTo>
                  <a:pt x="1350801" y="1332212"/>
                </a:moveTo>
                <a:cubicBezTo>
                  <a:pt x="1350801" y="1332212"/>
                  <a:pt x="1344605" y="1329114"/>
                  <a:pt x="1341507" y="1326016"/>
                </a:cubicBezTo>
                <a:cubicBezTo>
                  <a:pt x="1360096" y="1319820"/>
                  <a:pt x="1378685" y="1313623"/>
                  <a:pt x="1397274" y="1301231"/>
                </a:cubicBezTo>
                <a:cubicBezTo>
                  <a:pt x="1403470" y="1326016"/>
                  <a:pt x="1360096" y="1307427"/>
                  <a:pt x="1350801" y="1332212"/>
                </a:cubicBezTo>
                <a:close/>
                <a:moveTo>
                  <a:pt x="1459237" y="1316721"/>
                </a:moveTo>
                <a:cubicBezTo>
                  <a:pt x="1465434" y="1307427"/>
                  <a:pt x="1474728" y="1298132"/>
                  <a:pt x="1484023" y="1291936"/>
                </a:cubicBezTo>
                <a:cubicBezTo>
                  <a:pt x="1480924" y="1304329"/>
                  <a:pt x="1471630" y="1310525"/>
                  <a:pt x="1459237" y="1316721"/>
                </a:cubicBezTo>
                <a:close/>
                <a:moveTo>
                  <a:pt x="641321" y="1295034"/>
                </a:moveTo>
                <a:cubicBezTo>
                  <a:pt x="635125" y="1301231"/>
                  <a:pt x="628928" y="1310525"/>
                  <a:pt x="625830" y="1316721"/>
                </a:cubicBezTo>
                <a:cubicBezTo>
                  <a:pt x="625830" y="1316721"/>
                  <a:pt x="622732" y="1316721"/>
                  <a:pt x="622732" y="1310525"/>
                </a:cubicBezTo>
                <a:cubicBezTo>
                  <a:pt x="622732" y="1301231"/>
                  <a:pt x="628928" y="1295034"/>
                  <a:pt x="635125" y="1291936"/>
                </a:cubicBezTo>
                <a:cubicBezTo>
                  <a:pt x="635125" y="1291936"/>
                  <a:pt x="638223" y="1291936"/>
                  <a:pt x="641321" y="1295034"/>
                </a:cubicBezTo>
                <a:close/>
                <a:moveTo>
                  <a:pt x="446136" y="1319820"/>
                </a:moveTo>
                <a:cubicBezTo>
                  <a:pt x="443038" y="1319820"/>
                  <a:pt x="439940" y="1316721"/>
                  <a:pt x="436842" y="1313623"/>
                </a:cubicBezTo>
                <a:lnTo>
                  <a:pt x="436842" y="1291936"/>
                </a:lnTo>
                <a:cubicBezTo>
                  <a:pt x="443038" y="1298132"/>
                  <a:pt x="443038" y="1307427"/>
                  <a:pt x="446136" y="1319820"/>
                </a:cubicBezTo>
                <a:close/>
                <a:moveTo>
                  <a:pt x="325308" y="1310525"/>
                </a:moveTo>
                <a:cubicBezTo>
                  <a:pt x="328406" y="1316721"/>
                  <a:pt x="334602" y="1316721"/>
                  <a:pt x="356289" y="1313623"/>
                </a:cubicBezTo>
                <a:cubicBezTo>
                  <a:pt x="346995" y="1329114"/>
                  <a:pt x="328406" y="1344605"/>
                  <a:pt x="312915" y="1356998"/>
                </a:cubicBezTo>
                <a:cubicBezTo>
                  <a:pt x="312915" y="1350801"/>
                  <a:pt x="309817" y="1341507"/>
                  <a:pt x="309817" y="1335310"/>
                </a:cubicBezTo>
                <a:cubicBezTo>
                  <a:pt x="309817" y="1329114"/>
                  <a:pt x="312915" y="1298132"/>
                  <a:pt x="331504" y="1291936"/>
                </a:cubicBezTo>
                <a:cubicBezTo>
                  <a:pt x="331504" y="1301231"/>
                  <a:pt x="325308" y="1307427"/>
                  <a:pt x="325308" y="1310525"/>
                </a:cubicBezTo>
                <a:close/>
                <a:moveTo>
                  <a:pt x="294326" y="1366292"/>
                </a:moveTo>
                <a:cubicBezTo>
                  <a:pt x="281933" y="1372488"/>
                  <a:pt x="266442" y="1384881"/>
                  <a:pt x="257148" y="1384881"/>
                </a:cubicBezTo>
                <a:cubicBezTo>
                  <a:pt x="244755" y="1384881"/>
                  <a:pt x="241657" y="1360096"/>
                  <a:pt x="241657" y="1356998"/>
                </a:cubicBezTo>
                <a:cubicBezTo>
                  <a:pt x="241657" y="1332212"/>
                  <a:pt x="269541" y="1298132"/>
                  <a:pt x="294326" y="1291936"/>
                </a:cubicBezTo>
                <a:lnTo>
                  <a:pt x="294326" y="1366292"/>
                </a:lnTo>
                <a:close/>
                <a:moveTo>
                  <a:pt x="1412765" y="1298132"/>
                </a:moveTo>
                <a:cubicBezTo>
                  <a:pt x="1409667" y="1298132"/>
                  <a:pt x="1406568" y="1295034"/>
                  <a:pt x="1403470" y="1295034"/>
                </a:cubicBezTo>
                <a:lnTo>
                  <a:pt x="1409667" y="1288838"/>
                </a:lnTo>
                <a:cubicBezTo>
                  <a:pt x="1409667" y="1295034"/>
                  <a:pt x="1412765" y="1295034"/>
                  <a:pt x="1412765" y="1298132"/>
                </a:cubicBezTo>
                <a:close/>
                <a:moveTo>
                  <a:pt x="910861" y="1276445"/>
                </a:moveTo>
                <a:cubicBezTo>
                  <a:pt x="948040" y="1335310"/>
                  <a:pt x="991414" y="1329114"/>
                  <a:pt x="1040985" y="1329114"/>
                </a:cubicBezTo>
                <a:lnTo>
                  <a:pt x="1059574" y="1329114"/>
                </a:lnTo>
                <a:lnTo>
                  <a:pt x="1059574" y="1338409"/>
                </a:lnTo>
                <a:lnTo>
                  <a:pt x="957334" y="1338409"/>
                </a:lnTo>
                <a:cubicBezTo>
                  <a:pt x="957334" y="1335310"/>
                  <a:pt x="960432" y="1329114"/>
                  <a:pt x="957334" y="1322918"/>
                </a:cubicBezTo>
                <a:cubicBezTo>
                  <a:pt x="954236" y="1326016"/>
                  <a:pt x="948040" y="1326016"/>
                  <a:pt x="941843" y="1329114"/>
                </a:cubicBezTo>
                <a:cubicBezTo>
                  <a:pt x="938745" y="1304329"/>
                  <a:pt x="917058" y="1295034"/>
                  <a:pt x="907763" y="1276445"/>
                </a:cubicBezTo>
                <a:lnTo>
                  <a:pt x="910861" y="1276445"/>
                </a:lnTo>
                <a:close/>
                <a:moveTo>
                  <a:pt x="1530495" y="1298132"/>
                </a:moveTo>
                <a:lnTo>
                  <a:pt x="1521201" y="1298132"/>
                </a:lnTo>
                <a:cubicBezTo>
                  <a:pt x="1524299" y="1288838"/>
                  <a:pt x="1527397" y="1279543"/>
                  <a:pt x="1533593" y="1273347"/>
                </a:cubicBezTo>
                <a:cubicBezTo>
                  <a:pt x="1533593" y="1291936"/>
                  <a:pt x="1530495" y="1295034"/>
                  <a:pt x="1530495" y="1298132"/>
                </a:cubicBezTo>
                <a:close/>
                <a:moveTo>
                  <a:pt x="1431354" y="1285740"/>
                </a:moveTo>
                <a:lnTo>
                  <a:pt x="1412765" y="1285740"/>
                </a:lnTo>
                <a:cubicBezTo>
                  <a:pt x="1415863" y="1282641"/>
                  <a:pt x="1422059" y="1276445"/>
                  <a:pt x="1425157" y="1270249"/>
                </a:cubicBezTo>
                <a:cubicBezTo>
                  <a:pt x="1428256" y="1273347"/>
                  <a:pt x="1431354" y="1279543"/>
                  <a:pt x="1431354" y="1285740"/>
                </a:cubicBezTo>
                <a:close/>
                <a:moveTo>
                  <a:pt x="768346" y="1335310"/>
                </a:moveTo>
                <a:cubicBezTo>
                  <a:pt x="752855" y="1335310"/>
                  <a:pt x="734266" y="1335310"/>
                  <a:pt x="718775" y="1338409"/>
                </a:cubicBezTo>
                <a:cubicBezTo>
                  <a:pt x="715677" y="1335310"/>
                  <a:pt x="712579" y="1329114"/>
                  <a:pt x="709481" y="1322918"/>
                </a:cubicBezTo>
                <a:cubicBezTo>
                  <a:pt x="706382" y="1326016"/>
                  <a:pt x="703284" y="1329114"/>
                  <a:pt x="703284" y="1332212"/>
                </a:cubicBezTo>
                <a:cubicBezTo>
                  <a:pt x="700186" y="1332212"/>
                  <a:pt x="697088" y="1326016"/>
                  <a:pt x="700186" y="1322918"/>
                </a:cubicBezTo>
                <a:cubicBezTo>
                  <a:pt x="693990" y="1319820"/>
                  <a:pt x="681597" y="1319820"/>
                  <a:pt x="678499" y="1313623"/>
                </a:cubicBezTo>
                <a:cubicBezTo>
                  <a:pt x="672303" y="1310525"/>
                  <a:pt x="669204" y="1301231"/>
                  <a:pt x="666106" y="1295034"/>
                </a:cubicBezTo>
                <a:cubicBezTo>
                  <a:pt x="659910" y="1285740"/>
                  <a:pt x="644419" y="1288838"/>
                  <a:pt x="644419" y="1270249"/>
                </a:cubicBezTo>
                <a:cubicBezTo>
                  <a:pt x="678499" y="1304329"/>
                  <a:pt x="731168" y="1341507"/>
                  <a:pt x="768346" y="1335310"/>
                </a:cubicBezTo>
                <a:close/>
                <a:moveTo>
                  <a:pt x="185890" y="1332212"/>
                </a:moveTo>
                <a:cubicBezTo>
                  <a:pt x="154908" y="1329114"/>
                  <a:pt x="142516" y="1329114"/>
                  <a:pt x="130123" y="1326016"/>
                </a:cubicBezTo>
                <a:cubicBezTo>
                  <a:pt x="139418" y="1310525"/>
                  <a:pt x="136319" y="1279543"/>
                  <a:pt x="164203" y="1270249"/>
                </a:cubicBezTo>
                <a:cubicBezTo>
                  <a:pt x="170399" y="1288838"/>
                  <a:pt x="179694" y="1310525"/>
                  <a:pt x="185890" y="1332212"/>
                </a:cubicBezTo>
                <a:close/>
                <a:moveTo>
                  <a:pt x="1719483" y="1335310"/>
                </a:moveTo>
                <a:cubicBezTo>
                  <a:pt x="1719483" y="1344605"/>
                  <a:pt x="1716385" y="1353899"/>
                  <a:pt x="1716385" y="1363194"/>
                </a:cubicBezTo>
                <a:cubicBezTo>
                  <a:pt x="1660618" y="1329114"/>
                  <a:pt x="1673011" y="1350801"/>
                  <a:pt x="1673011" y="1310525"/>
                </a:cubicBezTo>
                <a:cubicBezTo>
                  <a:pt x="1673011" y="1301231"/>
                  <a:pt x="1669913" y="1282641"/>
                  <a:pt x="1666815" y="1267151"/>
                </a:cubicBezTo>
                <a:cubicBezTo>
                  <a:pt x="1703993" y="1279543"/>
                  <a:pt x="1719483" y="1310525"/>
                  <a:pt x="1719483" y="1335310"/>
                </a:cubicBezTo>
                <a:close/>
                <a:moveTo>
                  <a:pt x="1654422" y="1304329"/>
                </a:moveTo>
                <a:cubicBezTo>
                  <a:pt x="1654422" y="1313623"/>
                  <a:pt x="1651324" y="1322918"/>
                  <a:pt x="1651324" y="1329114"/>
                </a:cubicBezTo>
                <a:cubicBezTo>
                  <a:pt x="1635833" y="1319820"/>
                  <a:pt x="1620342" y="1307427"/>
                  <a:pt x="1607949" y="1291936"/>
                </a:cubicBezTo>
                <a:cubicBezTo>
                  <a:pt x="1614146" y="1288838"/>
                  <a:pt x="1623440" y="1288838"/>
                  <a:pt x="1632735" y="1291936"/>
                </a:cubicBezTo>
                <a:cubicBezTo>
                  <a:pt x="1635833" y="1282641"/>
                  <a:pt x="1632735" y="1273347"/>
                  <a:pt x="1632735" y="1264052"/>
                </a:cubicBezTo>
                <a:cubicBezTo>
                  <a:pt x="1638931" y="1267151"/>
                  <a:pt x="1654422" y="1291936"/>
                  <a:pt x="1654422" y="1304329"/>
                </a:cubicBezTo>
                <a:close/>
                <a:moveTo>
                  <a:pt x="1759760" y="1288838"/>
                </a:moveTo>
                <a:cubicBezTo>
                  <a:pt x="1759760" y="1295034"/>
                  <a:pt x="1756661" y="1307427"/>
                  <a:pt x="1753563" y="1316721"/>
                </a:cubicBezTo>
                <a:cubicBezTo>
                  <a:pt x="1747367" y="1298132"/>
                  <a:pt x="1747367" y="1276445"/>
                  <a:pt x="1744269" y="1254758"/>
                </a:cubicBezTo>
                <a:cubicBezTo>
                  <a:pt x="1750465" y="1260954"/>
                  <a:pt x="1759760" y="1276445"/>
                  <a:pt x="1759760" y="1288838"/>
                </a:cubicBezTo>
                <a:close/>
                <a:moveTo>
                  <a:pt x="278835" y="1260954"/>
                </a:moveTo>
                <a:cubicBezTo>
                  <a:pt x="285031" y="1260954"/>
                  <a:pt x="291228" y="1257856"/>
                  <a:pt x="303621" y="1254758"/>
                </a:cubicBezTo>
                <a:lnTo>
                  <a:pt x="309817" y="1260954"/>
                </a:lnTo>
                <a:cubicBezTo>
                  <a:pt x="288130" y="1276445"/>
                  <a:pt x="266442" y="1285740"/>
                  <a:pt x="244755" y="1304329"/>
                </a:cubicBezTo>
                <a:cubicBezTo>
                  <a:pt x="244755" y="1288838"/>
                  <a:pt x="260246" y="1264052"/>
                  <a:pt x="266442" y="1254758"/>
                </a:cubicBezTo>
                <a:cubicBezTo>
                  <a:pt x="269541" y="1254758"/>
                  <a:pt x="269541" y="1260954"/>
                  <a:pt x="278835" y="1260954"/>
                </a:cubicBezTo>
                <a:close/>
                <a:moveTo>
                  <a:pt x="1443746" y="1264052"/>
                </a:moveTo>
                <a:cubicBezTo>
                  <a:pt x="1440648" y="1264052"/>
                  <a:pt x="1434452" y="1267151"/>
                  <a:pt x="1428256" y="1267151"/>
                </a:cubicBezTo>
                <a:cubicBezTo>
                  <a:pt x="1431354" y="1260954"/>
                  <a:pt x="1437550" y="1251660"/>
                  <a:pt x="1443746" y="1245463"/>
                </a:cubicBezTo>
                <a:lnTo>
                  <a:pt x="1443746" y="1264052"/>
                </a:lnTo>
                <a:close/>
                <a:moveTo>
                  <a:pt x="1846508" y="1285740"/>
                </a:moveTo>
                <a:lnTo>
                  <a:pt x="1846508" y="1295034"/>
                </a:lnTo>
                <a:cubicBezTo>
                  <a:pt x="1843410" y="1295034"/>
                  <a:pt x="1837214" y="1298132"/>
                  <a:pt x="1796938" y="1298132"/>
                </a:cubicBezTo>
                <a:cubicBezTo>
                  <a:pt x="1803134" y="1279543"/>
                  <a:pt x="1809330" y="1260954"/>
                  <a:pt x="1812428" y="1242365"/>
                </a:cubicBezTo>
                <a:cubicBezTo>
                  <a:pt x="1827919" y="1242365"/>
                  <a:pt x="1843410" y="1273347"/>
                  <a:pt x="1846508" y="1285740"/>
                </a:cubicBezTo>
                <a:close/>
                <a:moveTo>
                  <a:pt x="1682305" y="1236169"/>
                </a:moveTo>
                <a:cubicBezTo>
                  <a:pt x="1691600" y="1236169"/>
                  <a:pt x="1691600" y="1233071"/>
                  <a:pt x="1691600" y="1229973"/>
                </a:cubicBezTo>
                <a:cubicBezTo>
                  <a:pt x="1703993" y="1239267"/>
                  <a:pt x="1713287" y="1257856"/>
                  <a:pt x="1716385" y="1273347"/>
                </a:cubicBezTo>
                <a:cubicBezTo>
                  <a:pt x="1697796" y="1264052"/>
                  <a:pt x="1669913" y="1245463"/>
                  <a:pt x="1657520" y="1242365"/>
                </a:cubicBezTo>
                <a:cubicBezTo>
                  <a:pt x="1657520" y="1239267"/>
                  <a:pt x="1660618" y="1233071"/>
                  <a:pt x="1660618" y="1226874"/>
                </a:cubicBezTo>
                <a:cubicBezTo>
                  <a:pt x="1666815" y="1229973"/>
                  <a:pt x="1676109" y="1236169"/>
                  <a:pt x="1682305" y="1236169"/>
                </a:cubicBezTo>
                <a:close/>
                <a:moveTo>
                  <a:pt x="1453041" y="1229973"/>
                </a:moveTo>
                <a:cubicBezTo>
                  <a:pt x="1459237" y="1220678"/>
                  <a:pt x="1465434" y="1208285"/>
                  <a:pt x="1471630" y="1198991"/>
                </a:cubicBezTo>
                <a:cubicBezTo>
                  <a:pt x="1468532" y="1208285"/>
                  <a:pt x="1462335" y="1220678"/>
                  <a:pt x="1453041" y="1229973"/>
                </a:cubicBezTo>
                <a:close/>
                <a:moveTo>
                  <a:pt x="545278" y="1360096"/>
                </a:moveTo>
                <a:cubicBezTo>
                  <a:pt x="535983" y="1360096"/>
                  <a:pt x="526689" y="1363194"/>
                  <a:pt x="517394" y="1363194"/>
                </a:cubicBezTo>
                <a:cubicBezTo>
                  <a:pt x="430645" y="1363194"/>
                  <a:pt x="331504" y="1310525"/>
                  <a:pt x="294326" y="1198991"/>
                </a:cubicBezTo>
                <a:cubicBezTo>
                  <a:pt x="340799" y="1307427"/>
                  <a:pt x="464725" y="1356998"/>
                  <a:pt x="545278" y="1360096"/>
                </a:cubicBezTo>
                <a:close/>
                <a:moveTo>
                  <a:pt x="638223" y="1245463"/>
                </a:moveTo>
                <a:lnTo>
                  <a:pt x="638223" y="1267151"/>
                </a:lnTo>
                <a:cubicBezTo>
                  <a:pt x="616536" y="1254758"/>
                  <a:pt x="619634" y="1226874"/>
                  <a:pt x="610339" y="1208285"/>
                </a:cubicBezTo>
                <a:lnTo>
                  <a:pt x="601045" y="1208285"/>
                </a:lnTo>
                <a:lnTo>
                  <a:pt x="594848" y="1214482"/>
                </a:lnTo>
                <a:cubicBezTo>
                  <a:pt x="591750" y="1211384"/>
                  <a:pt x="588652" y="1208285"/>
                  <a:pt x="585554" y="1208285"/>
                </a:cubicBezTo>
                <a:cubicBezTo>
                  <a:pt x="582456" y="1211384"/>
                  <a:pt x="585554" y="1217580"/>
                  <a:pt x="585554" y="1223776"/>
                </a:cubicBezTo>
                <a:cubicBezTo>
                  <a:pt x="576259" y="1223776"/>
                  <a:pt x="560768" y="1226874"/>
                  <a:pt x="551474" y="1226874"/>
                </a:cubicBezTo>
                <a:cubicBezTo>
                  <a:pt x="545278" y="1226874"/>
                  <a:pt x="545278" y="1220678"/>
                  <a:pt x="535983" y="1220678"/>
                </a:cubicBezTo>
                <a:cubicBezTo>
                  <a:pt x="529787" y="1220678"/>
                  <a:pt x="514296" y="1226874"/>
                  <a:pt x="508100" y="1226874"/>
                </a:cubicBezTo>
                <a:cubicBezTo>
                  <a:pt x="492609" y="1226874"/>
                  <a:pt x="461627" y="1217580"/>
                  <a:pt x="452333" y="1198991"/>
                </a:cubicBezTo>
                <a:cubicBezTo>
                  <a:pt x="470922" y="1211384"/>
                  <a:pt x="508100" y="1214482"/>
                  <a:pt x="529787" y="1214482"/>
                </a:cubicBezTo>
                <a:cubicBezTo>
                  <a:pt x="551474" y="1214482"/>
                  <a:pt x="591750" y="1205187"/>
                  <a:pt x="616536" y="1192795"/>
                </a:cubicBezTo>
                <a:cubicBezTo>
                  <a:pt x="619634" y="1208285"/>
                  <a:pt x="638223" y="1236169"/>
                  <a:pt x="638223" y="1245463"/>
                </a:cubicBezTo>
                <a:close/>
                <a:moveTo>
                  <a:pt x="1459237" y="1344605"/>
                </a:moveTo>
                <a:lnTo>
                  <a:pt x="1412765" y="1344605"/>
                </a:lnTo>
                <a:cubicBezTo>
                  <a:pt x="1412765" y="1341507"/>
                  <a:pt x="1415863" y="1338409"/>
                  <a:pt x="1418961" y="1335310"/>
                </a:cubicBezTo>
                <a:cubicBezTo>
                  <a:pt x="1431354" y="1335310"/>
                  <a:pt x="1446845" y="1338409"/>
                  <a:pt x="1459237" y="1335310"/>
                </a:cubicBezTo>
                <a:cubicBezTo>
                  <a:pt x="1477826" y="1332212"/>
                  <a:pt x="1496415" y="1326016"/>
                  <a:pt x="1515004" y="1319820"/>
                </a:cubicBezTo>
                <a:cubicBezTo>
                  <a:pt x="1567673" y="1301231"/>
                  <a:pt x="1632735" y="1242365"/>
                  <a:pt x="1660618" y="1186598"/>
                </a:cubicBezTo>
                <a:cubicBezTo>
                  <a:pt x="1645127" y="1267151"/>
                  <a:pt x="1527397" y="1344605"/>
                  <a:pt x="1459237" y="1344605"/>
                </a:cubicBezTo>
                <a:close/>
                <a:moveTo>
                  <a:pt x="1710189" y="1192795"/>
                </a:moveTo>
                <a:lnTo>
                  <a:pt x="1710189" y="1214482"/>
                </a:lnTo>
                <a:cubicBezTo>
                  <a:pt x="1700894" y="1208285"/>
                  <a:pt x="1688502" y="1198991"/>
                  <a:pt x="1676109" y="1195893"/>
                </a:cubicBezTo>
                <a:cubicBezTo>
                  <a:pt x="1676109" y="1192795"/>
                  <a:pt x="1679207" y="1186598"/>
                  <a:pt x="1682305" y="1180402"/>
                </a:cubicBezTo>
                <a:cubicBezTo>
                  <a:pt x="1691600" y="1186598"/>
                  <a:pt x="1700894" y="1189696"/>
                  <a:pt x="1710189" y="1192795"/>
                </a:cubicBezTo>
                <a:close/>
                <a:moveTo>
                  <a:pt x="424449" y="1168009"/>
                </a:moveTo>
                <a:cubicBezTo>
                  <a:pt x="427547" y="1226874"/>
                  <a:pt x="495707" y="1239267"/>
                  <a:pt x="532885" y="1239267"/>
                </a:cubicBezTo>
                <a:cubicBezTo>
                  <a:pt x="554572" y="1239267"/>
                  <a:pt x="570063" y="1239267"/>
                  <a:pt x="604143" y="1223776"/>
                </a:cubicBezTo>
                <a:cubicBezTo>
                  <a:pt x="607241" y="1229973"/>
                  <a:pt x="607241" y="1233071"/>
                  <a:pt x="607241" y="1242365"/>
                </a:cubicBezTo>
                <a:cubicBezTo>
                  <a:pt x="607241" y="1248562"/>
                  <a:pt x="607241" y="1257856"/>
                  <a:pt x="601045" y="1267151"/>
                </a:cubicBezTo>
                <a:cubicBezTo>
                  <a:pt x="594848" y="1270249"/>
                  <a:pt x="582456" y="1270249"/>
                  <a:pt x="576259" y="1276445"/>
                </a:cubicBezTo>
                <a:cubicBezTo>
                  <a:pt x="563867" y="1285740"/>
                  <a:pt x="554572" y="1304329"/>
                  <a:pt x="545278" y="1316721"/>
                </a:cubicBezTo>
                <a:lnTo>
                  <a:pt x="535983" y="1316721"/>
                </a:lnTo>
                <a:cubicBezTo>
                  <a:pt x="535983" y="1313623"/>
                  <a:pt x="532885" y="1310525"/>
                  <a:pt x="532885" y="1301231"/>
                </a:cubicBezTo>
                <a:cubicBezTo>
                  <a:pt x="532885" y="1295034"/>
                  <a:pt x="542179" y="1273347"/>
                  <a:pt x="551474" y="1254758"/>
                </a:cubicBezTo>
                <a:cubicBezTo>
                  <a:pt x="545278" y="1254758"/>
                  <a:pt x="539081" y="1251660"/>
                  <a:pt x="532885" y="1251660"/>
                </a:cubicBezTo>
                <a:cubicBezTo>
                  <a:pt x="520492" y="1251660"/>
                  <a:pt x="495707" y="1267151"/>
                  <a:pt x="489511" y="1279543"/>
                </a:cubicBezTo>
                <a:cubicBezTo>
                  <a:pt x="477118" y="1270249"/>
                  <a:pt x="458529" y="1260954"/>
                  <a:pt x="449234" y="1260954"/>
                </a:cubicBezTo>
                <a:cubicBezTo>
                  <a:pt x="443038" y="1260954"/>
                  <a:pt x="433744" y="1267151"/>
                  <a:pt x="427547" y="1267151"/>
                </a:cubicBezTo>
                <a:cubicBezTo>
                  <a:pt x="412056" y="1267151"/>
                  <a:pt x="393467" y="1229973"/>
                  <a:pt x="371780" y="1239267"/>
                </a:cubicBezTo>
                <a:lnTo>
                  <a:pt x="362486" y="1239267"/>
                </a:lnTo>
                <a:cubicBezTo>
                  <a:pt x="362486" y="1233071"/>
                  <a:pt x="359388" y="1226874"/>
                  <a:pt x="359388" y="1220678"/>
                </a:cubicBezTo>
                <a:cubicBezTo>
                  <a:pt x="359388" y="1198991"/>
                  <a:pt x="374878" y="1174206"/>
                  <a:pt x="405860" y="1168009"/>
                </a:cubicBezTo>
                <a:lnTo>
                  <a:pt x="424449" y="1168009"/>
                </a:lnTo>
                <a:close/>
                <a:moveTo>
                  <a:pt x="281933" y="1214482"/>
                </a:moveTo>
                <a:cubicBezTo>
                  <a:pt x="281933" y="1223776"/>
                  <a:pt x="260246" y="1229973"/>
                  <a:pt x="250952" y="1242365"/>
                </a:cubicBezTo>
                <a:cubicBezTo>
                  <a:pt x="247853" y="1239267"/>
                  <a:pt x="247853" y="1239267"/>
                  <a:pt x="247853" y="1229973"/>
                </a:cubicBezTo>
                <a:cubicBezTo>
                  <a:pt x="247853" y="1208285"/>
                  <a:pt x="260246" y="1220678"/>
                  <a:pt x="275737" y="1205187"/>
                </a:cubicBezTo>
                <a:lnTo>
                  <a:pt x="275737" y="1192795"/>
                </a:lnTo>
                <a:lnTo>
                  <a:pt x="260246" y="1192795"/>
                </a:lnTo>
                <a:lnTo>
                  <a:pt x="260246" y="1183500"/>
                </a:lnTo>
                <a:cubicBezTo>
                  <a:pt x="263344" y="1177304"/>
                  <a:pt x="266442" y="1171107"/>
                  <a:pt x="272639" y="1168009"/>
                </a:cubicBezTo>
                <a:cubicBezTo>
                  <a:pt x="272639" y="1183500"/>
                  <a:pt x="281933" y="1208285"/>
                  <a:pt x="281933" y="1214482"/>
                </a:cubicBezTo>
                <a:close/>
                <a:moveTo>
                  <a:pt x="133221" y="1164911"/>
                </a:moveTo>
                <a:cubicBezTo>
                  <a:pt x="136319" y="1183500"/>
                  <a:pt x="148712" y="1217580"/>
                  <a:pt x="148712" y="1223776"/>
                </a:cubicBezTo>
                <a:cubicBezTo>
                  <a:pt x="148712" y="1233071"/>
                  <a:pt x="142516" y="1242365"/>
                  <a:pt x="139418" y="1248562"/>
                </a:cubicBezTo>
                <a:cubicBezTo>
                  <a:pt x="111534" y="1245463"/>
                  <a:pt x="89847" y="1208285"/>
                  <a:pt x="80552" y="1192795"/>
                </a:cubicBezTo>
                <a:cubicBezTo>
                  <a:pt x="92945" y="1180402"/>
                  <a:pt x="108436" y="1171107"/>
                  <a:pt x="123927" y="1164911"/>
                </a:cubicBezTo>
                <a:lnTo>
                  <a:pt x="133221" y="1164911"/>
                </a:lnTo>
                <a:close/>
                <a:moveTo>
                  <a:pt x="907763" y="1267151"/>
                </a:moveTo>
                <a:lnTo>
                  <a:pt x="901567" y="1273347"/>
                </a:lnTo>
                <a:cubicBezTo>
                  <a:pt x="889174" y="1260954"/>
                  <a:pt x="886076" y="1257856"/>
                  <a:pt x="892272" y="1239267"/>
                </a:cubicBezTo>
                <a:cubicBezTo>
                  <a:pt x="870585" y="1239267"/>
                  <a:pt x="876782" y="1211384"/>
                  <a:pt x="876782" y="1205187"/>
                </a:cubicBezTo>
                <a:cubicBezTo>
                  <a:pt x="873683" y="1202089"/>
                  <a:pt x="867487" y="1205187"/>
                  <a:pt x="861291" y="1202089"/>
                </a:cubicBezTo>
                <a:cubicBezTo>
                  <a:pt x="864389" y="1202089"/>
                  <a:pt x="867487" y="1202089"/>
                  <a:pt x="870585" y="1198991"/>
                </a:cubicBezTo>
                <a:cubicBezTo>
                  <a:pt x="864389" y="1192795"/>
                  <a:pt x="858193" y="1186598"/>
                  <a:pt x="855094" y="1189696"/>
                </a:cubicBezTo>
                <a:cubicBezTo>
                  <a:pt x="858193" y="1186598"/>
                  <a:pt x="861291" y="1180402"/>
                  <a:pt x="861291" y="1171107"/>
                </a:cubicBezTo>
                <a:cubicBezTo>
                  <a:pt x="858193" y="1171107"/>
                  <a:pt x="851996" y="1174206"/>
                  <a:pt x="845800" y="1171107"/>
                </a:cubicBezTo>
                <a:lnTo>
                  <a:pt x="855094" y="1161813"/>
                </a:lnTo>
                <a:cubicBezTo>
                  <a:pt x="876782" y="1195893"/>
                  <a:pt x="892272" y="1233071"/>
                  <a:pt x="907763" y="1267151"/>
                </a:cubicBezTo>
                <a:close/>
                <a:moveTo>
                  <a:pt x="443038" y="1183500"/>
                </a:moveTo>
                <a:lnTo>
                  <a:pt x="449234" y="1177304"/>
                </a:lnTo>
                <a:cubicBezTo>
                  <a:pt x="449234" y="1177304"/>
                  <a:pt x="449234" y="1180402"/>
                  <a:pt x="452333" y="1183500"/>
                </a:cubicBezTo>
                <a:lnTo>
                  <a:pt x="443038" y="1192795"/>
                </a:lnTo>
                <a:cubicBezTo>
                  <a:pt x="439940" y="1186598"/>
                  <a:pt x="436842" y="1177304"/>
                  <a:pt x="433744" y="1168009"/>
                </a:cubicBezTo>
                <a:lnTo>
                  <a:pt x="436842" y="1161813"/>
                </a:lnTo>
                <a:cubicBezTo>
                  <a:pt x="436842" y="1168009"/>
                  <a:pt x="439940" y="1177304"/>
                  <a:pt x="443038" y="1183500"/>
                </a:cubicBezTo>
                <a:close/>
                <a:moveTo>
                  <a:pt x="799327" y="1161813"/>
                </a:moveTo>
                <a:lnTo>
                  <a:pt x="799327" y="1186598"/>
                </a:lnTo>
                <a:cubicBezTo>
                  <a:pt x="796229" y="1189696"/>
                  <a:pt x="793131" y="1186598"/>
                  <a:pt x="793131" y="1192795"/>
                </a:cubicBezTo>
                <a:cubicBezTo>
                  <a:pt x="793131" y="1202089"/>
                  <a:pt x="802426" y="1195893"/>
                  <a:pt x="802426" y="1205187"/>
                </a:cubicBezTo>
                <a:cubicBezTo>
                  <a:pt x="802426" y="1211384"/>
                  <a:pt x="793131" y="1202089"/>
                  <a:pt x="793131" y="1211384"/>
                </a:cubicBezTo>
                <a:cubicBezTo>
                  <a:pt x="793131" y="1217580"/>
                  <a:pt x="802426" y="1220678"/>
                  <a:pt x="802426" y="1223776"/>
                </a:cubicBezTo>
                <a:cubicBezTo>
                  <a:pt x="799327" y="1223776"/>
                  <a:pt x="796229" y="1223776"/>
                  <a:pt x="793131" y="1226874"/>
                </a:cubicBezTo>
                <a:cubicBezTo>
                  <a:pt x="796229" y="1233071"/>
                  <a:pt x="802426" y="1239267"/>
                  <a:pt x="802426" y="1248562"/>
                </a:cubicBezTo>
                <a:cubicBezTo>
                  <a:pt x="802426" y="1254758"/>
                  <a:pt x="793131" y="1257856"/>
                  <a:pt x="793131" y="1264052"/>
                </a:cubicBezTo>
                <a:cubicBezTo>
                  <a:pt x="793131" y="1273347"/>
                  <a:pt x="799327" y="1273347"/>
                  <a:pt x="802426" y="1276445"/>
                </a:cubicBezTo>
                <a:cubicBezTo>
                  <a:pt x="799327" y="1279543"/>
                  <a:pt x="793131" y="1279543"/>
                  <a:pt x="790033" y="1282641"/>
                </a:cubicBezTo>
                <a:cubicBezTo>
                  <a:pt x="793131" y="1285740"/>
                  <a:pt x="799327" y="1288838"/>
                  <a:pt x="802426" y="1298132"/>
                </a:cubicBezTo>
                <a:cubicBezTo>
                  <a:pt x="799327" y="1298132"/>
                  <a:pt x="793131" y="1298132"/>
                  <a:pt x="790033" y="1295034"/>
                </a:cubicBezTo>
                <a:lnTo>
                  <a:pt x="783837" y="1301231"/>
                </a:lnTo>
                <a:cubicBezTo>
                  <a:pt x="786935" y="1307427"/>
                  <a:pt x="793131" y="1310525"/>
                  <a:pt x="796229" y="1313623"/>
                </a:cubicBezTo>
                <a:cubicBezTo>
                  <a:pt x="783837" y="1316721"/>
                  <a:pt x="780738" y="1313623"/>
                  <a:pt x="777640" y="1313623"/>
                </a:cubicBezTo>
                <a:cubicBezTo>
                  <a:pt x="783837" y="1304329"/>
                  <a:pt x="786935" y="1291936"/>
                  <a:pt x="790033" y="1279543"/>
                </a:cubicBezTo>
                <a:cubicBezTo>
                  <a:pt x="790033" y="1171107"/>
                  <a:pt x="793131" y="1164911"/>
                  <a:pt x="793131" y="1158715"/>
                </a:cubicBezTo>
                <a:cubicBezTo>
                  <a:pt x="793131" y="1158715"/>
                  <a:pt x="796229" y="1161813"/>
                  <a:pt x="799327" y="1161813"/>
                </a:cubicBezTo>
                <a:close/>
                <a:moveTo>
                  <a:pt x="371780" y="1161813"/>
                </a:moveTo>
                <a:cubicBezTo>
                  <a:pt x="362486" y="1174206"/>
                  <a:pt x="346995" y="1189696"/>
                  <a:pt x="337700" y="1202089"/>
                </a:cubicBezTo>
                <a:cubicBezTo>
                  <a:pt x="337700" y="1205187"/>
                  <a:pt x="334602" y="1208285"/>
                  <a:pt x="328406" y="1208285"/>
                </a:cubicBezTo>
                <a:cubicBezTo>
                  <a:pt x="319111" y="1208285"/>
                  <a:pt x="312915" y="1183500"/>
                  <a:pt x="312915" y="1177304"/>
                </a:cubicBezTo>
                <a:cubicBezTo>
                  <a:pt x="312915" y="1161813"/>
                  <a:pt x="340799" y="1158715"/>
                  <a:pt x="353191" y="1158715"/>
                </a:cubicBezTo>
                <a:cubicBezTo>
                  <a:pt x="359388" y="1158715"/>
                  <a:pt x="365584" y="1158715"/>
                  <a:pt x="371780" y="1161813"/>
                </a:cubicBezTo>
                <a:close/>
                <a:moveTo>
                  <a:pt x="1480924" y="1186598"/>
                </a:moveTo>
                <a:cubicBezTo>
                  <a:pt x="1487121" y="1174206"/>
                  <a:pt x="1496415" y="1161813"/>
                  <a:pt x="1502612" y="1149420"/>
                </a:cubicBezTo>
                <a:cubicBezTo>
                  <a:pt x="1505710" y="1155617"/>
                  <a:pt x="1493317" y="1183500"/>
                  <a:pt x="1480924" y="1186598"/>
                </a:cubicBezTo>
                <a:close/>
                <a:moveTo>
                  <a:pt x="1697796" y="1155617"/>
                </a:moveTo>
                <a:lnTo>
                  <a:pt x="1697796" y="1164911"/>
                </a:lnTo>
                <a:lnTo>
                  <a:pt x="1685404" y="1164911"/>
                </a:lnTo>
                <a:cubicBezTo>
                  <a:pt x="1685404" y="1152518"/>
                  <a:pt x="1688502" y="1149420"/>
                  <a:pt x="1688502" y="1146322"/>
                </a:cubicBezTo>
                <a:lnTo>
                  <a:pt x="1697796" y="1155617"/>
                </a:lnTo>
                <a:close/>
                <a:moveTo>
                  <a:pt x="842702" y="1155617"/>
                </a:moveTo>
                <a:lnTo>
                  <a:pt x="842702" y="1146322"/>
                </a:lnTo>
                <a:lnTo>
                  <a:pt x="842702" y="1155617"/>
                </a:lnTo>
                <a:close/>
                <a:moveTo>
                  <a:pt x="1601753" y="1183500"/>
                </a:moveTo>
                <a:cubicBezTo>
                  <a:pt x="1601753" y="1217580"/>
                  <a:pt x="1598655" y="1217580"/>
                  <a:pt x="1598655" y="1220678"/>
                </a:cubicBezTo>
                <a:cubicBezTo>
                  <a:pt x="1583164" y="1211384"/>
                  <a:pt x="1549084" y="1220678"/>
                  <a:pt x="1545986" y="1248562"/>
                </a:cubicBezTo>
                <a:cubicBezTo>
                  <a:pt x="1539790" y="1245463"/>
                  <a:pt x="1527397" y="1242365"/>
                  <a:pt x="1521201" y="1242365"/>
                </a:cubicBezTo>
                <a:cubicBezTo>
                  <a:pt x="1511906" y="1242365"/>
                  <a:pt x="1484023" y="1257856"/>
                  <a:pt x="1477826" y="1257856"/>
                </a:cubicBezTo>
                <a:cubicBezTo>
                  <a:pt x="1468532" y="1257856"/>
                  <a:pt x="1468532" y="1248562"/>
                  <a:pt x="1462335" y="1245463"/>
                </a:cubicBezTo>
                <a:cubicBezTo>
                  <a:pt x="1465434" y="1233071"/>
                  <a:pt x="1521201" y="1143224"/>
                  <a:pt x="1536692" y="1143224"/>
                </a:cubicBezTo>
                <a:cubicBezTo>
                  <a:pt x="1549084" y="1143224"/>
                  <a:pt x="1598655" y="1158715"/>
                  <a:pt x="1601753" y="1183500"/>
                </a:cubicBezTo>
                <a:close/>
                <a:moveTo>
                  <a:pt x="1648226" y="1146322"/>
                </a:moveTo>
                <a:cubicBezTo>
                  <a:pt x="1645127" y="1161813"/>
                  <a:pt x="1642029" y="1174206"/>
                  <a:pt x="1635833" y="1183500"/>
                </a:cubicBezTo>
                <a:cubicBezTo>
                  <a:pt x="1614146" y="1177304"/>
                  <a:pt x="1614146" y="1149420"/>
                  <a:pt x="1589360" y="1146322"/>
                </a:cubicBezTo>
                <a:cubicBezTo>
                  <a:pt x="1595557" y="1140126"/>
                  <a:pt x="1604851" y="1137028"/>
                  <a:pt x="1611048" y="1137028"/>
                </a:cubicBezTo>
                <a:cubicBezTo>
                  <a:pt x="1620342" y="1137028"/>
                  <a:pt x="1635833" y="1143224"/>
                  <a:pt x="1648226" y="1146322"/>
                </a:cubicBezTo>
                <a:close/>
                <a:moveTo>
                  <a:pt x="1852705" y="1133929"/>
                </a:moveTo>
                <a:cubicBezTo>
                  <a:pt x="1865097" y="1140126"/>
                  <a:pt x="1874392" y="1146322"/>
                  <a:pt x="1883686" y="1149420"/>
                </a:cubicBezTo>
                <a:lnTo>
                  <a:pt x="1883686" y="1155617"/>
                </a:lnTo>
                <a:cubicBezTo>
                  <a:pt x="1877490" y="1174206"/>
                  <a:pt x="1846508" y="1198991"/>
                  <a:pt x="1827919" y="1202089"/>
                </a:cubicBezTo>
                <a:lnTo>
                  <a:pt x="1827919" y="1183500"/>
                </a:lnTo>
                <a:cubicBezTo>
                  <a:pt x="1834116" y="1168009"/>
                  <a:pt x="1840312" y="1149420"/>
                  <a:pt x="1840312" y="1133929"/>
                </a:cubicBezTo>
                <a:lnTo>
                  <a:pt x="1852705" y="1133929"/>
                </a:lnTo>
                <a:close/>
                <a:moveTo>
                  <a:pt x="1518102" y="1146322"/>
                </a:moveTo>
                <a:cubicBezTo>
                  <a:pt x="1515004" y="1149420"/>
                  <a:pt x="1508808" y="1146322"/>
                  <a:pt x="1505710" y="1146322"/>
                </a:cubicBezTo>
                <a:cubicBezTo>
                  <a:pt x="1508808" y="1143224"/>
                  <a:pt x="1511906" y="1137028"/>
                  <a:pt x="1515004" y="1133929"/>
                </a:cubicBezTo>
                <a:cubicBezTo>
                  <a:pt x="1515004" y="1137028"/>
                  <a:pt x="1518102" y="1143224"/>
                  <a:pt x="1518102" y="1146322"/>
                </a:cubicBezTo>
                <a:close/>
                <a:moveTo>
                  <a:pt x="1096752" y="1137028"/>
                </a:moveTo>
                <a:lnTo>
                  <a:pt x="1090555" y="1130831"/>
                </a:lnTo>
                <a:cubicBezTo>
                  <a:pt x="1090555" y="1130831"/>
                  <a:pt x="1093653" y="1127733"/>
                  <a:pt x="1096752" y="1127733"/>
                </a:cubicBezTo>
                <a:cubicBezTo>
                  <a:pt x="1099850" y="1127733"/>
                  <a:pt x="1099850" y="1133929"/>
                  <a:pt x="1096752" y="1137028"/>
                </a:cubicBezTo>
                <a:close/>
                <a:moveTo>
                  <a:pt x="913960" y="1409666"/>
                </a:moveTo>
                <a:cubicBezTo>
                  <a:pt x="910861" y="1409666"/>
                  <a:pt x="910861" y="1412765"/>
                  <a:pt x="907763" y="1415863"/>
                </a:cubicBezTo>
                <a:cubicBezTo>
                  <a:pt x="855094" y="1347703"/>
                  <a:pt x="811720" y="1273347"/>
                  <a:pt x="811720" y="1205187"/>
                </a:cubicBezTo>
                <a:cubicBezTo>
                  <a:pt x="808622" y="1140126"/>
                  <a:pt x="814818" y="1130831"/>
                  <a:pt x="814818" y="1121537"/>
                </a:cubicBezTo>
                <a:cubicBezTo>
                  <a:pt x="839604" y="1174206"/>
                  <a:pt x="917058" y="1369390"/>
                  <a:pt x="917058" y="1384881"/>
                </a:cubicBezTo>
                <a:cubicBezTo>
                  <a:pt x="917058" y="1394176"/>
                  <a:pt x="913960" y="1400372"/>
                  <a:pt x="913960" y="1409666"/>
                </a:cubicBezTo>
                <a:close/>
                <a:moveTo>
                  <a:pt x="1524299" y="1133929"/>
                </a:moveTo>
                <a:cubicBezTo>
                  <a:pt x="1524299" y="1133929"/>
                  <a:pt x="1521201" y="1130831"/>
                  <a:pt x="1518102" y="1130831"/>
                </a:cubicBezTo>
                <a:cubicBezTo>
                  <a:pt x="1518102" y="1127733"/>
                  <a:pt x="1524299" y="1121537"/>
                  <a:pt x="1527397" y="1118439"/>
                </a:cubicBezTo>
                <a:cubicBezTo>
                  <a:pt x="1527397" y="1121537"/>
                  <a:pt x="1527397" y="1127733"/>
                  <a:pt x="1524299" y="1133929"/>
                </a:cubicBezTo>
                <a:close/>
                <a:moveTo>
                  <a:pt x="102240" y="1115340"/>
                </a:moveTo>
                <a:cubicBezTo>
                  <a:pt x="108436" y="1118439"/>
                  <a:pt x="114632" y="1118439"/>
                  <a:pt x="120829" y="1121537"/>
                </a:cubicBezTo>
                <a:cubicBezTo>
                  <a:pt x="117730" y="1130831"/>
                  <a:pt x="105338" y="1127733"/>
                  <a:pt x="111534" y="1140126"/>
                </a:cubicBezTo>
                <a:cubicBezTo>
                  <a:pt x="117730" y="1137028"/>
                  <a:pt x="123927" y="1133929"/>
                  <a:pt x="127025" y="1133929"/>
                </a:cubicBezTo>
                <a:cubicBezTo>
                  <a:pt x="120829" y="1140126"/>
                  <a:pt x="80552" y="1168009"/>
                  <a:pt x="74356" y="1168009"/>
                </a:cubicBezTo>
                <a:cubicBezTo>
                  <a:pt x="65062" y="1168009"/>
                  <a:pt x="61963" y="1143224"/>
                  <a:pt x="61963" y="1140126"/>
                </a:cubicBezTo>
                <a:lnTo>
                  <a:pt x="61963" y="1115340"/>
                </a:lnTo>
                <a:lnTo>
                  <a:pt x="102240" y="1115340"/>
                </a:lnTo>
                <a:close/>
                <a:moveTo>
                  <a:pt x="1096752" y="1118439"/>
                </a:moveTo>
                <a:lnTo>
                  <a:pt x="1084359" y="1118439"/>
                </a:lnTo>
                <a:cubicBezTo>
                  <a:pt x="1084359" y="1115340"/>
                  <a:pt x="1090555" y="1112242"/>
                  <a:pt x="1096752" y="1109144"/>
                </a:cubicBezTo>
                <a:lnTo>
                  <a:pt x="1096752" y="1118439"/>
                </a:lnTo>
                <a:close/>
                <a:moveTo>
                  <a:pt x="1316722" y="1099850"/>
                </a:moveTo>
                <a:cubicBezTo>
                  <a:pt x="1301231" y="1115340"/>
                  <a:pt x="1279544" y="1130831"/>
                  <a:pt x="1264053" y="1130831"/>
                </a:cubicBezTo>
                <a:cubicBezTo>
                  <a:pt x="1257856" y="1130831"/>
                  <a:pt x="1245464" y="1130831"/>
                  <a:pt x="1239267" y="1118439"/>
                </a:cubicBezTo>
                <a:cubicBezTo>
                  <a:pt x="1245464" y="1121537"/>
                  <a:pt x="1248562" y="1121537"/>
                  <a:pt x="1254758" y="1121537"/>
                </a:cubicBezTo>
                <a:cubicBezTo>
                  <a:pt x="1273347" y="1121537"/>
                  <a:pt x="1285740" y="1109144"/>
                  <a:pt x="1304329" y="1099850"/>
                </a:cubicBezTo>
                <a:lnTo>
                  <a:pt x="1316722" y="1099850"/>
                </a:lnTo>
                <a:close/>
                <a:moveTo>
                  <a:pt x="229264" y="1198991"/>
                </a:moveTo>
                <a:cubicBezTo>
                  <a:pt x="219970" y="1168009"/>
                  <a:pt x="247853" y="1130831"/>
                  <a:pt x="269541" y="1099850"/>
                </a:cubicBezTo>
                <a:cubicBezTo>
                  <a:pt x="269541" y="1127733"/>
                  <a:pt x="238559" y="1164911"/>
                  <a:pt x="229264" y="1198991"/>
                </a:cubicBezTo>
                <a:close/>
                <a:moveTo>
                  <a:pt x="1090555" y="1090555"/>
                </a:moveTo>
                <a:cubicBezTo>
                  <a:pt x="1090555" y="1093653"/>
                  <a:pt x="1093653" y="1099850"/>
                  <a:pt x="1093653" y="1106046"/>
                </a:cubicBezTo>
                <a:cubicBezTo>
                  <a:pt x="1087457" y="1102948"/>
                  <a:pt x="1078163" y="1102948"/>
                  <a:pt x="1075064" y="1102948"/>
                </a:cubicBezTo>
                <a:cubicBezTo>
                  <a:pt x="1078163" y="1099850"/>
                  <a:pt x="1078163" y="1090555"/>
                  <a:pt x="1081261" y="1090555"/>
                </a:cubicBezTo>
                <a:lnTo>
                  <a:pt x="1090555" y="1090555"/>
                </a:lnTo>
                <a:close/>
                <a:moveTo>
                  <a:pt x="328406" y="1115340"/>
                </a:moveTo>
                <a:cubicBezTo>
                  <a:pt x="328406" y="1127733"/>
                  <a:pt x="322210" y="1146322"/>
                  <a:pt x="303621" y="1158715"/>
                </a:cubicBezTo>
                <a:lnTo>
                  <a:pt x="294326" y="1158715"/>
                </a:lnTo>
                <a:lnTo>
                  <a:pt x="294326" y="1130831"/>
                </a:lnTo>
                <a:cubicBezTo>
                  <a:pt x="300522" y="1118439"/>
                  <a:pt x="309817" y="1102948"/>
                  <a:pt x="319111" y="1090555"/>
                </a:cubicBezTo>
                <a:cubicBezTo>
                  <a:pt x="328406" y="1093653"/>
                  <a:pt x="328406" y="1106046"/>
                  <a:pt x="328406" y="1115340"/>
                </a:cubicBezTo>
                <a:close/>
                <a:moveTo>
                  <a:pt x="1552182" y="1099850"/>
                </a:moveTo>
                <a:cubicBezTo>
                  <a:pt x="1549084" y="1102948"/>
                  <a:pt x="1539790" y="1102948"/>
                  <a:pt x="1539790" y="1102948"/>
                </a:cubicBezTo>
                <a:cubicBezTo>
                  <a:pt x="1536692" y="1106046"/>
                  <a:pt x="1539790" y="1112242"/>
                  <a:pt x="1539790" y="1118439"/>
                </a:cubicBezTo>
                <a:cubicBezTo>
                  <a:pt x="1536692" y="1115340"/>
                  <a:pt x="1533593" y="1115340"/>
                  <a:pt x="1530495" y="1112242"/>
                </a:cubicBezTo>
                <a:cubicBezTo>
                  <a:pt x="1533593" y="1106046"/>
                  <a:pt x="1539790" y="1096751"/>
                  <a:pt x="1545986" y="1087457"/>
                </a:cubicBezTo>
                <a:cubicBezTo>
                  <a:pt x="1545986" y="1090555"/>
                  <a:pt x="1549084" y="1096751"/>
                  <a:pt x="1552182" y="1099850"/>
                </a:cubicBezTo>
                <a:close/>
                <a:moveTo>
                  <a:pt x="1908472" y="1090555"/>
                </a:moveTo>
                <a:cubicBezTo>
                  <a:pt x="1908472" y="1099850"/>
                  <a:pt x="1902275" y="1121537"/>
                  <a:pt x="1896079" y="1133929"/>
                </a:cubicBezTo>
                <a:cubicBezTo>
                  <a:pt x="1883686" y="1130831"/>
                  <a:pt x="1855803" y="1121537"/>
                  <a:pt x="1849607" y="1106046"/>
                </a:cubicBezTo>
                <a:cubicBezTo>
                  <a:pt x="1855803" y="1102948"/>
                  <a:pt x="1861999" y="1112242"/>
                  <a:pt x="1868196" y="1096751"/>
                </a:cubicBezTo>
                <a:cubicBezTo>
                  <a:pt x="1861999" y="1096751"/>
                  <a:pt x="1855803" y="1096751"/>
                  <a:pt x="1849607" y="1093653"/>
                </a:cubicBezTo>
                <a:cubicBezTo>
                  <a:pt x="1865097" y="1087457"/>
                  <a:pt x="1886785" y="1084359"/>
                  <a:pt x="1905374" y="1078162"/>
                </a:cubicBezTo>
                <a:cubicBezTo>
                  <a:pt x="1905374" y="1081261"/>
                  <a:pt x="1908472" y="1084359"/>
                  <a:pt x="1908472" y="1090555"/>
                </a:cubicBezTo>
                <a:close/>
                <a:moveTo>
                  <a:pt x="353191" y="1078162"/>
                </a:moveTo>
                <a:cubicBezTo>
                  <a:pt x="381075" y="1087457"/>
                  <a:pt x="393467" y="1127733"/>
                  <a:pt x="399664" y="1152518"/>
                </a:cubicBezTo>
                <a:cubicBezTo>
                  <a:pt x="384173" y="1146322"/>
                  <a:pt x="365584" y="1140126"/>
                  <a:pt x="346995" y="1140126"/>
                </a:cubicBezTo>
                <a:cubicBezTo>
                  <a:pt x="353191" y="1121537"/>
                  <a:pt x="343897" y="1099850"/>
                  <a:pt x="337700" y="1078162"/>
                </a:cubicBezTo>
                <a:lnTo>
                  <a:pt x="353191" y="1078162"/>
                </a:lnTo>
                <a:close/>
                <a:moveTo>
                  <a:pt x="1747367" y="1164911"/>
                </a:moveTo>
                <a:cubicBezTo>
                  <a:pt x="1747367" y="1171107"/>
                  <a:pt x="1744269" y="1186598"/>
                  <a:pt x="1741171" y="1198991"/>
                </a:cubicBezTo>
                <a:cubicBezTo>
                  <a:pt x="1725680" y="1161813"/>
                  <a:pt x="1703993" y="1118439"/>
                  <a:pt x="1682305" y="1075064"/>
                </a:cubicBezTo>
                <a:cubicBezTo>
                  <a:pt x="1722582" y="1081261"/>
                  <a:pt x="1747367" y="1127733"/>
                  <a:pt x="1747367" y="1164911"/>
                </a:cubicBezTo>
                <a:close/>
                <a:moveTo>
                  <a:pt x="1651324" y="1084359"/>
                </a:moveTo>
                <a:cubicBezTo>
                  <a:pt x="1657520" y="1090555"/>
                  <a:pt x="1666815" y="1109144"/>
                  <a:pt x="1666815" y="1115340"/>
                </a:cubicBezTo>
                <a:cubicBezTo>
                  <a:pt x="1666815" y="1124635"/>
                  <a:pt x="1663716" y="1130831"/>
                  <a:pt x="1663716" y="1130831"/>
                </a:cubicBezTo>
                <a:cubicBezTo>
                  <a:pt x="1660618" y="1133929"/>
                  <a:pt x="1663716" y="1133929"/>
                  <a:pt x="1654422" y="1133929"/>
                </a:cubicBezTo>
                <a:cubicBezTo>
                  <a:pt x="1645127" y="1133929"/>
                  <a:pt x="1632735" y="1112242"/>
                  <a:pt x="1632735" y="1109144"/>
                </a:cubicBezTo>
                <a:lnTo>
                  <a:pt x="1635833" y="1068868"/>
                </a:lnTo>
                <a:cubicBezTo>
                  <a:pt x="1642029" y="1075064"/>
                  <a:pt x="1648226" y="1078162"/>
                  <a:pt x="1651324" y="1084359"/>
                </a:cubicBezTo>
                <a:close/>
                <a:moveTo>
                  <a:pt x="1341507" y="1068868"/>
                </a:moveTo>
                <a:cubicBezTo>
                  <a:pt x="1335311" y="1078162"/>
                  <a:pt x="1329114" y="1087457"/>
                  <a:pt x="1319820" y="1096751"/>
                </a:cubicBezTo>
                <a:cubicBezTo>
                  <a:pt x="1319820" y="1093653"/>
                  <a:pt x="1316722" y="1087457"/>
                  <a:pt x="1313623" y="1084359"/>
                </a:cubicBezTo>
                <a:cubicBezTo>
                  <a:pt x="1316722" y="1081261"/>
                  <a:pt x="1322918" y="1084359"/>
                  <a:pt x="1329114" y="1084359"/>
                </a:cubicBezTo>
                <a:cubicBezTo>
                  <a:pt x="1332212" y="1078162"/>
                  <a:pt x="1332212" y="1071966"/>
                  <a:pt x="1335311" y="1065770"/>
                </a:cubicBezTo>
                <a:cubicBezTo>
                  <a:pt x="1335311" y="1065770"/>
                  <a:pt x="1338409" y="1068868"/>
                  <a:pt x="1341507" y="1068868"/>
                </a:cubicBezTo>
                <a:close/>
                <a:moveTo>
                  <a:pt x="167301" y="1059573"/>
                </a:moveTo>
                <a:cubicBezTo>
                  <a:pt x="179694" y="1062672"/>
                  <a:pt x="207577" y="1071966"/>
                  <a:pt x="216872" y="1099850"/>
                </a:cubicBezTo>
                <a:cubicBezTo>
                  <a:pt x="182792" y="1096751"/>
                  <a:pt x="170399" y="1124635"/>
                  <a:pt x="170399" y="1146322"/>
                </a:cubicBezTo>
                <a:cubicBezTo>
                  <a:pt x="170399" y="1158715"/>
                  <a:pt x="173497" y="1186598"/>
                  <a:pt x="201381" y="1195893"/>
                </a:cubicBezTo>
                <a:cubicBezTo>
                  <a:pt x="198283" y="1198991"/>
                  <a:pt x="195185" y="1198991"/>
                  <a:pt x="188988" y="1198991"/>
                </a:cubicBezTo>
                <a:cubicBezTo>
                  <a:pt x="164203" y="1198991"/>
                  <a:pt x="154908" y="1127733"/>
                  <a:pt x="154908" y="1121537"/>
                </a:cubicBezTo>
                <a:cubicBezTo>
                  <a:pt x="154908" y="1065770"/>
                  <a:pt x="158007" y="1062672"/>
                  <a:pt x="154908" y="1059573"/>
                </a:cubicBezTo>
                <a:lnTo>
                  <a:pt x="167301" y="1059573"/>
                </a:lnTo>
                <a:close/>
                <a:moveTo>
                  <a:pt x="1620342" y="1059573"/>
                </a:moveTo>
                <a:cubicBezTo>
                  <a:pt x="1620342" y="1068868"/>
                  <a:pt x="1607949" y="1090555"/>
                  <a:pt x="1607949" y="1099850"/>
                </a:cubicBezTo>
                <a:cubicBezTo>
                  <a:pt x="1607949" y="1106046"/>
                  <a:pt x="1611048" y="1109144"/>
                  <a:pt x="1614146" y="1115340"/>
                </a:cubicBezTo>
                <a:cubicBezTo>
                  <a:pt x="1598655" y="1118439"/>
                  <a:pt x="1583164" y="1121537"/>
                  <a:pt x="1567673" y="1127733"/>
                </a:cubicBezTo>
                <a:cubicBezTo>
                  <a:pt x="1561477" y="1106046"/>
                  <a:pt x="1583164" y="1053377"/>
                  <a:pt x="1617244" y="1053377"/>
                </a:cubicBezTo>
                <a:cubicBezTo>
                  <a:pt x="1620342" y="1056475"/>
                  <a:pt x="1620342" y="1053377"/>
                  <a:pt x="1620342" y="1059573"/>
                </a:cubicBezTo>
                <a:close/>
                <a:moveTo>
                  <a:pt x="1350801" y="1056475"/>
                </a:moveTo>
                <a:cubicBezTo>
                  <a:pt x="1347703" y="1059573"/>
                  <a:pt x="1347703" y="1062672"/>
                  <a:pt x="1344605" y="1065770"/>
                </a:cubicBezTo>
                <a:cubicBezTo>
                  <a:pt x="1338409" y="1059573"/>
                  <a:pt x="1326016" y="1056475"/>
                  <a:pt x="1338409" y="1053377"/>
                </a:cubicBezTo>
                <a:cubicBezTo>
                  <a:pt x="1341507" y="1056475"/>
                  <a:pt x="1347703" y="1056475"/>
                  <a:pt x="1350801" y="1056475"/>
                </a:cubicBezTo>
                <a:close/>
                <a:moveTo>
                  <a:pt x="982119" y="1053377"/>
                </a:moveTo>
                <a:lnTo>
                  <a:pt x="994512" y="1056475"/>
                </a:lnTo>
                <a:cubicBezTo>
                  <a:pt x="991414" y="1056475"/>
                  <a:pt x="985218" y="1059573"/>
                  <a:pt x="982119" y="1053377"/>
                </a:cubicBezTo>
                <a:close/>
                <a:moveTo>
                  <a:pt x="449234" y="1037886"/>
                </a:moveTo>
                <a:cubicBezTo>
                  <a:pt x="439940" y="1047181"/>
                  <a:pt x="424449" y="1056475"/>
                  <a:pt x="412056" y="1065770"/>
                </a:cubicBezTo>
                <a:cubicBezTo>
                  <a:pt x="415155" y="1056475"/>
                  <a:pt x="427547" y="1044083"/>
                  <a:pt x="439940" y="1037886"/>
                </a:cubicBezTo>
                <a:lnTo>
                  <a:pt x="449234" y="1037886"/>
                </a:lnTo>
                <a:close/>
                <a:moveTo>
                  <a:pt x="1815527" y="1034788"/>
                </a:moveTo>
                <a:cubicBezTo>
                  <a:pt x="1815527" y="1050279"/>
                  <a:pt x="1818625" y="1071966"/>
                  <a:pt x="1818625" y="1081261"/>
                </a:cubicBezTo>
                <a:cubicBezTo>
                  <a:pt x="1818625" y="1099850"/>
                  <a:pt x="1809330" y="1168009"/>
                  <a:pt x="1787643" y="1164911"/>
                </a:cubicBezTo>
                <a:cubicBezTo>
                  <a:pt x="1796938" y="1146322"/>
                  <a:pt x="1809330" y="1115340"/>
                  <a:pt x="1809330" y="1106046"/>
                </a:cubicBezTo>
                <a:cubicBezTo>
                  <a:pt x="1809330" y="1081261"/>
                  <a:pt x="1762858" y="1078162"/>
                  <a:pt x="1759760" y="1078162"/>
                </a:cubicBezTo>
                <a:cubicBezTo>
                  <a:pt x="1759760" y="1056475"/>
                  <a:pt x="1775250" y="1037886"/>
                  <a:pt x="1800036" y="1034788"/>
                </a:cubicBezTo>
                <a:lnTo>
                  <a:pt x="1815527" y="1034788"/>
                </a:lnTo>
                <a:close/>
                <a:moveTo>
                  <a:pt x="117730" y="1044083"/>
                </a:moveTo>
                <a:lnTo>
                  <a:pt x="117730" y="1093653"/>
                </a:lnTo>
                <a:cubicBezTo>
                  <a:pt x="77454" y="1096751"/>
                  <a:pt x="74356" y="1096751"/>
                  <a:pt x="68160" y="1093653"/>
                </a:cubicBezTo>
                <a:cubicBezTo>
                  <a:pt x="68160" y="1071966"/>
                  <a:pt x="86749" y="1044083"/>
                  <a:pt x="108436" y="1022395"/>
                </a:cubicBezTo>
                <a:cubicBezTo>
                  <a:pt x="111534" y="1028592"/>
                  <a:pt x="117730" y="1034788"/>
                  <a:pt x="117730" y="1044083"/>
                </a:cubicBezTo>
                <a:close/>
                <a:moveTo>
                  <a:pt x="1363194" y="1028592"/>
                </a:moveTo>
                <a:cubicBezTo>
                  <a:pt x="1363194" y="1028592"/>
                  <a:pt x="1347703" y="1025494"/>
                  <a:pt x="1356998" y="1047181"/>
                </a:cubicBezTo>
                <a:lnTo>
                  <a:pt x="1347703" y="1047181"/>
                </a:lnTo>
                <a:cubicBezTo>
                  <a:pt x="1347703" y="1028592"/>
                  <a:pt x="1350801" y="1022395"/>
                  <a:pt x="1350801" y="1019297"/>
                </a:cubicBezTo>
                <a:cubicBezTo>
                  <a:pt x="1353900" y="1019297"/>
                  <a:pt x="1363194" y="1019297"/>
                  <a:pt x="1363194" y="1028592"/>
                </a:cubicBezTo>
                <a:close/>
                <a:moveTo>
                  <a:pt x="985218" y="1019297"/>
                </a:moveTo>
                <a:cubicBezTo>
                  <a:pt x="985218" y="1025494"/>
                  <a:pt x="979021" y="1019297"/>
                  <a:pt x="979021" y="1025494"/>
                </a:cubicBezTo>
                <a:cubicBezTo>
                  <a:pt x="979021" y="1034788"/>
                  <a:pt x="985218" y="1034788"/>
                  <a:pt x="988316" y="1034788"/>
                </a:cubicBezTo>
                <a:cubicBezTo>
                  <a:pt x="988316" y="1037886"/>
                  <a:pt x="988316" y="1040984"/>
                  <a:pt x="985218" y="1044083"/>
                </a:cubicBezTo>
                <a:cubicBezTo>
                  <a:pt x="982119" y="1040984"/>
                  <a:pt x="979021" y="1044083"/>
                  <a:pt x="979021" y="1034788"/>
                </a:cubicBezTo>
                <a:cubicBezTo>
                  <a:pt x="979021" y="1028592"/>
                  <a:pt x="975923" y="1025494"/>
                  <a:pt x="972825" y="1013101"/>
                </a:cubicBezTo>
                <a:cubicBezTo>
                  <a:pt x="975923" y="1013101"/>
                  <a:pt x="985218" y="1010003"/>
                  <a:pt x="985218" y="1019297"/>
                </a:cubicBezTo>
                <a:close/>
                <a:moveTo>
                  <a:pt x="37178" y="1115340"/>
                </a:moveTo>
                <a:cubicBezTo>
                  <a:pt x="37178" y="1161813"/>
                  <a:pt x="52669" y="1239267"/>
                  <a:pt x="108436" y="1276445"/>
                </a:cubicBezTo>
                <a:cubicBezTo>
                  <a:pt x="46473" y="1264052"/>
                  <a:pt x="24785" y="1168009"/>
                  <a:pt x="24785" y="1121537"/>
                </a:cubicBezTo>
                <a:cubicBezTo>
                  <a:pt x="24785" y="1084359"/>
                  <a:pt x="30982" y="1044083"/>
                  <a:pt x="71258" y="1013101"/>
                </a:cubicBezTo>
                <a:cubicBezTo>
                  <a:pt x="43374" y="1040984"/>
                  <a:pt x="37178" y="1087457"/>
                  <a:pt x="37178" y="1115340"/>
                </a:cubicBezTo>
                <a:close/>
                <a:moveTo>
                  <a:pt x="275737" y="1010003"/>
                </a:moveTo>
                <a:cubicBezTo>
                  <a:pt x="263344" y="1028592"/>
                  <a:pt x="294326" y="1044083"/>
                  <a:pt x="306719" y="1068868"/>
                </a:cubicBezTo>
                <a:cubicBezTo>
                  <a:pt x="303621" y="1068868"/>
                  <a:pt x="300522" y="1071966"/>
                  <a:pt x="294326" y="1071966"/>
                </a:cubicBezTo>
                <a:cubicBezTo>
                  <a:pt x="285031" y="1071966"/>
                  <a:pt x="241657" y="1040984"/>
                  <a:pt x="216872" y="1031690"/>
                </a:cubicBezTo>
                <a:cubicBezTo>
                  <a:pt x="229264" y="1022395"/>
                  <a:pt x="244755" y="1016199"/>
                  <a:pt x="260246" y="1010003"/>
                </a:cubicBezTo>
                <a:lnTo>
                  <a:pt x="275737" y="1010003"/>
                </a:lnTo>
                <a:close/>
                <a:moveTo>
                  <a:pt x="1316722" y="1006905"/>
                </a:moveTo>
                <a:cubicBezTo>
                  <a:pt x="1316722" y="1013101"/>
                  <a:pt x="1301231" y="1013101"/>
                  <a:pt x="1307427" y="1031690"/>
                </a:cubicBezTo>
                <a:lnTo>
                  <a:pt x="1295034" y="1031690"/>
                </a:lnTo>
                <a:cubicBezTo>
                  <a:pt x="1276445" y="1047181"/>
                  <a:pt x="1257856" y="1062672"/>
                  <a:pt x="1239267" y="1071966"/>
                </a:cubicBezTo>
                <a:cubicBezTo>
                  <a:pt x="1239267" y="1075064"/>
                  <a:pt x="1242366" y="1075064"/>
                  <a:pt x="1242366" y="1084359"/>
                </a:cubicBezTo>
                <a:cubicBezTo>
                  <a:pt x="1242366" y="1090555"/>
                  <a:pt x="1239267" y="1093653"/>
                  <a:pt x="1236169" y="1096751"/>
                </a:cubicBezTo>
                <a:cubicBezTo>
                  <a:pt x="1236169" y="1093653"/>
                  <a:pt x="1233071" y="1090555"/>
                  <a:pt x="1233071" y="1084359"/>
                </a:cubicBezTo>
                <a:cubicBezTo>
                  <a:pt x="1233071" y="1075064"/>
                  <a:pt x="1236169" y="1059573"/>
                  <a:pt x="1248562" y="1053377"/>
                </a:cubicBezTo>
                <a:cubicBezTo>
                  <a:pt x="1251660" y="1047181"/>
                  <a:pt x="1260955" y="1050279"/>
                  <a:pt x="1267151" y="1047181"/>
                </a:cubicBezTo>
                <a:cubicBezTo>
                  <a:pt x="1279544" y="1031690"/>
                  <a:pt x="1298133" y="1016199"/>
                  <a:pt x="1313623" y="997610"/>
                </a:cubicBezTo>
                <a:cubicBezTo>
                  <a:pt x="1313623" y="1000708"/>
                  <a:pt x="1316722" y="997610"/>
                  <a:pt x="1316722" y="1006905"/>
                </a:cubicBezTo>
                <a:close/>
                <a:moveTo>
                  <a:pt x="1908472" y="1053377"/>
                </a:moveTo>
                <a:cubicBezTo>
                  <a:pt x="1908472" y="1062672"/>
                  <a:pt x="1877490" y="1068868"/>
                  <a:pt x="1871294" y="1068868"/>
                </a:cubicBezTo>
                <a:lnTo>
                  <a:pt x="1852705" y="1068868"/>
                </a:lnTo>
                <a:lnTo>
                  <a:pt x="1852705" y="1025494"/>
                </a:lnTo>
                <a:cubicBezTo>
                  <a:pt x="1852705" y="1022395"/>
                  <a:pt x="1855803" y="988316"/>
                  <a:pt x="1871294" y="988316"/>
                </a:cubicBezTo>
                <a:cubicBezTo>
                  <a:pt x="1883686" y="988316"/>
                  <a:pt x="1908472" y="1047181"/>
                  <a:pt x="1908472" y="1053377"/>
                </a:cubicBezTo>
                <a:close/>
                <a:moveTo>
                  <a:pt x="1713287" y="988316"/>
                </a:moveTo>
                <a:cubicBezTo>
                  <a:pt x="1728778" y="991414"/>
                  <a:pt x="1744269" y="997610"/>
                  <a:pt x="1756661" y="1006905"/>
                </a:cubicBezTo>
                <a:lnTo>
                  <a:pt x="1666815" y="1062672"/>
                </a:lnTo>
                <a:cubicBezTo>
                  <a:pt x="1660618" y="1056475"/>
                  <a:pt x="1654422" y="1047181"/>
                  <a:pt x="1648226" y="1040984"/>
                </a:cubicBezTo>
                <a:cubicBezTo>
                  <a:pt x="1666815" y="1040984"/>
                  <a:pt x="1713287" y="1010003"/>
                  <a:pt x="1703993" y="988316"/>
                </a:cubicBezTo>
                <a:lnTo>
                  <a:pt x="1713287" y="988316"/>
                </a:lnTo>
                <a:close/>
                <a:moveTo>
                  <a:pt x="384173" y="1040984"/>
                </a:moveTo>
                <a:cubicBezTo>
                  <a:pt x="387271" y="1013101"/>
                  <a:pt x="415155" y="1000708"/>
                  <a:pt x="439940" y="979021"/>
                </a:cubicBezTo>
                <a:cubicBezTo>
                  <a:pt x="433744" y="997610"/>
                  <a:pt x="402762" y="1022395"/>
                  <a:pt x="384173" y="1040984"/>
                </a:cubicBezTo>
                <a:close/>
                <a:moveTo>
                  <a:pt x="1090555" y="969727"/>
                </a:moveTo>
                <a:lnTo>
                  <a:pt x="1090555" y="982119"/>
                </a:lnTo>
                <a:cubicBezTo>
                  <a:pt x="1075064" y="982119"/>
                  <a:pt x="1056475" y="988316"/>
                  <a:pt x="1044083" y="1006905"/>
                </a:cubicBezTo>
                <a:cubicBezTo>
                  <a:pt x="1034788" y="1019297"/>
                  <a:pt x="1034788" y="1034788"/>
                  <a:pt x="1025494" y="1037886"/>
                </a:cubicBezTo>
                <a:cubicBezTo>
                  <a:pt x="1025494" y="1034788"/>
                  <a:pt x="1031690" y="1031690"/>
                  <a:pt x="1034788" y="1028592"/>
                </a:cubicBezTo>
                <a:cubicBezTo>
                  <a:pt x="1034788" y="1025494"/>
                  <a:pt x="1028592" y="1022395"/>
                  <a:pt x="1028592" y="1013101"/>
                </a:cubicBezTo>
                <a:cubicBezTo>
                  <a:pt x="1028592" y="1006905"/>
                  <a:pt x="1037886" y="997610"/>
                  <a:pt x="1037886" y="991414"/>
                </a:cubicBezTo>
                <a:lnTo>
                  <a:pt x="1044083" y="997610"/>
                </a:lnTo>
                <a:cubicBezTo>
                  <a:pt x="1047181" y="997610"/>
                  <a:pt x="1050279" y="997610"/>
                  <a:pt x="1053377" y="994512"/>
                </a:cubicBezTo>
                <a:cubicBezTo>
                  <a:pt x="1050279" y="991414"/>
                  <a:pt x="1047181" y="985217"/>
                  <a:pt x="1047181" y="982119"/>
                </a:cubicBezTo>
                <a:lnTo>
                  <a:pt x="1056475" y="982119"/>
                </a:lnTo>
                <a:cubicBezTo>
                  <a:pt x="1056475" y="985217"/>
                  <a:pt x="1059574" y="988316"/>
                  <a:pt x="1062672" y="991414"/>
                </a:cubicBezTo>
                <a:cubicBezTo>
                  <a:pt x="1065770" y="985217"/>
                  <a:pt x="1071966" y="975923"/>
                  <a:pt x="1081261" y="969727"/>
                </a:cubicBezTo>
                <a:lnTo>
                  <a:pt x="1090555" y="969727"/>
                </a:lnTo>
                <a:close/>
                <a:moveTo>
                  <a:pt x="1855803" y="1229973"/>
                </a:moveTo>
                <a:cubicBezTo>
                  <a:pt x="1896079" y="1195893"/>
                  <a:pt x="1923963" y="1146322"/>
                  <a:pt x="1936355" y="1106046"/>
                </a:cubicBezTo>
                <a:lnTo>
                  <a:pt x="1936355" y="1044083"/>
                </a:lnTo>
                <a:cubicBezTo>
                  <a:pt x="1927061" y="1022395"/>
                  <a:pt x="1914668" y="994512"/>
                  <a:pt x="1905374" y="963530"/>
                </a:cubicBezTo>
                <a:cubicBezTo>
                  <a:pt x="1936355" y="1000708"/>
                  <a:pt x="1945650" y="1037886"/>
                  <a:pt x="1945650" y="1075064"/>
                </a:cubicBezTo>
                <a:cubicBezTo>
                  <a:pt x="1945650" y="1124635"/>
                  <a:pt x="1927061" y="1195893"/>
                  <a:pt x="1855803" y="1229973"/>
                </a:cubicBezTo>
                <a:close/>
                <a:moveTo>
                  <a:pt x="1576968" y="985217"/>
                </a:moveTo>
                <a:cubicBezTo>
                  <a:pt x="1576968" y="994512"/>
                  <a:pt x="1567673" y="994512"/>
                  <a:pt x="1567673" y="1000708"/>
                </a:cubicBezTo>
                <a:cubicBezTo>
                  <a:pt x="1567673" y="1010003"/>
                  <a:pt x="1576968" y="1003806"/>
                  <a:pt x="1576968" y="1013101"/>
                </a:cubicBezTo>
                <a:cubicBezTo>
                  <a:pt x="1576968" y="1019297"/>
                  <a:pt x="1570771" y="1016199"/>
                  <a:pt x="1567673" y="1019297"/>
                </a:cubicBezTo>
                <a:cubicBezTo>
                  <a:pt x="1570771" y="1022395"/>
                  <a:pt x="1576968" y="1028592"/>
                  <a:pt x="1580066" y="1034788"/>
                </a:cubicBezTo>
                <a:cubicBezTo>
                  <a:pt x="1576968" y="1034788"/>
                  <a:pt x="1573870" y="1031690"/>
                  <a:pt x="1570771" y="1031690"/>
                </a:cubicBezTo>
                <a:cubicBezTo>
                  <a:pt x="1570771" y="1031690"/>
                  <a:pt x="1567673" y="1028592"/>
                  <a:pt x="1567673" y="1037886"/>
                </a:cubicBezTo>
                <a:cubicBezTo>
                  <a:pt x="1567673" y="1044083"/>
                  <a:pt x="1573870" y="1047181"/>
                  <a:pt x="1576968" y="1047181"/>
                </a:cubicBezTo>
                <a:cubicBezTo>
                  <a:pt x="1573870" y="1050279"/>
                  <a:pt x="1567673" y="1053377"/>
                  <a:pt x="1561477" y="1056475"/>
                </a:cubicBezTo>
                <a:cubicBezTo>
                  <a:pt x="1564575" y="1059573"/>
                  <a:pt x="1567673" y="1062672"/>
                  <a:pt x="1570771" y="1062672"/>
                </a:cubicBezTo>
                <a:cubicBezTo>
                  <a:pt x="1567673" y="1065770"/>
                  <a:pt x="1558379" y="1068868"/>
                  <a:pt x="1561477" y="1084359"/>
                </a:cubicBezTo>
                <a:lnTo>
                  <a:pt x="1549084" y="1084359"/>
                </a:lnTo>
                <a:cubicBezTo>
                  <a:pt x="1552182" y="1078162"/>
                  <a:pt x="1555281" y="1068868"/>
                  <a:pt x="1558379" y="1059573"/>
                </a:cubicBezTo>
                <a:cubicBezTo>
                  <a:pt x="1564575" y="1037886"/>
                  <a:pt x="1564575" y="1028592"/>
                  <a:pt x="1564575" y="1016199"/>
                </a:cubicBezTo>
                <a:lnTo>
                  <a:pt x="1564575" y="963530"/>
                </a:lnTo>
                <a:cubicBezTo>
                  <a:pt x="1570771" y="969727"/>
                  <a:pt x="1576968" y="979021"/>
                  <a:pt x="1576968" y="985217"/>
                </a:cubicBezTo>
                <a:close/>
                <a:moveTo>
                  <a:pt x="374878" y="979021"/>
                </a:moveTo>
                <a:cubicBezTo>
                  <a:pt x="374878" y="985217"/>
                  <a:pt x="331504" y="1044083"/>
                  <a:pt x="325308" y="1044083"/>
                </a:cubicBezTo>
                <a:cubicBezTo>
                  <a:pt x="312915" y="1044083"/>
                  <a:pt x="309817" y="1025494"/>
                  <a:pt x="306719" y="1022395"/>
                </a:cubicBezTo>
                <a:cubicBezTo>
                  <a:pt x="319111" y="1016199"/>
                  <a:pt x="340799" y="1019297"/>
                  <a:pt x="340799" y="1003806"/>
                </a:cubicBezTo>
                <a:cubicBezTo>
                  <a:pt x="340799" y="991414"/>
                  <a:pt x="334602" y="982119"/>
                  <a:pt x="322210" y="982119"/>
                </a:cubicBezTo>
                <a:cubicBezTo>
                  <a:pt x="272639" y="982119"/>
                  <a:pt x="204479" y="1031690"/>
                  <a:pt x="176596" y="1031690"/>
                </a:cubicBezTo>
                <a:lnTo>
                  <a:pt x="164203" y="1031690"/>
                </a:lnTo>
                <a:cubicBezTo>
                  <a:pt x="167301" y="1022395"/>
                  <a:pt x="207577" y="960432"/>
                  <a:pt x="223068" y="960432"/>
                </a:cubicBezTo>
                <a:cubicBezTo>
                  <a:pt x="232363" y="960432"/>
                  <a:pt x="235461" y="969727"/>
                  <a:pt x="244755" y="969727"/>
                </a:cubicBezTo>
                <a:cubicBezTo>
                  <a:pt x="250952" y="969727"/>
                  <a:pt x="278835" y="941843"/>
                  <a:pt x="291228" y="941843"/>
                </a:cubicBezTo>
                <a:cubicBezTo>
                  <a:pt x="300522" y="941843"/>
                  <a:pt x="374878" y="948039"/>
                  <a:pt x="374878" y="979021"/>
                </a:cubicBezTo>
                <a:close/>
                <a:moveTo>
                  <a:pt x="1326016" y="944941"/>
                </a:moveTo>
                <a:lnTo>
                  <a:pt x="1326016" y="997610"/>
                </a:lnTo>
                <a:cubicBezTo>
                  <a:pt x="1322918" y="997610"/>
                  <a:pt x="1319820" y="994512"/>
                  <a:pt x="1316722" y="994512"/>
                </a:cubicBezTo>
                <a:cubicBezTo>
                  <a:pt x="1319820" y="982119"/>
                  <a:pt x="1322918" y="954236"/>
                  <a:pt x="1304329" y="944941"/>
                </a:cubicBezTo>
                <a:cubicBezTo>
                  <a:pt x="1307427" y="941843"/>
                  <a:pt x="1310525" y="938745"/>
                  <a:pt x="1310525" y="935647"/>
                </a:cubicBezTo>
                <a:cubicBezTo>
                  <a:pt x="1313623" y="935647"/>
                  <a:pt x="1319820" y="938745"/>
                  <a:pt x="1326016" y="944941"/>
                </a:cubicBezTo>
                <a:close/>
                <a:moveTo>
                  <a:pt x="1075064" y="948039"/>
                </a:moveTo>
                <a:cubicBezTo>
                  <a:pt x="1075064" y="957334"/>
                  <a:pt x="1071966" y="960432"/>
                  <a:pt x="1071966" y="966628"/>
                </a:cubicBezTo>
                <a:cubicBezTo>
                  <a:pt x="1019297" y="966628"/>
                  <a:pt x="1016199" y="1006905"/>
                  <a:pt x="1016199" y="1037886"/>
                </a:cubicBezTo>
                <a:cubicBezTo>
                  <a:pt x="1016199" y="1056475"/>
                  <a:pt x="1022396" y="1096751"/>
                  <a:pt x="1050279" y="1096751"/>
                </a:cubicBezTo>
                <a:cubicBezTo>
                  <a:pt x="1059574" y="1096751"/>
                  <a:pt x="1059574" y="1096751"/>
                  <a:pt x="1062672" y="1093653"/>
                </a:cubicBezTo>
                <a:cubicBezTo>
                  <a:pt x="1053377" y="1087457"/>
                  <a:pt x="1037886" y="1090555"/>
                  <a:pt x="1037886" y="1081261"/>
                </a:cubicBezTo>
                <a:cubicBezTo>
                  <a:pt x="1037886" y="1075064"/>
                  <a:pt x="1044083" y="1081261"/>
                  <a:pt x="1044083" y="1071966"/>
                </a:cubicBezTo>
                <a:cubicBezTo>
                  <a:pt x="1044083" y="1065770"/>
                  <a:pt x="1037886" y="1068868"/>
                  <a:pt x="1037886" y="1065770"/>
                </a:cubicBezTo>
                <a:cubicBezTo>
                  <a:pt x="1050279" y="1071966"/>
                  <a:pt x="1062672" y="1081261"/>
                  <a:pt x="1071966" y="1087457"/>
                </a:cubicBezTo>
                <a:cubicBezTo>
                  <a:pt x="1065770" y="1090555"/>
                  <a:pt x="1059574" y="1096751"/>
                  <a:pt x="1056475" y="1099850"/>
                </a:cubicBezTo>
                <a:cubicBezTo>
                  <a:pt x="1065770" y="1109144"/>
                  <a:pt x="1078163" y="1121537"/>
                  <a:pt x="1081261" y="1133929"/>
                </a:cubicBezTo>
                <a:cubicBezTo>
                  <a:pt x="1068868" y="1130831"/>
                  <a:pt x="1053377" y="1124635"/>
                  <a:pt x="1034788" y="1112242"/>
                </a:cubicBezTo>
                <a:cubicBezTo>
                  <a:pt x="1034788" y="1115340"/>
                  <a:pt x="1034788" y="1121537"/>
                  <a:pt x="1031690" y="1124635"/>
                </a:cubicBezTo>
                <a:cubicBezTo>
                  <a:pt x="1034788" y="1127733"/>
                  <a:pt x="1040985" y="1124635"/>
                  <a:pt x="1047181" y="1124635"/>
                </a:cubicBezTo>
                <a:cubicBezTo>
                  <a:pt x="1047181" y="1127733"/>
                  <a:pt x="1044083" y="1133929"/>
                  <a:pt x="1044083" y="1137028"/>
                </a:cubicBezTo>
                <a:lnTo>
                  <a:pt x="1062672" y="1137028"/>
                </a:lnTo>
                <a:cubicBezTo>
                  <a:pt x="1062672" y="1140126"/>
                  <a:pt x="1056475" y="1149420"/>
                  <a:pt x="1062672" y="1149420"/>
                </a:cubicBezTo>
                <a:cubicBezTo>
                  <a:pt x="1071966" y="1149420"/>
                  <a:pt x="1081261" y="1146322"/>
                  <a:pt x="1090555" y="1143224"/>
                </a:cubicBezTo>
                <a:cubicBezTo>
                  <a:pt x="1081261" y="1149420"/>
                  <a:pt x="1075064" y="1152518"/>
                  <a:pt x="1068868" y="1152518"/>
                </a:cubicBezTo>
                <a:cubicBezTo>
                  <a:pt x="1034788" y="1152518"/>
                  <a:pt x="994512" y="1106046"/>
                  <a:pt x="985218" y="1065770"/>
                </a:cubicBezTo>
                <a:cubicBezTo>
                  <a:pt x="991414" y="1068868"/>
                  <a:pt x="997610" y="1068868"/>
                  <a:pt x="1003807" y="1071966"/>
                </a:cubicBezTo>
                <a:cubicBezTo>
                  <a:pt x="1003807" y="1075064"/>
                  <a:pt x="997610" y="1075064"/>
                  <a:pt x="994512" y="1078162"/>
                </a:cubicBezTo>
                <a:cubicBezTo>
                  <a:pt x="997610" y="1084359"/>
                  <a:pt x="1003807" y="1084359"/>
                  <a:pt x="1006905" y="1087457"/>
                </a:cubicBezTo>
                <a:cubicBezTo>
                  <a:pt x="1006905" y="1093653"/>
                  <a:pt x="1013101" y="1099850"/>
                  <a:pt x="1016199" y="1102948"/>
                </a:cubicBezTo>
                <a:cubicBezTo>
                  <a:pt x="1019297" y="1106046"/>
                  <a:pt x="1016199" y="1112242"/>
                  <a:pt x="1019297" y="1118439"/>
                </a:cubicBezTo>
                <a:cubicBezTo>
                  <a:pt x="1022396" y="1115340"/>
                  <a:pt x="1028592" y="1112242"/>
                  <a:pt x="1034788" y="1109144"/>
                </a:cubicBezTo>
                <a:cubicBezTo>
                  <a:pt x="1006905" y="1081261"/>
                  <a:pt x="997610" y="1037886"/>
                  <a:pt x="997610" y="1013101"/>
                </a:cubicBezTo>
                <a:cubicBezTo>
                  <a:pt x="997610" y="975923"/>
                  <a:pt x="1006905" y="944941"/>
                  <a:pt x="1068868" y="932549"/>
                </a:cubicBezTo>
                <a:cubicBezTo>
                  <a:pt x="1071966" y="938745"/>
                  <a:pt x="1075064" y="941843"/>
                  <a:pt x="1075064" y="948039"/>
                </a:cubicBezTo>
                <a:close/>
                <a:moveTo>
                  <a:pt x="514296" y="948039"/>
                </a:moveTo>
                <a:cubicBezTo>
                  <a:pt x="511198" y="948039"/>
                  <a:pt x="501903" y="944941"/>
                  <a:pt x="498805" y="932549"/>
                </a:cubicBezTo>
                <a:cubicBezTo>
                  <a:pt x="501903" y="932549"/>
                  <a:pt x="517394" y="929450"/>
                  <a:pt x="529787" y="929450"/>
                </a:cubicBezTo>
                <a:cubicBezTo>
                  <a:pt x="529787" y="935647"/>
                  <a:pt x="523590" y="948039"/>
                  <a:pt x="514296" y="948039"/>
                </a:cubicBezTo>
                <a:close/>
                <a:moveTo>
                  <a:pt x="1753563" y="938745"/>
                </a:moveTo>
                <a:cubicBezTo>
                  <a:pt x="1772152" y="944941"/>
                  <a:pt x="1790741" y="975923"/>
                  <a:pt x="1800036" y="997610"/>
                </a:cubicBezTo>
                <a:cubicBezTo>
                  <a:pt x="1803134" y="1000708"/>
                  <a:pt x="1806232" y="1006905"/>
                  <a:pt x="1806232" y="1010003"/>
                </a:cubicBezTo>
                <a:cubicBezTo>
                  <a:pt x="1775250" y="1006905"/>
                  <a:pt x="1707091" y="963530"/>
                  <a:pt x="1673011" y="963530"/>
                </a:cubicBezTo>
                <a:cubicBezTo>
                  <a:pt x="1660618" y="963530"/>
                  <a:pt x="1638931" y="966628"/>
                  <a:pt x="1638931" y="982119"/>
                </a:cubicBezTo>
                <a:cubicBezTo>
                  <a:pt x="1638931" y="991414"/>
                  <a:pt x="1648226" y="991414"/>
                  <a:pt x="1666815" y="1000708"/>
                </a:cubicBezTo>
                <a:cubicBezTo>
                  <a:pt x="1663716" y="1016199"/>
                  <a:pt x="1648226" y="1019297"/>
                  <a:pt x="1642029" y="1019297"/>
                </a:cubicBezTo>
                <a:cubicBezTo>
                  <a:pt x="1617244" y="1019297"/>
                  <a:pt x="1607949" y="975923"/>
                  <a:pt x="1607949" y="966628"/>
                </a:cubicBezTo>
                <a:cubicBezTo>
                  <a:pt x="1607949" y="929450"/>
                  <a:pt x="1638931" y="926352"/>
                  <a:pt x="1660618" y="926352"/>
                </a:cubicBezTo>
                <a:cubicBezTo>
                  <a:pt x="1666815" y="926352"/>
                  <a:pt x="1722582" y="929450"/>
                  <a:pt x="1753563" y="938745"/>
                </a:cubicBezTo>
                <a:close/>
                <a:moveTo>
                  <a:pt x="247853" y="941843"/>
                </a:moveTo>
                <a:lnTo>
                  <a:pt x="238559" y="941843"/>
                </a:lnTo>
                <a:cubicBezTo>
                  <a:pt x="238559" y="938745"/>
                  <a:pt x="235461" y="932549"/>
                  <a:pt x="235461" y="929450"/>
                </a:cubicBezTo>
                <a:cubicBezTo>
                  <a:pt x="238559" y="929450"/>
                  <a:pt x="241657" y="926352"/>
                  <a:pt x="250952" y="926352"/>
                </a:cubicBezTo>
                <a:cubicBezTo>
                  <a:pt x="250952" y="938745"/>
                  <a:pt x="247853" y="938745"/>
                  <a:pt x="247853" y="941843"/>
                </a:cubicBezTo>
                <a:close/>
                <a:moveTo>
                  <a:pt x="111534" y="988316"/>
                </a:moveTo>
                <a:cubicBezTo>
                  <a:pt x="96043" y="979021"/>
                  <a:pt x="77454" y="963530"/>
                  <a:pt x="58865" y="948039"/>
                </a:cubicBezTo>
                <a:cubicBezTo>
                  <a:pt x="68160" y="935647"/>
                  <a:pt x="99141" y="923254"/>
                  <a:pt x="114632" y="929450"/>
                </a:cubicBezTo>
                <a:cubicBezTo>
                  <a:pt x="111534" y="948039"/>
                  <a:pt x="111534" y="969727"/>
                  <a:pt x="111534" y="988316"/>
                </a:cubicBezTo>
                <a:close/>
                <a:moveTo>
                  <a:pt x="1270249" y="938745"/>
                </a:moveTo>
                <a:cubicBezTo>
                  <a:pt x="1276445" y="938745"/>
                  <a:pt x="1291936" y="935647"/>
                  <a:pt x="1304329" y="929450"/>
                </a:cubicBezTo>
                <a:cubicBezTo>
                  <a:pt x="1304329" y="932549"/>
                  <a:pt x="1301231" y="938745"/>
                  <a:pt x="1301231" y="941843"/>
                </a:cubicBezTo>
                <a:cubicBezTo>
                  <a:pt x="1298133" y="941843"/>
                  <a:pt x="1295034" y="938745"/>
                  <a:pt x="1285740" y="938745"/>
                </a:cubicBezTo>
                <a:cubicBezTo>
                  <a:pt x="1279544" y="938745"/>
                  <a:pt x="1267151" y="944941"/>
                  <a:pt x="1260955" y="944941"/>
                </a:cubicBezTo>
                <a:cubicBezTo>
                  <a:pt x="1251660" y="944941"/>
                  <a:pt x="1245464" y="941843"/>
                  <a:pt x="1245464" y="929450"/>
                </a:cubicBezTo>
                <a:lnTo>
                  <a:pt x="1245464" y="920156"/>
                </a:lnTo>
                <a:cubicBezTo>
                  <a:pt x="1254758" y="923254"/>
                  <a:pt x="1260955" y="938745"/>
                  <a:pt x="1270249" y="938745"/>
                </a:cubicBezTo>
                <a:close/>
                <a:moveTo>
                  <a:pt x="1087457" y="910861"/>
                </a:moveTo>
                <a:cubicBezTo>
                  <a:pt x="1087457" y="913960"/>
                  <a:pt x="1090555" y="917058"/>
                  <a:pt x="1090555" y="938745"/>
                </a:cubicBezTo>
                <a:cubicBezTo>
                  <a:pt x="1081261" y="932549"/>
                  <a:pt x="1062672" y="917058"/>
                  <a:pt x="1056475" y="917058"/>
                </a:cubicBezTo>
                <a:cubicBezTo>
                  <a:pt x="1047181" y="917058"/>
                  <a:pt x="1044083" y="926352"/>
                  <a:pt x="1037886" y="929450"/>
                </a:cubicBezTo>
                <a:cubicBezTo>
                  <a:pt x="1034788" y="932549"/>
                  <a:pt x="1028592" y="932549"/>
                  <a:pt x="1022396" y="929450"/>
                </a:cubicBezTo>
                <a:cubicBezTo>
                  <a:pt x="1013101" y="932549"/>
                  <a:pt x="1006905" y="957334"/>
                  <a:pt x="991414" y="957334"/>
                </a:cubicBezTo>
                <a:cubicBezTo>
                  <a:pt x="988316" y="960432"/>
                  <a:pt x="991414" y="966628"/>
                  <a:pt x="988316" y="969727"/>
                </a:cubicBezTo>
                <a:cubicBezTo>
                  <a:pt x="988316" y="972825"/>
                  <a:pt x="982119" y="972825"/>
                  <a:pt x="979021" y="975923"/>
                </a:cubicBezTo>
                <a:cubicBezTo>
                  <a:pt x="982119" y="979021"/>
                  <a:pt x="988316" y="985217"/>
                  <a:pt x="988316" y="988316"/>
                </a:cubicBezTo>
                <a:lnTo>
                  <a:pt x="975923" y="988316"/>
                </a:lnTo>
                <a:cubicBezTo>
                  <a:pt x="972825" y="941843"/>
                  <a:pt x="1031690" y="910861"/>
                  <a:pt x="1068868" y="910861"/>
                </a:cubicBezTo>
                <a:lnTo>
                  <a:pt x="1087457" y="910861"/>
                </a:lnTo>
                <a:close/>
                <a:moveTo>
                  <a:pt x="436842" y="1143224"/>
                </a:moveTo>
                <a:cubicBezTo>
                  <a:pt x="436842" y="1133929"/>
                  <a:pt x="430645" y="1124635"/>
                  <a:pt x="430645" y="1115340"/>
                </a:cubicBezTo>
                <a:cubicBezTo>
                  <a:pt x="430645" y="1109144"/>
                  <a:pt x="436842" y="1099850"/>
                  <a:pt x="439940" y="1090555"/>
                </a:cubicBezTo>
                <a:lnTo>
                  <a:pt x="439940" y="1071966"/>
                </a:lnTo>
                <a:cubicBezTo>
                  <a:pt x="443038" y="1071966"/>
                  <a:pt x="449234" y="1075064"/>
                  <a:pt x="455431" y="1071966"/>
                </a:cubicBezTo>
                <a:cubicBezTo>
                  <a:pt x="452333" y="1068868"/>
                  <a:pt x="446136" y="1068868"/>
                  <a:pt x="446136" y="1059573"/>
                </a:cubicBezTo>
                <a:cubicBezTo>
                  <a:pt x="446136" y="1053377"/>
                  <a:pt x="458529" y="1044083"/>
                  <a:pt x="461627" y="1037886"/>
                </a:cubicBezTo>
                <a:cubicBezTo>
                  <a:pt x="461627" y="1040984"/>
                  <a:pt x="461627" y="1044083"/>
                  <a:pt x="470922" y="1047181"/>
                </a:cubicBezTo>
                <a:cubicBezTo>
                  <a:pt x="470922" y="1044083"/>
                  <a:pt x="474020" y="1047181"/>
                  <a:pt x="474020" y="1037886"/>
                </a:cubicBezTo>
                <a:cubicBezTo>
                  <a:pt x="474020" y="1031690"/>
                  <a:pt x="467823" y="1028592"/>
                  <a:pt x="470922" y="1019297"/>
                </a:cubicBezTo>
                <a:cubicBezTo>
                  <a:pt x="474020" y="1022395"/>
                  <a:pt x="474020" y="1028592"/>
                  <a:pt x="483314" y="1031690"/>
                </a:cubicBezTo>
                <a:cubicBezTo>
                  <a:pt x="483314" y="1028592"/>
                  <a:pt x="486412" y="1031690"/>
                  <a:pt x="486412" y="1022395"/>
                </a:cubicBezTo>
                <a:cubicBezTo>
                  <a:pt x="486412" y="1016199"/>
                  <a:pt x="480216" y="1013101"/>
                  <a:pt x="477118" y="1010003"/>
                </a:cubicBezTo>
                <a:cubicBezTo>
                  <a:pt x="486412" y="1003806"/>
                  <a:pt x="495707" y="994512"/>
                  <a:pt x="501903" y="991414"/>
                </a:cubicBezTo>
                <a:cubicBezTo>
                  <a:pt x="501903" y="975923"/>
                  <a:pt x="511198" y="963530"/>
                  <a:pt x="526689" y="969727"/>
                </a:cubicBezTo>
                <a:cubicBezTo>
                  <a:pt x="526689" y="948039"/>
                  <a:pt x="545278" y="929450"/>
                  <a:pt x="551474" y="913960"/>
                </a:cubicBezTo>
                <a:cubicBezTo>
                  <a:pt x="554572" y="913960"/>
                  <a:pt x="560768" y="910861"/>
                  <a:pt x="563867" y="910861"/>
                </a:cubicBezTo>
                <a:cubicBezTo>
                  <a:pt x="532885" y="988316"/>
                  <a:pt x="430645" y="1065770"/>
                  <a:pt x="436842" y="1143224"/>
                </a:cubicBezTo>
                <a:close/>
                <a:moveTo>
                  <a:pt x="1738072" y="910861"/>
                </a:moveTo>
                <a:cubicBezTo>
                  <a:pt x="1738072" y="913960"/>
                  <a:pt x="1731876" y="920156"/>
                  <a:pt x="1725680" y="923254"/>
                </a:cubicBezTo>
                <a:cubicBezTo>
                  <a:pt x="1725680" y="917058"/>
                  <a:pt x="1722582" y="910861"/>
                  <a:pt x="1725680" y="904665"/>
                </a:cubicBezTo>
                <a:cubicBezTo>
                  <a:pt x="1728778" y="907763"/>
                  <a:pt x="1734974" y="907763"/>
                  <a:pt x="1738072" y="910861"/>
                </a:cubicBezTo>
                <a:close/>
                <a:moveTo>
                  <a:pt x="1899177" y="917058"/>
                </a:moveTo>
                <a:cubicBezTo>
                  <a:pt x="1886785" y="935647"/>
                  <a:pt x="1886785" y="938745"/>
                  <a:pt x="1858901" y="960432"/>
                </a:cubicBezTo>
                <a:cubicBezTo>
                  <a:pt x="1858901" y="938745"/>
                  <a:pt x="1855803" y="917058"/>
                  <a:pt x="1852705" y="895371"/>
                </a:cubicBezTo>
                <a:cubicBezTo>
                  <a:pt x="1868196" y="901567"/>
                  <a:pt x="1883686" y="907763"/>
                  <a:pt x="1899177" y="917058"/>
                </a:cubicBezTo>
                <a:close/>
                <a:moveTo>
                  <a:pt x="167301" y="969727"/>
                </a:moveTo>
                <a:cubicBezTo>
                  <a:pt x="167301" y="988316"/>
                  <a:pt x="164203" y="1000708"/>
                  <a:pt x="142516" y="1019297"/>
                </a:cubicBezTo>
                <a:lnTo>
                  <a:pt x="142516" y="895371"/>
                </a:lnTo>
                <a:cubicBezTo>
                  <a:pt x="151810" y="907763"/>
                  <a:pt x="167301" y="957334"/>
                  <a:pt x="167301" y="969727"/>
                </a:cubicBezTo>
                <a:close/>
                <a:moveTo>
                  <a:pt x="1356998" y="957334"/>
                </a:moveTo>
                <a:cubicBezTo>
                  <a:pt x="1356998" y="1000708"/>
                  <a:pt x="1319820" y="1087457"/>
                  <a:pt x="1264053" y="1112242"/>
                </a:cubicBezTo>
                <a:cubicBezTo>
                  <a:pt x="1260955" y="1106046"/>
                  <a:pt x="1257856" y="1099850"/>
                  <a:pt x="1257856" y="1093653"/>
                </a:cubicBezTo>
                <a:cubicBezTo>
                  <a:pt x="1257856" y="1056475"/>
                  <a:pt x="1344605" y="1028592"/>
                  <a:pt x="1344605" y="972825"/>
                </a:cubicBezTo>
                <a:cubicBezTo>
                  <a:pt x="1344605" y="954236"/>
                  <a:pt x="1329114" y="917058"/>
                  <a:pt x="1304329" y="917058"/>
                </a:cubicBezTo>
                <a:cubicBezTo>
                  <a:pt x="1295034" y="917058"/>
                  <a:pt x="1285740" y="923254"/>
                  <a:pt x="1276445" y="923254"/>
                </a:cubicBezTo>
                <a:cubicBezTo>
                  <a:pt x="1270249" y="923254"/>
                  <a:pt x="1267151" y="920156"/>
                  <a:pt x="1264053" y="920156"/>
                </a:cubicBezTo>
                <a:cubicBezTo>
                  <a:pt x="1276445" y="892272"/>
                  <a:pt x="1282642" y="882978"/>
                  <a:pt x="1307427" y="882978"/>
                </a:cubicBezTo>
                <a:cubicBezTo>
                  <a:pt x="1344605" y="882978"/>
                  <a:pt x="1356998" y="938745"/>
                  <a:pt x="1356998" y="957334"/>
                </a:cubicBezTo>
                <a:close/>
                <a:moveTo>
                  <a:pt x="1827919" y="941843"/>
                </a:moveTo>
                <a:lnTo>
                  <a:pt x="1827919" y="991414"/>
                </a:lnTo>
                <a:cubicBezTo>
                  <a:pt x="1806232" y="985217"/>
                  <a:pt x="1803134" y="963530"/>
                  <a:pt x="1803134" y="951138"/>
                </a:cubicBezTo>
                <a:cubicBezTo>
                  <a:pt x="1803134" y="944941"/>
                  <a:pt x="1812428" y="901567"/>
                  <a:pt x="1818625" y="876781"/>
                </a:cubicBezTo>
                <a:cubicBezTo>
                  <a:pt x="1821723" y="898469"/>
                  <a:pt x="1827919" y="932549"/>
                  <a:pt x="1827919" y="941843"/>
                </a:cubicBezTo>
                <a:close/>
                <a:moveTo>
                  <a:pt x="1372489" y="907763"/>
                </a:moveTo>
                <a:lnTo>
                  <a:pt x="1372489" y="938745"/>
                </a:lnTo>
                <a:cubicBezTo>
                  <a:pt x="1347703" y="932549"/>
                  <a:pt x="1363194" y="923254"/>
                  <a:pt x="1363194" y="910861"/>
                </a:cubicBezTo>
                <a:cubicBezTo>
                  <a:pt x="1363194" y="904665"/>
                  <a:pt x="1335311" y="892272"/>
                  <a:pt x="1338409" y="867487"/>
                </a:cubicBezTo>
                <a:cubicBezTo>
                  <a:pt x="1335311" y="864389"/>
                  <a:pt x="1335311" y="864389"/>
                  <a:pt x="1329114" y="864389"/>
                </a:cubicBezTo>
                <a:cubicBezTo>
                  <a:pt x="1319820" y="864389"/>
                  <a:pt x="1298133" y="870585"/>
                  <a:pt x="1282642" y="870585"/>
                </a:cubicBezTo>
                <a:cubicBezTo>
                  <a:pt x="1276445" y="876781"/>
                  <a:pt x="1273347" y="886076"/>
                  <a:pt x="1264053" y="892272"/>
                </a:cubicBezTo>
                <a:cubicBezTo>
                  <a:pt x="1260955" y="895371"/>
                  <a:pt x="1257856" y="895371"/>
                  <a:pt x="1254758" y="895371"/>
                </a:cubicBezTo>
                <a:cubicBezTo>
                  <a:pt x="1251660" y="895371"/>
                  <a:pt x="1248562" y="892272"/>
                  <a:pt x="1248562" y="898469"/>
                </a:cubicBezTo>
                <a:cubicBezTo>
                  <a:pt x="1248562" y="907763"/>
                  <a:pt x="1254758" y="907763"/>
                  <a:pt x="1257856" y="910861"/>
                </a:cubicBezTo>
                <a:lnTo>
                  <a:pt x="1245464" y="913960"/>
                </a:lnTo>
                <a:lnTo>
                  <a:pt x="1245464" y="895371"/>
                </a:lnTo>
                <a:cubicBezTo>
                  <a:pt x="1251660" y="864389"/>
                  <a:pt x="1291936" y="858192"/>
                  <a:pt x="1304329" y="858192"/>
                </a:cubicBezTo>
                <a:cubicBezTo>
                  <a:pt x="1326016" y="858192"/>
                  <a:pt x="1372489" y="876781"/>
                  <a:pt x="1372489" y="907763"/>
                </a:cubicBezTo>
                <a:close/>
                <a:moveTo>
                  <a:pt x="201381" y="851996"/>
                </a:moveTo>
                <a:lnTo>
                  <a:pt x="198283" y="855094"/>
                </a:lnTo>
                <a:cubicBezTo>
                  <a:pt x="201381" y="870585"/>
                  <a:pt x="201381" y="889174"/>
                  <a:pt x="204479" y="948039"/>
                </a:cubicBezTo>
                <a:cubicBezTo>
                  <a:pt x="198283" y="941843"/>
                  <a:pt x="192086" y="935647"/>
                  <a:pt x="192086" y="929450"/>
                </a:cubicBezTo>
                <a:cubicBezTo>
                  <a:pt x="185890" y="910861"/>
                  <a:pt x="185890" y="876781"/>
                  <a:pt x="185890" y="870585"/>
                </a:cubicBezTo>
                <a:lnTo>
                  <a:pt x="185890" y="851996"/>
                </a:lnTo>
                <a:lnTo>
                  <a:pt x="201381" y="851996"/>
                </a:lnTo>
                <a:close/>
                <a:moveTo>
                  <a:pt x="526689" y="913960"/>
                </a:moveTo>
                <a:lnTo>
                  <a:pt x="539081" y="913960"/>
                </a:lnTo>
                <a:cubicBezTo>
                  <a:pt x="517394" y="920156"/>
                  <a:pt x="477118" y="926352"/>
                  <a:pt x="458529" y="926352"/>
                </a:cubicBezTo>
                <a:cubicBezTo>
                  <a:pt x="452333" y="926352"/>
                  <a:pt x="458529" y="920156"/>
                  <a:pt x="455431" y="917058"/>
                </a:cubicBezTo>
                <a:cubicBezTo>
                  <a:pt x="452333" y="917058"/>
                  <a:pt x="446136" y="923254"/>
                  <a:pt x="439940" y="926352"/>
                </a:cubicBezTo>
                <a:cubicBezTo>
                  <a:pt x="436842" y="923254"/>
                  <a:pt x="443038" y="910861"/>
                  <a:pt x="433744" y="910861"/>
                </a:cubicBezTo>
                <a:cubicBezTo>
                  <a:pt x="427547" y="910861"/>
                  <a:pt x="424449" y="917058"/>
                  <a:pt x="418253" y="920156"/>
                </a:cubicBezTo>
                <a:cubicBezTo>
                  <a:pt x="415155" y="917058"/>
                  <a:pt x="418253" y="913960"/>
                  <a:pt x="418253" y="910861"/>
                </a:cubicBezTo>
                <a:cubicBezTo>
                  <a:pt x="415155" y="907763"/>
                  <a:pt x="408958" y="910861"/>
                  <a:pt x="402762" y="907763"/>
                </a:cubicBezTo>
                <a:cubicBezTo>
                  <a:pt x="402762" y="904665"/>
                  <a:pt x="405860" y="901567"/>
                  <a:pt x="408958" y="898469"/>
                </a:cubicBezTo>
                <a:cubicBezTo>
                  <a:pt x="405860" y="892272"/>
                  <a:pt x="368682" y="873683"/>
                  <a:pt x="368682" y="861291"/>
                </a:cubicBezTo>
                <a:lnTo>
                  <a:pt x="368682" y="842702"/>
                </a:lnTo>
                <a:cubicBezTo>
                  <a:pt x="433744" y="923254"/>
                  <a:pt x="458529" y="913960"/>
                  <a:pt x="526689" y="913960"/>
                </a:cubicBezTo>
                <a:close/>
                <a:moveTo>
                  <a:pt x="108436" y="898469"/>
                </a:moveTo>
                <a:cubicBezTo>
                  <a:pt x="105338" y="898469"/>
                  <a:pt x="99141" y="901567"/>
                  <a:pt x="99141" y="892272"/>
                </a:cubicBezTo>
                <a:cubicBezTo>
                  <a:pt x="99141" y="886076"/>
                  <a:pt x="114632" y="858192"/>
                  <a:pt x="120829" y="842702"/>
                </a:cubicBezTo>
                <a:cubicBezTo>
                  <a:pt x="114632" y="861291"/>
                  <a:pt x="130123" y="879880"/>
                  <a:pt x="108436" y="898469"/>
                </a:cubicBezTo>
                <a:close/>
                <a:moveTo>
                  <a:pt x="1781447" y="833407"/>
                </a:moveTo>
                <a:lnTo>
                  <a:pt x="1781447" y="876781"/>
                </a:lnTo>
                <a:cubicBezTo>
                  <a:pt x="1778349" y="895371"/>
                  <a:pt x="1775250" y="910861"/>
                  <a:pt x="1772152" y="926352"/>
                </a:cubicBezTo>
                <a:cubicBezTo>
                  <a:pt x="1769054" y="917058"/>
                  <a:pt x="1765956" y="901567"/>
                  <a:pt x="1765956" y="895371"/>
                </a:cubicBezTo>
                <a:cubicBezTo>
                  <a:pt x="1765956" y="876781"/>
                  <a:pt x="1778349" y="851996"/>
                  <a:pt x="1765956" y="833407"/>
                </a:cubicBezTo>
                <a:lnTo>
                  <a:pt x="1781447" y="833407"/>
                </a:lnTo>
                <a:close/>
                <a:moveTo>
                  <a:pt x="1843410" y="830309"/>
                </a:moveTo>
                <a:cubicBezTo>
                  <a:pt x="1849607" y="839603"/>
                  <a:pt x="1855803" y="855094"/>
                  <a:pt x="1858901" y="867487"/>
                </a:cubicBezTo>
                <a:cubicBezTo>
                  <a:pt x="1840312" y="858192"/>
                  <a:pt x="1846508" y="845800"/>
                  <a:pt x="1843410" y="830309"/>
                </a:cubicBezTo>
                <a:close/>
                <a:moveTo>
                  <a:pt x="210675" y="793131"/>
                </a:moveTo>
                <a:lnTo>
                  <a:pt x="210675" y="805524"/>
                </a:lnTo>
                <a:cubicBezTo>
                  <a:pt x="207577" y="808622"/>
                  <a:pt x="204479" y="811720"/>
                  <a:pt x="195185" y="814818"/>
                </a:cubicBezTo>
                <a:cubicBezTo>
                  <a:pt x="192086" y="808622"/>
                  <a:pt x="192086" y="799327"/>
                  <a:pt x="195185" y="793131"/>
                </a:cubicBezTo>
                <a:lnTo>
                  <a:pt x="210675" y="793131"/>
                </a:lnTo>
                <a:close/>
                <a:moveTo>
                  <a:pt x="350093" y="845800"/>
                </a:moveTo>
                <a:cubicBezTo>
                  <a:pt x="350093" y="870585"/>
                  <a:pt x="340799" y="873683"/>
                  <a:pt x="325308" y="873683"/>
                </a:cubicBezTo>
                <a:cubicBezTo>
                  <a:pt x="319111" y="873683"/>
                  <a:pt x="312915" y="870585"/>
                  <a:pt x="306719" y="870585"/>
                </a:cubicBezTo>
                <a:cubicBezTo>
                  <a:pt x="319111" y="845800"/>
                  <a:pt x="322210" y="864389"/>
                  <a:pt x="322210" y="842702"/>
                </a:cubicBezTo>
                <a:cubicBezTo>
                  <a:pt x="322210" y="827211"/>
                  <a:pt x="309817" y="821014"/>
                  <a:pt x="303621" y="821014"/>
                </a:cubicBezTo>
                <a:cubicBezTo>
                  <a:pt x="285031" y="821014"/>
                  <a:pt x="266442" y="839603"/>
                  <a:pt x="266442" y="858192"/>
                </a:cubicBezTo>
                <a:cubicBezTo>
                  <a:pt x="266442" y="895371"/>
                  <a:pt x="322210" y="913960"/>
                  <a:pt x="343897" y="901567"/>
                </a:cubicBezTo>
                <a:cubicBezTo>
                  <a:pt x="343897" y="913960"/>
                  <a:pt x="362486" y="929450"/>
                  <a:pt x="368682" y="929450"/>
                </a:cubicBezTo>
                <a:cubicBezTo>
                  <a:pt x="377977" y="929450"/>
                  <a:pt x="390369" y="913960"/>
                  <a:pt x="396566" y="913960"/>
                </a:cubicBezTo>
                <a:cubicBezTo>
                  <a:pt x="405860" y="913960"/>
                  <a:pt x="408958" y="917058"/>
                  <a:pt x="408958" y="923254"/>
                </a:cubicBezTo>
                <a:cubicBezTo>
                  <a:pt x="408958" y="932549"/>
                  <a:pt x="402762" y="941843"/>
                  <a:pt x="396566" y="951138"/>
                </a:cubicBezTo>
                <a:cubicBezTo>
                  <a:pt x="381075" y="938745"/>
                  <a:pt x="337700" y="917058"/>
                  <a:pt x="312915" y="917058"/>
                </a:cubicBezTo>
                <a:lnTo>
                  <a:pt x="216872" y="917058"/>
                </a:lnTo>
                <a:cubicBezTo>
                  <a:pt x="223068" y="904665"/>
                  <a:pt x="244755" y="892272"/>
                  <a:pt x="244755" y="886076"/>
                </a:cubicBezTo>
                <a:cubicBezTo>
                  <a:pt x="244755" y="876781"/>
                  <a:pt x="232363" y="870585"/>
                  <a:pt x="223068" y="864389"/>
                </a:cubicBezTo>
                <a:cubicBezTo>
                  <a:pt x="247853" y="808622"/>
                  <a:pt x="266442" y="786935"/>
                  <a:pt x="303621" y="786935"/>
                </a:cubicBezTo>
                <a:cubicBezTo>
                  <a:pt x="337700" y="786935"/>
                  <a:pt x="350093" y="824113"/>
                  <a:pt x="350093" y="845800"/>
                </a:cubicBezTo>
                <a:close/>
                <a:moveTo>
                  <a:pt x="1775250" y="786935"/>
                </a:moveTo>
                <a:cubicBezTo>
                  <a:pt x="1772152" y="790033"/>
                  <a:pt x="1772152" y="793131"/>
                  <a:pt x="1769054" y="796229"/>
                </a:cubicBezTo>
                <a:cubicBezTo>
                  <a:pt x="1762858" y="793131"/>
                  <a:pt x="1753563" y="786935"/>
                  <a:pt x="1756661" y="774542"/>
                </a:cubicBezTo>
                <a:lnTo>
                  <a:pt x="1775250" y="774542"/>
                </a:lnTo>
                <a:lnTo>
                  <a:pt x="1775250" y="786935"/>
                </a:lnTo>
                <a:close/>
                <a:moveTo>
                  <a:pt x="1750465" y="842702"/>
                </a:moveTo>
                <a:cubicBezTo>
                  <a:pt x="1738072" y="851996"/>
                  <a:pt x="1728778" y="842702"/>
                  <a:pt x="1728778" y="864389"/>
                </a:cubicBezTo>
                <a:cubicBezTo>
                  <a:pt x="1728778" y="873683"/>
                  <a:pt x="1725680" y="876781"/>
                  <a:pt x="1753563" y="886076"/>
                </a:cubicBezTo>
                <a:cubicBezTo>
                  <a:pt x="1731876" y="898469"/>
                  <a:pt x="1694698" y="895371"/>
                  <a:pt x="1666815" y="898469"/>
                </a:cubicBezTo>
                <a:cubicBezTo>
                  <a:pt x="1654422" y="898469"/>
                  <a:pt x="1638931" y="904665"/>
                  <a:pt x="1623440" y="907763"/>
                </a:cubicBezTo>
                <a:cubicBezTo>
                  <a:pt x="1629637" y="901567"/>
                  <a:pt x="1632735" y="892272"/>
                  <a:pt x="1632735" y="882978"/>
                </a:cubicBezTo>
                <a:cubicBezTo>
                  <a:pt x="1638931" y="886076"/>
                  <a:pt x="1648226" y="889174"/>
                  <a:pt x="1657520" y="889174"/>
                </a:cubicBezTo>
                <a:cubicBezTo>
                  <a:pt x="1688502" y="889174"/>
                  <a:pt x="1700894" y="855094"/>
                  <a:pt x="1700894" y="839603"/>
                </a:cubicBezTo>
                <a:cubicBezTo>
                  <a:pt x="1700894" y="821014"/>
                  <a:pt x="1694698" y="808622"/>
                  <a:pt x="1676109" y="808622"/>
                </a:cubicBezTo>
                <a:cubicBezTo>
                  <a:pt x="1669913" y="808622"/>
                  <a:pt x="1657520" y="814818"/>
                  <a:pt x="1648226" y="824113"/>
                </a:cubicBezTo>
                <a:cubicBezTo>
                  <a:pt x="1651324" y="830309"/>
                  <a:pt x="1660618" y="839603"/>
                  <a:pt x="1669913" y="845800"/>
                </a:cubicBezTo>
                <a:lnTo>
                  <a:pt x="1669913" y="855094"/>
                </a:lnTo>
                <a:cubicBezTo>
                  <a:pt x="1663716" y="858192"/>
                  <a:pt x="1660618" y="858192"/>
                  <a:pt x="1651324" y="858192"/>
                </a:cubicBezTo>
                <a:cubicBezTo>
                  <a:pt x="1629637" y="858192"/>
                  <a:pt x="1617244" y="842702"/>
                  <a:pt x="1617244" y="824113"/>
                </a:cubicBezTo>
                <a:cubicBezTo>
                  <a:pt x="1617244" y="783836"/>
                  <a:pt x="1645127" y="774542"/>
                  <a:pt x="1673011" y="774542"/>
                </a:cubicBezTo>
                <a:cubicBezTo>
                  <a:pt x="1741171" y="774542"/>
                  <a:pt x="1694698" y="793131"/>
                  <a:pt x="1750465" y="842702"/>
                </a:cubicBezTo>
                <a:close/>
                <a:moveTo>
                  <a:pt x="1233071" y="777640"/>
                </a:moveTo>
                <a:cubicBezTo>
                  <a:pt x="1236169" y="774542"/>
                  <a:pt x="1239267" y="774542"/>
                  <a:pt x="1242366" y="774542"/>
                </a:cubicBezTo>
                <a:cubicBezTo>
                  <a:pt x="1236169" y="774542"/>
                  <a:pt x="1236169" y="777640"/>
                  <a:pt x="1233071" y="777640"/>
                </a:cubicBezTo>
                <a:close/>
                <a:moveTo>
                  <a:pt x="359388" y="771444"/>
                </a:moveTo>
                <a:cubicBezTo>
                  <a:pt x="356289" y="786935"/>
                  <a:pt x="359388" y="811720"/>
                  <a:pt x="368682" y="833407"/>
                </a:cubicBezTo>
                <a:cubicBezTo>
                  <a:pt x="343897" y="814818"/>
                  <a:pt x="350093" y="793131"/>
                  <a:pt x="343897" y="771444"/>
                </a:cubicBezTo>
                <a:lnTo>
                  <a:pt x="359388" y="771444"/>
                </a:lnTo>
                <a:close/>
                <a:moveTo>
                  <a:pt x="139418" y="765247"/>
                </a:moveTo>
                <a:cubicBezTo>
                  <a:pt x="136319" y="774542"/>
                  <a:pt x="133221" y="786935"/>
                  <a:pt x="133221" y="799327"/>
                </a:cubicBezTo>
                <a:cubicBezTo>
                  <a:pt x="130123" y="796229"/>
                  <a:pt x="127025" y="793131"/>
                  <a:pt x="127025" y="786935"/>
                </a:cubicBezTo>
                <a:lnTo>
                  <a:pt x="127025" y="762149"/>
                </a:lnTo>
                <a:cubicBezTo>
                  <a:pt x="130123" y="762149"/>
                  <a:pt x="136319" y="765247"/>
                  <a:pt x="139418" y="765247"/>
                </a:cubicBezTo>
                <a:close/>
                <a:moveTo>
                  <a:pt x="1809330" y="848898"/>
                </a:moveTo>
                <a:cubicBezTo>
                  <a:pt x="1809330" y="882978"/>
                  <a:pt x="1812428" y="901567"/>
                  <a:pt x="1787643" y="941843"/>
                </a:cubicBezTo>
                <a:cubicBezTo>
                  <a:pt x="1790741" y="901567"/>
                  <a:pt x="1803134" y="827211"/>
                  <a:pt x="1803134" y="817916"/>
                </a:cubicBezTo>
                <a:cubicBezTo>
                  <a:pt x="1803134" y="811720"/>
                  <a:pt x="1796938" y="777640"/>
                  <a:pt x="1790741" y="755953"/>
                </a:cubicBezTo>
                <a:cubicBezTo>
                  <a:pt x="1812428" y="824113"/>
                  <a:pt x="1809330" y="799327"/>
                  <a:pt x="1809330" y="848898"/>
                </a:cubicBezTo>
                <a:close/>
                <a:moveTo>
                  <a:pt x="1034788" y="752855"/>
                </a:moveTo>
                <a:cubicBezTo>
                  <a:pt x="910861" y="839603"/>
                  <a:pt x="817916" y="895371"/>
                  <a:pt x="817916" y="1013101"/>
                </a:cubicBezTo>
                <a:cubicBezTo>
                  <a:pt x="817916" y="1022395"/>
                  <a:pt x="833407" y="1096751"/>
                  <a:pt x="839604" y="1140126"/>
                </a:cubicBezTo>
                <a:cubicBezTo>
                  <a:pt x="833407" y="1130831"/>
                  <a:pt x="836505" y="1121537"/>
                  <a:pt x="824113" y="1118439"/>
                </a:cubicBezTo>
                <a:lnTo>
                  <a:pt x="833407" y="1109144"/>
                </a:lnTo>
                <a:cubicBezTo>
                  <a:pt x="833407" y="1106046"/>
                  <a:pt x="827211" y="1102948"/>
                  <a:pt x="821015" y="1099850"/>
                </a:cubicBezTo>
                <a:cubicBezTo>
                  <a:pt x="821015" y="1096751"/>
                  <a:pt x="814818" y="1090555"/>
                  <a:pt x="814818" y="1081261"/>
                </a:cubicBezTo>
                <a:cubicBezTo>
                  <a:pt x="814818" y="1075064"/>
                  <a:pt x="824113" y="1078162"/>
                  <a:pt x="824113" y="1071966"/>
                </a:cubicBezTo>
                <a:cubicBezTo>
                  <a:pt x="821015" y="1071966"/>
                  <a:pt x="824113" y="1068868"/>
                  <a:pt x="814818" y="1068868"/>
                </a:cubicBezTo>
                <a:cubicBezTo>
                  <a:pt x="808622" y="1068868"/>
                  <a:pt x="793131" y="1075064"/>
                  <a:pt x="793131" y="1084359"/>
                </a:cubicBezTo>
                <a:cubicBezTo>
                  <a:pt x="793131" y="1090555"/>
                  <a:pt x="799327" y="1087457"/>
                  <a:pt x="799327" y="1093653"/>
                </a:cubicBezTo>
                <a:cubicBezTo>
                  <a:pt x="799327" y="1102948"/>
                  <a:pt x="793131" y="1118439"/>
                  <a:pt x="793131" y="1127733"/>
                </a:cubicBezTo>
                <a:cubicBezTo>
                  <a:pt x="793131" y="1121537"/>
                  <a:pt x="790033" y="1115340"/>
                  <a:pt x="790033" y="1056475"/>
                </a:cubicBezTo>
                <a:cubicBezTo>
                  <a:pt x="793131" y="1050279"/>
                  <a:pt x="793131" y="1040984"/>
                  <a:pt x="793131" y="1031690"/>
                </a:cubicBezTo>
                <a:cubicBezTo>
                  <a:pt x="783837" y="1006905"/>
                  <a:pt x="808622" y="1013101"/>
                  <a:pt x="817916" y="1003806"/>
                </a:cubicBezTo>
                <a:lnTo>
                  <a:pt x="811720" y="997610"/>
                </a:lnTo>
                <a:cubicBezTo>
                  <a:pt x="808622" y="997610"/>
                  <a:pt x="796229" y="1003806"/>
                  <a:pt x="790033" y="1003806"/>
                </a:cubicBezTo>
                <a:cubicBezTo>
                  <a:pt x="786935" y="926352"/>
                  <a:pt x="836505" y="833407"/>
                  <a:pt x="901567" y="759051"/>
                </a:cubicBezTo>
                <a:cubicBezTo>
                  <a:pt x="904665" y="762149"/>
                  <a:pt x="904665" y="759051"/>
                  <a:pt x="904665" y="768346"/>
                </a:cubicBezTo>
                <a:cubicBezTo>
                  <a:pt x="904665" y="793131"/>
                  <a:pt x="882978" y="774542"/>
                  <a:pt x="879880" y="808622"/>
                </a:cubicBezTo>
                <a:cubicBezTo>
                  <a:pt x="879880" y="805524"/>
                  <a:pt x="879880" y="802425"/>
                  <a:pt x="876782" y="799327"/>
                </a:cubicBezTo>
                <a:cubicBezTo>
                  <a:pt x="870585" y="805524"/>
                  <a:pt x="870585" y="814818"/>
                  <a:pt x="870585" y="824113"/>
                </a:cubicBezTo>
                <a:lnTo>
                  <a:pt x="864389" y="817916"/>
                </a:lnTo>
                <a:cubicBezTo>
                  <a:pt x="861291" y="824113"/>
                  <a:pt x="861291" y="830309"/>
                  <a:pt x="864389" y="836505"/>
                </a:cubicBezTo>
                <a:cubicBezTo>
                  <a:pt x="861291" y="836505"/>
                  <a:pt x="855094" y="833407"/>
                  <a:pt x="851996" y="833407"/>
                </a:cubicBezTo>
                <a:cubicBezTo>
                  <a:pt x="842702" y="848898"/>
                  <a:pt x="851996" y="861291"/>
                  <a:pt x="833407" y="867487"/>
                </a:cubicBezTo>
                <a:cubicBezTo>
                  <a:pt x="833407" y="870585"/>
                  <a:pt x="839604" y="870585"/>
                  <a:pt x="836505" y="882978"/>
                </a:cubicBezTo>
                <a:cubicBezTo>
                  <a:pt x="839604" y="882978"/>
                  <a:pt x="842702" y="886076"/>
                  <a:pt x="851996" y="886076"/>
                </a:cubicBezTo>
                <a:cubicBezTo>
                  <a:pt x="858193" y="886076"/>
                  <a:pt x="867487" y="870585"/>
                  <a:pt x="873683" y="858192"/>
                </a:cubicBezTo>
                <a:cubicBezTo>
                  <a:pt x="882978" y="858192"/>
                  <a:pt x="892272" y="848898"/>
                  <a:pt x="889174" y="842702"/>
                </a:cubicBezTo>
                <a:cubicBezTo>
                  <a:pt x="892272" y="842702"/>
                  <a:pt x="895371" y="842702"/>
                  <a:pt x="898469" y="845800"/>
                </a:cubicBezTo>
                <a:cubicBezTo>
                  <a:pt x="904665" y="842702"/>
                  <a:pt x="901567" y="830309"/>
                  <a:pt x="913960" y="824113"/>
                </a:cubicBezTo>
                <a:cubicBezTo>
                  <a:pt x="920156" y="817916"/>
                  <a:pt x="935647" y="817916"/>
                  <a:pt x="944941" y="811720"/>
                </a:cubicBezTo>
                <a:cubicBezTo>
                  <a:pt x="948040" y="811720"/>
                  <a:pt x="944941" y="805524"/>
                  <a:pt x="948040" y="799327"/>
                </a:cubicBezTo>
                <a:cubicBezTo>
                  <a:pt x="954236" y="793131"/>
                  <a:pt x="975923" y="796229"/>
                  <a:pt x="975923" y="777640"/>
                </a:cubicBezTo>
                <a:cubicBezTo>
                  <a:pt x="979021" y="777640"/>
                  <a:pt x="982119" y="783836"/>
                  <a:pt x="988316" y="786935"/>
                </a:cubicBezTo>
                <a:cubicBezTo>
                  <a:pt x="991414" y="780738"/>
                  <a:pt x="985218" y="765247"/>
                  <a:pt x="991414" y="765247"/>
                </a:cubicBezTo>
                <a:cubicBezTo>
                  <a:pt x="1000708" y="765247"/>
                  <a:pt x="997610" y="771444"/>
                  <a:pt x="1000708" y="774542"/>
                </a:cubicBezTo>
                <a:cubicBezTo>
                  <a:pt x="1006905" y="762149"/>
                  <a:pt x="1006905" y="749757"/>
                  <a:pt x="1025494" y="749757"/>
                </a:cubicBezTo>
                <a:cubicBezTo>
                  <a:pt x="1031690" y="749757"/>
                  <a:pt x="1031690" y="749757"/>
                  <a:pt x="1034788" y="752855"/>
                </a:cubicBezTo>
                <a:close/>
                <a:moveTo>
                  <a:pt x="1168009" y="771444"/>
                </a:moveTo>
                <a:cubicBezTo>
                  <a:pt x="1192795" y="749757"/>
                  <a:pt x="1248562" y="743560"/>
                  <a:pt x="1285740" y="740462"/>
                </a:cubicBezTo>
                <a:cubicBezTo>
                  <a:pt x="1257856" y="759051"/>
                  <a:pt x="1202089" y="765247"/>
                  <a:pt x="1168009" y="771444"/>
                </a:cubicBezTo>
                <a:close/>
                <a:moveTo>
                  <a:pt x="1837214" y="793131"/>
                </a:moveTo>
                <a:cubicBezTo>
                  <a:pt x="1831017" y="777640"/>
                  <a:pt x="1827919" y="759051"/>
                  <a:pt x="1824821" y="743560"/>
                </a:cubicBezTo>
                <a:cubicBezTo>
                  <a:pt x="1827919" y="740462"/>
                  <a:pt x="1834116" y="737364"/>
                  <a:pt x="1837214" y="737364"/>
                </a:cubicBezTo>
                <a:cubicBezTo>
                  <a:pt x="1840312" y="755953"/>
                  <a:pt x="1837214" y="774542"/>
                  <a:pt x="1837214" y="793131"/>
                </a:cubicBezTo>
                <a:close/>
                <a:moveTo>
                  <a:pt x="1384881" y="731168"/>
                </a:moveTo>
                <a:lnTo>
                  <a:pt x="1384881" y="740462"/>
                </a:lnTo>
                <a:cubicBezTo>
                  <a:pt x="1378685" y="743560"/>
                  <a:pt x="1366292" y="740462"/>
                  <a:pt x="1360096" y="740462"/>
                </a:cubicBezTo>
                <a:cubicBezTo>
                  <a:pt x="1350801" y="740462"/>
                  <a:pt x="1298133" y="759051"/>
                  <a:pt x="1260955" y="768346"/>
                </a:cubicBezTo>
                <a:cubicBezTo>
                  <a:pt x="1291936" y="752855"/>
                  <a:pt x="1322918" y="746658"/>
                  <a:pt x="1353900" y="731168"/>
                </a:cubicBezTo>
                <a:lnTo>
                  <a:pt x="1384881" y="731168"/>
                </a:lnTo>
                <a:close/>
                <a:moveTo>
                  <a:pt x="99141" y="783836"/>
                </a:moveTo>
                <a:cubicBezTo>
                  <a:pt x="99141" y="821014"/>
                  <a:pt x="74356" y="889174"/>
                  <a:pt x="43374" y="917058"/>
                </a:cubicBezTo>
                <a:cubicBezTo>
                  <a:pt x="34080" y="901567"/>
                  <a:pt x="24785" y="861291"/>
                  <a:pt x="24785" y="842702"/>
                </a:cubicBezTo>
                <a:cubicBezTo>
                  <a:pt x="24785" y="814818"/>
                  <a:pt x="43374" y="734266"/>
                  <a:pt x="80552" y="721873"/>
                </a:cubicBezTo>
                <a:cubicBezTo>
                  <a:pt x="86749" y="731168"/>
                  <a:pt x="99141" y="768346"/>
                  <a:pt x="99141" y="783836"/>
                </a:cubicBezTo>
                <a:close/>
                <a:moveTo>
                  <a:pt x="337700" y="743560"/>
                </a:moveTo>
                <a:cubicBezTo>
                  <a:pt x="337700" y="752855"/>
                  <a:pt x="334602" y="762149"/>
                  <a:pt x="331504" y="771444"/>
                </a:cubicBezTo>
                <a:cubicBezTo>
                  <a:pt x="325308" y="768346"/>
                  <a:pt x="316013" y="765247"/>
                  <a:pt x="306719" y="765247"/>
                </a:cubicBezTo>
                <a:cubicBezTo>
                  <a:pt x="291228" y="765247"/>
                  <a:pt x="254050" y="774542"/>
                  <a:pt x="244755" y="793131"/>
                </a:cubicBezTo>
                <a:cubicBezTo>
                  <a:pt x="229264" y="780738"/>
                  <a:pt x="213774" y="762149"/>
                  <a:pt x="198283" y="771444"/>
                </a:cubicBezTo>
                <a:cubicBezTo>
                  <a:pt x="201381" y="731168"/>
                  <a:pt x="244755" y="718775"/>
                  <a:pt x="269541" y="718775"/>
                </a:cubicBezTo>
                <a:cubicBezTo>
                  <a:pt x="285031" y="718775"/>
                  <a:pt x="337700" y="728069"/>
                  <a:pt x="337700" y="743560"/>
                </a:cubicBezTo>
                <a:close/>
                <a:moveTo>
                  <a:pt x="1487121" y="728069"/>
                </a:moveTo>
                <a:cubicBezTo>
                  <a:pt x="1468532" y="731168"/>
                  <a:pt x="1446845" y="731168"/>
                  <a:pt x="1425157" y="728069"/>
                </a:cubicBezTo>
                <a:lnTo>
                  <a:pt x="1425157" y="743560"/>
                </a:lnTo>
                <a:cubicBezTo>
                  <a:pt x="1428256" y="740462"/>
                  <a:pt x="1431354" y="737364"/>
                  <a:pt x="1437550" y="737364"/>
                </a:cubicBezTo>
                <a:cubicBezTo>
                  <a:pt x="1446845" y="737364"/>
                  <a:pt x="1453041" y="740462"/>
                  <a:pt x="1459237" y="743560"/>
                </a:cubicBezTo>
                <a:cubicBezTo>
                  <a:pt x="1459237" y="746658"/>
                  <a:pt x="1456139" y="749757"/>
                  <a:pt x="1453041" y="752855"/>
                </a:cubicBezTo>
                <a:cubicBezTo>
                  <a:pt x="1456139" y="755953"/>
                  <a:pt x="1459237" y="752855"/>
                  <a:pt x="1465434" y="752855"/>
                </a:cubicBezTo>
                <a:cubicBezTo>
                  <a:pt x="1474728" y="752855"/>
                  <a:pt x="1477826" y="765247"/>
                  <a:pt x="1484023" y="768346"/>
                </a:cubicBezTo>
                <a:cubicBezTo>
                  <a:pt x="1487121" y="771444"/>
                  <a:pt x="1487121" y="777640"/>
                  <a:pt x="1487121" y="780738"/>
                </a:cubicBezTo>
                <a:cubicBezTo>
                  <a:pt x="1490219" y="783836"/>
                  <a:pt x="1493317" y="783836"/>
                  <a:pt x="1496415" y="780738"/>
                </a:cubicBezTo>
                <a:cubicBezTo>
                  <a:pt x="1499513" y="786935"/>
                  <a:pt x="1505710" y="793131"/>
                  <a:pt x="1508808" y="802425"/>
                </a:cubicBezTo>
                <a:cubicBezTo>
                  <a:pt x="1515004" y="808622"/>
                  <a:pt x="1515004" y="805524"/>
                  <a:pt x="1524299" y="805524"/>
                </a:cubicBezTo>
                <a:cubicBezTo>
                  <a:pt x="1524299" y="808622"/>
                  <a:pt x="1521201" y="814818"/>
                  <a:pt x="1521201" y="817916"/>
                </a:cubicBezTo>
                <a:cubicBezTo>
                  <a:pt x="1524299" y="821014"/>
                  <a:pt x="1533593" y="821014"/>
                  <a:pt x="1536692" y="821014"/>
                </a:cubicBezTo>
                <a:cubicBezTo>
                  <a:pt x="1536692" y="824113"/>
                  <a:pt x="1530495" y="827211"/>
                  <a:pt x="1527397" y="830309"/>
                </a:cubicBezTo>
                <a:cubicBezTo>
                  <a:pt x="1530495" y="833407"/>
                  <a:pt x="1536692" y="836505"/>
                  <a:pt x="1542888" y="836505"/>
                </a:cubicBezTo>
                <a:cubicBezTo>
                  <a:pt x="1539790" y="839603"/>
                  <a:pt x="1536692" y="845800"/>
                  <a:pt x="1536692" y="848898"/>
                </a:cubicBezTo>
                <a:cubicBezTo>
                  <a:pt x="1539790" y="851996"/>
                  <a:pt x="1545986" y="848898"/>
                  <a:pt x="1552182" y="851996"/>
                </a:cubicBezTo>
                <a:cubicBezTo>
                  <a:pt x="1552182" y="855094"/>
                  <a:pt x="1549084" y="858192"/>
                  <a:pt x="1542888" y="861291"/>
                </a:cubicBezTo>
                <a:cubicBezTo>
                  <a:pt x="1545986" y="867487"/>
                  <a:pt x="1552182" y="867487"/>
                  <a:pt x="1558379" y="870585"/>
                </a:cubicBezTo>
                <a:cubicBezTo>
                  <a:pt x="1558379" y="873683"/>
                  <a:pt x="1552182" y="873683"/>
                  <a:pt x="1549084" y="876781"/>
                </a:cubicBezTo>
                <a:cubicBezTo>
                  <a:pt x="1552182" y="882978"/>
                  <a:pt x="1558379" y="886076"/>
                  <a:pt x="1564575" y="886076"/>
                </a:cubicBezTo>
                <a:cubicBezTo>
                  <a:pt x="1561477" y="889174"/>
                  <a:pt x="1561477" y="898469"/>
                  <a:pt x="1567673" y="904665"/>
                </a:cubicBezTo>
                <a:cubicBezTo>
                  <a:pt x="1567673" y="907763"/>
                  <a:pt x="1561477" y="907763"/>
                  <a:pt x="1558379" y="910861"/>
                </a:cubicBezTo>
                <a:cubicBezTo>
                  <a:pt x="1561477" y="923254"/>
                  <a:pt x="1576968" y="935647"/>
                  <a:pt x="1573870" y="948039"/>
                </a:cubicBezTo>
                <a:cubicBezTo>
                  <a:pt x="1542888" y="892272"/>
                  <a:pt x="1536692" y="805524"/>
                  <a:pt x="1453041" y="755953"/>
                </a:cubicBezTo>
                <a:cubicBezTo>
                  <a:pt x="1434452" y="746658"/>
                  <a:pt x="1412765" y="743560"/>
                  <a:pt x="1394176" y="740462"/>
                </a:cubicBezTo>
                <a:lnTo>
                  <a:pt x="1394176" y="731168"/>
                </a:lnTo>
                <a:cubicBezTo>
                  <a:pt x="1403470" y="731168"/>
                  <a:pt x="1412765" y="731168"/>
                  <a:pt x="1422059" y="728069"/>
                </a:cubicBezTo>
                <a:cubicBezTo>
                  <a:pt x="1397274" y="709480"/>
                  <a:pt x="1356998" y="718775"/>
                  <a:pt x="1335311" y="721873"/>
                </a:cubicBezTo>
                <a:cubicBezTo>
                  <a:pt x="1350801" y="709480"/>
                  <a:pt x="1372489" y="709480"/>
                  <a:pt x="1387979" y="709480"/>
                </a:cubicBezTo>
                <a:cubicBezTo>
                  <a:pt x="1418961" y="709480"/>
                  <a:pt x="1459237" y="718775"/>
                  <a:pt x="1487121" y="728069"/>
                </a:cubicBezTo>
                <a:close/>
                <a:moveTo>
                  <a:pt x="1316722" y="718775"/>
                </a:moveTo>
                <a:cubicBezTo>
                  <a:pt x="1307427" y="718775"/>
                  <a:pt x="1295034" y="728069"/>
                  <a:pt x="1285740" y="728069"/>
                </a:cubicBezTo>
                <a:cubicBezTo>
                  <a:pt x="1279544" y="728069"/>
                  <a:pt x="1276445" y="721873"/>
                  <a:pt x="1273347" y="718775"/>
                </a:cubicBezTo>
                <a:cubicBezTo>
                  <a:pt x="1267151" y="724971"/>
                  <a:pt x="1267151" y="731168"/>
                  <a:pt x="1267151" y="737364"/>
                </a:cubicBezTo>
                <a:cubicBezTo>
                  <a:pt x="1264053" y="734266"/>
                  <a:pt x="1260955" y="728069"/>
                  <a:pt x="1257856" y="724971"/>
                </a:cubicBezTo>
                <a:cubicBezTo>
                  <a:pt x="1251660" y="724971"/>
                  <a:pt x="1192795" y="752855"/>
                  <a:pt x="1183500" y="752855"/>
                </a:cubicBezTo>
                <a:cubicBezTo>
                  <a:pt x="1174206" y="752855"/>
                  <a:pt x="1174206" y="749757"/>
                  <a:pt x="1168009" y="746658"/>
                </a:cubicBezTo>
                <a:cubicBezTo>
                  <a:pt x="1164911" y="749757"/>
                  <a:pt x="1161813" y="755953"/>
                  <a:pt x="1161813" y="762149"/>
                </a:cubicBezTo>
                <a:cubicBezTo>
                  <a:pt x="1158715" y="762149"/>
                  <a:pt x="1152519" y="755953"/>
                  <a:pt x="1146322" y="755953"/>
                </a:cubicBezTo>
                <a:cubicBezTo>
                  <a:pt x="1146322" y="759051"/>
                  <a:pt x="1146322" y="768346"/>
                  <a:pt x="1149420" y="768346"/>
                </a:cubicBezTo>
                <a:lnTo>
                  <a:pt x="1143224" y="774542"/>
                </a:lnTo>
                <a:cubicBezTo>
                  <a:pt x="1140126" y="771444"/>
                  <a:pt x="1137028" y="765247"/>
                  <a:pt x="1133930" y="762149"/>
                </a:cubicBezTo>
                <a:cubicBezTo>
                  <a:pt x="1121537" y="771444"/>
                  <a:pt x="1137028" y="777640"/>
                  <a:pt x="1121537" y="786935"/>
                </a:cubicBezTo>
                <a:cubicBezTo>
                  <a:pt x="1124635" y="790033"/>
                  <a:pt x="1124635" y="790033"/>
                  <a:pt x="1130831" y="790033"/>
                </a:cubicBezTo>
                <a:cubicBezTo>
                  <a:pt x="1140126" y="790033"/>
                  <a:pt x="1133930" y="796229"/>
                  <a:pt x="1137028" y="799327"/>
                </a:cubicBezTo>
                <a:cubicBezTo>
                  <a:pt x="1146322" y="793131"/>
                  <a:pt x="1152519" y="786935"/>
                  <a:pt x="1164911" y="783836"/>
                </a:cubicBezTo>
                <a:cubicBezTo>
                  <a:pt x="1171108" y="780738"/>
                  <a:pt x="1183500" y="783836"/>
                  <a:pt x="1192795" y="783836"/>
                </a:cubicBezTo>
                <a:cubicBezTo>
                  <a:pt x="1198991" y="783836"/>
                  <a:pt x="1208286" y="777640"/>
                  <a:pt x="1217580" y="774542"/>
                </a:cubicBezTo>
                <a:cubicBezTo>
                  <a:pt x="1217580" y="774542"/>
                  <a:pt x="1220678" y="777640"/>
                  <a:pt x="1223777" y="777640"/>
                </a:cubicBezTo>
                <a:cubicBezTo>
                  <a:pt x="1174206" y="796229"/>
                  <a:pt x="1109144" y="808622"/>
                  <a:pt x="1053377" y="821014"/>
                </a:cubicBezTo>
                <a:cubicBezTo>
                  <a:pt x="1078163" y="780738"/>
                  <a:pt x="1124635" y="755953"/>
                  <a:pt x="1155617" y="746658"/>
                </a:cubicBezTo>
                <a:cubicBezTo>
                  <a:pt x="1180402" y="737364"/>
                  <a:pt x="1211384" y="734266"/>
                  <a:pt x="1239267" y="731168"/>
                </a:cubicBezTo>
                <a:cubicBezTo>
                  <a:pt x="1242366" y="731168"/>
                  <a:pt x="1245464" y="728069"/>
                  <a:pt x="1248562" y="724971"/>
                </a:cubicBezTo>
                <a:cubicBezTo>
                  <a:pt x="1276445" y="718775"/>
                  <a:pt x="1307427" y="712579"/>
                  <a:pt x="1335311" y="703284"/>
                </a:cubicBezTo>
                <a:cubicBezTo>
                  <a:pt x="1332212" y="706382"/>
                  <a:pt x="1322918" y="715677"/>
                  <a:pt x="1316722" y="718775"/>
                </a:cubicBezTo>
                <a:close/>
                <a:moveTo>
                  <a:pt x="1933257" y="824113"/>
                </a:moveTo>
                <a:cubicBezTo>
                  <a:pt x="1933257" y="830309"/>
                  <a:pt x="1930159" y="867487"/>
                  <a:pt x="1923963" y="889174"/>
                </a:cubicBezTo>
                <a:cubicBezTo>
                  <a:pt x="1874392" y="861291"/>
                  <a:pt x="1868196" y="808622"/>
                  <a:pt x="1868196" y="768346"/>
                </a:cubicBezTo>
                <a:cubicBezTo>
                  <a:pt x="1868196" y="759051"/>
                  <a:pt x="1874392" y="721873"/>
                  <a:pt x="1880588" y="700186"/>
                </a:cubicBezTo>
                <a:cubicBezTo>
                  <a:pt x="1920864" y="731168"/>
                  <a:pt x="1933257" y="780738"/>
                  <a:pt x="1933257" y="824113"/>
                </a:cubicBezTo>
                <a:close/>
                <a:moveTo>
                  <a:pt x="362486" y="712579"/>
                </a:moveTo>
                <a:cubicBezTo>
                  <a:pt x="316013" y="687793"/>
                  <a:pt x="322210" y="684695"/>
                  <a:pt x="291228" y="684695"/>
                </a:cubicBezTo>
                <a:cubicBezTo>
                  <a:pt x="179694" y="684695"/>
                  <a:pt x="170399" y="811720"/>
                  <a:pt x="170399" y="867487"/>
                </a:cubicBezTo>
                <a:cubicBezTo>
                  <a:pt x="170399" y="876781"/>
                  <a:pt x="176596" y="926352"/>
                  <a:pt x="179694" y="954236"/>
                </a:cubicBezTo>
                <a:cubicBezTo>
                  <a:pt x="167301" y="923254"/>
                  <a:pt x="158007" y="892272"/>
                  <a:pt x="158007" y="861291"/>
                </a:cubicBezTo>
                <a:cubicBezTo>
                  <a:pt x="158007" y="805524"/>
                  <a:pt x="188988" y="672302"/>
                  <a:pt x="297424" y="672302"/>
                </a:cubicBezTo>
                <a:cubicBezTo>
                  <a:pt x="312915" y="672302"/>
                  <a:pt x="362486" y="678499"/>
                  <a:pt x="362486" y="712579"/>
                </a:cubicBezTo>
                <a:close/>
                <a:moveTo>
                  <a:pt x="151810" y="731168"/>
                </a:moveTo>
                <a:cubicBezTo>
                  <a:pt x="139418" y="734266"/>
                  <a:pt x="108436" y="709480"/>
                  <a:pt x="108436" y="697088"/>
                </a:cubicBezTo>
                <a:cubicBezTo>
                  <a:pt x="117730" y="684695"/>
                  <a:pt x="145614" y="675401"/>
                  <a:pt x="167301" y="672302"/>
                </a:cubicBezTo>
                <a:cubicBezTo>
                  <a:pt x="164203" y="684695"/>
                  <a:pt x="151810" y="712579"/>
                  <a:pt x="151810" y="731168"/>
                </a:cubicBezTo>
                <a:close/>
                <a:moveTo>
                  <a:pt x="1852705" y="675401"/>
                </a:moveTo>
                <a:cubicBezTo>
                  <a:pt x="1849607" y="684695"/>
                  <a:pt x="1831017" y="703284"/>
                  <a:pt x="1821723" y="709480"/>
                </a:cubicBezTo>
                <a:lnTo>
                  <a:pt x="1812428" y="709480"/>
                </a:lnTo>
                <a:cubicBezTo>
                  <a:pt x="1812428" y="693990"/>
                  <a:pt x="1803134" y="675401"/>
                  <a:pt x="1796938" y="656812"/>
                </a:cubicBezTo>
                <a:cubicBezTo>
                  <a:pt x="1815527" y="659910"/>
                  <a:pt x="1834116" y="666106"/>
                  <a:pt x="1852705" y="675401"/>
                </a:cubicBezTo>
                <a:close/>
                <a:moveTo>
                  <a:pt x="1586262" y="697088"/>
                </a:moveTo>
                <a:cubicBezTo>
                  <a:pt x="1595557" y="693990"/>
                  <a:pt x="1604851" y="684695"/>
                  <a:pt x="1614146" y="678499"/>
                </a:cubicBezTo>
                <a:cubicBezTo>
                  <a:pt x="1638931" y="659910"/>
                  <a:pt x="1654422" y="663008"/>
                  <a:pt x="1669913" y="663008"/>
                </a:cubicBezTo>
                <a:cubicBezTo>
                  <a:pt x="1703993" y="663008"/>
                  <a:pt x="1734974" y="675401"/>
                  <a:pt x="1762858" y="712579"/>
                </a:cubicBezTo>
                <a:cubicBezTo>
                  <a:pt x="1741171" y="681597"/>
                  <a:pt x="1707091" y="672302"/>
                  <a:pt x="1682305" y="672302"/>
                </a:cubicBezTo>
                <a:cubicBezTo>
                  <a:pt x="1666815" y="672302"/>
                  <a:pt x="1617244" y="684695"/>
                  <a:pt x="1617244" y="703284"/>
                </a:cubicBezTo>
                <a:cubicBezTo>
                  <a:pt x="1617244" y="712579"/>
                  <a:pt x="1629637" y="724971"/>
                  <a:pt x="1635833" y="724971"/>
                </a:cubicBezTo>
                <a:cubicBezTo>
                  <a:pt x="1642029" y="724971"/>
                  <a:pt x="1679207" y="706382"/>
                  <a:pt x="1700894" y="706382"/>
                </a:cubicBezTo>
                <a:cubicBezTo>
                  <a:pt x="1722582" y="706382"/>
                  <a:pt x="1769054" y="709480"/>
                  <a:pt x="1769054" y="755953"/>
                </a:cubicBezTo>
                <a:cubicBezTo>
                  <a:pt x="1728778" y="746658"/>
                  <a:pt x="1738072" y="771444"/>
                  <a:pt x="1725680" y="771444"/>
                </a:cubicBezTo>
                <a:cubicBezTo>
                  <a:pt x="1719483" y="771444"/>
                  <a:pt x="1710189" y="755953"/>
                  <a:pt x="1703993" y="755953"/>
                </a:cubicBezTo>
                <a:cubicBezTo>
                  <a:pt x="1694698" y="752855"/>
                  <a:pt x="1679207" y="752855"/>
                  <a:pt x="1669913" y="752855"/>
                </a:cubicBezTo>
                <a:cubicBezTo>
                  <a:pt x="1635833" y="752855"/>
                  <a:pt x="1589360" y="771444"/>
                  <a:pt x="1589360" y="817916"/>
                </a:cubicBezTo>
                <a:cubicBezTo>
                  <a:pt x="1589360" y="836505"/>
                  <a:pt x="1604851" y="855094"/>
                  <a:pt x="1604851" y="861291"/>
                </a:cubicBezTo>
                <a:cubicBezTo>
                  <a:pt x="1604851" y="870585"/>
                  <a:pt x="1589360" y="886076"/>
                  <a:pt x="1589360" y="892272"/>
                </a:cubicBezTo>
                <a:cubicBezTo>
                  <a:pt x="1589360" y="913960"/>
                  <a:pt x="1611048" y="907763"/>
                  <a:pt x="1620342" y="910861"/>
                </a:cubicBezTo>
                <a:cubicBezTo>
                  <a:pt x="1607949" y="913960"/>
                  <a:pt x="1592459" y="923254"/>
                  <a:pt x="1589360" y="938745"/>
                </a:cubicBezTo>
                <a:cubicBezTo>
                  <a:pt x="1567673" y="882978"/>
                  <a:pt x="1555281" y="811720"/>
                  <a:pt x="1493317" y="762149"/>
                </a:cubicBezTo>
                <a:cubicBezTo>
                  <a:pt x="1505710" y="746658"/>
                  <a:pt x="1549084" y="752855"/>
                  <a:pt x="1549084" y="734266"/>
                </a:cubicBezTo>
                <a:cubicBezTo>
                  <a:pt x="1549084" y="703284"/>
                  <a:pt x="1487121" y="700186"/>
                  <a:pt x="1477826" y="700186"/>
                </a:cubicBezTo>
                <a:lnTo>
                  <a:pt x="1409667" y="700186"/>
                </a:lnTo>
                <a:cubicBezTo>
                  <a:pt x="1397274" y="697088"/>
                  <a:pt x="1384881" y="690891"/>
                  <a:pt x="1372489" y="681597"/>
                </a:cubicBezTo>
                <a:cubicBezTo>
                  <a:pt x="1403470" y="650615"/>
                  <a:pt x="1434452" y="659910"/>
                  <a:pt x="1465434" y="659910"/>
                </a:cubicBezTo>
                <a:cubicBezTo>
                  <a:pt x="1493317" y="659910"/>
                  <a:pt x="1530495" y="669204"/>
                  <a:pt x="1564575" y="653713"/>
                </a:cubicBezTo>
                <a:cubicBezTo>
                  <a:pt x="1570771" y="666106"/>
                  <a:pt x="1576968" y="681597"/>
                  <a:pt x="1586262" y="697088"/>
                </a:cubicBezTo>
                <a:close/>
                <a:moveTo>
                  <a:pt x="192086" y="715677"/>
                </a:moveTo>
                <a:lnTo>
                  <a:pt x="192086" y="693990"/>
                </a:lnTo>
                <a:cubicBezTo>
                  <a:pt x="201381" y="675401"/>
                  <a:pt x="210675" y="653713"/>
                  <a:pt x="219970" y="632026"/>
                </a:cubicBezTo>
                <a:cubicBezTo>
                  <a:pt x="219970" y="653713"/>
                  <a:pt x="210675" y="697088"/>
                  <a:pt x="192086" y="715677"/>
                </a:cubicBezTo>
                <a:close/>
                <a:moveTo>
                  <a:pt x="1474728" y="635124"/>
                </a:moveTo>
                <a:cubicBezTo>
                  <a:pt x="1474728" y="635124"/>
                  <a:pt x="1474728" y="638223"/>
                  <a:pt x="1477826" y="641321"/>
                </a:cubicBezTo>
                <a:cubicBezTo>
                  <a:pt x="1440648" y="647517"/>
                  <a:pt x="1400372" y="644419"/>
                  <a:pt x="1360096" y="650615"/>
                </a:cubicBezTo>
                <a:lnTo>
                  <a:pt x="1356998" y="622732"/>
                </a:lnTo>
                <a:cubicBezTo>
                  <a:pt x="1378685" y="625830"/>
                  <a:pt x="1415863" y="622732"/>
                  <a:pt x="1422059" y="622732"/>
                </a:cubicBezTo>
                <a:cubicBezTo>
                  <a:pt x="1437550" y="622732"/>
                  <a:pt x="1462335" y="622732"/>
                  <a:pt x="1474728" y="635124"/>
                </a:cubicBezTo>
                <a:close/>
                <a:moveTo>
                  <a:pt x="1775250" y="697088"/>
                </a:moveTo>
                <a:cubicBezTo>
                  <a:pt x="1741171" y="678499"/>
                  <a:pt x="1750465" y="635124"/>
                  <a:pt x="1741171" y="613437"/>
                </a:cubicBezTo>
                <a:cubicBezTo>
                  <a:pt x="1759760" y="641321"/>
                  <a:pt x="1765956" y="669204"/>
                  <a:pt x="1775250" y="697088"/>
                </a:cubicBezTo>
                <a:close/>
                <a:moveTo>
                  <a:pt x="1291936" y="588652"/>
                </a:moveTo>
                <a:cubicBezTo>
                  <a:pt x="1307427" y="594848"/>
                  <a:pt x="1319820" y="601045"/>
                  <a:pt x="1332212" y="607241"/>
                </a:cubicBezTo>
                <a:lnTo>
                  <a:pt x="1326016" y="613437"/>
                </a:lnTo>
                <a:cubicBezTo>
                  <a:pt x="1332212" y="616535"/>
                  <a:pt x="1338409" y="616535"/>
                  <a:pt x="1344605" y="616535"/>
                </a:cubicBezTo>
                <a:cubicBezTo>
                  <a:pt x="1344605" y="619634"/>
                  <a:pt x="1338409" y="622732"/>
                  <a:pt x="1335311" y="625830"/>
                </a:cubicBezTo>
                <a:cubicBezTo>
                  <a:pt x="1338409" y="628928"/>
                  <a:pt x="1347703" y="625830"/>
                  <a:pt x="1347703" y="635124"/>
                </a:cubicBezTo>
                <a:cubicBezTo>
                  <a:pt x="1347703" y="641321"/>
                  <a:pt x="1341507" y="659910"/>
                  <a:pt x="1341507" y="669204"/>
                </a:cubicBezTo>
                <a:cubicBezTo>
                  <a:pt x="1341507" y="675401"/>
                  <a:pt x="1347703" y="675401"/>
                  <a:pt x="1347703" y="684695"/>
                </a:cubicBezTo>
                <a:cubicBezTo>
                  <a:pt x="1347703" y="690891"/>
                  <a:pt x="1344605" y="693990"/>
                  <a:pt x="1341507" y="700186"/>
                </a:cubicBezTo>
                <a:cubicBezTo>
                  <a:pt x="1341507" y="669204"/>
                  <a:pt x="1335311" y="594848"/>
                  <a:pt x="1282642" y="597946"/>
                </a:cubicBezTo>
                <a:cubicBezTo>
                  <a:pt x="1285740" y="594848"/>
                  <a:pt x="1285740" y="591750"/>
                  <a:pt x="1285740" y="588652"/>
                </a:cubicBezTo>
                <a:lnTo>
                  <a:pt x="1291936" y="588652"/>
                </a:lnTo>
                <a:close/>
                <a:moveTo>
                  <a:pt x="408958" y="619634"/>
                </a:moveTo>
                <a:cubicBezTo>
                  <a:pt x="408958" y="644419"/>
                  <a:pt x="393467" y="656812"/>
                  <a:pt x="381075" y="656812"/>
                </a:cubicBezTo>
                <a:cubicBezTo>
                  <a:pt x="371780" y="656812"/>
                  <a:pt x="365584" y="653713"/>
                  <a:pt x="356289" y="644419"/>
                </a:cubicBezTo>
                <a:cubicBezTo>
                  <a:pt x="359388" y="641321"/>
                  <a:pt x="381075" y="641321"/>
                  <a:pt x="381075" y="625830"/>
                </a:cubicBezTo>
                <a:cubicBezTo>
                  <a:pt x="381075" y="616535"/>
                  <a:pt x="368682" y="604143"/>
                  <a:pt x="359388" y="604143"/>
                </a:cubicBezTo>
                <a:cubicBezTo>
                  <a:pt x="331504" y="604143"/>
                  <a:pt x="316013" y="638223"/>
                  <a:pt x="325308" y="656812"/>
                </a:cubicBezTo>
                <a:cubicBezTo>
                  <a:pt x="309817" y="656812"/>
                  <a:pt x="294326" y="659910"/>
                  <a:pt x="272639" y="663008"/>
                </a:cubicBezTo>
                <a:cubicBezTo>
                  <a:pt x="288130" y="616535"/>
                  <a:pt x="309817" y="576259"/>
                  <a:pt x="359388" y="576259"/>
                </a:cubicBezTo>
                <a:cubicBezTo>
                  <a:pt x="390369" y="576259"/>
                  <a:pt x="408958" y="591750"/>
                  <a:pt x="408958" y="619634"/>
                </a:cubicBezTo>
                <a:close/>
                <a:moveTo>
                  <a:pt x="297424" y="582456"/>
                </a:moveTo>
                <a:cubicBezTo>
                  <a:pt x="281933" y="610339"/>
                  <a:pt x="263344" y="641321"/>
                  <a:pt x="254050" y="669204"/>
                </a:cubicBezTo>
                <a:cubicBezTo>
                  <a:pt x="244755" y="638223"/>
                  <a:pt x="266442" y="607241"/>
                  <a:pt x="278835" y="576259"/>
                </a:cubicBezTo>
                <a:cubicBezTo>
                  <a:pt x="285031" y="579357"/>
                  <a:pt x="291228" y="582456"/>
                  <a:pt x="297424" y="582456"/>
                </a:cubicBezTo>
                <a:close/>
                <a:moveTo>
                  <a:pt x="1697796" y="638223"/>
                </a:moveTo>
                <a:lnTo>
                  <a:pt x="1697796" y="647517"/>
                </a:lnTo>
                <a:lnTo>
                  <a:pt x="1645127" y="647517"/>
                </a:lnTo>
                <a:cubicBezTo>
                  <a:pt x="1651324" y="625830"/>
                  <a:pt x="1635833" y="594848"/>
                  <a:pt x="1611048" y="594848"/>
                </a:cubicBezTo>
                <a:cubicBezTo>
                  <a:pt x="1598655" y="594848"/>
                  <a:pt x="1589360" y="604143"/>
                  <a:pt x="1589360" y="616535"/>
                </a:cubicBezTo>
                <a:cubicBezTo>
                  <a:pt x="1589360" y="622732"/>
                  <a:pt x="1601753" y="628928"/>
                  <a:pt x="1611048" y="632026"/>
                </a:cubicBezTo>
                <a:cubicBezTo>
                  <a:pt x="1607949" y="638223"/>
                  <a:pt x="1598655" y="647517"/>
                  <a:pt x="1589360" y="647517"/>
                </a:cubicBezTo>
                <a:cubicBezTo>
                  <a:pt x="1567673" y="647517"/>
                  <a:pt x="1561477" y="610339"/>
                  <a:pt x="1561477" y="604143"/>
                </a:cubicBezTo>
                <a:cubicBezTo>
                  <a:pt x="1561477" y="576259"/>
                  <a:pt x="1586262" y="570063"/>
                  <a:pt x="1607949" y="570063"/>
                </a:cubicBezTo>
                <a:cubicBezTo>
                  <a:pt x="1635833" y="570063"/>
                  <a:pt x="1685404" y="588652"/>
                  <a:pt x="1697796" y="638223"/>
                </a:cubicBezTo>
                <a:close/>
                <a:moveTo>
                  <a:pt x="1716385" y="653713"/>
                </a:moveTo>
                <a:cubicBezTo>
                  <a:pt x="1697796" y="625830"/>
                  <a:pt x="1697796" y="594848"/>
                  <a:pt x="1669913" y="576259"/>
                </a:cubicBezTo>
                <a:cubicBezTo>
                  <a:pt x="1669913" y="573161"/>
                  <a:pt x="1673011" y="566965"/>
                  <a:pt x="1682305" y="566965"/>
                </a:cubicBezTo>
                <a:cubicBezTo>
                  <a:pt x="1700894" y="566965"/>
                  <a:pt x="1713287" y="641321"/>
                  <a:pt x="1716385" y="653713"/>
                </a:cubicBezTo>
                <a:close/>
                <a:moveTo>
                  <a:pt x="213774" y="570063"/>
                </a:moveTo>
                <a:cubicBezTo>
                  <a:pt x="195185" y="601045"/>
                  <a:pt x="192086" y="641321"/>
                  <a:pt x="158007" y="641321"/>
                </a:cubicBezTo>
                <a:cubicBezTo>
                  <a:pt x="154908" y="632026"/>
                  <a:pt x="151810" y="616535"/>
                  <a:pt x="151810" y="607241"/>
                </a:cubicBezTo>
                <a:cubicBezTo>
                  <a:pt x="151810" y="601045"/>
                  <a:pt x="154908" y="576259"/>
                  <a:pt x="151810" y="560768"/>
                </a:cubicBezTo>
                <a:cubicBezTo>
                  <a:pt x="182792" y="563867"/>
                  <a:pt x="198283" y="566965"/>
                  <a:pt x="213774" y="570063"/>
                </a:cubicBezTo>
                <a:close/>
                <a:moveTo>
                  <a:pt x="232363" y="675401"/>
                </a:moveTo>
                <a:cubicBezTo>
                  <a:pt x="223068" y="638223"/>
                  <a:pt x="241657" y="585554"/>
                  <a:pt x="269541" y="551474"/>
                </a:cubicBezTo>
                <a:cubicBezTo>
                  <a:pt x="257148" y="591750"/>
                  <a:pt x="241657" y="635124"/>
                  <a:pt x="232363" y="675401"/>
                </a:cubicBezTo>
                <a:close/>
                <a:moveTo>
                  <a:pt x="1796938" y="570063"/>
                </a:moveTo>
                <a:cubicBezTo>
                  <a:pt x="1796938" y="579357"/>
                  <a:pt x="1790741" y="607241"/>
                  <a:pt x="1784545" y="622732"/>
                </a:cubicBezTo>
                <a:cubicBezTo>
                  <a:pt x="1762858" y="610339"/>
                  <a:pt x="1762858" y="573161"/>
                  <a:pt x="1747367" y="557670"/>
                </a:cubicBezTo>
                <a:cubicBezTo>
                  <a:pt x="1759760" y="554572"/>
                  <a:pt x="1772152" y="551474"/>
                  <a:pt x="1793839" y="548376"/>
                </a:cubicBezTo>
                <a:cubicBezTo>
                  <a:pt x="1793839" y="554572"/>
                  <a:pt x="1796938" y="563867"/>
                  <a:pt x="1796938" y="570063"/>
                </a:cubicBezTo>
                <a:close/>
                <a:moveTo>
                  <a:pt x="1738072" y="659910"/>
                </a:moveTo>
                <a:cubicBezTo>
                  <a:pt x="1722582" y="622732"/>
                  <a:pt x="1710189" y="582456"/>
                  <a:pt x="1697796" y="545278"/>
                </a:cubicBezTo>
                <a:cubicBezTo>
                  <a:pt x="1722582" y="576259"/>
                  <a:pt x="1731876" y="625830"/>
                  <a:pt x="1738072" y="659910"/>
                </a:cubicBezTo>
                <a:close/>
                <a:moveTo>
                  <a:pt x="309817" y="535983"/>
                </a:moveTo>
                <a:cubicBezTo>
                  <a:pt x="309817" y="542179"/>
                  <a:pt x="312915" y="545278"/>
                  <a:pt x="309817" y="554572"/>
                </a:cubicBezTo>
                <a:cubicBezTo>
                  <a:pt x="309817" y="554572"/>
                  <a:pt x="306719" y="554572"/>
                  <a:pt x="303621" y="557670"/>
                </a:cubicBezTo>
                <a:cubicBezTo>
                  <a:pt x="300522" y="557670"/>
                  <a:pt x="297424" y="554572"/>
                  <a:pt x="294326" y="551474"/>
                </a:cubicBezTo>
                <a:lnTo>
                  <a:pt x="297424" y="535983"/>
                </a:lnTo>
                <a:lnTo>
                  <a:pt x="309817" y="535983"/>
                </a:lnTo>
                <a:close/>
                <a:moveTo>
                  <a:pt x="1673011" y="532885"/>
                </a:moveTo>
                <a:lnTo>
                  <a:pt x="1673011" y="542179"/>
                </a:lnTo>
                <a:lnTo>
                  <a:pt x="1657520" y="542179"/>
                </a:lnTo>
                <a:lnTo>
                  <a:pt x="1657520" y="523590"/>
                </a:lnTo>
                <a:cubicBezTo>
                  <a:pt x="1663716" y="526689"/>
                  <a:pt x="1669913" y="526689"/>
                  <a:pt x="1673011" y="532885"/>
                </a:cubicBezTo>
                <a:close/>
                <a:moveTo>
                  <a:pt x="1406568" y="526689"/>
                </a:moveTo>
                <a:cubicBezTo>
                  <a:pt x="1400372" y="526689"/>
                  <a:pt x="1391078" y="532885"/>
                  <a:pt x="1387979" y="535983"/>
                </a:cubicBezTo>
                <a:cubicBezTo>
                  <a:pt x="1363194" y="542179"/>
                  <a:pt x="1335311" y="548376"/>
                  <a:pt x="1307427" y="551474"/>
                </a:cubicBezTo>
                <a:cubicBezTo>
                  <a:pt x="1298133" y="563867"/>
                  <a:pt x="1282642" y="573161"/>
                  <a:pt x="1270249" y="588652"/>
                </a:cubicBezTo>
                <a:cubicBezTo>
                  <a:pt x="1270249" y="585554"/>
                  <a:pt x="1267151" y="579357"/>
                  <a:pt x="1267151" y="573161"/>
                </a:cubicBezTo>
                <a:cubicBezTo>
                  <a:pt x="1270249" y="573161"/>
                  <a:pt x="1273347" y="576259"/>
                  <a:pt x="1276445" y="579357"/>
                </a:cubicBezTo>
                <a:cubicBezTo>
                  <a:pt x="1279544" y="576259"/>
                  <a:pt x="1279544" y="570063"/>
                  <a:pt x="1276445" y="557670"/>
                </a:cubicBezTo>
                <a:cubicBezTo>
                  <a:pt x="1313623" y="542179"/>
                  <a:pt x="1360096" y="542179"/>
                  <a:pt x="1403470" y="517394"/>
                </a:cubicBezTo>
                <a:cubicBezTo>
                  <a:pt x="1403470" y="520492"/>
                  <a:pt x="1406568" y="523590"/>
                  <a:pt x="1406568" y="526689"/>
                </a:cubicBezTo>
                <a:close/>
                <a:moveTo>
                  <a:pt x="610339" y="557670"/>
                </a:moveTo>
                <a:cubicBezTo>
                  <a:pt x="594848" y="563867"/>
                  <a:pt x="570063" y="566965"/>
                  <a:pt x="560768" y="566965"/>
                </a:cubicBezTo>
                <a:cubicBezTo>
                  <a:pt x="545278" y="566965"/>
                  <a:pt x="514296" y="563867"/>
                  <a:pt x="514296" y="545278"/>
                </a:cubicBezTo>
                <a:cubicBezTo>
                  <a:pt x="514296" y="535983"/>
                  <a:pt x="520492" y="529787"/>
                  <a:pt x="526689" y="529787"/>
                </a:cubicBezTo>
                <a:cubicBezTo>
                  <a:pt x="545278" y="523590"/>
                  <a:pt x="573161" y="520492"/>
                  <a:pt x="597947" y="517394"/>
                </a:cubicBezTo>
                <a:cubicBezTo>
                  <a:pt x="604143" y="523590"/>
                  <a:pt x="591750" y="548376"/>
                  <a:pt x="610339" y="557670"/>
                </a:cubicBezTo>
                <a:close/>
                <a:moveTo>
                  <a:pt x="1425157" y="514296"/>
                </a:moveTo>
                <a:cubicBezTo>
                  <a:pt x="1422059" y="517394"/>
                  <a:pt x="1418961" y="517394"/>
                  <a:pt x="1415863" y="520492"/>
                </a:cubicBezTo>
                <a:cubicBezTo>
                  <a:pt x="1412765" y="517394"/>
                  <a:pt x="1409667" y="517394"/>
                  <a:pt x="1406568" y="514296"/>
                </a:cubicBezTo>
                <a:lnTo>
                  <a:pt x="1412765" y="508100"/>
                </a:lnTo>
                <a:cubicBezTo>
                  <a:pt x="1415863" y="511198"/>
                  <a:pt x="1422059" y="514296"/>
                  <a:pt x="1425157" y="514296"/>
                </a:cubicBezTo>
                <a:close/>
                <a:moveTo>
                  <a:pt x="235461" y="535983"/>
                </a:moveTo>
                <a:cubicBezTo>
                  <a:pt x="229264" y="535983"/>
                  <a:pt x="219970" y="535983"/>
                  <a:pt x="210675" y="539081"/>
                </a:cubicBezTo>
                <a:cubicBezTo>
                  <a:pt x="213774" y="542179"/>
                  <a:pt x="219970" y="545278"/>
                  <a:pt x="223068" y="551474"/>
                </a:cubicBezTo>
                <a:cubicBezTo>
                  <a:pt x="192086" y="548376"/>
                  <a:pt x="176596" y="545278"/>
                  <a:pt x="164203" y="545278"/>
                </a:cubicBezTo>
                <a:cubicBezTo>
                  <a:pt x="164203" y="539081"/>
                  <a:pt x="179694" y="498805"/>
                  <a:pt x="192086" y="498805"/>
                </a:cubicBezTo>
                <a:cubicBezTo>
                  <a:pt x="207577" y="498805"/>
                  <a:pt x="232363" y="529787"/>
                  <a:pt x="235461" y="535983"/>
                </a:cubicBezTo>
                <a:close/>
                <a:moveTo>
                  <a:pt x="1425157" y="505001"/>
                </a:moveTo>
                <a:lnTo>
                  <a:pt x="1415863" y="505001"/>
                </a:lnTo>
                <a:cubicBezTo>
                  <a:pt x="1418961" y="501903"/>
                  <a:pt x="1422059" y="495707"/>
                  <a:pt x="1425157" y="489511"/>
                </a:cubicBezTo>
                <a:cubicBezTo>
                  <a:pt x="1425157" y="492609"/>
                  <a:pt x="1428256" y="498805"/>
                  <a:pt x="1425157" y="505001"/>
                </a:cubicBezTo>
                <a:close/>
                <a:moveTo>
                  <a:pt x="588652" y="492609"/>
                </a:moveTo>
                <a:cubicBezTo>
                  <a:pt x="557670" y="523590"/>
                  <a:pt x="520492" y="501903"/>
                  <a:pt x="489511" y="526689"/>
                </a:cubicBezTo>
                <a:cubicBezTo>
                  <a:pt x="480216" y="520492"/>
                  <a:pt x="474020" y="511198"/>
                  <a:pt x="464725" y="501903"/>
                </a:cubicBezTo>
                <a:cubicBezTo>
                  <a:pt x="492609" y="495707"/>
                  <a:pt x="542179" y="489511"/>
                  <a:pt x="548376" y="489511"/>
                </a:cubicBezTo>
                <a:cubicBezTo>
                  <a:pt x="557670" y="489511"/>
                  <a:pt x="576259" y="492609"/>
                  <a:pt x="588652" y="492609"/>
                </a:cubicBezTo>
                <a:close/>
                <a:moveTo>
                  <a:pt x="455431" y="539081"/>
                </a:moveTo>
                <a:cubicBezTo>
                  <a:pt x="455431" y="545278"/>
                  <a:pt x="449234" y="560768"/>
                  <a:pt x="439940" y="573161"/>
                </a:cubicBezTo>
                <a:cubicBezTo>
                  <a:pt x="455431" y="588652"/>
                  <a:pt x="467823" y="588652"/>
                  <a:pt x="489511" y="588652"/>
                </a:cubicBezTo>
                <a:lnTo>
                  <a:pt x="644419" y="573161"/>
                </a:lnTo>
                <a:cubicBezTo>
                  <a:pt x="628928" y="594848"/>
                  <a:pt x="613437" y="628928"/>
                  <a:pt x="585554" y="628928"/>
                </a:cubicBezTo>
                <a:cubicBezTo>
                  <a:pt x="576259" y="628928"/>
                  <a:pt x="517394" y="604143"/>
                  <a:pt x="508100" y="604143"/>
                </a:cubicBezTo>
                <a:cubicBezTo>
                  <a:pt x="474020" y="604143"/>
                  <a:pt x="464725" y="635124"/>
                  <a:pt x="424449" y="663008"/>
                </a:cubicBezTo>
                <a:cubicBezTo>
                  <a:pt x="424449" y="653713"/>
                  <a:pt x="427547" y="635124"/>
                  <a:pt x="427547" y="628928"/>
                </a:cubicBezTo>
                <a:cubicBezTo>
                  <a:pt x="427547" y="585554"/>
                  <a:pt x="405860" y="554572"/>
                  <a:pt x="346995" y="560768"/>
                </a:cubicBezTo>
                <a:lnTo>
                  <a:pt x="337700" y="560768"/>
                </a:lnTo>
                <a:cubicBezTo>
                  <a:pt x="337700" y="548376"/>
                  <a:pt x="337700" y="532885"/>
                  <a:pt x="322210" y="526689"/>
                </a:cubicBezTo>
                <a:cubicBezTo>
                  <a:pt x="331504" y="508100"/>
                  <a:pt x="340799" y="511198"/>
                  <a:pt x="350093" y="511198"/>
                </a:cubicBezTo>
                <a:cubicBezTo>
                  <a:pt x="374878" y="511198"/>
                  <a:pt x="393467" y="523590"/>
                  <a:pt x="430645" y="557670"/>
                </a:cubicBezTo>
                <a:cubicBezTo>
                  <a:pt x="436842" y="551474"/>
                  <a:pt x="449234" y="548376"/>
                  <a:pt x="449234" y="539081"/>
                </a:cubicBezTo>
                <a:cubicBezTo>
                  <a:pt x="449234" y="495707"/>
                  <a:pt x="381075" y="492609"/>
                  <a:pt x="374878" y="492609"/>
                </a:cubicBezTo>
                <a:cubicBezTo>
                  <a:pt x="350093" y="492609"/>
                  <a:pt x="325308" y="501903"/>
                  <a:pt x="300522" y="514296"/>
                </a:cubicBezTo>
                <a:cubicBezTo>
                  <a:pt x="328406" y="483314"/>
                  <a:pt x="340799" y="486412"/>
                  <a:pt x="371780" y="486412"/>
                </a:cubicBezTo>
                <a:cubicBezTo>
                  <a:pt x="390369" y="486412"/>
                  <a:pt x="455431" y="489511"/>
                  <a:pt x="455431" y="539081"/>
                </a:cubicBezTo>
                <a:close/>
                <a:moveTo>
                  <a:pt x="1793839" y="523590"/>
                </a:moveTo>
                <a:cubicBezTo>
                  <a:pt x="1781447" y="529787"/>
                  <a:pt x="1759760" y="539081"/>
                  <a:pt x="1750465" y="539081"/>
                </a:cubicBezTo>
                <a:lnTo>
                  <a:pt x="1738072" y="539081"/>
                </a:lnTo>
                <a:cubicBezTo>
                  <a:pt x="1741171" y="532885"/>
                  <a:pt x="1747367" y="526689"/>
                  <a:pt x="1750465" y="520492"/>
                </a:cubicBezTo>
                <a:cubicBezTo>
                  <a:pt x="1750465" y="520492"/>
                  <a:pt x="1750465" y="517394"/>
                  <a:pt x="1744269" y="517394"/>
                </a:cubicBezTo>
                <a:cubicBezTo>
                  <a:pt x="1734974" y="517394"/>
                  <a:pt x="1734974" y="523590"/>
                  <a:pt x="1731876" y="523590"/>
                </a:cubicBezTo>
                <a:cubicBezTo>
                  <a:pt x="1734974" y="511198"/>
                  <a:pt x="1750465" y="495707"/>
                  <a:pt x="1759760" y="480216"/>
                </a:cubicBezTo>
                <a:cubicBezTo>
                  <a:pt x="1778349" y="480216"/>
                  <a:pt x="1781447" y="511198"/>
                  <a:pt x="1793839" y="523590"/>
                </a:cubicBezTo>
                <a:close/>
                <a:moveTo>
                  <a:pt x="1434452" y="486412"/>
                </a:moveTo>
                <a:cubicBezTo>
                  <a:pt x="1431354" y="483314"/>
                  <a:pt x="1428256" y="480216"/>
                  <a:pt x="1434452" y="477118"/>
                </a:cubicBezTo>
                <a:lnTo>
                  <a:pt x="1434452" y="486412"/>
                </a:lnTo>
                <a:close/>
                <a:moveTo>
                  <a:pt x="288130" y="455431"/>
                </a:moveTo>
                <a:cubicBezTo>
                  <a:pt x="278835" y="474020"/>
                  <a:pt x="263344" y="495707"/>
                  <a:pt x="250952" y="517394"/>
                </a:cubicBezTo>
                <a:cubicBezTo>
                  <a:pt x="238559" y="511198"/>
                  <a:pt x="226166" y="495707"/>
                  <a:pt x="213774" y="483314"/>
                </a:cubicBezTo>
                <a:cubicBezTo>
                  <a:pt x="226166" y="461627"/>
                  <a:pt x="247853" y="461627"/>
                  <a:pt x="266442" y="455431"/>
                </a:cubicBezTo>
                <a:lnTo>
                  <a:pt x="288130" y="455431"/>
                </a:lnTo>
                <a:close/>
                <a:moveTo>
                  <a:pt x="1056475" y="579357"/>
                </a:moveTo>
                <a:cubicBezTo>
                  <a:pt x="1044083" y="582456"/>
                  <a:pt x="1016199" y="597946"/>
                  <a:pt x="1010003" y="619634"/>
                </a:cubicBezTo>
                <a:cubicBezTo>
                  <a:pt x="1013101" y="616535"/>
                  <a:pt x="1047181" y="619634"/>
                  <a:pt x="1040985" y="604143"/>
                </a:cubicBezTo>
                <a:cubicBezTo>
                  <a:pt x="1059574" y="604143"/>
                  <a:pt x="1084359" y="591750"/>
                  <a:pt x="1112242" y="591750"/>
                </a:cubicBezTo>
                <a:cubicBezTo>
                  <a:pt x="1112242" y="588652"/>
                  <a:pt x="1115341" y="588652"/>
                  <a:pt x="1115341" y="582456"/>
                </a:cubicBezTo>
                <a:cubicBezTo>
                  <a:pt x="1115341" y="573161"/>
                  <a:pt x="1106046" y="566965"/>
                  <a:pt x="1106046" y="560768"/>
                </a:cubicBezTo>
                <a:cubicBezTo>
                  <a:pt x="1143224" y="560768"/>
                  <a:pt x="1149420" y="563867"/>
                  <a:pt x="1152519" y="563867"/>
                </a:cubicBezTo>
                <a:cubicBezTo>
                  <a:pt x="1146322" y="573161"/>
                  <a:pt x="1124635" y="588652"/>
                  <a:pt x="1118439" y="591750"/>
                </a:cubicBezTo>
                <a:cubicBezTo>
                  <a:pt x="1093653" y="601045"/>
                  <a:pt x="1019297" y="607241"/>
                  <a:pt x="1019297" y="638223"/>
                </a:cubicBezTo>
                <a:cubicBezTo>
                  <a:pt x="1019297" y="669204"/>
                  <a:pt x="1084359" y="675401"/>
                  <a:pt x="1084359" y="703284"/>
                </a:cubicBezTo>
                <a:cubicBezTo>
                  <a:pt x="1084359" y="709480"/>
                  <a:pt x="1056475" y="737364"/>
                  <a:pt x="1040985" y="749757"/>
                </a:cubicBezTo>
                <a:cubicBezTo>
                  <a:pt x="1044083" y="731168"/>
                  <a:pt x="1068868" y="715677"/>
                  <a:pt x="1078163" y="703284"/>
                </a:cubicBezTo>
                <a:lnTo>
                  <a:pt x="1078163" y="693990"/>
                </a:lnTo>
                <a:cubicBezTo>
                  <a:pt x="1068868" y="687793"/>
                  <a:pt x="1040985" y="697088"/>
                  <a:pt x="1044083" y="672302"/>
                </a:cubicBezTo>
                <a:cubicBezTo>
                  <a:pt x="1040985" y="672302"/>
                  <a:pt x="1034788" y="672302"/>
                  <a:pt x="1028592" y="669204"/>
                </a:cubicBezTo>
                <a:cubicBezTo>
                  <a:pt x="1019297" y="663008"/>
                  <a:pt x="1013101" y="650615"/>
                  <a:pt x="1013101" y="644419"/>
                </a:cubicBezTo>
                <a:cubicBezTo>
                  <a:pt x="1013101" y="635124"/>
                  <a:pt x="1019297" y="644419"/>
                  <a:pt x="1019297" y="635124"/>
                </a:cubicBezTo>
                <a:cubicBezTo>
                  <a:pt x="1019297" y="628928"/>
                  <a:pt x="1016199" y="625830"/>
                  <a:pt x="1006905" y="622732"/>
                </a:cubicBezTo>
                <a:cubicBezTo>
                  <a:pt x="1006905" y="628928"/>
                  <a:pt x="1003807" y="635124"/>
                  <a:pt x="1003807" y="644419"/>
                </a:cubicBezTo>
                <a:cubicBezTo>
                  <a:pt x="1003807" y="669204"/>
                  <a:pt x="1025494" y="693990"/>
                  <a:pt x="1056475" y="706382"/>
                </a:cubicBezTo>
                <a:cubicBezTo>
                  <a:pt x="997610" y="765247"/>
                  <a:pt x="932549" y="786935"/>
                  <a:pt x="873683" y="842702"/>
                </a:cubicBezTo>
                <a:cubicBezTo>
                  <a:pt x="886076" y="805524"/>
                  <a:pt x="923254" y="768346"/>
                  <a:pt x="948040" y="731168"/>
                </a:cubicBezTo>
                <a:cubicBezTo>
                  <a:pt x="979021" y="687793"/>
                  <a:pt x="991414" y="653713"/>
                  <a:pt x="991414" y="613437"/>
                </a:cubicBezTo>
                <a:cubicBezTo>
                  <a:pt x="991414" y="585554"/>
                  <a:pt x="991414" y="570063"/>
                  <a:pt x="960432" y="570063"/>
                </a:cubicBezTo>
                <a:cubicBezTo>
                  <a:pt x="954236" y="570063"/>
                  <a:pt x="944941" y="573161"/>
                  <a:pt x="935647" y="579357"/>
                </a:cubicBezTo>
                <a:cubicBezTo>
                  <a:pt x="938745" y="548376"/>
                  <a:pt x="886076" y="508100"/>
                  <a:pt x="858193" y="514296"/>
                </a:cubicBezTo>
                <a:cubicBezTo>
                  <a:pt x="889174" y="483314"/>
                  <a:pt x="923254" y="474020"/>
                  <a:pt x="969727" y="452333"/>
                </a:cubicBezTo>
                <a:cubicBezTo>
                  <a:pt x="969727" y="489511"/>
                  <a:pt x="994512" y="576259"/>
                  <a:pt x="1056475" y="579357"/>
                </a:cubicBezTo>
                <a:close/>
                <a:moveTo>
                  <a:pt x="545278" y="433743"/>
                </a:moveTo>
                <a:lnTo>
                  <a:pt x="505001" y="436842"/>
                </a:lnTo>
                <a:lnTo>
                  <a:pt x="508100" y="430645"/>
                </a:lnTo>
                <a:cubicBezTo>
                  <a:pt x="532885" y="430645"/>
                  <a:pt x="539081" y="433743"/>
                  <a:pt x="545278" y="433743"/>
                </a:cubicBezTo>
                <a:close/>
                <a:moveTo>
                  <a:pt x="1750465" y="458529"/>
                </a:moveTo>
                <a:cubicBezTo>
                  <a:pt x="1741171" y="467823"/>
                  <a:pt x="1734974" y="498805"/>
                  <a:pt x="1713287" y="505001"/>
                </a:cubicBezTo>
                <a:cubicBezTo>
                  <a:pt x="1703993" y="486412"/>
                  <a:pt x="1676109" y="455431"/>
                  <a:pt x="1676109" y="446136"/>
                </a:cubicBezTo>
                <a:cubicBezTo>
                  <a:pt x="1676109" y="439940"/>
                  <a:pt x="1679207" y="427547"/>
                  <a:pt x="1688502" y="427547"/>
                </a:cubicBezTo>
                <a:cubicBezTo>
                  <a:pt x="1694698" y="427547"/>
                  <a:pt x="1728778" y="446136"/>
                  <a:pt x="1750465" y="458529"/>
                </a:cubicBezTo>
                <a:close/>
                <a:moveTo>
                  <a:pt x="1527397" y="470922"/>
                </a:moveTo>
                <a:lnTo>
                  <a:pt x="1527397" y="480216"/>
                </a:lnTo>
                <a:cubicBezTo>
                  <a:pt x="1493317" y="477118"/>
                  <a:pt x="1484023" y="526689"/>
                  <a:pt x="1484023" y="542179"/>
                </a:cubicBezTo>
                <a:cubicBezTo>
                  <a:pt x="1484023" y="560768"/>
                  <a:pt x="1490219" y="582456"/>
                  <a:pt x="1515004" y="582456"/>
                </a:cubicBezTo>
                <a:cubicBezTo>
                  <a:pt x="1521201" y="582456"/>
                  <a:pt x="1524299" y="579357"/>
                  <a:pt x="1533593" y="579357"/>
                </a:cubicBezTo>
                <a:cubicBezTo>
                  <a:pt x="1533593" y="576259"/>
                  <a:pt x="1536692" y="576259"/>
                  <a:pt x="1536692" y="570063"/>
                </a:cubicBezTo>
                <a:cubicBezTo>
                  <a:pt x="1536692" y="551474"/>
                  <a:pt x="1515004" y="551474"/>
                  <a:pt x="1515004" y="532885"/>
                </a:cubicBezTo>
                <a:cubicBezTo>
                  <a:pt x="1515004" y="486412"/>
                  <a:pt x="1564575" y="477118"/>
                  <a:pt x="1586262" y="477118"/>
                </a:cubicBezTo>
                <a:cubicBezTo>
                  <a:pt x="1598655" y="477118"/>
                  <a:pt x="1648226" y="492609"/>
                  <a:pt x="1660618" y="498805"/>
                </a:cubicBezTo>
                <a:cubicBezTo>
                  <a:pt x="1638931" y="492609"/>
                  <a:pt x="1598655" y="486412"/>
                  <a:pt x="1589360" y="486412"/>
                </a:cubicBezTo>
                <a:cubicBezTo>
                  <a:pt x="1561477" y="486412"/>
                  <a:pt x="1527397" y="489511"/>
                  <a:pt x="1527397" y="526689"/>
                </a:cubicBezTo>
                <a:cubicBezTo>
                  <a:pt x="1527397" y="532885"/>
                  <a:pt x="1530495" y="539081"/>
                  <a:pt x="1533593" y="545278"/>
                </a:cubicBezTo>
                <a:cubicBezTo>
                  <a:pt x="1561477" y="542179"/>
                  <a:pt x="1589360" y="498805"/>
                  <a:pt x="1617244" y="498805"/>
                </a:cubicBezTo>
                <a:cubicBezTo>
                  <a:pt x="1623440" y="498805"/>
                  <a:pt x="1635833" y="505001"/>
                  <a:pt x="1645127" y="508100"/>
                </a:cubicBezTo>
                <a:cubicBezTo>
                  <a:pt x="1638931" y="517394"/>
                  <a:pt x="1620342" y="535983"/>
                  <a:pt x="1629637" y="551474"/>
                </a:cubicBezTo>
                <a:cubicBezTo>
                  <a:pt x="1598655" y="532885"/>
                  <a:pt x="1521201" y="579357"/>
                  <a:pt x="1542888" y="625830"/>
                </a:cubicBezTo>
                <a:cubicBezTo>
                  <a:pt x="1518102" y="613437"/>
                  <a:pt x="1477826" y="610339"/>
                  <a:pt x="1443746" y="610339"/>
                </a:cubicBezTo>
                <a:lnTo>
                  <a:pt x="1381783" y="610339"/>
                </a:lnTo>
                <a:cubicBezTo>
                  <a:pt x="1350801" y="601045"/>
                  <a:pt x="1326016" y="601045"/>
                  <a:pt x="1298133" y="576259"/>
                </a:cubicBezTo>
                <a:cubicBezTo>
                  <a:pt x="1363194" y="560768"/>
                  <a:pt x="1474728" y="526689"/>
                  <a:pt x="1449943" y="439940"/>
                </a:cubicBezTo>
                <a:cubicBezTo>
                  <a:pt x="1465434" y="439940"/>
                  <a:pt x="1490219" y="427547"/>
                  <a:pt x="1496415" y="427547"/>
                </a:cubicBezTo>
                <a:cubicBezTo>
                  <a:pt x="1505710" y="427547"/>
                  <a:pt x="1524299" y="464725"/>
                  <a:pt x="1527397" y="470922"/>
                </a:cubicBezTo>
                <a:close/>
                <a:moveTo>
                  <a:pt x="421351" y="449234"/>
                </a:moveTo>
                <a:lnTo>
                  <a:pt x="421351" y="474020"/>
                </a:lnTo>
                <a:lnTo>
                  <a:pt x="384173" y="474020"/>
                </a:lnTo>
                <a:cubicBezTo>
                  <a:pt x="350093" y="474020"/>
                  <a:pt x="337700" y="477118"/>
                  <a:pt x="300522" y="495707"/>
                </a:cubicBezTo>
                <a:cubicBezTo>
                  <a:pt x="309817" y="480216"/>
                  <a:pt x="328406" y="452333"/>
                  <a:pt x="337700" y="452333"/>
                </a:cubicBezTo>
                <a:cubicBezTo>
                  <a:pt x="343897" y="452333"/>
                  <a:pt x="362486" y="461627"/>
                  <a:pt x="368682" y="461627"/>
                </a:cubicBezTo>
                <a:cubicBezTo>
                  <a:pt x="377977" y="461627"/>
                  <a:pt x="381075" y="461627"/>
                  <a:pt x="384173" y="452333"/>
                </a:cubicBezTo>
                <a:cubicBezTo>
                  <a:pt x="381075" y="449234"/>
                  <a:pt x="374878" y="449234"/>
                  <a:pt x="368682" y="452333"/>
                </a:cubicBezTo>
                <a:cubicBezTo>
                  <a:pt x="365584" y="449234"/>
                  <a:pt x="362486" y="452333"/>
                  <a:pt x="362486" y="443038"/>
                </a:cubicBezTo>
                <a:cubicBezTo>
                  <a:pt x="362486" y="427547"/>
                  <a:pt x="371780" y="421351"/>
                  <a:pt x="384173" y="421351"/>
                </a:cubicBezTo>
                <a:cubicBezTo>
                  <a:pt x="399664" y="421351"/>
                  <a:pt x="421351" y="433743"/>
                  <a:pt x="421351" y="449234"/>
                </a:cubicBezTo>
                <a:close/>
                <a:moveTo>
                  <a:pt x="1598655" y="424449"/>
                </a:moveTo>
                <a:cubicBezTo>
                  <a:pt x="1598655" y="430645"/>
                  <a:pt x="1592459" y="433743"/>
                  <a:pt x="1586262" y="439940"/>
                </a:cubicBezTo>
                <a:cubicBezTo>
                  <a:pt x="1586262" y="446136"/>
                  <a:pt x="1589360" y="452333"/>
                  <a:pt x="1598655" y="452333"/>
                </a:cubicBezTo>
                <a:cubicBezTo>
                  <a:pt x="1604851" y="452333"/>
                  <a:pt x="1623440" y="446136"/>
                  <a:pt x="1635833" y="443038"/>
                </a:cubicBezTo>
                <a:cubicBezTo>
                  <a:pt x="1642029" y="455431"/>
                  <a:pt x="1654422" y="470922"/>
                  <a:pt x="1663716" y="483314"/>
                </a:cubicBezTo>
                <a:cubicBezTo>
                  <a:pt x="1629637" y="467823"/>
                  <a:pt x="1580066" y="458529"/>
                  <a:pt x="1549084" y="467823"/>
                </a:cubicBezTo>
                <a:cubicBezTo>
                  <a:pt x="1545986" y="461627"/>
                  <a:pt x="1545986" y="455431"/>
                  <a:pt x="1545986" y="449234"/>
                </a:cubicBezTo>
                <a:cubicBezTo>
                  <a:pt x="1545986" y="430645"/>
                  <a:pt x="1552182" y="418253"/>
                  <a:pt x="1576968" y="418253"/>
                </a:cubicBezTo>
                <a:cubicBezTo>
                  <a:pt x="1583164" y="418253"/>
                  <a:pt x="1592459" y="421351"/>
                  <a:pt x="1598655" y="424449"/>
                </a:cubicBezTo>
                <a:close/>
                <a:moveTo>
                  <a:pt x="266442" y="418253"/>
                </a:moveTo>
                <a:cubicBezTo>
                  <a:pt x="164203" y="446136"/>
                  <a:pt x="96043" y="557670"/>
                  <a:pt x="123927" y="644419"/>
                </a:cubicBezTo>
                <a:cubicBezTo>
                  <a:pt x="108436" y="625830"/>
                  <a:pt x="108436" y="613437"/>
                  <a:pt x="108436" y="594848"/>
                </a:cubicBezTo>
                <a:cubicBezTo>
                  <a:pt x="108436" y="548376"/>
                  <a:pt x="145614" y="486412"/>
                  <a:pt x="176596" y="446136"/>
                </a:cubicBezTo>
                <a:cubicBezTo>
                  <a:pt x="204479" y="439940"/>
                  <a:pt x="235461" y="427547"/>
                  <a:pt x="266442" y="418253"/>
                </a:cubicBezTo>
                <a:close/>
                <a:moveTo>
                  <a:pt x="566965" y="415154"/>
                </a:moveTo>
                <a:cubicBezTo>
                  <a:pt x="566965" y="418253"/>
                  <a:pt x="570063" y="424449"/>
                  <a:pt x="570063" y="427547"/>
                </a:cubicBezTo>
                <a:cubicBezTo>
                  <a:pt x="566965" y="430645"/>
                  <a:pt x="570063" y="430645"/>
                  <a:pt x="560768" y="430645"/>
                </a:cubicBezTo>
                <a:cubicBezTo>
                  <a:pt x="554572" y="430645"/>
                  <a:pt x="551474" y="421351"/>
                  <a:pt x="551474" y="415154"/>
                </a:cubicBezTo>
                <a:lnTo>
                  <a:pt x="566965" y="415154"/>
                </a:lnTo>
                <a:close/>
                <a:moveTo>
                  <a:pt x="514296" y="418253"/>
                </a:moveTo>
                <a:cubicBezTo>
                  <a:pt x="511198" y="418253"/>
                  <a:pt x="508100" y="421351"/>
                  <a:pt x="480216" y="421351"/>
                </a:cubicBezTo>
                <a:cubicBezTo>
                  <a:pt x="480216" y="415154"/>
                  <a:pt x="486412" y="405860"/>
                  <a:pt x="492609" y="399664"/>
                </a:cubicBezTo>
                <a:cubicBezTo>
                  <a:pt x="498805" y="402762"/>
                  <a:pt x="508100" y="412056"/>
                  <a:pt x="514296" y="418253"/>
                </a:cubicBezTo>
                <a:close/>
                <a:moveTo>
                  <a:pt x="1477826" y="393467"/>
                </a:moveTo>
                <a:cubicBezTo>
                  <a:pt x="1484023" y="399664"/>
                  <a:pt x="1490219" y="408958"/>
                  <a:pt x="1490219" y="415154"/>
                </a:cubicBezTo>
                <a:cubicBezTo>
                  <a:pt x="1468532" y="412056"/>
                  <a:pt x="1462335" y="412056"/>
                  <a:pt x="1456139" y="412056"/>
                </a:cubicBezTo>
                <a:cubicBezTo>
                  <a:pt x="1456139" y="405860"/>
                  <a:pt x="1465434" y="405860"/>
                  <a:pt x="1468532" y="393467"/>
                </a:cubicBezTo>
                <a:lnTo>
                  <a:pt x="1477826" y="393467"/>
                </a:lnTo>
                <a:close/>
                <a:moveTo>
                  <a:pt x="535983" y="393467"/>
                </a:moveTo>
                <a:cubicBezTo>
                  <a:pt x="535983" y="396565"/>
                  <a:pt x="539081" y="402762"/>
                  <a:pt x="539081" y="408958"/>
                </a:cubicBezTo>
                <a:lnTo>
                  <a:pt x="526689" y="408958"/>
                </a:lnTo>
                <a:lnTo>
                  <a:pt x="526689" y="393467"/>
                </a:lnTo>
                <a:lnTo>
                  <a:pt x="535983" y="393467"/>
                </a:lnTo>
                <a:close/>
                <a:moveTo>
                  <a:pt x="1734974" y="405860"/>
                </a:moveTo>
                <a:cubicBezTo>
                  <a:pt x="1747367" y="405860"/>
                  <a:pt x="1747367" y="390369"/>
                  <a:pt x="1747367" y="390369"/>
                </a:cubicBezTo>
                <a:lnTo>
                  <a:pt x="1753563" y="396565"/>
                </a:lnTo>
                <a:lnTo>
                  <a:pt x="1744269" y="405860"/>
                </a:lnTo>
                <a:cubicBezTo>
                  <a:pt x="1806232" y="449234"/>
                  <a:pt x="1834116" y="511198"/>
                  <a:pt x="1834116" y="566965"/>
                </a:cubicBezTo>
                <a:cubicBezTo>
                  <a:pt x="1834116" y="573161"/>
                  <a:pt x="1831017" y="601045"/>
                  <a:pt x="1824821" y="619634"/>
                </a:cubicBezTo>
                <a:cubicBezTo>
                  <a:pt x="1831017" y="591750"/>
                  <a:pt x="1824821" y="557670"/>
                  <a:pt x="1818625" y="529787"/>
                </a:cubicBezTo>
                <a:cubicBezTo>
                  <a:pt x="1812428" y="480216"/>
                  <a:pt x="1753563" y="408958"/>
                  <a:pt x="1700894" y="393467"/>
                </a:cubicBezTo>
                <a:cubicBezTo>
                  <a:pt x="1697796" y="393467"/>
                  <a:pt x="1691600" y="390369"/>
                  <a:pt x="1691600" y="387271"/>
                </a:cubicBezTo>
                <a:cubicBezTo>
                  <a:pt x="1707091" y="390369"/>
                  <a:pt x="1728778" y="405860"/>
                  <a:pt x="1734974" y="405860"/>
                </a:cubicBezTo>
                <a:close/>
                <a:moveTo>
                  <a:pt x="557670" y="377976"/>
                </a:moveTo>
                <a:cubicBezTo>
                  <a:pt x="557670" y="381075"/>
                  <a:pt x="560768" y="387271"/>
                  <a:pt x="560768" y="393467"/>
                </a:cubicBezTo>
                <a:lnTo>
                  <a:pt x="548376" y="393467"/>
                </a:lnTo>
                <a:lnTo>
                  <a:pt x="542179" y="387271"/>
                </a:lnTo>
                <a:lnTo>
                  <a:pt x="542179" y="377976"/>
                </a:lnTo>
                <a:lnTo>
                  <a:pt x="557670" y="377976"/>
                </a:lnTo>
                <a:close/>
                <a:moveTo>
                  <a:pt x="489511" y="381075"/>
                </a:moveTo>
                <a:cubicBezTo>
                  <a:pt x="477118" y="408958"/>
                  <a:pt x="467823" y="402762"/>
                  <a:pt x="467823" y="396565"/>
                </a:cubicBezTo>
                <a:cubicBezTo>
                  <a:pt x="467823" y="390369"/>
                  <a:pt x="477118" y="381075"/>
                  <a:pt x="477118" y="374878"/>
                </a:cubicBezTo>
                <a:cubicBezTo>
                  <a:pt x="480216" y="374878"/>
                  <a:pt x="486412" y="381075"/>
                  <a:pt x="489511" y="381075"/>
                </a:cubicBezTo>
                <a:close/>
                <a:moveTo>
                  <a:pt x="1499513" y="396565"/>
                </a:moveTo>
                <a:cubicBezTo>
                  <a:pt x="1493317" y="390369"/>
                  <a:pt x="1484023" y="384173"/>
                  <a:pt x="1477826" y="381075"/>
                </a:cubicBezTo>
                <a:cubicBezTo>
                  <a:pt x="1480924" y="377976"/>
                  <a:pt x="1487121" y="371780"/>
                  <a:pt x="1493317" y="368682"/>
                </a:cubicBezTo>
                <a:cubicBezTo>
                  <a:pt x="1496415" y="377976"/>
                  <a:pt x="1496415" y="387271"/>
                  <a:pt x="1499513" y="396565"/>
                </a:cubicBezTo>
                <a:close/>
                <a:moveTo>
                  <a:pt x="517394" y="368682"/>
                </a:moveTo>
                <a:lnTo>
                  <a:pt x="517394" y="384173"/>
                </a:lnTo>
                <a:cubicBezTo>
                  <a:pt x="514296" y="381075"/>
                  <a:pt x="501903" y="384173"/>
                  <a:pt x="501903" y="368682"/>
                </a:cubicBezTo>
                <a:lnTo>
                  <a:pt x="517394" y="368682"/>
                </a:lnTo>
                <a:close/>
                <a:moveTo>
                  <a:pt x="1462335" y="362486"/>
                </a:moveTo>
                <a:cubicBezTo>
                  <a:pt x="1462335" y="365584"/>
                  <a:pt x="1465434" y="365584"/>
                  <a:pt x="1468532" y="368682"/>
                </a:cubicBezTo>
                <a:cubicBezTo>
                  <a:pt x="1465434" y="371780"/>
                  <a:pt x="1459237" y="377976"/>
                  <a:pt x="1456139" y="377976"/>
                </a:cubicBezTo>
                <a:cubicBezTo>
                  <a:pt x="1456139" y="374878"/>
                  <a:pt x="1453041" y="371780"/>
                  <a:pt x="1453041" y="362486"/>
                </a:cubicBezTo>
                <a:lnTo>
                  <a:pt x="1462335" y="362486"/>
                </a:lnTo>
                <a:close/>
                <a:moveTo>
                  <a:pt x="353191" y="381075"/>
                </a:moveTo>
                <a:cubicBezTo>
                  <a:pt x="340799" y="396565"/>
                  <a:pt x="325308" y="415154"/>
                  <a:pt x="309817" y="424449"/>
                </a:cubicBezTo>
                <a:cubicBezTo>
                  <a:pt x="309817" y="415154"/>
                  <a:pt x="300522" y="396565"/>
                  <a:pt x="300522" y="390369"/>
                </a:cubicBezTo>
                <a:lnTo>
                  <a:pt x="300522" y="362486"/>
                </a:lnTo>
                <a:cubicBezTo>
                  <a:pt x="316013" y="368682"/>
                  <a:pt x="334602" y="371780"/>
                  <a:pt x="353191" y="381075"/>
                </a:cubicBezTo>
                <a:close/>
                <a:moveTo>
                  <a:pt x="1654422" y="415154"/>
                </a:moveTo>
                <a:cubicBezTo>
                  <a:pt x="1638931" y="405860"/>
                  <a:pt x="1623440" y="387271"/>
                  <a:pt x="1607949" y="371780"/>
                </a:cubicBezTo>
                <a:cubicBezTo>
                  <a:pt x="1620342" y="365584"/>
                  <a:pt x="1635833" y="362486"/>
                  <a:pt x="1654422" y="359387"/>
                </a:cubicBezTo>
                <a:cubicBezTo>
                  <a:pt x="1657520" y="412056"/>
                  <a:pt x="1654422" y="412056"/>
                  <a:pt x="1654422" y="415154"/>
                </a:cubicBezTo>
                <a:close/>
                <a:moveTo>
                  <a:pt x="638223" y="443038"/>
                </a:moveTo>
                <a:cubicBezTo>
                  <a:pt x="638223" y="452333"/>
                  <a:pt x="635125" y="464725"/>
                  <a:pt x="628928" y="474020"/>
                </a:cubicBezTo>
                <a:lnTo>
                  <a:pt x="554572" y="474020"/>
                </a:lnTo>
                <a:cubicBezTo>
                  <a:pt x="526689" y="477118"/>
                  <a:pt x="498805" y="480216"/>
                  <a:pt x="443038" y="483314"/>
                </a:cubicBezTo>
                <a:cubicBezTo>
                  <a:pt x="439940" y="467823"/>
                  <a:pt x="455431" y="446136"/>
                  <a:pt x="470922" y="430645"/>
                </a:cubicBezTo>
                <a:cubicBezTo>
                  <a:pt x="498805" y="446136"/>
                  <a:pt x="511198" y="449234"/>
                  <a:pt x="542179" y="449234"/>
                </a:cubicBezTo>
                <a:cubicBezTo>
                  <a:pt x="557670" y="449234"/>
                  <a:pt x="570063" y="449234"/>
                  <a:pt x="591750" y="433743"/>
                </a:cubicBezTo>
                <a:cubicBezTo>
                  <a:pt x="579357" y="408958"/>
                  <a:pt x="582456" y="374878"/>
                  <a:pt x="557670" y="356289"/>
                </a:cubicBezTo>
                <a:cubicBezTo>
                  <a:pt x="573161" y="353191"/>
                  <a:pt x="591750" y="350093"/>
                  <a:pt x="607241" y="346995"/>
                </a:cubicBezTo>
                <a:cubicBezTo>
                  <a:pt x="616536" y="377976"/>
                  <a:pt x="638223" y="436842"/>
                  <a:pt x="638223" y="443038"/>
                </a:cubicBezTo>
                <a:close/>
                <a:moveTo>
                  <a:pt x="535983" y="346995"/>
                </a:moveTo>
                <a:cubicBezTo>
                  <a:pt x="535983" y="350093"/>
                  <a:pt x="539081" y="356289"/>
                  <a:pt x="539081" y="359387"/>
                </a:cubicBezTo>
                <a:cubicBezTo>
                  <a:pt x="535983" y="359387"/>
                  <a:pt x="535983" y="362486"/>
                  <a:pt x="529787" y="362486"/>
                </a:cubicBezTo>
                <a:cubicBezTo>
                  <a:pt x="520492" y="362486"/>
                  <a:pt x="523590" y="359387"/>
                  <a:pt x="520492" y="356289"/>
                </a:cubicBezTo>
                <a:lnTo>
                  <a:pt x="520492" y="346995"/>
                </a:lnTo>
                <a:lnTo>
                  <a:pt x="535983" y="346995"/>
                </a:lnTo>
                <a:close/>
                <a:moveTo>
                  <a:pt x="449234" y="415154"/>
                </a:moveTo>
                <a:cubicBezTo>
                  <a:pt x="449234" y="421351"/>
                  <a:pt x="446136" y="436842"/>
                  <a:pt x="436842" y="449234"/>
                </a:cubicBezTo>
                <a:cubicBezTo>
                  <a:pt x="430645" y="433743"/>
                  <a:pt x="415155" y="402762"/>
                  <a:pt x="393467" y="393467"/>
                </a:cubicBezTo>
                <a:cubicBezTo>
                  <a:pt x="402762" y="377976"/>
                  <a:pt x="421351" y="359387"/>
                  <a:pt x="436842" y="343897"/>
                </a:cubicBezTo>
                <a:cubicBezTo>
                  <a:pt x="439940" y="365584"/>
                  <a:pt x="449234" y="405860"/>
                  <a:pt x="449234" y="415154"/>
                </a:cubicBezTo>
                <a:close/>
                <a:moveTo>
                  <a:pt x="1573870" y="384173"/>
                </a:moveTo>
                <a:cubicBezTo>
                  <a:pt x="1561477" y="393467"/>
                  <a:pt x="1536692" y="421351"/>
                  <a:pt x="1536692" y="439940"/>
                </a:cubicBezTo>
                <a:cubicBezTo>
                  <a:pt x="1518102" y="427547"/>
                  <a:pt x="1521201" y="421351"/>
                  <a:pt x="1521201" y="408958"/>
                </a:cubicBezTo>
                <a:cubicBezTo>
                  <a:pt x="1521201" y="399664"/>
                  <a:pt x="1527397" y="362486"/>
                  <a:pt x="1527397" y="340798"/>
                </a:cubicBezTo>
                <a:cubicBezTo>
                  <a:pt x="1542888" y="353191"/>
                  <a:pt x="1561477" y="368682"/>
                  <a:pt x="1573870" y="384173"/>
                </a:cubicBezTo>
                <a:close/>
                <a:moveTo>
                  <a:pt x="1446845" y="356289"/>
                </a:moveTo>
                <a:cubicBezTo>
                  <a:pt x="1443746" y="356289"/>
                  <a:pt x="1440648" y="359387"/>
                  <a:pt x="1431354" y="359387"/>
                </a:cubicBezTo>
                <a:lnTo>
                  <a:pt x="1431354" y="346995"/>
                </a:lnTo>
                <a:cubicBezTo>
                  <a:pt x="1434452" y="343897"/>
                  <a:pt x="1440648" y="340798"/>
                  <a:pt x="1446845" y="340798"/>
                </a:cubicBezTo>
                <a:lnTo>
                  <a:pt x="1446845" y="356289"/>
                </a:lnTo>
                <a:close/>
                <a:moveTo>
                  <a:pt x="470922" y="350093"/>
                </a:moveTo>
                <a:cubicBezTo>
                  <a:pt x="470922" y="359387"/>
                  <a:pt x="461627" y="374878"/>
                  <a:pt x="458529" y="387271"/>
                </a:cubicBezTo>
                <a:cubicBezTo>
                  <a:pt x="458529" y="384173"/>
                  <a:pt x="455431" y="377976"/>
                  <a:pt x="455431" y="371780"/>
                </a:cubicBezTo>
                <a:cubicBezTo>
                  <a:pt x="455431" y="362486"/>
                  <a:pt x="458529" y="350093"/>
                  <a:pt x="461627" y="340798"/>
                </a:cubicBezTo>
                <a:cubicBezTo>
                  <a:pt x="464725" y="343897"/>
                  <a:pt x="470922" y="343897"/>
                  <a:pt x="470922" y="350093"/>
                </a:cubicBezTo>
                <a:close/>
                <a:moveTo>
                  <a:pt x="1511906" y="356289"/>
                </a:moveTo>
                <a:lnTo>
                  <a:pt x="1511906" y="377976"/>
                </a:lnTo>
                <a:cubicBezTo>
                  <a:pt x="1508808" y="371780"/>
                  <a:pt x="1502612" y="365584"/>
                  <a:pt x="1499513" y="359387"/>
                </a:cubicBezTo>
                <a:lnTo>
                  <a:pt x="1502612" y="337700"/>
                </a:lnTo>
                <a:cubicBezTo>
                  <a:pt x="1505710" y="343897"/>
                  <a:pt x="1511906" y="346995"/>
                  <a:pt x="1511906" y="356289"/>
                </a:cubicBezTo>
                <a:close/>
                <a:moveTo>
                  <a:pt x="1264053" y="350093"/>
                </a:moveTo>
                <a:cubicBezTo>
                  <a:pt x="1264053" y="356289"/>
                  <a:pt x="1257856" y="356289"/>
                  <a:pt x="1257856" y="359387"/>
                </a:cubicBezTo>
                <a:cubicBezTo>
                  <a:pt x="1264053" y="362486"/>
                  <a:pt x="1273347" y="365584"/>
                  <a:pt x="1282642" y="365584"/>
                </a:cubicBezTo>
                <a:cubicBezTo>
                  <a:pt x="1288838" y="365584"/>
                  <a:pt x="1304329" y="353191"/>
                  <a:pt x="1310525" y="353191"/>
                </a:cubicBezTo>
                <a:cubicBezTo>
                  <a:pt x="1319820" y="353191"/>
                  <a:pt x="1329114" y="356289"/>
                  <a:pt x="1335311" y="362486"/>
                </a:cubicBezTo>
                <a:cubicBezTo>
                  <a:pt x="1338409" y="350093"/>
                  <a:pt x="1350801" y="353191"/>
                  <a:pt x="1360096" y="353191"/>
                </a:cubicBezTo>
                <a:cubicBezTo>
                  <a:pt x="1378685" y="353191"/>
                  <a:pt x="1381783" y="359387"/>
                  <a:pt x="1403470" y="368682"/>
                </a:cubicBezTo>
                <a:cubicBezTo>
                  <a:pt x="1409667" y="387271"/>
                  <a:pt x="1425157" y="387271"/>
                  <a:pt x="1425157" y="396565"/>
                </a:cubicBezTo>
                <a:cubicBezTo>
                  <a:pt x="1425157" y="405860"/>
                  <a:pt x="1422059" y="399664"/>
                  <a:pt x="1418961" y="402762"/>
                </a:cubicBezTo>
                <a:cubicBezTo>
                  <a:pt x="1418961" y="405860"/>
                  <a:pt x="1425157" y="408958"/>
                  <a:pt x="1431354" y="408958"/>
                </a:cubicBezTo>
                <a:cubicBezTo>
                  <a:pt x="1431354" y="412056"/>
                  <a:pt x="1428256" y="415154"/>
                  <a:pt x="1428256" y="424449"/>
                </a:cubicBezTo>
                <a:cubicBezTo>
                  <a:pt x="1428256" y="430645"/>
                  <a:pt x="1437550" y="436842"/>
                  <a:pt x="1437550" y="443038"/>
                </a:cubicBezTo>
                <a:cubicBezTo>
                  <a:pt x="1437550" y="452333"/>
                  <a:pt x="1431354" y="455431"/>
                  <a:pt x="1428256" y="458529"/>
                </a:cubicBezTo>
                <a:cubicBezTo>
                  <a:pt x="1431354" y="461627"/>
                  <a:pt x="1434452" y="461627"/>
                  <a:pt x="1437550" y="461627"/>
                </a:cubicBezTo>
                <a:cubicBezTo>
                  <a:pt x="1434452" y="464725"/>
                  <a:pt x="1431354" y="464725"/>
                  <a:pt x="1428256" y="464725"/>
                </a:cubicBezTo>
                <a:cubicBezTo>
                  <a:pt x="1418961" y="377976"/>
                  <a:pt x="1372489" y="362486"/>
                  <a:pt x="1322918" y="362486"/>
                </a:cubicBezTo>
                <a:cubicBezTo>
                  <a:pt x="1279544" y="362486"/>
                  <a:pt x="1251660" y="374878"/>
                  <a:pt x="1217580" y="377976"/>
                </a:cubicBezTo>
                <a:cubicBezTo>
                  <a:pt x="1226875" y="362486"/>
                  <a:pt x="1242366" y="350093"/>
                  <a:pt x="1257856" y="334602"/>
                </a:cubicBezTo>
                <a:cubicBezTo>
                  <a:pt x="1257856" y="337700"/>
                  <a:pt x="1264053" y="340798"/>
                  <a:pt x="1264053" y="350093"/>
                </a:cubicBezTo>
                <a:close/>
                <a:moveTo>
                  <a:pt x="1592459" y="343897"/>
                </a:moveTo>
                <a:cubicBezTo>
                  <a:pt x="1589360" y="346995"/>
                  <a:pt x="1592459" y="346995"/>
                  <a:pt x="1583164" y="346995"/>
                </a:cubicBezTo>
                <a:cubicBezTo>
                  <a:pt x="1576968" y="346995"/>
                  <a:pt x="1567673" y="337700"/>
                  <a:pt x="1561477" y="328406"/>
                </a:cubicBezTo>
                <a:cubicBezTo>
                  <a:pt x="1570771" y="334602"/>
                  <a:pt x="1583164" y="337700"/>
                  <a:pt x="1592459" y="343897"/>
                </a:cubicBezTo>
                <a:close/>
                <a:moveTo>
                  <a:pt x="505001" y="328406"/>
                </a:moveTo>
                <a:cubicBezTo>
                  <a:pt x="505001" y="328406"/>
                  <a:pt x="505001" y="331504"/>
                  <a:pt x="508100" y="334602"/>
                </a:cubicBezTo>
                <a:cubicBezTo>
                  <a:pt x="505001" y="337700"/>
                  <a:pt x="498805" y="340798"/>
                  <a:pt x="495707" y="340798"/>
                </a:cubicBezTo>
                <a:lnTo>
                  <a:pt x="489511" y="334602"/>
                </a:lnTo>
                <a:lnTo>
                  <a:pt x="489511" y="325308"/>
                </a:lnTo>
                <a:cubicBezTo>
                  <a:pt x="498805" y="325308"/>
                  <a:pt x="501903" y="328406"/>
                  <a:pt x="505001" y="328406"/>
                </a:cubicBezTo>
                <a:close/>
                <a:moveTo>
                  <a:pt x="1477826" y="322209"/>
                </a:moveTo>
                <a:cubicBezTo>
                  <a:pt x="1477826" y="322209"/>
                  <a:pt x="1477826" y="325308"/>
                  <a:pt x="1480924" y="328406"/>
                </a:cubicBezTo>
                <a:cubicBezTo>
                  <a:pt x="1477826" y="331504"/>
                  <a:pt x="1477826" y="334602"/>
                  <a:pt x="1474728" y="337700"/>
                </a:cubicBezTo>
                <a:lnTo>
                  <a:pt x="1465434" y="337700"/>
                </a:lnTo>
                <a:cubicBezTo>
                  <a:pt x="1465434" y="334602"/>
                  <a:pt x="1465434" y="331504"/>
                  <a:pt x="1462335" y="328406"/>
                </a:cubicBezTo>
                <a:cubicBezTo>
                  <a:pt x="1462335" y="325308"/>
                  <a:pt x="1465434" y="325308"/>
                  <a:pt x="1468532" y="322209"/>
                </a:cubicBezTo>
                <a:lnTo>
                  <a:pt x="1477826" y="322209"/>
                </a:lnTo>
                <a:close/>
                <a:moveTo>
                  <a:pt x="607241" y="325308"/>
                </a:moveTo>
                <a:cubicBezTo>
                  <a:pt x="588652" y="340798"/>
                  <a:pt x="576259" y="340798"/>
                  <a:pt x="566965" y="340798"/>
                </a:cubicBezTo>
                <a:cubicBezTo>
                  <a:pt x="539081" y="340798"/>
                  <a:pt x="520492" y="325308"/>
                  <a:pt x="489511" y="306719"/>
                </a:cubicBezTo>
                <a:cubicBezTo>
                  <a:pt x="495707" y="300522"/>
                  <a:pt x="505001" y="297424"/>
                  <a:pt x="511198" y="297424"/>
                </a:cubicBezTo>
                <a:cubicBezTo>
                  <a:pt x="520492" y="297424"/>
                  <a:pt x="576259" y="319111"/>
                  <a:pt x="607241" y="325308"/>
                </a:cubicBezTo>
                <a:close/>
                <a:moveTo>
                  <a:pt x="988316" y="312915"/>
                </a:moveTo>
                <a:cubicBezTo>
                  <a:pt x="988316" y="316013"/>
                  <a:pt x="979021" y="319111"/>
                  <a:pt x="979021" y="325308"/>
                </a:cubicBezTo>
                <a:cubicBezTo>
                  <a:pt x="979021" y="334602"/>
                  <a:pt x="988316" y="340798"/>
                  <a:pt x="988316" y="350093"/>
                </a:cubicBezTo>
                <a:cubicBezTo>
                  <a:pt x="988316" y="356289"/>
                  <a:pt x="979021" y="387271"/>
                  <a:pt x="979021" y="393467"/>
                </a:cubicBezTo>
                <a:cubicBezTo>
                  <a:pt x="979021" y="402762"/>
                  <a:pt x="985218" y="399664"/>
                  <a:pt x="985218" y="405860"/>
                </a:cubicBezTo>
                <a:cubicBezTo>
                  <a:pt x="985218" y="415154"/>
                  <a:pt x="972825" y="430645"/>
                  <a:pt x="963530" y="439940"/>
                </a:cubicBezTo>
                <a:cubicBezTo>
                  <a:pt x="963530" y="443038"/>
                  <a:pt x="960432" y="443038"/>
                  <a:pt x="957334" y="439940"/>
                </a:cubicBezTo>
                <a:cubicBezTo>
                  <a:pt x="954236" y="443038"/>
                  <a:pt x="954236" y="449234"/>
                  <a:pt x="948040" y="452333"/>
                </a:cubicBezTo>
                <a:cubicBezTo>
                  <a:pt x="923254" y="452333"/>
                  <a:pt x="892272" y="464725"/>
                  <a:pt x="870585" y="492609"/>
                </a:cubicBezTo>
                <a:cubicBezTo>
                  <a:pt x="867487" y="492609"/>
                  <a:pt x="858193" y="492609"/>
                  <a:pt x="855094" y="501903"/>
                </a:cubicBezTo>
                <a:cubicBezTo>
                  <a:pt x="851996" y="501903"/>
                  <a:pt x="848898" y="495707"/>
                  <a:pt x="845800" y="492609"/>
                </a:cubicBezTo>
                <a:cubicBezTo>
                  <a:pt x="839604" y="495707"/>
                  <a:pt x="836505" y="501903"/>
                  <a:pt x="833407" y="505001"/>
                </a:cubicBezTo>
                <a:cubicBezTo>
                  <a:pt x="827211" y="508100"/>
                  <a:pt x="821015" y="508100"/>
                  <a:pt x="814818" y="511198"/>
                </a:cubicBezTo>
                <a:cubicBezTo>
                  <a:pt x="821015" y="523590"/>
                  <a:pt x="824113" y="511198"/>
                  <a:pt x="836505" y="526689"/>
                </a:cubicBezTo>
                <a:cubicBezTo>
                  <a:pt x="839604" y="523590"/>
                  <a:pt x="839604" y="520492"/>
                  <a:pt x="848898" y="520492"/>
                </a:cubicBezTo>
                <a:cubicBezTo>
                  <a:pt x="855094" y="520492"/>
                  <a:pt x="848898" y="529787"/>
                  <a:pt x="858193" y="529787"/>
                </a:cubicBezTo>
                <a:cubicBezTo>
                  <a:pt x="864389" y="529787"/>
                  <a:pt x="858193" y="523590"/>
                  <a:pt x="867487" y="523590"/>
                </a:cubicBezTo>
                <a:cubicBezTo>
                  <a:pt x="873683" y="523590"/>
                  <a:pt x="910861" y="539081"/>
                  <a:pt x="910861" y="545278"/>
                </a:cubicBezTo>
                <a:cubicBezTo>
                  <a:pt x="910861" y="554572"/>
                  <a:pt x="907763" y="548376"/>
                  <a:pt x="904665" y="551474"/>
                </a:cubicBezTo>
                <a:cubicBezTo>
                  <a:pt x="910861" y="557670"/>
                  <a:pt x="920156" y="563867"/>
                  <a:pt x="920156" y="570063"/>
                </a:cubicBezTo>
                <a:cubicBezTo>
                  <a:pt x="920156" y="579357"/>
                  <a:pt x="913960" y="576259"/>
                  <a:pt x="913960" y="582456"/>
                </a:cubicBezTo>
                <a:cubicBezTo>
                  <a:pt x="913960" y="591750"/>
                  <a:pt x="929451" y="601045"/>
                  <a:pt x="935647" y="607241"/>
                </a:cubicBezTo>
                <a:cubicBezTo>
                  <a:pt x="941843" y="597946"/>
                  <a:pt x="951138" y="579357"/>
                  <a:pt x="960432" y="579357"/>
                </a:cubicBezTo>
                <a:cubicBezTo>
                  <a:pt x="963530" y="579357"/>
                  <a:pt x="982119" y="582456"/>
                  <a:pt x="982119" y="594848"/>
                </a:cubicBezTo>
                <a:cubicBezTo>
                  <a:pt x="982119" y="601045"/>
                  <a:pt x="979021" y="601045"/>
                  <a:pt x="975923" y="604143"/>
                </a:cubicBezTo>
                <a:cubicBezTo>
                  <a:pt x="979021" y="619634"/>
                  <a:pt x="975923" y="635124"/>
                  <a:pt x="975923" y="650615"/>
                </a:cubicBezTo>
                <a:cubicBezTo>
                  <a:pt x="972825" y="650615"/>
                  <a:pt x="966629" y="650615"/>
                  <a:pt x="960432" y="653713"/>
                </a:cubicBezTo>
                <a:cubicBezTo>
                  <a:pt x="963530" y="656812"/>
                  <a:pt x="969727" y="659910"/>
                  <a:pt x="972825" y="666106"/>
                </a:cubicBezTo>
                <a:cubicBezTo>
                  <a:pt x="969727" y="666106"/>
                  <a:pt x="963530" y="666106"/>
                  <a:pt x="957334" y="669204"/>
                </a:cubicBezTo>
                <a:cubicBezTo>
                  <a:pt x="957334" y="672302"/>
                  <a:pt x="963530" y="675401"/>
                  <a:pt x="966629" y="678499"/>
                </a:cubicBezTo>
                <a:lnTo>
                  <a:pt x="966629" y="687793"/>
                </a:lnTo>
                <a:cubicBezTo>
                  <a:pt x="963530" y="687793"/>
                  <a:pt x="957334" y="681597"/>
                  <a:pt x="954236" y="681597"/>
                </a:cubicBezTo>
                <a:cubicBezTo>
                  <a:pt x="954236" y="681597"/>
                  <a:pt x="951138" y="678499"/>
                  <a:pt x="951138" y="687793"/>
                </a:cubicBezTo>
                <a:cubicBezTo>
                  <a:pt x="951138" y="693990"/>
                  <a:pt x="957334" y="697088"/>
                  <a:pt x="960432" y="697088"/>
                </a:cubicBezTo>
                <a:cubicBezTo>
                  <a:pt x="957334" y="700186"/>
                  <a:pt x="948040" y="700186"/>
                  <a:pt x="948040" y="697088"/>
                </a:cubicBezTo>
                <a:cubicBezTo>
                  <a:pt x="948040" y="697088"/>
                  <a:pt x="944941" y="693990"/>
                  <a:pt x="944941" y="703284"/>
                </a:cubicBezTo>
                <a:cubicBezTo>
                  <a:pt x="944941" y="709480"/>
                  <a:pt x="948040" y="712579"/>
                  <a:pt x="951138" y="718775"/>
                </a:cubicBezTo>
                <a:cubicBezTo>
                  <a:pt x="948040" y="718775"/>
                  <a:pt x="941843" y="715677"/>
                  <a:pt x="938745" y="712579"/>
                </a:cubicBezTo>
                <a:lnTo>
                  <a:pt x="932549" y="718775"/>
                </a:lnTo>
                <a:cubicBezTo>
                  <a:pt x="935647" y="721873"/>
                  <a:pt x="938745" y="724971"/>
                  <a:pt x="938745" y="731168"/>
                </a:cubicBezTo>
                <a:cubicBezTo>
                  <a:pt x="938745" y="740462"/>
                  <a:pt x="923254" y="746658"/>
                  <a:pt x="913960" y="755953"/>
                </a:cubicBezTo>
                <a:lnTo>
                  <a:pt x="904665" y="755953"/>
                </a:lnTo>
                <a:cubicBezTo>
                  <a:pt x="938745" y="709480"/>
                  <a:pt x="960432" y="647517"/>
                  <a:pt x="966629" y="604143"/>
                </a:cubicBezTo>
                <a:lnTo>
                  <a:pt x="963530" y="591750"/>
                </a:lnTo>
                <a:cubicBezTo>
                  <a:pt x="938745" y="613437"/>
                  <a:pt x="913960" y="632026"/>
                  <a:pt x="889174" y="644419"/>
                </a:cubicBezTo>
                <a:cubicBezTo>
                  <a:pt x="889174" y="635124"/>
                  <a:pt x="892272" y="625830"/>
                  <a:pt x="895371" y="616535"/>
                </a:cubicBezTo>
                <a:cubicBezTo>
                  <a:pt x="898469" y="619634"/>
                  <a:pt x="904665" y="625830"/>
                  <a:pt x="910861" y="628928"/>
                </a:cubicBezTo>
                <a:cubicBezTo>
                  <a:pt x="910861" y="628928"/>
                  <a:pt x="913960" y="628928"/>
                  <a:pt x="917058" y="625830"/>
                </a:cubicBezTo>
                <a:cubicBezTo>
                  <a:pt x="910861" y="619634"/>
                  <a:pt x="904665" y="613437"/>
                  <a:pt x="904665" y="607241"/>
                </a:cubicBezTo>
                <a:cubicBezTo>
                  <a:pt x="904665" y="597946"/>
                  <a:pt x="910861" y="582456"/>
                  <a:pt x="910861" y="573161"/>
                </a:cubicBezTo>
                <a:cubicBezTo>
                  <a:pt x="910861" y="563867"/>
                  <a:pt x="898469" y="548376"/>
                  <a:pt x="892272" y="551474"/>
                </a:cubicBezTo>
                <a:cubicBezTo>
                  <a:pt x="892272" y="548376"/>
                  <a:pt x="898469" y="548376"/>
                  <a:pt x="901567" y="542179"/>
                </a:cubicBezTo>
                <a:cubicBezTo>
                  <a:pt x="898469" y="539081"/>
                  <a:pt x="901567" y="539081"/>
                  <a:pt x="892272" y="539081"/>
                </a:cubicBezTo>
                <a:cubicBezTo>
                  <a:pt x="886076" y="539081"/>
                  <a:pt x="889174" y="545278"/>
                  <a:pt x="879880" y="545278"/>
                </a:cubicBezTo>
                <a:cubicBezTo>
                  <a:pt x="873683" y="545278"/>
                  <a:pt x="858193" y="532885"/>
                  <a:pt x="851996" y="532885"/>
                </a:cubicBezTo>
                <a:cubicBezTo>
                  <a:pt x="836505" y="529787"/>
                  <a:pt x="811720" y="526689"/>
                  <a:pt x="802426" y="526689"/>
                </a:cubicBezTo>
                <a:cubicBezTo>
                  <a:pt x="755953" y="526689"/>
                  <a:pt x="703284" y="542179"/>
                  <a:pt x="659910" y="591750"/>
                </a:cubicBezTo>
                <a:lnTo>
                  <a:pt x="650615" y="591750"/>
                </a:lnTo>
                <a:cubicBezTo>
                  <a:pt x="647517" y="641321"/>
                  <a:pt x="597947" y="647517"/>
                  <a:pt x="570063" y="647517"/>
                </a:cubicBezTo>
                <a:cubicBezTo>
                  <a:pt x="563867" y="647517"/>
                  <a:pt x="554572" y="647517"/>
                  <a:pt x="548376" y="644419"/>
                </a:cubicBezTo>
                <a:cubicBezTo>
                  <a:pt x="539081" y="644419"/>
                  <a:pt x="520492" y="625830"/>
                  <a:pt x="514296" y="625830"/>
                </a:cubicBezTo>
                <a:cubicBezTo>
                  <a:pt x="501903" y="625830"/>
                  <a:pt x="455431" y="666106"/>
                  <a:pt x="449234" y="669204"/>
                </a:cubicBezTo>
                <a:cubicBezTo>
                  <a:pt x="436842" y="678499"/>
                  <a:pt x="421351" y="681597"/>
                  <a:pt x="412056" y="690891"/>
                </a:cubicBezTo>
                <a:cubicBezTo>
                  <a:pt x="390369" y="706382"/>
                  <a:pt x="371780" y="737364"/>
                  <a:pt x="346995" y="759051"/>
                </a:cubicBezTo>
                <a:cubicBezTo>
                  <a:pt x="346995" y="755953"/>
                  <a:pt x="353191" y="743560"/>
                  <a:pt x="353191" y="737364"/>
                </a:cubicBezTo>
                <a:cubicBezTo>
                  <a:pt x="356289" y="734266"/>
                  <a:pt x="362486" y="737364"/>
                  <a:pt x="365584" y="737364"/>
                </a:cubicBezTo>
                <a:cubicBezTo>
                  <a:pt x="368682" y="734266"/>
                  <a:pt x="365584" y="728069"/>
                  <a:pt x="365584" y="721873"/>
                </a:cubicBezTo>
                <a:cubicBezTo>
                  <a:pt x="368682" y="718775"/>
                  <a:pt x="374878" y="718775"/>
                  <a:pt x="381075" y="721873"/>
                </a:cubicBezTo>
                <a:cubicBezTo>
                  <a:pt x="384173" y="715677"/>
                  <a:pt x="381075" y="706382"/>
                  <a:pt x="387271" y="703284"/>
                </a:cubicBezTo>
                <a:cubicBezTo>
                  <a:pt x="402762" y="684695"/>
                  <a:pt x="427547" y="675401"/>
                  <a:pt x="443038" y="659910"/>
                </a:cubicBezTo>
                <a:cubicBezTo>
                  <a:pt x="446136" y="659910"/>
                  <a:pt x="452333" y="663008"/>
                  <a:pt x="452333" y="663008"/>
                </a:cubicBezTo>
                <a:cubicBezTo>
                  <a:pt x="455431" y="659910"/>
                  <a:pt x="452333" y="653713"/>
                  <a:pt x="452333" y="647517"/>
                </a:cubicBezTo>
                <a:cubicBezTo>
                  <a:pt x="455431" y="647517"/>
                  <a:pt x="464725" y="650615"/>
                  <a:pt x="467823" y="638223"/>
                </a:cubicBezTo>
                <a:cubicBezTo>
                  <a:pt x="470922" y="638223"/>
                  <a:pt x="480216" y="638223"/>
                  <a:pt x="480216" y="641321"/>
                </a:cubicBezTo>
                <a:cubicBezTo>
                  <a:pt x="483314" y="638223"/>
                  <a:pt x="480216" y="632026"/>
                  <a:pt x="480216" y="625830"/>
                </a:cubicBezTo>
                <a:cubicBezTo>
                  <a:pt x="486412" y="628928"/>
                  <a:pt x="492609" y="632026"/>
                  <a:pt x="498805" y="628928"/>
                </a:cubicBezTo>
                <a:lnTo>
                  <a:pt x="492609" y="622732"/>
                </a:lnTo>
                <a:lnTo>
                  <a:pt x="498805" y="616535"/>
                </a:lnTo>
                <a:lnTo>
                  <a:pt x="526689" y="616535"/>
                </a:lnTo>
                <a:cubicBezTo>
                  <a:pt x="526689" y="619634"/>
                  <a:pt x="523590" y="625830"/>
                  <a:pt x="523590" y="628928"/>
                </a:cubicBezTo>
                <a:cubicBezTo>
                  <a:pt x="532885" y="625830"/>
                  <a:pt x="560768" y="625830"/>
                  <a:pt x="573161" y="647517"/>
                </a:cubicBezTo>
                <a:cubicBezTo>
                  <a:pt x="579357" y="644419"/>
                  <a:pt x="582456" y="635124"/>
                  <a:pt x="591750" y="635124"/>
                </a:cubicBezTo>
                <a:cubicBezTo>
                  <a:pt x="597947" y="632026"/>
                  <a:pt x="607241" y="635124"/>
                  <a:pt x="613437" y="632026"/>
                </a:cubicBezTo>
                <a:cubicBezTo>
                  <a:pt x="619634" y="625830"/>
                  <a:pt x="628928" y="604143"/>
                  <a:pt x="644419" y="610339"/>
                </a:cubicBezTo>
                <a:cubicBezTo>
                  <a:pt x="647517" y="607241"/>
                  <a:pt x="641321" y="597946"/>
                  <a:pt x="644419" y="594848"/>
                </a:cubicBezTo>
                <a:cubicBezTo>
                  <a:pt x="656812" y="576259"/>
                  <a:pt x="681597" y="563867"/>
                  <a:pt x="693990" y="548376"/>
                </a:cubicBezTo>
                <a:cubicBezTo>
                  <a:pt x="697088" y="548376"/>
                  <a:pt x="703284" y="551474"/>
                  <a:pt x="706382" y="551474"/>
                </a:cubicBezTo>
                <a:cubicBezTo>
                  <a:pt x="709481" y="548376"/>
                  <a:pt x="709481" y="539081"/>
                  <a:pt x="709481" y="535983"/>
                </a:cubicBezTo>
                <a:cubicBezTo>
                  <a:pt x="728070" y="542179"/>
                  <a:pt x="728070" y="545278"/>
                  <a:pt x="728070" y="535983"/>
                </a:cubicBezTo>
                <a:cubicBezTo>
                  <a:pt x="728070" y="529787"/>
                  <a:pt x="724971" y="520492"/>
                  <a:pt x="715677" y="520492"/>
                </a:cubicBezTo>
                <a:cubicBezTo>
                  <a:pt x="709481" y="520492"/>
                  <a:pt x="706382" y="523590"/>
                  <a:pt x="697088" y="523590"/>
                </a:cubicBezTo>
                <a:cubicBezTo>
                  <a:pt x="687793" y="523590"/>
                  <a:pt x="672303" y="548376"/>
                  <a:pt x="650615" y="548376"/>
                </a:cubicBezTo>
                <a:lnTo>
                  <a:pt x="616536" y="548376"/>
                </a:lnTo>
                <a:cubicBezTo>
                  <a:pt x="616536" y="545278"/>
                  <a:pt x="622732" y="539081"/>
                  <a:pt x="622732" y="532885"/>
                </a:cubicBezTo>
                <a:cubicBezTo>
                  <a:pt x="622732" y="523590"/>
                  <a:pt x="613437" y="526689"/>
                  <a:pt x="610339" y="526689"/>
                </a:cubicBezTo>
                <a:cubicBezTo>
                  <a:pt x="613437" y="523590"/>
                  <a:pt x="619634" y="520492"/>
                  <a:pt x="625830" y="517394"/>
                </a:cubicBezTo>
                <a:cubicBezTo>
                  <a:pt x="625830" y="514296"/>
                  <a:pt x="619634" y="511198"/>
                  <a:pt x="616536" y="511198"/>
                </a:cubicBezTo>
                <a:cubicBezTo>
                  <a:pt x="625830" y="501903"/>
                  <a:pt x="635125" y="495707"/>
                  <a:pt x="628928" y="486412"/>
                </a:cubicBezTo>
                <a:cubicBezTo>
                  <a:pt x="632026" y="486412"/>
                  <a:pt x="638223" y="489511"/>
                  <a:pt x="641321" y="489511"/>
                </a:cubicBezTo>
                <a:cubicBezTo>
                  <a:pt x="644419" y="486412"/>
                  <a:pt x="641321" y="480216"/>
                  <a:pt x="641321" y="474020"/>
                </a:cubicBezTo>
                <a:cubicBezTo>
                  <a:pt x="644419" y="474020"/>
                  <a:pt x="650615" y="474020"/>
                  <a:pt x="653714" y="470922"/>
                </a:cubicBezTo>
                <a:lnTo>
                  <a:pt x="644419" y="461627"/>
                </a:lnTo>
                <a:cubicBezTo>
                  <a:pt x="647517" y="458529"/>
                  <a:pt x="656812" y="461627"/>
                  <a:pt x="656812" y="452333"/>
                </a:cubicBezTo>
                <a:cubicBezTo>
                  <a:pt x="656812" y="446136"/>
                  <a:pt x="647517" y="433743"/>
                  <a:pt x="647517" y="427547"/>
                </a:cubicBezTo>
                <a:cubicBezTo>
                  <a:pt x="647517" y="418253"/>
                  <a:pt x="647517" y="421351"/>
                  <a:pt x="650615" y="418253"/>
                </a:cubicBezTo>
                <a:cubicBezTo>
                  <a:pt x="656812" y="424449"/>
                  <a:pt x="663008" y="433743"/>
                  <a:pt x="663008" y="443038"/>
                </a:cubicBezTo>
                <a:cubicBezTo>
                  <a:pt x="663008" y="464725"/>
                  <a:pt x="622732" y="520492"/>
                  <a:pt x="622732" y="526689"/>
                </a:cubicBezTo>
                <a:cubicBezTo>
                  <a:pt x="622732" y="532885"/>
                  <a:pt x="625830" y="535983"/>
                  <a:pt x="632026" y="542179"/>
                </a:cubicBezTo>
                <a:cubicBezTo>
                  <a:pt x="666106" y="523590"/>
                  <a:pt x="709481" y="514296"/>
                  <a:pt x="749757" y="505001"/>
                </a:cubicBezTo>
                <a:cubicBezTo>
                  <a:pt x="824113" y="483314"/>
                  <a:pt x="932549" y="486412"/>
                  <a:pt x="979021" y="381075"/>
                </a:cubicBezTo>
                <a:lnTo>
                  <a:pt x="979021" y="322209"/>
                </a:lnTo>
                <a:cubicBezTo>
                  <a:pt x="975923" y="319111"/>
                  <a:pt x="975923" y="309817"/>
                  <a:pt x="972825" y="297424"/>
                </a:cubicBezTo>
                <a:cubicBezTo>
                  <a:pt x="975923" y="297424"/>
                  <a:pt x="979021" y="294326"/>
                  <a:pt x="982119" y="294326"/>
                </a:cubicBezTo>
                <a:cubicBezTo>
                  <a:pt x="982119" y="294326"/>
                  <a:pt x="972825" y="303620"/>
                  <a:pt x="988316" y="312915"/>
                </a:cubicBezTo>
                <a:close/>
                <a:moveTo>
                  <a:pt x="365584" y="350093"/>
                </a:moveTo>
                <a:cubicBezTo>
                  <a:pt x="390369" y="334602"/>
                  <a:pt x="433744" y="306719"/>
                  <a:pt x="461627" y="281933"/>
                </a:cubicBezTo>
                <a:cubicBezTo>
                  <a:pt x="436842" y="309817"/>
                  <a:pt x="396566" y="350093"/>
                  <a:pt x="365584" y="350093"/>
                </a:cubicBezTo>
                <a:close/>
                <a:moveTo>
                  <a:pt x="1332212" y="322209"/>
                </a:moveTo>
                <a:lnTo>
                  <a:pt x="1285740" y="322209"/>
                </a:lnTo>
                <a:cubicBezTo>
                  <a:pt x="1288838" y="309817"/>
                  <a:pt x="1288838" y="294326"/>
                  <a:pt x="1285740" y="278835"/>
                </a:cubicBezTo>
                <a:cubicBezTo>
                  <a:pt x="1295034" y="278835"/>
                  <a:pt x="1363194" y="269541"/>
                  <a:pt x="1363194" y="303620"/>
                </a:cubicBezTo>
                <a:cubicBezTo>
                  <a:pt x="1363194" y="312915"/>
                  <a:pt x="1338409" y="322209"/>
                  <a:pt x="1332212" y="322209"/>
                </a:cubicBezTo>
                <a:close/>
                <a:moveTo>
                  <a:pt x="975923" y="288130"/>
                </a:moveTo>
                <a:cubicBezTo>
                  <a:pt x="972825" y="288130"/>
                  <a:pt x="972825" y="291228"/>
                  <a:pt x="969727" y="294326"/>
                </a:cubicBezTo>
                <a:cubicBezTo>
                  <a:pt x="969727" y="291228"/>
                  <a:pt x="966629" y="294326"/>
                  <a:pt x="966629" y="285031"/>
                </a:cubicBezTo>
                <a:cubicBezTo>
                  <a:pt x="966629" y="278835"/>
                  <a:pt x="969727" y="278835"/>
                  <a:pt x="972825" y="278835"/>
                </a:cubicBezTo>
                <a:cubicBezTo>
                  <a:pt x="972825" y="278835"/>
                  <a:pt x="975923" y="281933"/>
                  <a:pt x="975923" y="288130"/>
                </a:cubicBezTo>
                <a:close/>
                <a:moveTo>
                  <a:pt x="1273347" y="275737"/>
                </a:moveTo>
                <a:cubicBezTo>
                  <a:pt x="1273347" y="281933"/>
                  <a:pt x="1270249" y="285031"/>
                  <a:pt x="1270249" y="291228"/>
                </a:cubicBezTo>
                <a:cubicBezTo>
                  <a:pt x="1270249" y="300522"/>
                  <a:pt x="1276445" y="303620"/>
                  <a:pt x="1276445" y="312915"/>
                </a:cubicBezTo>
                <a:cubicBezTo>
                  <a:pt x="1276445" y="312915"/>
                  <a:pt x="1270249" y="319111"/>
                  <a:pt x="1273347" y="331504"/>
                </a:cubicBezTo>
                <a:cubicBezTo>
                  <a:pt x="1270249" y="334602"/>
                  <a:pt x="1264053" y="331504"/>
                  <a:pt x="1260955" y="331504"/>
                </a:cubicBezTo>
                <a:cubicBezTo>
                  <a:pt x="1270249" y="316013"/>
                  <a:pt x="1270249" y="312915"/>
                  <a:pt x="1260955" y="275737"/>
                </a:cubicBezTo>
                <a:lnTo>
                  <a:pt x="1273347" y="275737"/>
                </a:lnTo>
                <a:close/>
                <a:moveTo>
                  <a:pt x="625830" y="269541"/>
                </a:moveTo>
                <a:cubicBezTo>
                  <a:pt x="619634" y="281933"/>
                  <a:pt x="613437" y="303620"/>
                  <a:pt x="607241" y="303620"/>
                </a:cubicBezTo>
                <a:cubicBezTo>
                  <a:pt x="594848" y="303620"/>
                  <a:pt x="566965" y="294326"/>
                  <a:pt x="566965" y="285031"/>
                </a:cubicBezTo>
                <a:cubicBezTo>
                  <a:pt x="566965" y="278835"/>
                  <a:pt x="573161" y="275737"/>
                  <a:pt x="585554" y="269541"/>
                </a:cubicBezTo>
                <a:lnTo>
                  <a:pt x="625830" y="269541"/>
                </a:lnTo>
                <a:close/>
                <a:moveTo>
                  <a:pt x="1062672" y="263344"/>
                </a:moveTo>
                <a:lnTo>
                  <a:pt x="1062672" y="300522"/>
                </a:lnTo>
                <a:cubicBezTo>
                  <a:pt x="1040985" y="362486"/>
                  <a:pt x="997610" y="412056"/>
                  <a:pt x="997610" y="477118"/>
                </a:cubicBezTo>
                <a:cubicBezTo>
                  <a:pt x="997610" y="532885"/>
                  <a:pt x="1025494" y="560768"/>
                  <a:pt x="1099850" y="560768"/>
                </a:cubicBezTo>
                <a:cubicBezTo>
                  <a:pt x="1090555" y="570063"/>
                  <a:pt x="1081261" y="570063"/>
                  <a:pt x="1071966" y="570063"/>
                </a:cubicBezTo>
                <a:cubicBezTo>
                  <a:pt x="1062672" y="570063"/>
                  <a:pt x="1047181" y="566965"/>
                  <a:pt x="1034788" y="563867"/>
                </a:cubicBezTo>
                <a:cubicBezTo>
                  <a:pt x="1031690" y="560768"/>
                  <a:pt x="1028592" y="551474"/>
                  <a:pt x="1025494" y="545278"/>
                </a:cubicBezTo>
                <a:cubicBezTo>
                  <a:pt x="1022396" y="548376"/>
                  <a:pt x="1016199" y="551474"/>
                  <a:pt x="1013101" y="551474"/>
                </a:cubicBezTo>
                <a:cubicBezTo>
                  <a:pt x="1013101" y="551474"/>
                  <a:pt x="1010003" y="551474"/>
                  <a:pt x="1010003" y="545278"/>
                </a:cubicBezTo>
                <a:cubicBezTo>
                  <a:pt x="1010003" y="535983"/>
                  <a:pt x="1013101" y="545278"/>
                  <a:pt x="1016199" y="542179"/>
                </a:cubicBezTo>
                <a:cubicBezTo>
                  <a:pt x="994512" y="523590"/>
                  <a:pt x="991414" y="523590"/>
                  <a:pt x="991414" y="508100"/>
                </a:cubicBezTo>
                <a:cubicBezTo>
                  <a:pt x="991414" y="498805"/>
                  <a:pt x="997610" y="498805"/>
                  <a:pt x="997610" y="492609"/>
                </a:cubicBezTo>
                <a:cubicBezTo>
                  <a:pt x="997610" y="483314"/>
                  <a:pt x="985218" y="489511"/>
                  <a:pt x="985218" y="483314"/>
                </a:cubicBezTo>
                <a:cubicBezTo>
                  <a:pt x="985218" y="483314"/>
                  <a:pt x="988316" y="458529"/>
                  <a:pt x="997610" y="455431"/>
                </a:cubicBezTo>
                <a:cubicBezTo>
                  <a:pt x="994512" y="452333"/>
                  <a:pt x="991414" y="449234"/>
                  <a:pt x="988316" y="449234"/>
                </a:cubicBezTo>
                <a:cubicBezTo>
                  <a:pt x="994512" y="436842"/>
                  <a:pt x="991414" y="443038"/>
                  <a:pt x="1000708" y="439940"/>
                </a:cubicBezTo>
                <a:cubicBezTo>
                  <a:pt x="997610" y="436842"/>
                  <a:pt x="994512" y="433743"/>
                  <a:pt x="994512" y="424449"/>
                </a:cubicBezTo>
                <a:cubicBezTo>
                  <a:pt x="994512" y="418253"/>
                  <a:pt x="1010003" y="405860"/>
                  <a:pt x="1010003" y="393467"/>
                </a:cubicBezTo>
                <a:cubicBezTo>
                  <a:pt x="1013101" y="393467"/>
                  <a:pt x="1019297" y="393467"/>
                  <a:pt x="1019297" y="390369"/>
                </a:cubicBezTo>
                <a:lnTo>
                  <a:pt x="1019297" y="381075"/>
                </a:lnTo>
                <a:cubicBezTo>
                  <a:pt x="1022396" y="368682"/>
                  <a:pt x="1019297" y="353191"/>
                  <a:pt x="1034788" y="365584"/>
                </a:cubicBezTo>
                <a:cubicBezTo>
                  <a:pt x="1037886" y="362486"/>
                  <a:pt x="1034788" y="359387"/>
                  <a:pt x="1034788" y="353191"/>
                </a:cubicBezTo>
                <a:cubicBezTo>
                  <a:pt x="1034788" y="343897"/>
                  <a:pt x="1040985" y="346995"/>
                  <a:pt x="1044083" y="343897"/>
                </a:cubicBezTo>
                <a:lnTo>
                  <a:pt x="1034788" y="334602"/>
                </a:lnTo>
                <a:cubicBezTo>
                  <a:pt x="1037886" y="331504"/>
                  <a:pt x="1044083" y="328406"/>
                  <a:pt x="1050279" y="325308"/>
                </a:cubicBezTo>
                <a:cubicBezTo>
                  <a:pt x="1047181" y="322209"/>
                  <a:pt x="1044083" y="319111"/>
                  <a:pt x="1040985" y="319111"/>
                </a:cubicBezTo>
                <a:cubicBezTo>
                  <a:pt x="1047181" y="306719"/>
                  <a:pt x="1044083" y="312915"/>
                  <a:pt x="1053377" y="309817"/>
                </a:cubicBezTo>
                <a:cubicBezTo>
                  <a:pt x="1053377" y="306719"/>
                  <a:pt x="1047181" y="303620"/>
                  <a:pt x="1047181" y="294326"/>
                </a:cubicBezTo>
                <a:cubicBezTo>
                  <a:pt x="1047181" y="288130"/>
                  <a:pt x="1059574" y="278835"/>
                  <a:pt x="1059574" y="272639"/>
                </a:cubicBezTo>
                <a:cubicBezTo>
                  <a:pt x="1059574" y="263344"/>
                  <a:pt x="1056475" y="263344"/>
                  <a:pt x="1053377" y="263344"/>
                </a:cubicBezTo>
                <a:lnTo>
                  <a:pt x="1062672" y="263344"/>
                </a:lnTo>
                <a:close/>
                <a:moveTo>
                  <a:pt x="1490219" y="263344"/>
                </a:moveTo>
                <a:lnTo>
                  <a:pt x="1490219" y="260246"/>
                </a:lnTo>
                <a:cubicBezTo>
                  <a:pt x="1505710" y="272639"/>
                  <a:pt x="1518102" y="288130"/>
                  <a:pt x="1533593" y="303620"/>
                </a:cubicBezTo>
                <a:cubicBezTo>
                  <a:pt x="1521201" y="294326"/>
                  <a:pt x="1490219" y="281933"/>
                  <a:pt x="1490219" y="263344"/>
                </a:cubicBezTo>
                <a:close/>
                <a:moveTo>
                  <a:pt x="1474728" y="297424"/>
                </a:moveTo>
                <a:cubicBezTo>
                  <a:pt x="1456139" y="316013"/>
                  <a:pt x="1431354" y="334602"/>
                  <a:pt x="1412765" y="356289"/>
                </a:cubicBezTo>
                <a:cubicBezTo>
                  <a:pt x="1406568" y="353191"/>
                  <a:pt x="1347703" y="340798"/>
                  <a:pt x="1332212" y="340798"/>
                </a:cubicBezTo>
                <a:cubicBezTo>
                  <a:pt x="1326016" y="340798"/>
                  <a:pt x="1298133" y="343897"/>
                  <a:pt x="1279544" y="346995"/>
                </a:cubicBezTo>
                <a:cubicBezTo>
                  <a:pt x="1329114" y="306719"/>
                  <a:pt x="1406568" y="362486"/>
                  <a:pt x="1406568" y="316013"/>
                </a:cubicBezTo>
                <a:cubicBezTo>
                  <a:pt x="1406568" y="285031"/>
                  <a:pt x="1369390" y="269541"/>
                  <a:pt x="1347703" y="269541"/>
                </a:cubicBezTo>
                <a:cubicBezTo>
                  <a:pt x="1332212" y="269541"/>
                  <a:pt x="1316722" y="266442"/>
                  <a:pt x="1301231" y="260246"/>
                </a:cubicBezTo>
                <a:cubicBezTo>
                  <a:pt x="1319820" y="254050"/>
                  <a:pt x="1347703" y="250952"/>
                  <a:pt x="1353900" y="250952"/>
                </a:cubicBezTo>
                <a:cubicBezTo>
                  <a:pt x="1391078" y="250952"/>
                  <a:pt x="1434452" y="263344"/>
                  <a:pt x="1474728" y="297424"/>
                </a:cubicBezTo>
                <a:close/>
                <a:moveTo>
                  <a:pt x="1003807" y="387271"/>
                </a:moveTo>
                <a:cubicBezTo>
                  <a:pt x="997610" y="343897"/>
                  <a:pt x="1000708" y="300522"/>
                  <a:pt x="972825" y="257148"/>
                </a:cubicBezTo>
                <a:cubicBezTo>
                  <a:pt x="994512" y="257148"/>
                  <a:pt x="997610" y="247853"/>
                  <a:pt x="1040985" y="254050"/>
                </a:cubicBezTo>
                <a:cubicBezTo>
                  <a:pt x="1037886" y="303620"/>
                  <a:pt x="1025494" y="346995"/>
                  <a:pt x="1003807" y="387271"/>
                </a:cubicBezTo>
                <a:close/>
                <a:moveTo>
                  <a:pt x="1006905" y="229264"/>
                </a:moveTo>
                <a:cubicBezTo>
                  <a:pt x="997610" y="241657"/>
                  <a:pt x="985218" y="241657"/>
                  <a:pt x="979021" y="241657"/>
                </a:cubicBezTo>
                <a:cubicBezTo>
                  <a:pt x="972825" y="241657"/>
                  <a:pt x="951138" y="235461"/>
                  <a:pt x="935647" y="229264"/>
                </a:cubicBezTo>
                <a:cubicBezTo>
                  <a:pt x="944941" y="226166"/>
                  <a:pt x="957334" y="223068"/>
                  <a:pt x="966629" y="223068"/>
                </a:cubicBezTo>
                <a:cubicBezTo>
                  <a:pt x="972825" y="223068"/>
                  <a:pt x="994512" y="226166"/>
                  <a:pt x="1006905" y="229264"/>
                </a:cubicBezTo>
                <a:close/>
                <a:moveTo>
                  <a:pt x="551474" y="226166"/>
                </a:moveTo>
                <a:cubicBezTo>
                  <a:pt x="539081" y="235461"/>
                  <a:pt x="520492" y="247853"/>
                  <a:pt x="501903" y="257148"/>
                </a:cubicBezTo>
                <a:cubicBezTo>
                  <a:pt x="501903" y="247853"/>
                  <a:pt x="498805" y="235461"/>
                  <a:pt x="495707" y="204479"/>
                </a:cubicBezTo>
                <a:cubicBezTo>
                  <a:pt x="511198" y="207577"/>
                  <a:pt x="539081" y="201381"/>
                  <a:pt x="554572" y="223068"/>
                </a:cubicBezTo>
                <a:cubicBezTo>
                  <a:pt x="554572" y="223068"/>
                  <a:pt x="554572" y="226166"/>
                  <a:pt x="551474" y="226166"/>
                </a:cubicBezTo>
                <a:close/>
                <a:moveTo>
                  <a:pt x="328406" y="328406"/>
                </a:moveTo>
                <a:lnTo>
                  <a:pt x="306719" y="328406"/>
                </a:lnTo>
                <a:cubicBezTo>
                  <a:pt x="312915" y="263344"/>
                  <a:pt x="408958" y="201381"/>
                  <a:pt x="464725" y="204479"/>
                </a:cubicBezTo>
                <a:cubicBezTo>
                  <a:pt x="461627" y="244755"/>
                  <a:pt x="377977" y="328406"/>
                  <a:pt x="328406" y="328406"/>
                </a:cubicBezTo>
                <a:close/>
                <a:moveTo>
                  <a:pt x="845800" y="207577"/>
                </a:moveTo>
                <a:cubicBezTo>
                  <a:pt x="855094" y="210675"/>
                  <a:pt x="873683" y="210675"/>
                  <a:pt x="886076" y="210675"/>
                </a:cubicBezTo>
                <a:cubicBezTo>
                  <a:pt x="892272" y="216872"/>
                  <a:pt x="892272" y="223068"/>
                  <a:pt x="895371" y="229264"/>
                </a:cubicBezTo>
                <a:lnTo>
                  <a:pt x="904665" y="219970"/>
                </a:lnTo>
                <a:cubicBezTo>
                  <a:pt x="910861" y="223068"/>
                  <a:pt x="907763" y="229264"/>
                  <a:pt x="907763" y="235461"/>
                </a:cubicBezTo>
                <a:cubicBezTo>
                  <a:pt x="913960" y="235461"/>
                  <a:pt x="923254" y="229264"/>
                  <a:pt x="932549" y="235461"/>
                </a:cubicBezTo>
                <a:cubicBezTo>
                  <a:pt x="944941" y="241657"/>
                  <a:pt x="957334" y="263344"/>
                  <a:pt x="966629" y="272639"/>
                </a:cubicBezTo>
                <a:cubicBezTo>
                  <a:pt x="963530" y="272639"/>
                  <a:pt x="963530" y="275737"/>
                  <a:pt x="960432" y="278835"/>
                </a:cubicBezTo>
                <a:cubicBezTo>
                  <a:pt x="910861" y="219970"/>
                  <a:pt x="861291" y="216872"/>
                  <a:pt x="808622" y="216872"/>
                </a:cubicBezTo>
                <a:cubicBezTo>
                  <a:pt x="749757" y="216872"/>
                  <a:pt x="628928" y="238559"/>
                  <a:pt x="628928" y="340798"/>
                </a:cubicBezTo>
                <a:cubicBezTo>
                  <a:pt x="628928" y="362486"/>
                  <a:pt x="635125" y="384173"/>
                  <a:pt x="644419" y="405860"/>
                </a:cubicBezTo>
                <a:cubicBezTo>
                  <a:pt x="644419" y="405860"/>
                  <a:pt x="647517" y="408958"/>
                  <a:pt x="641321" y="412056"/>
                </a:cubicBezTo>
                <a:cubicBezTo>
                  <a:pt x="635125" y="387271"/>
                  <a:pt x="619634" y="346995"/>
                  <a:pt x="619634" y="346995"/>
                </a:cubicBezTo>
                <a:cubicBezTo>
                  <a:pt x="619634" y="337700"/>
                  <a:pt x="625830" y="340798"/>
                  <a:pt x="625830" y="331504"/>
                </a:cubicBezTo>
                <a:cubicBezTo>
                  <a:pt x="625830" y="325308"/>
                  <a:pt x="619634" y="325308"/>
                  <a:pt x="619634" y="319111"/>
                </a:cubicBezTo>
                <a:cubicBezTo>
                  <a:pt x="619634" y="303620"/>
                  <a:pt x="659910" y="247853"/>
                  <a:pt x="663008" y="244755"/>
                </a:cubicBezTo>
                <a:cubicBezTo>
                  <a:pt x="672303" y="241657"/>
                  <a:pt x="687793" y="241657"/>
                  <a:pt x="697088" y="226166"/>
                </a:cubicBezTo>
                <a:cubicBezTo>
                  <a:pt x="700186" y="226166"/>
                  <a:pt x="700186" y="229264"/>
                  <a:pt x="703284" y="232363"/>
                </a:cubicBezTo>
                <a:cubicBezTo>
                  <a:pt x="709481" y="229264"/>
                  <a:pt x="709481" y="223068"/>
                  <a:pt x="712579" y="216872"/>
                </a:cubicBezTo>
                <a:cubicBezTo>
                  <a:pt x="746659" y="210675"/>
                  <a:pt x="808622" y="201381"/>
                  <a:pt x="817916" y="201381"/>
                </a:cubicBezTo>
                <a:cubicBezTo>
                  <a:pt x="821015" y="201381"/>
                  <a:pt x="836505" y="204479"/>
                  <a:pt x="845800" y="207577"/>
                </a:cubicBezTo>
                <a:close/>
                <a:moveTo>
                  <a:pt x="1651324" y="322209"/>
                </a:moveTo>
                <a:lnTo>
                  <a:pt x="1632735" y="322209"/>
                </a:lnTo>
                <a:cubicBezTo>
                  <a:pt x="1576968" y="322209"/>
                  <a:pt x="1508808" y="247853"/>
                  <a:pt x="1502612" y="198283"/>
                </a:cubicBezTo>
                <a:cubicBezTo>
                  <a:pt x="1552182" y="192086"/>
                  <a:pt x="1642029" y="263344"/>
                  <a:pt x="1651324" y="322209"/>
                </a:cubicBezTo>
                <a:close/>
                <a:moveTo>
                  <a:pt x="1468532" y="216872"/>
                </a:moveTo>
                <a:cubicBezTo>
                  <a:pt x="1468532" y="226166"/>
                  <a:pt x="1465434" y="241657"/>
                  <a:pt x="1462335" y="250952"/>
                </a:cubicBezTo>
                <a:cubicBezTo>
                  <a:pt x="1446845" y="244755"/>
                  <a:pt x="1428256" y="232363"/>
                  <a:pt x="1409667" y="223068"/>
                </a:cubicBezTo>
                <a:cubicBezTo>
                  <a:pt x="1422059" y="207577"/>
                  <a:pt x="1443746" y="204479"/>
                  <a:pt x="1462335" y="198283"/>
                </a:cubicBezTo>
                <a:cubicBezTo>
                  <a:pt x="1465434" y="204479"/>
                  <a:pt x="1468532" y="210675"/>
                  <a:pt x="1468532" y="216872"/>
                </a:cubicBezTo>
                <a:close/>
                <a:moveTo>
                  <a:pt x="1137028" y="179694"/>
                </a:moveTo>
                <a:cubicBezTo>
                  <a:pt x="1146322" y="179694"/>
                  <a:pt x="1143224" y="173497"/>
                  <a:pt x="1146322" y="170399"/>
                </a:cubicBezTo>
                <a:cubicBezTo>
                  <a:pt x="1149420" y="173497"/>
                  <a:pt x="1146322" y="182792"/>
                  <a:pt x="1152519" y="182792"/>
                </a:cubicBezTo>
                <a:cubicBezTo>
                  <a:pt x="1161813" y="182792"/>
                  <a:pt x="1158715" y="176596"/>
                  <a:pt x="1164911" y="176596"/>
                </a:cubicBezTo>
                <a:cubicBezTo>
                  <a:pt x="1186598" y="176596"/>
                  <a:pt x="1180402" y="195185"/>
                  <a:pt x="1186598" y="201381"/>
                </a:cubicBezTo>
                <a:cubicBezTo>
                  <a:pt x="1189697" y="198283"/>
                  <a:pt x="1192795" y="198283"/>
                  <a:pt x="1195893" y="195185"/>
                </a:cubicBezTo>
                <a:cubicBezTo>
                  <a:pt x="1202089" y="198283"/>
                  <a:pt x="1202089" y="204479"/>
                  <a:pt x="1205188" y="207577"/>
                </a:cubicBezTo>
                <a:lnTo>
                  <a:pt x="1211384" y="207577"/>
                </a:lnTo>
                <a:cubicBezTo>
                  <a:pt x="1217580" y="223068"/>
                  <a:pt x="1242366" y="232363"/>
                  <a:pt x="1251660" y="241657"/>
                </a:cubicBezTo>
                <a:cubicBezTo>
                  <a:pt x="1260955" y="250952"/>
                  <a:pt x="1239267" y="241657"/>
                  <a:pt x="1267151" y="263344"/>
                </a:cubicBezTo>
                <a:lnTo>
                  <a:pt x="1260955" y="269541"/>
                </a:lnTo>
                <a:cubicBezTo>
                  <a:pt x="1217580" y="216872"/>
                  <a:pt x="1168009" y="182792"/>
                  <a:pt x="1124635" y="182792"/>
                </a:cubicBezTo>
                <a:cubicBezTo>
                  <a:pt x="1096752" y="182792"/>
                  <a:pt x="1071966" y="195185"/>
                  <a:pt x="1062672" y="235461"/>
                </a:cubicBezTo>
                <a:lnTo>
                  <a:pt x="1053377" y="235461"/>
                </a:lnTo>
                <a:cubicBezTo>
                  <a:pt x="1053377" y="235461"/>
                  <a:pt x="1053377" y="232363"/>
                  <a:pt x="1050279" y="229264"/>
                </a:cubicBezTo>
                <a:cubicBezTo>
                  <a:pt x="1053377" y="226166"/>
                  <a:pt x="1059574" y="226166"/>
                  <a:pt x="1065770" y="223068"/>
                </a:cubicBezTo>
                <a:lnTo>
                  <a:pt x="1056475" y="213774"/>
                </a:lnTo>
                <a:cubicBezTo>
                  <a:pt x="1059574" y="210675"/>
                  <a:pt x="1065770" y="210675"/>
                  <a:pt x="1071966" y="207577"/>
                </a:cubicBezTo>
                <a:cubicBezTo>
                  <a:pt x="1068868" y="204479"/>
                  <a:pt x="1065770" y="201381"/>
                  <a:pt x="1062672" y="201381"/>
                </a:cubicBezTo>
                <a:cubicBezTo>
                  <a:pt x="1071966" y="192086"/>
                  <a:pt x="1087457" y="185890"/>
                  <a:pt x="1096752" y="176596"/>
                </a:cubicBezTo>
                <a:cubicBezTo>
                  <a:pt x="1099850" y="173497"/>
                  <a:pt x="1112242" y="182792"/>
                  <a:pt x="1124635" y="170399"/>
                </a:cubicBezTo>
                <a:cubicBezTo>
                  <a:pt x="1127733" y="170399"/>
                  <a:pt x="1130831" y="179694"/>
                  <a:pt x="1137028" y="179694"/>
                </a:cubicBezTo>
                <a:close/>
                <a:moveTo>
                  <a:pt x="1375587" y="235461"/>
                </a:moveTo>
                <a:cubicBezTo>
                  <a:pt x="1366292" y="238559"/>
                  <a:pt x="1270249" y="241657"/>
                  <a:pt x="1264053" y="241657"/>
                </a:cubicBezTo>
                <a:cubicBezTo>
                  <a:pt x="1254758" y="241657"/>
                  <a:pt x="1236169" y="207577"/>
                  <a:pt x="1220678" y="195185"/>
                </a:cubicBezTo>
                <a:cubicBezTo>
                  <a:pt x="1192795" y="170399"/>
                  <a:pt x="1149420" y="164203"/>
                  <a:pt x="1124635" y="164203"/>
                </a:cubicBezTo>
                <a:cubicBezTo>
                  <a:pt x="1096752" y="164203"/>
                  <a:pt x="1068868" y="164203"/>
                  <a:pt x="1040985" y="210675"/>
                </a:cubicBezTo>
                <a:lnTo>
                  <a:pt x="923254" y="210675"/>
                </a:lnTo>
                <a:cubicBezTo>
                  <a:pt x="910861" y="207577"/>
                  <a:pt x="895371" y="204479"/>
                  <a:pt x="882978" y="198283"/>
                </a:cubicBezTo>
                <a:cubicBezTo>
                  <a:pt x="882978" y="185890"/>
                  <a:pt x="910861" y="176596"/>
                  <a:pt x="929451" y="176596"/>
                </a:cubicBezTo>
                <a:lnTo>
                  <a:pt x="1034788" y="176596"/>
                </a:lnTo>
                <a:cubicBezTo>
                  <a:pt x="1044083" y="173497"/>
                  <a:pt x="1050279" y="173497"/>
                  <a:pt x="1056475" y="167301"/>
                </a:cubicBezTo>
                <a:cubicBezTo>
                  <a:pt x="1065770" y="161105"/>
                  <a:pt x="1068868" y="148712"/>
                  <a:pt x="1078163" y="148712"/>
                </a:cubicBezTo>
                <a:cubicBezTo>
                  <a:pt x="1158715" y="148712"/>
                  <a:pt x="1313623" y="210675"/>
                  <a:pt x="1375587" y="235461"/>
                </a:cubicBezTo>
                <a:close/>
                <a:moveTo>
                  <a:pt x="985218" y="151810"/>
                </a:moveTo>
                <a:cubicBezTo>
                  <a:pt x="938745" y="176596"/>
                  <a:pt x="876782" y="145614"/>
                  <a:pt x="833407" y="188988"/>
                </a:cubicBezTo>
                <a:cubicBezTo>
                  <a:pt x="774542" y="192086"/>
                  <a:pt x="700186" y="192086"/>
                  <a:pt x="635125" y="257148"/>
                </a:cubicBezTo>
                <a:lnTo>
                  <a:pt x="566965" y="257148"/>
                </a:lnTo>
                <a:cubicBezTo>
                  <a:pt x="687793" y="188988"/>
                  <a:pt x="808622" y="148712"/>
                  <a:pt x="929451" y="148712"/>
                </a:cubicBezTo>
                <a:cubicBezTo>
                  <a:pt x="935647" y="148712"/>
                  <a:pt x="966629" y="151810"/>
                  <a:pt x="985218" y="151810"/>
                </a:cubicBezTo>
                <a:close/>
                <a:moveTo>
                  <a:pt x="656812" y="173497"/>
                </a:moveTo>
                <a:cubicBezTo>
                  <a:pt x="635125" y="182792"/>
                  <a:pt x="610339" y="204479"/>
                  <a:pt x="591750" y="204479"/>
                </a:cubicBezTo>
                <a:cubicBezTo>
                  <a:pt x="585554" y="204479"/>
                  <a:pt x="579357" y="201381"/>
                  <a:pt x="573161" y="198283"/>
                </a:cubicBezTo>
                <a:lnTo>
                  <a:pt x="573161" y="188988"/>
                </a:lnTo>
                <a:cubicBezTo>
                  <a:pt x="582456" y="164203"/>
                  <a:pt x="594848" y="142516"/>
                  <a:pt x="622732" y="142516"/>
                </a:cubicBezTo>
                <a:cubicBezTo>
                  <a:pt x="632026" y="142516"/>
                  <a:pt x="647517" y="145614"/>
                  <a:pt x="656812" y="173497"/>
                </a:cubicBezTo>
                <a:close/>
                <a:moveTo>
                  <a:pt x="1375587" y="192086"/>
                </a:moveTo>
                <a:lnTo>
                  <a:pt x="1375587" y="201381"/>
                </a:lnTo>
                <a:lnTo>
                  <a:pt x="1366292" y="201381"/>
                </a:lnTo>
                <a:cubicBezTo>
                  <a:pt x="1347703" y="192086"/>
                  <a:pt x="1326016" y="182792"/>
                  <a:pt x="1307427" y="176596"/>
                </a:cubicBezTo>
                <a:cubicBezTo>
                  <a:pt x="1313623" y="164203"/>
                  <a:pt x="1326016" y="148712"/>
                  <a:pt x="1338409" y="136319"/>
                </a:cubicBezTo>
                <a:cubicBezTo>
                  <a:pt x="1353900" y="154908"/>
                  <a:pt x="1366292" y="173497"/>
                  <a:pt x="1375587" y="192086"/>
                </a:cubicBezTo>
                <a:close/>
                <a:moveTo>
                  <a:pt x="697088" y="108436"/>
                </a:moveTo>
                <a:cubicBezTo>
                  <a:pt x="697088" y="117730"/>
                  <a:pt x="693990" y="133221"/>
                  <a:pt x="693990" y="139418"/>
                </a:cubicBezTo>
                <a:cubicBezTo>
                  <a:pt x="693990" y="148712"/>
                  <a:pt x="697088" y="154908"/>
                  <a:pt x="700186" y="161105"/>
                </a:cubicBezTo>
                <a:cubicBezTo>
                  <a:pt x="684695" y="161105"/>
                  <a:pt x="675401" y="136319"/>
                  <a:pt x="675401" y="148712"/>
                </a:cubicBezTo>
                <a:cubicBezTo>
                  <a:pt x="675401" y="158007"/>
                  <a:pt x="681597" y="161105"/>
                  <a:pt x="681597" y="164203"/>
                </a:cubicBezTo>
                <a:cubicBezTo>
                  <a:pt x="666106" y="154908"/>
                  <a:pt x="653714" y="139418"/>
                  <a:pt x="638223" y="127025"/>
                </a:cubicBezTo>
                <a:cubicBezTo>
                  <a:pt x="644419" y="120829"/>
                  <a:pt x="656812" y="114632"/>
                  <a:pt x="669204" y="108436"/>
                </a:cubicBezTo>
                <a:lnTo>
                  <a:pt x="697088" y="108436"/>
                </a:lnTo>
                <a:close/>
                <a:moveTo>
                  <a:pt x="721873" y="105338"/>
                </a:moveTo>
                <a:cubicBezTo>
                  <a:pt x="740462" y="111534"/>
                  <a:pt x="774542" y="111534"/>
                  <a:pt x="790033" y="136319"/>
                </a:cubicBezTo>
                <a:cubicBezTo>
                  <a:pt x="768346" y="142516"/>
                  <a:pt x="743560" y="148712"/>
                  <a:pt x="715677" y="154908"/>
                </a:cubicBezTo>
                <a:lnTo>
                  <a:pt x="715677" y="105338"/>
                </a:lnTo>
                <a:lnTo>
                  <a:pt x="721873" y="105338"/>
                </a:lnTo>
                <a:close/>
                <a:moveTo>
                  <a:pt x="1322918" y="123927"/>
                </a:moveTo>
                <a:cubicBezTo>
                  <a:pt x="1307427" y="136319"/>
                  <a:pt x="1304329" y="158007"/>
                  <a:pt x="1285740" y="164203"/>
                </a:cubicBezTo>
                <a:cubicBezTo>
                  <a:pt x="1288838" y="161105"/>
                  <a:pt x="1288838" y="158007"/>
                  <a:pt x="1288838" y="154908"/>
                </a:cubicBezTo>
                <a:lnTo>
                  <a:pt x="1282642" y="148712"/>
                </a:lnTo>
                <a:cubicBezTo>
                  <a:pt x="1279544" y="148712"/>
                  <a:pt x="1276445" y="154908"/>
                  <a:pt x="1273347" y="158007"/>
                </a:cubicBezTo>
                <a:cubicBezTo>
                  <a:pt x="1273347" y="154908"/>
                  <a:pt x="1270249" y="151810"/>
                  <a:pt x="1270249" y="102240"/>
                </a:cubicBezTo>
                <a:cubicBezTo>
                  <a:pt x="1285740" y="105338"/>
                  <a:pt x="1304329" y="111534"/>
                  <a:pt x="1322918" y="123927"/>
                </a:cubicBezTo>
                <a:close/>
                <a:moveTo>
                  <a:pt x="991414" y="114632"/>
                </a:moveTo>
                <a:cubicBezTo>
                  <a:pt x="1000708" y="114632"/>
                  <a:pt x="1028592" y="111534"/>
                  <a:pt x="1047181" y="108436"/>
                </a:cubicBezTo>
                <a:cubicBezTo>
                  <a:pt x="1016199" y="117730"/>
                  <a:pt x="1000708" y="120829"/>
                  <a:pt x="979021" y="120829"/>
                </a:cubicBezTo>
                <a:cubicBezTo>
                  <a:pt x="954236" y="120829"/>
                  <a:pt x="935647" y="123927"/>
                  <a:pt x="913960" y="102240"/>
                </a:cubicBezTo>
                <a:cubicBezTo>
                  <a:pt x="938745" y="108436"/>
                  <a:pt x="985218" y="114632"/>
                  <a:pt x="991414" y="114632"/>
                </a:cubicBezTo>
                <a:close/>
                <a:moveTo>
                  <a:pt x="1251660" y="99141"/>
                </a:moveTo>
                <a:lnTo>
                  <a:pt x="1251660" y="154908"/>
                </a:lnTo>
                <a:cubicBezTo>
                  <a:pt x="1223777" y="145614"/>
                  <a:pt x="1192795" y="148712"/>
                  <a:pt x="1171108" y="117730"/>
                </a:cubicBezTo>
                <a:cubicBezTo>
                  <a:pt x="1183500" y="108436"/>
                  <a:pt x="1195893" y="102240"/>
                  <a:pt x="1208286" y="99141"/>
                </a:cubicBezTo>
                <a:lnTo>
                  <a:pt x="1251660" y="99141"/>
                </a:lnTo>
                <a:close/>
                <a:moveTo>
                  <a:pt x="1143224" y="120829"/>
                </a:moveTo>
                <a:cubicBezTo>
                  <a:pt x="1124635" y="130123"/>
                  <a:pt x="1096752" y="117730"/>
                  <a:pt x="1078163" y="117730"/>
                </a:cubicBezTo>
                <a:cubicBezTo>
                  <a:pt x="1084359" y="108436"/>
                  <a:pt x="1093653" y="77454"/>
                  <a:pt x="1112242" y="77454"/>
                </a:cubicBezTo>
                <a:cubicBezTo>
                  <a:pt x="1118439" y="77454"/>
                  <a:pt x="1133930" y="105338"/>
                  <a:pt x="1143224" y="120829"/>
                </a:cubicBezTo>
                <a:close/>
                <a:moveTo>
                  <a:pt x="886076" y="120829"/>
                </a:moveTo>
                <a:cubicBezTo>
                  <a:pt x="867487" y="117730"/>
                  <a:pt x="848898" y="120829"/>
                  <a:pt x="830309" y="130123"/>
                </a:cubicBezTo>
                <a:cubicBezTo>
                  <a:pt x="830309" y="127025"/>
                  <a:pt x="827211" y="127025"/>
                  <a:pt x="827211" y="120829"/>
                </a:cubicBezTo>
                <a:cubicBezTo>
                  <a:pt x="827211" y="111534"/>
                  <a:pt x="842702" y="92945"/>
                  <a:pt x="851996" y="77454"/>
                </a:cubicBezTo>
                <a:cubicBezTo>
                  <a:pt x="870585" y="71258"/>
                  <a:pt x="876782" y="105338"/>
                  <a:pt x="886076" y="120829"/>
                </a:cubicBezTo>
                <a:close/>
                <a:moveTo>
                  <a:pt x="799327" y="96043"/>
                </a:moveTo>
                <a:cubicBezTo>
                  <a:pt x="755953" y="86749"/>
                  <a:pt x="734266" y="77454"/>
                  <a:pt x="697088" y="77454"/>
                </a:cubicBezTo>
                <a:cubicBezTo>
                  <a:pt x="625830" y="77454"/>
                  <a:pt x="622732" y="96043"/>
                  <a:pt x="535983" y="176596"/>
                </a:cubicBezTo>
                <a:cubicBezTo>
                  <a:pt x="560768" y="99141"/>
                  <a:pt x="650615" y="68160"/>
                  <a:pt x="706382" y="68160"/>
                </a:cubicBezTo>
                <a:cubicBezTo>
                  <a:pt x="734266" y="68160"/>
                  <a:pt x="768346" y="77454"/>
                  <a:pt x="799327" y="96043"/>
                </a:cubicBezTo>
                <a:close/>
                <a:moveTo>
                  <a:pt x="1403470" y="170399"/>
                </a:moveTo>
                <a:cubicBezTo>
                  <a:pt x="1369390" y="96043"/>
                  <a:pt x="1273347" y="68160"/>
                  <a:pt x="1223777" y="68160"/>
                </a:cubicBezTo>
                <a:cubicBezTo>
                  <a:pt x="1208286" y="68160"/>
                  <a:pt x="1164911" y="77454"/>
                  <a:pt x="1155617" y="83651"/>
                </a:cubicBezTo>
                <a:cubicBezTo>
                  <a:pt x="1180402" y="55767"/>
                  <a:pt x="1202089" y="58865"/>
                  <a:pt x="1233071" y="58865"/>
                </a:cubicBezTo>
                <a:cubicBezTo>
                  <a:pt x="1288838" y="58865"/>
                  <a:pt x="1369390" y="80552"/>
                  <a:pt x="1403470" y="170399"/>
                </a:cubicBezTo>
                <a:close/>
                <a:moveTo>
                  <a:pt x="1081261" y="58865"/>
                </a:moveTo>
                <a:cubicBezTo>
                  <a:pt x="1050279" y="80552"/>
                  <a:pt x="1016199" y="83651"/>
                  <a:pt x="988316" y="83651"/>
                </a:cubicBezTo>
                <a:cubicBezTo>
                  <a:pt x="954236" y="83651"/>
                  <a:pt x="913960" y="74356"/>
                  <a:pt x="882978" y="52669"/>
                </a:cubicBezTo>
                <a:cubicBezTo>
                  <a:pt x="901567" y="27884"/>
                  <a:pt x="954236" y="21687"/>
                  <a:pt x="979021" y="21687"/>
                </a:cubicBezTo>
                <a:cubicBezTo>
                  <a:pt x="1006905" y="21687"/>
                  <a:pt x="1056475" y="27884"/>
                  <a:pt x="1081261" y="58865"/>
                </a:cubicBezTo>
                <a:close/>
                <a:moveTo>
                  <a:pt x="1034788" y="3098"/>
                </a:moveTo>
                <a:cubicBezTo>
                  <a:pt x="1124635" y="21687"/>
                  <a:pt x="1109144" y="55767"/>
                  <a:pt x="1127733" y="55767"/>
                </a:cubicBezTo>
                <a:cubicBezTo>
                  <a:pt x="1133930" y="55767"/>
                  <a:pt x="1149420" y="43374"/>
                  <a:pt x="1158715" y="43374"/>
                </a:cubicBezTo>
                <a:cubicBezTo>
                  <a:pt x="1177304" y="37178"/>
                  <a:pt x="1214482" y="37178"/>
                  <a:pt x="1220678" y="37178"/>
                </a:cubicBezTo>
                <a:cubicBezTo>
                  <a:pt x="1291936" y="37178"/>
                  <a:pt x="1409667" y="68160"/>
                  <a:pt x="1431354" y="173497"/>
                </a:cubicBezTo>
                <a:cubicBezTo>
                  <a:pt x="1432376" y="174520"/>
                  <a:pt x="1432717" y="174861"/>
                  <a:pt x="1433089" y="174861"/>
                </a:cubicBezTo>
                <a:cubicBezTo>
                  <a:pt x="1433770" y="174861"/>
                  <a:pt x="1434452" y="173497"/>
                  <a:pt x="1440648" y="173497"/>
                </a:cubicBezTo>
                <a:lnTo>
                  <a:pt x="1508808" y="173497"/>
                </a:lnTo>
                <a:cubicBezTo>
                  <a:pt x="1527397" y="176596"/>
                  <a:pt x="1545986" y="182792"/>
                  <a:pt x="1561477" y="185890"/>
                </a:cubicBezTo>
                <a:cubicBezTo>
                  <a:pt x="1626538" y="204479"/>
                  <a:pt x="1682305" y="294326"/>
                  <a:pt x="1685404" y="359387"/>
                </a:cubicBezTo>
                <a:cubicBezTo>
                  <a:pt x="1796938" y="384173"/>
                  <a:pt x="1858901" y="480216"/>
                  <a:pt x="1858901" y="563867"/>
                </a:cubicBezTo>
                <a:cubicBezTo>
                  <a:pt x="1858901" y="573161"/>
                  <a:pt x="1846508" y="628928"/>
                  <a:pt x="1846508" y="635124"/>
                </a:cubicBezTo>
                <a:cubicBezTo>
                  <a:pt x="1846508" y="644419"/>
                  <a:pt x="1889883" y="656812"/>
                  <a:pt x="1914668" y="693990"/>
                </a:cubicBezTo>
                <a:cubicBezTo>
                  <a:pt x="1948748" y="740462"/>
                  <a:pt x="1958042" y="780738"/>
                  <a:pt x="1958042" y="827211"/>
                </a:cubicBezTo>
                <a:cubicBezTo>
                  <a:pt x="1958042" y="855094"/>
                  <a:pt x="1958042" y="867487"/>
                  <a:pt x="1942552" y="901567"/>
                </a:cubicBezTo>
                <a:cubicBezTo>
                  <a:pt x="1936355" y="910861"/>
                  <a:pt x="1923963" y="929450"/>
                  <a:pt x="1923963" y="935647"/>
                </a:cubicBezTo>
                <a:cubicBezTo>
                  <a:pt x="1923963" y="944941"/>
                  <a:pt x="1945650" y="966628"/>
                  <a:pt x="1948748" y="979021"/>
                </a:cubicBezTo>
                <a:cubicBezTo>
                  <a:pt x="1958042" y="1003806"/>
                  <a:pt x="1970435" y="1047181"/>
                  <a:pt x="1970435" y="1075064"/>
                </a:cubicBezTo>
                <a:cubicBezTo>
                  <a:pt x="1970435" y="1127733"/>
                  <a:pt x="1942552" y="1226874"/>
                  <a:pt x="1871294" y="1251660"/>
                </a:cubicBezTo>
                <a:cubicBezTo>
                  <a:pt x="1868196" y="1254758"/>
                  <a:pt x="1865097" y="1251660"/>
                  <a:pt x="1865097" y="1257856"/>
                </a:cubicBezTo>
                <a:cubicBezTo>
                  <a:pt x="1865097" y="1276445"/>
                  <a:pt x="1880588" y="1301231"/>
                  <a:pt x="1880588" y="1344605"/>
                </a:cubicBezTo>
                <a:cubicBezTo>
                  <a:pt x="1880588" y="1350801"/>
                  <a:pt x="1877490" y="1378685"/>
                  <a:pt x="1874392" y="1394176"/>
                </a:cubicBezTo>
                <a:cubicBezTo>
                  <a:pt x="1868196" y="1446844"/>
                  <a:pt x="1796938" y="1524299"/>
                  <a:pt x="1741171" y="1533593"/>
                </a:cubicBezTo>
                <a:cubicBezTo>
                  <a:pt x="1738072" y="1536691"/>
                  <a:pt x="1731876" y="1539789"/>
                  <a:pt x="1728778" y="1542888"/>
                </a:cubicBezTo>
                <a:cubicBezTo>
                  <a:pt x="1728778" y="1558378"/>
                  <a:pt x="1722582" y="1576967"/>
                  <a:pt x="1719483" y="1592458"/>
                </a:cubicBezTo>
                <a:cubicBezTo>
                  <a:pt x="1716385" y="1601753"/>
                  <a:pt x="1710189" y="1617244"/>
                  <a:pt x="1707091" y="1629636"/>
                </a:cubicBezTo>
                <a:cubicBezTo>
                  <a:pt x="1666815" y="1738072"/>
                  <a:pt x="1555281" y="1756661"/>
                  <a:pt x="1480924" y="1753563"/>
                </a:cubicBezTo>
                <a:lnTo>
                  <a:pt x="1474728" y="1759759"/>
                </a:lnTo>
                <a:cubicBezTo>
                  <a:pt x="1449943" y="1858901"/>
                  <a:pt x="1347703" y="1902275"/>
                  <a:pt x="1276445" y="1902275"/>
                </a:cubicBezTo>
                <a:cubicBezTo>
                  <a:pt x="1267151" y="1902275"/>
                  <a:pt x="1202089" y="1886784"/>
                  <a:pt x="1192795" y="1886784"/>
                </a:cubicBezTo>
                <a:cubicBezTo>
                  <a:pt x="1186598" y="1886784"/>
                  <a:pt x="1164911" y="1911570"/>
                  <a:pt x="1149420" y="1920864"/>
                </a:cubicBezTo>
                <a:cubicBezTo>
                  <a:pt x="1109144" y="1948748"/>
                  <a:pt x="1056475" y="1958042"/>
                  <a:pt x="1013101" y="1958042"/>
                </a:cubicBezTo>
                <a:cubicBezTo>
                  <a:pt x="966629" y="1958042"/>
                  <a:pt x="882978" y="1942551"/>
                  <a:pt x="845800" y="1883686"/>
                </a:cubicBezTo>
                <a:cubicBezTo>
                  <a:pt x="799327" y="1911570"/>
                  <a:pt x="774542" y="1917766"/>
                  <a:pt x="734266" y="1917766"/>
                </a:cubicBezTo>
                <a:cubicBezTo>
                  <a:pt x="724971" y="1917766"/>
                  <a:pt x="700186" y="1914668"/>
                  <a:pt x="684695" y="1911570"/>
                </a:cubicBezTo>
                <a:cubicBezTo>
                  <a:pt x="635125" y="1902275"/>
                  <a:pt x="557670" y="1861999"/>
                  <a:pt x="535983" y="1800036"/>
                </a:cubicBezTo>
                <a:cubicBezTo>
                  <a:pt x="461627" y="1803134"/>
                  <a:pt x="343897" y="1784545"/>
                  <a:pt x="300522" y="1676109"/>
                </a:cubicBezTo>
                <a:cubicBezTo>
                  <a:pt x="297424" y="1663716"/>
                  <a:pt x="291228" y="1648225"/>
                  <a:pt x="288130" y="1632734"/>
                </a:cubicBezTo>
                <a:cubicBezTo>
                  <a:pt x="285031" y="1617244"/>
                  <a:pt x="285031" y="1598655"/>
                  <a:pt x="281933" y="1583164"/>
                </a:cubicBezTo>
                <a:cubicBezTo>
                  <a:pt x="148712" y="1549084"/>
                  <a:pt x="99141" y="1477826"/>
                  <a:pt x="99141" y="1381783"/>
                </a:cubicBezTo>
                <a:cubicBezTo>
                  <a:pt x="99141" y="1372488"/>
                  <a:pt x="105338" y="1335310"/>
                  <a:pt x="105338" y="1326016"/>
                </a:cubicBezTo>
                <a:cubicBezTo>
                  <a:pt x="105338" y="1326016"/>
                  <a:pt x="49571" y="1276445"/>
                  <a:pt x="34080" y="1251660"/>
                </a:cubicBezTo>
                <a:cubicBezTo>
                  <a:pt x="9295" y="1208285"/>
                  <a:pt x="0" y="1164911"/>
                  <a:pt x="0" y="1121537"/>
                </a:cubicBezTo>
                <a:cubicBezTo>
                  <a:pt x="0" y="1078162"/>
                  <a:pt x="6196" y="1034788"/>
                  <a:pt x="52669" y="991414"/>
                </a:cubicBezTo>
                <a:cubicBezTo>
                  <a:pt x="12393" y="954236"/>
                  <a:pt x="0" y="892272"/>
                  <a:pt x="0" y="851996"/>
                </a:cubicBezTo>
                <a:cubicBezTo>
                  <a:pt x="0" y="793131"/>
                  <a:pt x="24785" y="700186"/>
                  <a:pt x="96043" y="669204"/>
                </a:cubicBezTo>
                <a:cubicBezTo>
                  <a:pt x="92945" y="659910"/>
                  <a:pt x="86749" y="641321"/>
                  <a:pt x="86749" y="635124"/>
                </a:cubicBezTo>
                <a:lnTo>
                  <a:pt x="86749" y="566965"/>
                </a:lnTo>
                <a:cubicBezTo>
                  <a:pt x="92945" y="523590"/>
                  <a:pt x="117730" y="461627"/>
                  <a:pt x="173497" y="427547"/>
                </a:cubicBezTo>
                <a:cubicBezTo>
                  <a:pt x="198283" y="408958"/>
                  <a:pt x="241657" y="396565"/>
                  <a:pt x="269541" y="387271"/>
                </a:cubicBezTo>
                <a:cubicBezTo>
                  <a:pt x="272639" y="384173"/>
                  <a:pt x="272639" y="377976"/>
                  <a:pt x="272639" y="371780"/>
                </a:cubicBezTo>
                <a:cubicBezTo>
                  <a:pt x="275737" y="328406"/>
                  <a:pt x="285031" y="278835"/>
                  <a:pt x="328406" y="235461"/>
                </a:cubicBezTo>
                <a:cubicBezTo>
                  <a:pt x="377977" y="182792"/>
                  <a:pt x="446136" y="176596"/>
                  <a:pt x="498805" y="176596"/>
                </a:cubicBezTo>
                <a:cubicBezTo>
                  <a:pt x="535983" y="83651"/>
                  <a:pt x="638223" y="43374"/>
                  <a:pt x="709481" y="43374"/>
                </a:cubicBezTo>
                <a:cubicBezTo>
                  <a:pt x="715677" y="43374"/>
                  <a:pt x="752855" y="46473"/>
                  <a:pt x="774542" y="52669"/>
                </a:cubicBezTo>
                <a:cubicBezTo>
                  <a:pt x="786935" y="55767"/>
                  <a:pt x="802426" y="65062"/>
                  <a:pt x="811720" y="68160"/>
                </a:cubicBezTo>
                <a:cubicBezTo>
                  <a:pt x="851996" y="15491"/>
                  <a:pt x="932549" y="0"/>
                  <a:pt x="982119" y="0"/>
                </a:cubicBezTo>
                <a:cubicBezTo>
                  <a:pt x="991414" y="0"/>
                  <a:pt x="1019297" y="0"/>
                  <a:pt x="1034788" y="309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41912" y="4139247"/>
            <a:ext cx="1844253" cy="1047355"/>
            <a:chOff x="283598" y="1906534"/>
            <a:chExt cx="1844253" cy="1047355"/>
          </a:xfrm>
        </p:grpSpPr>
        <p:sp>
          <p:nvSpPr>
            <p:cNvPr id="13" name="文本框 12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40" name="图形 30" descr="D:\51PPT模板网\51pptmoban.com\图片.jpg"/>
          <p:cNvSpPr/>
          <p:nvPr/>
        </p:nvSpPr>
        <p:spPr>
          <a:xfrm>
            <a:off x="6331736" y="1880567"/>
            <a:ext cx="1970434" cy="1958042"/>
          </a:xfrm>
          <a:custGeom>
            <a:avLst/>
            <a:gdLst>
              <a:gd name="connsiteX0" fmla="*/ 1016199 w 1970434"/>
              <a:gd name="connsiteY0" fmla="*/ 1933257 h 1958042"/>
              <a:gd name="connsiteX1" fmla="*/ 873683 w 1970434"/>
              <a:gd name="connsiteY1" fmla="*/ 1871293 h 1958042"/>
              <a:gd name="connsiteX2" fmla="*/ 1010003 w 1970434"/>
              <a:gd name="connsiteY2" fmla="*/ 1927060 h 1958042"/>
              <a:gd name="connsiteX3" fmla="*/ 1155617 w 1970434"/>
              <a:gd name="connsiteY3" fmla="*/ 1868195 h 1958042"/>
              <a:gd name="connsiteX4" fmla="*/ 1016199 w 1970434"/>
              <a:gd name="connsiteY4" fmla="*/ 1933257 h 1958042"/>
              <a:gd name="connsiteX5" fmla="*/ 1037886 w 1970434"/>
              <a:gd name="connsiteY5" fmla="*/ 1892981 h 1958042"/>
              <a:gd name="connsiteX6" fmla="*/ 1019297 w 1970434"/>
              <a:gd name="connsiteY6" fmla="*/ 1899177 h 1958042"/>
              <a:gd name="connsiteX7" fmla="*/ 982119 w 1970434"/>
              <a:gd name="connsiteY7" fmla="*/ 1896079 h 1958042"/>
              <a:gd name="connsiteX8" fmla="*/ 982119 w 1970434"/>
              <a:gd name="connsiteY8" fmla="*/ 1877490 h 1958042"/>
              <a:gd name="connsiteX9" fmla="*/ 994512 w 1970434"/>
              <a:gd name="connsiteY9" fmla="*/ 1840312 h 1958042"/>
              <a:gd name="connsiteX10" fmla="*/ 1016199 w 1970434"/>
              <a:gd name="connsiteY10" fmla="*/ 1852704 h 1958042"/>
              <a:gd name="connsiteX11" fmla="*/ 1016199 w 1970434"/>
              <a:gd name="connsiteY11" fmla="*/ 1837214 h 1958042"/>
              <a:gd name="connsiteX12" fmla="*/ 1037886 w 1970434"/>
              <a:gd name="connsiteY12" fmla="*/ 1892981 h 1958042"/>
              <a:gd name="connsiteX13" fmla="*/ 975923 w 1970434"/>
              <a:gd name="connsiteY13" fmla="*/ 1837214 h 1958042"/>
              <a:gd name="connsiteX14" fmla="*/ 960432 w 1970434"/>
              <a:gd name="connsiteY14" fmla="*/ 1886784 h 1958042"/>
              <a:gd name="connsiteX15" fmla="*/ 901567 w 1970434"/>
              <a:gd name="connsiteY15" fmla="*/ 1834115 h 1958042"/>
              <a:gd name="connsiteX16" fmla="*/ 975923 w 1970434"/>
              <a:gd name="connsiteY16" fmla="*/ 1837214 h 1958042"/>
              <a:gd name="connsiteX17" fmla="*/ 851996 w 1970434"/>
              <a:gd name="connsiteY17" fmla="*/ 1837214 h 1958042"/>
              <a:gd name="connsiteX18" fmla="*/ 805524 w 1970434"/>
              <a:gd name="connsiteY18" fmla="*/ 1871293 h 1958042"/>
              <a:gd name="connsiteX19" fmla="*/ 799327 w 1970434"/>
              <a:gd name="connsiteY19" fmla="*/ 1834115 h 1958042"/>
              <a:gd name="connsiteX20" fmla="*/ 808622 w 1970434"/>
              <a:gd name="connsiteY20" fmla="*/ 1831017 h 1958042"/>
              <a:gd name="connsiteX21" fmla="*/ 851996 w 1970434"/>
              <a:gd name="connsiteY21" fmla="*/ 1837214 h 1958042"/>
              <a:gd name="connsiteX22" fmla="*/ 1127733 w 1970434"/>
              <a:gd name="connsiteY22" fmla="*/ 1840312 h 1958042"/>
              <a:gd name="connsiteX23" fmla="*/ 1056475 w 1970434"/>
              <a:gd name="connsiteY23" fmla="*/ 1886784 h 1958042"/>
              <a:gd name="connsiteX24" fmla="*/ 1037886 w 1970434"/>
              <a:gd name="connsiteY24" fmla="*/ 1834115 h 1958042"/>
              <a:gd name="connsiteX25" fmla="*/ 1099850 w 1970434"/>
              <a:gd name="connsiteY25" fmla="*/ 1827919 h 1958042"/>
              <a:gd name="connsiteX26" fmla="*/ 1127733 w 1970434"/>
              <a:gd name="connsiteY26" fmla="*/ 1840312 h 1958042"/>
              <a:gd name="connsiteX27" fmla="*/ 1205188 w 1970434"/>
              <a:gd name="connsiteY27" fmla="*/ 1855803 h 1958042"/>
              <a:gd name="connsiteX28" fmla="*/ 1161813 w 1970434"/>
              <a:gd name="connsiteY28" fmla="*/ 1827919 h 1958042"/>
              <a:gd name="connsiteX29" fmla="*/ 1211384 w 1970434"/>
              <a:gd name="connsiteY29" fmla="*/ 1824821 h 1958042"/>
              <a:gd name="connsiteX30" fmla="*/ 1205188 w 1970434"/>
              <a:gd name="connsiteY30" fmla="*/ 1855803 h 1958042"/>
              <a:gd name="connsiteX31" fmla="*/ 774542 w 1970434"/>
              <a:gd name="connsiteY31" fmla="*/ 1889882 h 1958042"/>
              <a:gd name="connsiteX32" fmla="*/ 737364 w 1970434"/>
              <a:gd name="connsiteY32" fmla="*/ 1892981 h 1958042"/>
              <a:gd name="connsiteX33" fmla="*/ 591750 w 1970434"/>
              <a:gd name="connsiteY33" fmla="*/ 1812428 h 1958042"/>
              <a:gd name="connsiteX34" fmla="*/ 632026 w 1970434"/>
              <a:gd name="connsiteY34" fmla="*/ 1809330 h 1958042"/>
              <a:gd name="connsiteX35" fmla="*/ 774542 w 1970434"/>
              <a:gd name="connsiteY35" fmla="*/ 1889882 h 1958042"/>
              <a:gd name="connsiteX36" fmla="*/ 771444 w 1970434"/>
              <a:gd name="connsiteY36" fmla="*/ 1821723 h 1958042"/>
              <a:gd name="connsiteX37" fmla="*/ 759051 w 1970434"/>
              <a:gd name="connsiteY37" fmla="*/ 1821723 h 1958042"/>
              <a:gd name="connsiteX38" fmla="*/ 712579 w 1970434"/>
              <a:gd name="connsiteY38" fmla="*/ 1793839 h 1958042"/>
              <a:gd name="connsiteX39" fmla="*/ 771444 w 1970434"/>
              <a:gd name="connsiteY39" fmla="*/ 1821723 h 1958042"/>
              <a:gd name="connsiteX40" fmla="*/ 1425157 w 1970434"/>
              <a:gd name="connsiteY40" fmla="*/ 1793839 h 1958042"/>
              <a:gd name="connsiteX41" fmla="*/ 1381783 w 1970434"/>
              <a:gd name="connsiteY41" fmla="*/ 1846508 h 1958042"/>
              <a:gd name="connsiteX42" fmla="*/ 1387979 w 1970434"/>
              <a:gd name="connsiteY42" fmla="*/ 1858901 h 1958042"/>
              <a:gd name="connsiteX43" fmla="*/ 1366292 w 1970434"/>
              <a:gd name="connsiteY43" fmla="*/ 1855803 h 1958042"/>
              <a:gd name="connsiteX44" fmla="*/ 1267151 w 1970434"/>
              <a:gd name="connsiteY44" fmla="*/ 1877490 h 1958042"/>
              <a:gd name="connsiteX45" fmla="*/ 1236169 w 1970434"/>
              <a:gd name="connsiteY45" fmla="*/ 1871293 h 1958042"/>
              <a:gd name="connsiteX46" fmla="*/ 1381783 w 1970434"/>
              <a:gd name="connsiteY46" fmla="*/ 1790741 h 1958042"/>
              <a:gd name="connsiteX47" fmla="*/ 1425157 w 1970434"/>
              <a:gd name="connsiteY47" fmla="*/ 1793839 h 1958042"/>
              <a:gd name="connsiteX48" fmla="*/ 1251660 w 1970434"/>
              <a:gd name="connsiteY48" fmla="*/ 1809330 h 1958042"/>
              <a:gd name="connsiteX49" fmla="*/ 1248562 w 1970434"/>
              <a:gd name="connsiteY49" fmla="*/ 1790741 h 1958042"/>
              <a:gd name="connsiteX50" fmla="*/ 1291936 w 1970434"/>
              <a:gd name="connsiteY50" fmla="*/ 1778348 h 1958042"/>
              <a:gd name="connsiteX51" fmla="*/ 1251660 w 1970434"/>
              <a:gd name="connsiteY51" fmla="*/ 1809330 h 1958042"/>
              <a:gd name="connsiteX52" fmla="*/ 687793 w 1970434"/>
              <a:gd name="connsiteY52" fmla="*/ 1784545 h 1958042"/>
              <a:gd name="connsiteX53" fmla="*/ 641321 w 1970434"/>
              <a:gd name="connsiteY53" fmla="*/ 1778348 h 1958042"/>
              <a:gd name="connsiteX54" fmla="*/ 647517 w 1970434"/>
              <a:gd name="connsiteY54" fmla="*/ 1769054 h 1958042"/>
              <a:gd name="connsiteX55" fmla="*/ 687793 w 1970434"/>
              <a:gd name="connsiteY55" fmla="*/ 1784545 h 1958042"/>
              <a:gd name="connsiteX56" fmla="*/ 1375587 w 1970434"/>
              <a:gd name="connsiteY56" fmla="*/ 1762857 h 1958042"/>
              <a:gd name="connsiteX57" fmla="*/ 1313623 w 1970434"/>
              <a:gd name="connsiteY57" fmla="*/ 1772152 h 1958042"/>
              <a:gd name="connsiteX58" fmla="*/ 1356998 w 1970434"/>
              <a:gd name="connsiteY58" fmla="*/ 1753563 h 1958042"/>
              <a:gd name="connsiteX59" fmla="*/ 1375587 w 1970434"/>
              <a:gd name="connsiteY59" fmla="*/ 1762857 h 1958042"/>
              <a:gd name="connsiteX60" fmla="*/ 901567 w 1970434"/>
              <a:gd name="connsiteY60" fmla="*/ 1778348 h 1958042"/>
              <a:gd name="connsiteX61" fmla="*/ 923254 w 1970434"/>
              <a:gd name="connsiteY61" fmla="*/ 1772152 h 1958042"/>
              <a:gd name="connsiteX62" fmla="*/ 951138 w 1970434"/>
              <a:gd name="connsiteY62" fmla="*/ 1784545 h 1958042"/>
              <a:gd name="connsiteX63" fmla="*/ 951138 w 1970434"/>
              <a:gd name="connsiteY63" fmla="*/ 1793839 h 1958042"/>
              <a:gd name="connsiteX64" fmla="*/ 920156 w 1970434"/>
              <a:gd name="connsiteY64" fmla="*/ 1778348 h 1958042"/>
              <a:gd name="connsiteX65" fmla="*/ 898469 w 1970434"/>
              <a:gd name="connsiteY65" fmla="*/ 1787643 h 1958042"/>
              <a:gd name="connsiteX66" fmla="*/ 867487 w 1970434"/>
              <a:gd name="connsiteY66" fmla="*/ 1762857 h 1958042"/>
              <a:gd name="connsiteX67" fmla="*/ 851996 w 1970434"/>
              <a:gd name="connsiteY67" fmla="*/ 1772152 h 1958042"/>
              <a:gd name="connsiteX68" fmla="*/ 821015 w 1970434"/>
              <a:gd name="connsiteY68" fmla="*/ 1772152 h 1958042"/>
              <a:gd name="connsiteX69" fmla="*/ 879880 w 1970434"/>
              <a:gd name="connsiteY69" fmla="*/ 1750465 h 1958042"/>
              <a:gd name="connsiteX70" fmla="*/ 901567 w 1970434"/>
              <a:gd name="connsiteY70" fmla="*/ 1778348 h 1958042"/>
              <a:gd name="connsiteX71" fmla="*/ 1198991 w 1970434"/>
              <a:gd name="connsiteY71" fmla="*/ 1765956 h 1958042"/>
              <a:gd name="connsiteX72" fmla="*/ 1155617 w 1970434"/>
              <a:gd name="connsiteY72" fmla="*/ 1759759 h 1958042"/>
              <a:gd name="connsiteX73" fmla="*/ 1118439 w 1970434"/>
              <a:gd name="connsiteY73" fmla="*/ 1781447 h 1958042"/>
              <a:gd name="connsiteX74" fmla="*/ 1087457 w 1970434"/>
              <a:gd name="connsiteY74" fmla="*/ 1775250 h 1958042"/>
              <a:gd name="connsiteX75" fmla="*/ 1065770 w 1970434"/>
              <a:gd name="connsiteY75" fmla="*/ 1787643 h 1958042"/>
              <a:gd name="connsiteX76" fmla="*/ 1065770 w 1970434"/>
              <a:gd name="connsiteY76" fmla="*/ 1778348 h 1958042"/>
              <a:gd name="connsiteX77" fmla="*/ 1081261 w 1970434"/>
              <a:gd name="connsiteY77" fmla="*/ 1762857 h 1958042"/>
              <a:gd name="connsiteX78" fmla="*/ 1102948 w 1970434"/>
              <a:gd name="connsiteY78" fmla="*/ 1769054 h 1958042"/>
              <a:gd name="connsiteX79" fmla="*/ 1149420 w 1970434"/>
              <a:gd name="connsiteY79" fmla="*/ 1741170 h 1958042"/>
              <a:gd name="connsiteX80" fmla="*/ 1198991 w 1970434"/>
              <a:gd name="connsiteY80" fmla="*/ 1765956 h 1958042"/>
              <a:gd name="connsiteX81" fmla="*/ 793131 w 1970434"/>
              <a:gd name="connsiteY81" fmla="*/ 1738072 h 1958042"/>
              <a:gd name="connsiteX82" fmla="*/ 771444 w 1970434"/>
              <a:gd name="connsiteY82" fmla="*/ 1775250 h 1958042"/>
              <a:gd name="connsiteX83" fmla="*/ 700186 w 1970434"/>
              <a:gd name="connsiteY83" fmla="*/ 1759759 h 1958042"/>
              <a:gd name="connsiteX84" fmla="*/ 765248 w 1970434"/>
              <a:gd name="connsiteY84" fmla="*/ 1734974 h 1958042"/>
              <a:gd name="connsiteX85" fmla="*/ 793131 w 1970434"/>
              <a:gd name="connsiteY85" fmla="*/ 1738072 h 1958042"/>
              <a:gd name="connsiteX86" fmla="*/ 563867 w 1970434"/>
              <a:gd name="connsiteY86" fmla="*/ 1734974 h 1958042"/>
              <a:gd name="connsiteX87" fmla="*/ 613437 w 1970434"/>
              <a:gd name="connsiteY87" fmla="*/ 1756661 h 1958042"/>
              <a:gd name="connsiteX88" fmla="*/ 570063 w 1970434"/>
              <a:gd name="connsiteY88" fmla="*/ 1787643 h 1958042"/>
              <a:gd name="connsiteX89" fmla="*/ 551474 w 1970434"/>
              <a:gd name="connsiteY89" fmla="*/ 1734974 h 1958042"/>
              <a:gd name="connsiteX90" fmla="*/ 563867 w 1970434"/>
              <a:gd name="connsiteY90" fmla="*/ 1734974 h 1958042"/>
              <a:gd name="connsiteX91" fmla="*/ 1254758 w 1970434"/>
              <a:gd name="connsiteY91" fmla="*/ 1722581 h 1958042"/>
              <a:gd name="connsiteX92" fmla="*/ 1310525 w 1970434"/>
              <a:gd name="connsiteY92" fmla="*/ 1734974 h 1958042"/>
              <a:gd name="connsiteX93" fmla="*/ 1245464 w 1970434"/>
              <a:gd name="connsiteY93" fmla="*/ 1762857 h 1958042"/>
              <a:gd name="connsiteX94" fmla="*/ 1217580 w 1970434"/>
              <a:gd name="connsiteY94" fmla="*/ 1722581 h 1958042"/>
              <a:gd name="connsiteX95" fmla="*/ 1254758 w 1970434"/>
              <a:gd name="connsiteY95" fmla="*/ 1722581 h 1958042"/>
              <a:gd name="connsiteX96" fmla="*/ 1453041 w 1970434"/>
              <a:gd name="connsiteY96" fmla="*/ 1710189 h 1958042"/>
              <a:gd name="connsiteX97" fmla="*/ 1443746 w 1970434"/>
              <a:gd name="connsiteY97" fmla="*/ 1762857 h 1958042"/>
              <a:gd name="connsiteX98" fmla="*/ 1428256 w 1970434"/>
              <a:gd name="connsiteY98" fmla="*/ 1762857 h 1958042"/>
              <a:gd name="connsiteX99" fmla="*/ 1400372 w 1970434"/>
              <a:gd name="connsiteY99" fmla="*/ 1738072 h 1958042"/>
              <a:gd name="connsiteX100" fmla="*/ 1437550 w 1970434"/>
              <a:gd name="connsiteY100" fmla="*/ 1710189 h 1958042"/>
              <a:gd name="connsiteX101" fmla="*/ 1453041 w 1970434"/>
              <a:gd name="connsiteY101" fmla="*/ 1710189 h 1958042"/>
              <a:gd name="connsiteX102" fmla="*/ 836505 w 1970434"/>
              <a:gd name="connsiteY102" fmla="*/ 1734974 h 1958042"/>
              <a:gd name="connsiteX103" fmla="*/ 777640 w 1970434"/>
              <a:gd name="connsiteY103" fmla="*/ 1719483 h 1958042"/>
              <a:gd name="connsiteX104" fmla="*/ 656812 w 1970434"/>
              <a:gd name="connsiteY104" fmla="*/ 1741170 h 1958042"/>
              <a:gd name="connsiteX105" fmla="*/ 768346 w 1970434"/>
              <a:gd name="connsiteY105" fmla="*/ 1697796 h 1958042"/>
              <a:gd name="connsiteX106" fmla="*/ 836505 w 1970434"/>
              <a:gd name="connsiteY106" fmla="*/ 1734974 h 1958042"/>
              <a:gd name="connsiteX107" fmla="*/ 1356998 w 1970434"/>
              <a:gd name="connsiteY107" fmla="*/ 1716385 h 1958042"/>
              <a:gd name="connsiteX108" fmla="*/ 1326016 w 1970434"/>
              <a:gd name="connsiteY108" fmla="*/ 1719483 h 1958042"/>
              <a:gd name="connsiteX109" fmla="*/ 1233071 w 1970434"/>
              <a:gd name="connsiteY109" fmla="*/ 1707090 h 1958042"/>
              <a:gd name="connsiteX110" fmla="*/ 1180402 w 1970434"/>
              <a:gd name="connsiteY110" fmla="*/ 1728778 h 1958042"/>
              <a:gd name="connsiteX111" fmla="*/ 1245464 w 1970434"/>
              <a:gd name="connsiteY111" fmla="*/ 1691600 h 1958042"/>
              <a:gd name="connsiteX112" fmla="*/ 1356998 w 1970434"/>
              <a:gd name="connsiteY112" fmla="*/ 1716385 h 1958042"/>
              <a:gd name="connsiteX113" fmla="*/ 520492 w 1970434"/>
              <a:gd name="connsiteY113" fmla="*/ 1722581 h 1958042"/>
              <a:gd name="connsiteX114" fmla="*/ 492609 w 1970434"/>
              <a:gd name="connsiteY114" fmla="*/ 1731876 h 1958042"/>
              <a:gd name="connsiteX115" fmla="*/ 439940 w 1970434"/>
              <a:gd name="connsiteY115" fmla="*/ 1713287 h 1958042"/>
              <a:gd name="connsiteX116" fmla="*/ 452333 w 1970434"/>
              <a:gd name="connsiteY116" fmla="*/ 1673011 h 1958042"/>
              <a:gd name="connsiteX117" fmla="*/ 520492 w 1970434"/>
              <a:gd name="connsiteY117" fmla="*/ 1722581 h 1958042"/>
              <a:gd name="connsiteX118" fmla="*/ 851996 w 1970434"/>
              <a:gd name="connsiteY118" fmla="*/ 1697796 h 1958042"/>
              <a:gd name="connsiteX119" fmla="*/ 749757 w 1970434"/>
              <a:gd name="connsiteY119" fmla="*/ 1682305 h 1958042"/>
              <a:gd name="connsiteX120" fmla="*/ 790033 w 1970434"/>
              <a:gd name="connsiteY120" fmla="*/ 1669912 h 1958042"/>
              <a:gd name="connsiteX121" fmla="*/ 851996 w 1970434"/>
              <a:gd name="connsiteY121" fmla="*/ 1697796 h 1958042"/>
              <a:gd name="connsiteX122" fmla="*/ 1257856 w 1970434"/>
              <a:gd name="connsiteY122" fmla="*/ 1666814 h 1958042"/>
              <a:gd name="connsiteX123" fmla="*/ 1155617 w 1970434"/>
              <a:gd name="connsiteY123" fmla="*/ 1694698 h 1958042"/>
              <a:gd name="connsiteX124" fmla="*/ 1220678 w 1970434"/>
              <a:gd name="connsiteY124" fmla="*/ 1660618 h 1958042"/>
              <a:gd name="connsiteX125" fmla="*/ 1257856 w 1970434"/>
              <a:gd name="connsiteY125" fmla="*/ 1666814 h 1958042"/>
              <a:gd name="connsiteX126" fmla="*/ 932549 w 1970434"/>
              <a:gd name="connsiteY126" fmla="*/ 1685403 h 1958042"/>
              <a:gd name="connsiteX127" fmla="*/ 932549 w 1970434"/>
              <a:gd name="connsiteY127" fmla="*/ 1700894 h 1958042"/>
              <a:gd name="connsiteX128" fmla="*/ 821015 w 1970434"/>
              <a:gd name="connsiteY128" fmla="*/ 1651323 h 1958042"/>
              <a:gd name="connsiteX129" fmla="*/ 858193 w 1970434"/>
              <a:gd name="connsiteY129" fmla="*/ 1648225 h 1958042"/>
              <a:gd name="connsiteX130" fmla="*/ 932549 w 1970434"/>
              <a:gd name="connsiteY130" fmla="*/ 1685403 h 1958042"/>
              <a:gd name="connsiteX131" fmla="*/ 752855 w 1970434"/>
              <a:gd name="connsiteY131" fmla="*/ 1657520 h 1958042"/>
              <a:gd name="connsiteX132" fmla="*/ 672303 w 1970434"/>
              <a:gd name="connsiteY132" fmla="*/ 1703992 h 1958042"/>
              <a:gd name="connsiteX133" fmla="*/ 653714 w 1970434"/>
              <a:gd name="connsiteY133" fmla="*/ 1663716 h 1958042"/>
              <a:gd name="connsiteX134" fmla="*/ 712579 w 1970434"/>
              <a:gd name="connsiteY134" fmla="*/ 1648225 h 1958042"/>
              <a:gd name="connsiteX135" fmla="*/ 752855 w 1970434"/>
              <a:gd name="connsiteY135" fmla="*/ 1657520 h 1958042"/>
              <a:gd name="connsiteX136" fmla="*/ 421351 w 1970434"/>
              <a:gd name="connsiteY136" fmla="*/ 1657520 h 1958042"/>
              <a:gd name="connsiteX137" fmla="*/ 436842 w 1970434"/>
              <a:gd name="connsiteY137" fmla="*/ 1657520 h 1958042"/>
              <a:gd name="connsiteX138" fmla="*/ 424449 w 1970434"/>
              <a:gd name="connsiteY138" fmla="*/ 1707090 h 1958042"/>
              <a:gd name="connsiteX139" fmla="*/ 415155 w 1970434"/>
              <a:gd name="connsiteY139" fmla="*/ 1707090 h 1958042"/>
              <a:gd name="connsiteX140" fmla="*/ 381075 w 1970434"/>
              <a:gd name="connsiteY140" fmla="*/ 1673011 h 1958042"/>
              <a:gd name="connsiteX141" fmla="*/ 424449 w 1970434"/>
              <a:gd name="connsiteY141" fmla="*/ 1645127 h 1958042"/>
              <a:gd name="connsiteX142" fmla="*/ 421351 w 1970434"/>
              <a:gd name="connsiteY142" fmla="*/ 1657520 h 1958042"/>
              <a:gd name="connsiteX143" fmla="*/ 1561477 w 1970434"/>
              <a:gd name="connsiteY143" fmla="*/ 1679207 h 1958042"/>
              <a:gd name="connsiteX144" fmla="*/ 1521201 w 1970434"/>
              <a:gd name="connsiteY144" fmla="*/ 1688501 h 1958042"/>
              <a:gd name="connsiteX145" fmla="*/ 1480924 w 1970434"/>
              <a:gd name="connsiteY145" fmla="*/ 1685403 h 1958042"/>
              <a:gd name="connsiteX146" fmla="*/ 1539790 w 1970434"/>
              <a:gd name="connsiteY146" fmla="*/ 1638931 h 1958042"/>
              <a:gd name="connsiteX147" fmla="*/ 1561477 w 1970434"/>
              <a:gd name="connsiteY147" fmla="*/ 1679207 h 1958042"/>
              <a:gd name="connsiteX148" fmla="*/ 1192795 w 1970434"/>
              <a:gd name="connsiteY148" fmla="*/ 1642029 h 1958042"/>
              <a:gd name="connsiteX149" fmla="*/ 1081261 w 1970434"/>
              <a:gd name="connsiteY149" fmla="*/ 1703992 h 1958042"/>
              <a:gd name="connsiteX150" fmla="*/ 1078163 w 1970434"/>
              <a:gd name="connsiteY150" fmla="*/ 1694698 h 1958042"/>
              <a:gd name="connsiteX151" fmla="*/ 1161813 w 1970434"/>
              <a:gd name="connsiteY151" fmla="*/ 1638931 h 1958042"/>
              <a:gd name="connsiteX152" fmla="*/ 1192795 w 1970434"/>
              <a:gd name="connsiteY152" fmla="*/ 1642029 h 1958042"/>
              <a:gd name="connsiteX153" fmla="*/ 1350801 w 1970434"/>
              <a:gd name="connsiteY153" fmla="*/ 1645127 h 1958042"/>
              <a:gd name="connsiteX154" fmla="*/ 1338409 w 1970434"/>
              <a:gd name="connsiteY154" fmla="*/ 1685403 h 1958042"/>
              <a:gd name="connsiteX155" fmla="*/ 1251660 w 1970434"/>
              <a:gd name="connsiteY155" fmla="*/ 1635833 h 1958042"/>
              <a:gd name="connsiteX156" fmla="*/ 1270249 w 1970434"/>
              <a:gd name="connsiteY156" fmla="*/ 1632734 h 1958042"/>
              <a:gd name="connsiteX157" fmla="*/ 1350801 w 1970434"/>
              <a:gd name="connsiteY157" fmla="*/ 1645127 h 1958042"/>
              <a:gd name="connsiteX158" fmla="*/ 619634 w 1970434"/>
              <a:gd name="connsiteY158" fmla="*/ 1660618 h 1958042"/>
              <a:gd name="connsiteX159" fmla="*/ 616536 w 1970434"/>
              <a:gd name="connsiteY159" fmla="*/ 1669912 h 1958042"/>
              <a:gd name="connsiteX160" fmla="*/ 638223 w 1970434"/>
              <a:gd name="connsiteY160" fmla="*/ 1694698 h 1958042"/>
              <a:gd name="connsiteX161" fmla="*/ 610339 w 1970434"/>
              <a:gd name="connsiteY161" fmla="*/ 1713287 h 1958042"/>
              <a:gd name="connsiteX162" fmla="*/ 523590 w 1970434"/>
              <a:gd name="connsiteY162" fmla="*/ 1669912 h 1958042"/>
              <a:gd name="connsiteX163" fmla="*/ 520492 w 1970434"/>
              <a:gd name="connsiteY163" fmla="*/ 1660618 h 1958042"/>
              <a:gd name="connsiteX164" fmla="*/ 520492 w 1970434"/>
              <a:gd name="connsiteY164" fmla="*/ 1629636 h 1958042"/>
              <a:gd name="connsiteX165" fmla="*/ 619634 w 1970434"/>
              <a:gd name="connsiteY165" fmla="*/ 1660618 h 1958042"/>
              <a:gd name="connsiteX166" fmla="*/ 498805 w 1970434"/>
              <a:gd name="connsiteY166" fmla="*/ 1632734 h 1958042"/>
              <a:gd name="connsiteX167" fmla="*/ 492609 w 1970434"/>
              <a:gd name="connsiteY167" fmla="*/ 1638931 h 1958042"/>
              <a:gd name="connsiteX168" fmla="*/ 486412 w 1970434"/>
              <a:gd name="connsiteY168" fmla="*/ 1642029 h 1958042"/>
              <a:gd name="connsiteX169" fmla="*/ 461627 w 1970434"/>
              <a:gd name="connsiteY169" fmla="*/ 1620342 h 1958042"/>
              <a:gd name="connsiteX170" fmla="*/ 498805 w 1970434"/>
              <a:gd name="connsiteY170" fmla="*/ 1632734 h 1958042"/>
              <a:gd name="connsiteX171" fmla="*/ 1626538 w 1970434"/>
              <a:gd name="connsiteY171" fmla="*/ 1638931 h 1958042"/>
              <a:gd name="connsiteX172" fmla="*/ 1589360 w 1970434"/>
              <a:gd name="connsiteY172" fmla="*/ 1669912 h 1958042"/>
              <a:gd name="connsiteX173" fmla="*/ 1576968 w 1970434"/>
              <a:gd name="connsiteY173" fmla="*/ 1669912 h 1958042"/>
              <a:gd name="connsiteX174" fmla="*/ 1561477 w 1970434"/>
              <a:gd name="connsiteY174" fmla="*/ 1635833 h 1958042"/>
              <a:gd name="connsiteX175" fmla="*/ 1561477 w 1970434"/>
              <a:gd name="connsiteY175" fmla="*/ 1623440 h 1958042"/>
              <a:gd name="connsiteX176" fmla="*/ 1573870 w 1970434"/>
              <a:gd name="connsiteY176" fmla="*/ 1629636 h 1958042"/>
              <a:gd name="connsiteX177" fmla="*/ 1573870 w 1970434"/>
              <a:gd name="connsiteY177" fmla="*/ 1611047 h 1958042"/>
              <a:gd name="connsiteX178" fmla="*/ 1626538 w 1970434"/>
              <a:gd name="connsiteY178" fmla="*/ 1638931 h 1958042"/>
              <a:gd name="connsiteX179" fmla="*/ 1456139 w 1970434"/>
              <a:gd name="connsiteY179" fmla="*/ 1632734 h 1958042"/>
              <a:gd name="connsiteX180" fmla="*/ 1387979 w 1970434"/>
              <a:gd name="connsiteY180" fmla="*/ 1694698 h 1958042"/>
              <a:gd name="connsiteX181" fmla="*/ 1369390 w 1970434"/>
              <a:gd name="connsiteY181" fmla="*/ 1676109 h 1958042"/>
              <a:gd name="connsiteX182" fmla="*/ 1387979 w 1970434"/>
              <a:gd name="connsiteY182" fmla="*/ 1638931 h 1958042"/>
              <a:gd name="connsiteX183" fmla="*/ 1446845 w 1970434"/>
              <a:gd name="connsiteY183" fmla="*/ 1607949 h 1958042"/>
              <a:gd name="connsiteX184" fmla="*/ 1456139 w 1970434"/>
              <a:gd name="connsiteY184" fmla="*/ 1632734 h 1958042"/>
              <a:gd name="connsiteX185" fmla="*/ 957334 w 1970434"/>
              <a:gd name="connsiteY185" fmla="*/ 1604851 h 1958042"/>
              <a:gd name="connsiteX186" fmla="*/ 941843 w 1970434"/>
              <a:gd name="connsiteY186" fmla="*/ 1611047 h 1958042"/>
              <a:gd name="connsiteX187" fmla="*/ 926352 w 1970434"/>
              <a:gd name="connsiteY187" fmla="*/ 1601753 h 1958042"/>
              <a:gd name="connsiteX188" fmla="*/ 957334 w 1970434"/>
              <a:gd name="connsiteY188" fmla="*/ 1604851 h 1958042"/>
              <a:gd name="connsiteX189" fmla="*/ 1490219 w 1970434"/>
              <a:gd name="connsiteY189" fmla="*/ 1620342 h 1958042"/>
              <a:gd name="connsiteX190" fmla="*/ 1477826 w 1970434"/>
              <a:gd name="connsiteY190" fmla="*/ 1611047 h 1958042"/>
              <a:gd name="connsiteX191" fmla="*/ 1515004 w 1970434"/>
              <a:gd name="connsiteY191" fmla="*/ 1595556 h 1958042"/>
              <a:gd name="connsiteX192" fmla="*/ 1490219 w 1970434"/>
              <a:gd name="connsiteY192" fmla="*/ 1620342 h 1958042"/>
              <a:gd name="connsiteX193" fmla="*/ 1053377 w 1970434"/>
              <a:gd name="connsiteY193" fmla="*/ 1598655 h 1958042"/>
              <a:gd name="connsiteX194" fmla="*/ 1037886 w 1970434"/>
              <a:gd name="connsiteY194" fmla="*/ 1607949 h 1958042"/>
              <a:gd name="connsiteX195" fmla="*/ 1028592 w 1970434"/>
              <a:gd name="connsiteY195" fmla="*/ 1607949 h 1958042"/>
              <a:gd name="connsiteX196" fmla="*/ 1047181 w 1970434"/>
              <a:gd name="connsiteY196" fmla="*/ 1595556 h 1958042"/>
              <a:gd name="connsiteX197" fmla="*/ 1053377 w 1970434"/>
              <a:gd name="connsiteY197" fmla="*/ 1598655 h 1958042"/>
              <a:gd name="connsiteX198" fmla="*/ 505001 w 1970434"/>
              <a:gd name="connsiteY198" fmla="*/ 1604851 h 1958042"/>
              <a:gd name="connsiteX199" fmla="*/ 498805 w 1970434"/>
              <a:gd name="connsiteY199" fmla="*/ 1617244 h 1958042"/>
              <a:gd name="connsiteX200" fmla="*/ 483314 w 1970434"/>
              <a:gd name="connsiteY200" fmla="*/ 1617244 h 1958042"/>
              <a:gd name="connsiteX201" fmla="*/ 480216 w 1970434"/>
              <a:gd name="connsiteY201" fmla="*/ 1607949 h 1958042"/>
              <a:gd name="connsiteX202" fmla="*/ 495707 w 1970434"/>
              <a:gd name="connsiteY202" fmla="*/ 1592458 h 1958042"/>
              <a:gd name="connsiteX203" fmla="*/ 505001 w 1970434"/>
              <a:gd name="connsiteY203" fmla="*/ 1604851 h 1958042"/>
              <a:gd name="connsiteX204" fmla="*/ 520492 w 1970434"/>
              <a:gd name="connsiteY204" fmla="*/ 1762857 h 1958042"/>
              <a:gd name="connsiteX205" fmla="*/ 486412 w 1970434"/>
              <a:gd name="connsiteY205" fmla="*/ 1772152 h 1958042"/>
              <a:gd name="connsiteX206" fmla="*/ 387271 w 1970434"/>
              <a:gd name="connsiteY206" fmla="*/ 1744268 h 1958042"/>
              <a:gd name="connsiteX207" fmla="*/ 312915 w 1970434"/>
              <a:gd name="connsiteY207" fmla="*/ 1626538 h 1958042"/>
              <a:gd name="connsiteX208" fmla="*/ 312915 w 1970434"/>
              <a:gd name="connsiteY208" fmla="*/ 1592458 h 1958042"/>
              <a:gd name="connsiteX209" fmla="*/ 520492 w 1970434"/>
              <a:gd name="connsiteY209" fmla="*/ 1762857 h 1958042"/>
              <a:gd name="connsiteX210" fmla="*/ 402762 w 1970434"/>
              <a:gd name="connsiteY210" fmla="*/ 1623440 h 1958042"/>
              <a:gd name="connsiteX211" fmla="*/ 362486 w 1970434"/>
              <a:gd name="connsiteY211" fmla="*/ 1651323 h 1958042"/>
              <a:gd name="connsiteX212" fmla="*/ 346995 w 1970434"/>
              <a:gd name="connsiteY212" fmla="*/ 1576967 h 1958042"/>
              <a:gd name="connsiteX213" fmla="*/ 359388 w 1970434"/>
              <a:gd name="connsiteY213" fmla="*/ 1576967 h 1958042"/>
              <a:gd name="connsiteX214" fmla="*/ 402762 w 1970434"/>
              <a:gd name="connsiteY214" fmla="*/ 1623440 h 1958042"/>
              <a:gd name="connsiteX215" fmla="*/ 1025494 w 1970434"/>
              <a:gd name="connsiteY215" fmla="*/ 1589360 h 1958042"/>
              <a:gd name="connsiteX216" fmla="*/ 1034788 w 1970434"/>
              <a:gd name="connsiteY216" fmla="*/ 1573869 h 1958042"/>
              <a:gd name="connsiteX217" fmla="*/ 1025494 w 1970434"/>
              <a:gd name="connsiteY217" fmla="*/ 1589360 h 1958042"/>
              <a:gd name="connsiteX218" fmla="*/ 1493317 w 1970434"/>
              <a:gd name="connsiteY218" fmla="*/ 1570771 h 1958042"/>
              <a:gd name="connsiteX219" fmla="*/ 1496415 w 1970434"/>
              <a:gd name="connsiteY219" fmla="*/ 1580066 h 1958042"/>
              <a:gd name="connsiteX220" fmla="*/ 1490219 w 1970434"/>
              <a:gd name="connsiteY220" fmla="*/ 1592458 h 1958042"/>
              <a:gd name="connsiteX221" fmla="*/ 1471630 w 1970434"/>
              <a:gd name="connsiteY221" fmla="*/ 1576967 h 1958042"/>
              <a:gd name="connsiteX222" fmla="*/ 1477826 w 1970434"/>
              <a:gd name="connsiteY222" fmla="*/ 1570771 h 1958042"/>
              <a:gd name="connsiteX223" fmla="*/ 1493317 w 1970434"/>
              <a:gd name="connsiteY223" fmla="*/ 1570771 h 1958042"/>
              <a:gd name="connsiteX224" fmla="*/ 811720 w 1970434"/>
              <a:gd name="connsiteY224" fmla="*/ 1586262 h 1958042"/>
              <a:gd name="connsiteX225" fmla="*/ 771444 w 1970434"/>
              <a:gd name="connsiteY225" fmla="*/ 1635833 h 1958042"/>
              <a:gd name="connsiteX226" fmla="*/ 746659 w 1970434"/>
              <a:gd name="connsiteY226" fmla="*/ 1632734 h 1958042"/>
              <a:gd name="connsiteX227" fmla="*/ 808622 w 1970434"/>
              <a:gd name="connsiteY227" fmla="*/ 1570771 h 1958042"/>
              <a:gd name="connsiteX228" fmla="*/ 811720 w 1970434"/>
              <a:gd name="connsiteY228" fmla="*/ 1586262 h 1958042"/>
              <a:gd name="connsiteX229" fmla="*/ 1236169 w 1970434"/>
              <a:gd name="connsiteY229" fmla="*/ 1614145 h 1958042"/>
              <a:gd name="connsiteX230" fmla="*/ 1214482 w 1970434"/>
              <a:gd name="connsiteY230" fmla="*/ 1623440 h 1958042"/>
              <a:gd name="connsiteX231" fmla="*/ 1168009 w 1970434"/>
              <a:gd name="connsiteY231" fmla="*/ 1564575 h 1958042"/>
              <a:gd name="connsiteX232" fmla="*/ 1236169 w 1970434"/>
              <a:gd name="connsiteY232" fmla="*/ 1614145 h 1958042"/>
              <a:gd name="connsiteX233" fmla="*/ 415155 w 1970434"/>
              <a:gd name="connsiteY233" fmla="*/ 1576967 h 1958042"/>
              <a:gd name="connsiteX234" fmla="*/ 424449 w 1970434"/>
              <a:gd name="connsiteY234" fmla="*/ 1570771 h 1958042"/>
              <a:gd name="connsiteX235" fmla="*/ 427547 w 1970434"/>
              <a:gd name="connsiteY235" fmla="*/ 1589360 h 1958042"/>
              <a:gd name="connsiteX236" fmla="*/ 399664 w 1970434"/>
              <a:gd name="connsiteY236" fmla="*/ 1570771 h 1958042"/>
              <a:gd name="connsiteX237" fmla="*/ 405860 w 1970434"/>
              <a:gd name="connsiteY237" fmla="*/ 1561477 h 1958042"/>
              <a:gd name="connsiteX238" fmla="*/ 415155 w 1970434"/>
              <a:gd name="connsiteY238" fmla="*/ 1576967 h 1958042"/>
              <a:gd name="connsiteX239" fmla="*/ 1536692 w 1970434"/>
              <a:gd name="connsiteY239" fmla="*/ 1722581 h 1958042"/>
              <a:gd name="connsiteX240" fmla="*/ 1499513 w 1970434"/>
              <a:gd name="connsiteY240" fmla="*/ 1719483 h 1958042"/>
              <a:gd name="connsiteX241" fmla="*/ 1657520 w 1970434"/>
              <a:gd name="connsiteY241" fmla="*/ 1651323 h 1958042"/>
              <a:gd name="connsiteX242" fmla="*/ 1682305 w 1970434"/>
              <a:gd name="connsiteY242" fmla="*/ 1586262 h 1958042"/>
              <a:gd name="connsiteX243" fmla="*/ 1700894 w 1970434"/>
              <a:gd name="connsiteY243" fmla="*/ 1549084 h 1958042"/>
              <a:gd name="connsiteX244" fmla="*/ 1536692 w 1970434"/>
              <a:gd name="connsiteY244" fmla="*/ 1722581 h 1958042"/>
              <a:gd name="connsiteX245" fmla="*/ 1660618 w 1970434"/>
              <a:gd name="connsiteY245" fmla="*/ 1549084 h 1958042"/>
              <a:gd name="connsiteX246" fmla="*/ 1663716 w 1970434"/>
              <a:gd name="connsiteY246" fmla="*/ 1555280 h 1958042"/>
              <a:gd name="connsiteX247" fmla="*/ 1645127 w 1970434"/>
              <a:gd name="connsiteY247" fmla="*/ 1620342 h 1958042"/>
              <a:gd name="connsiteX248" fmla="*/ 1629637 w 1970434"/>
              <a:gd name="connsiteY248" fmla="*/ 1620342 h 1958042"/>
              <a:gd name="connsiteX249" fmla="*/ 1589360 w 1970434"/>
              <a:gd name="connsiteY249" fmla="*/ 1598655 h 1958042"/>
              <a:gd name="connsiteX250" fmla="*/ 1635833 w 1970434"/>
              <a:gd name="connsiteY250" fmla="*/ 1549084 h 1958042"/>
              <a:gd name="connsiteX251" fmla="*/ 1660618 w 1970434"/>
              <a:gd name="connsiteY251" fmla="*/ 1549084 h 1958042"/>
              <a:gd name="connsiteX252" fmla="*/ 882978 w 1970434"/>
              <a:gd name="connsiteY252" fmla="*/ 1552182 h 1958042"/>
              <a:gd name="connsiteX253" fmla="*/ 864389 w 1970434"/>
              <a:gd name="connsiteY253" fmla="*/ 1552182 h 1958042"/>
              <a:gd name="connsiteX254" fmla="*/ 879880 w 1970434"/>
              <a:gd name="connsiteY254" fmla="*/ 1539789 h 1958042"/>
              <a:gd name="connsiteX255" fmla="*/ 882978 w 1970434"/>
              <a:gd name="connsiteY255" fmla="*/ 1552182 h 1958042"/>
              <a:gd name="connsiteX256" fmla="*/ 1583164 w 1970434"/>
              <a:gd name="connsiteY256" fmla="*/ 1558378 h 1958042"/>
              <a:gd name="connsiteX257" fmla="*/ 1564575 w 1970434"/>
              <a:gd name="connsiteY257" fmla="*/ 1564575 h 1958042"/>
              <a:gd name="connsiteX258" fmla="*/ 1545986 w 1970434"/>
              <a:gd name="connsiteY258" fmla="*/ 1549084 h 1958042"/>
              <a:gd name="connsiteX259" fmla="*/ 1564575 w 1970434"/>
              <a:gd name="connsiteY259" fmla="*/ 1542888 h 1958042"/>
              <a:gd name="connsiteX260" fmla="*/ 1564575 w 1970434"/>
              <a:gd name="connsiteY260" fmla="*/ 1536691 h 1958042"/>
              <a:gd name="connsiteX261" fmla="*/ 1583164 w 1970434"/>
              <a:gd name="connsiteY261" fmla="*/ 1558378 h 1958042"/>
              <a:gd name="connsiteX262" fmla="*/ 1158715 w 1970434"/>
              <a:gd name="connsiteY262" fmla="*/ 1617244 h 1958042"/>
              <a:gd name="connsiteX263" fmla="*/ 1019297 w 1970434"/>
              <a:gd name="connsiteY263" fmla="*/ 1734974 h 1958042"/>
              <a:gd name="connsiteX264" fmla="*/ 1037886 w 1970434"/>
              <a:gd name="connsiteY264" fmla="*/ 1793839 h 1958042"/>
              <a:gd name="connsiteX265" fmla="*/ 1013101 w 1970434"/>
              <a:gd name="connsiteY265" fmla="*/ 1806232 h 1958042"/>
              <a:gd name="connsiteX266" fmla="*/ 979021 w 1970434"/>
              <a:gd name="connsiteY266" fmla="*/ 1806232 h 1958042"/>
              <a:gd name="connsiteX267" fmla="*/ 994512 w 1970434"/>
              <a:gd name="connsiteY267" fmla="*/ 1744268 h 1958042"/>
              <a:gd name="connsiteX268" fmla="*/ 867487 w 1970434"/>
              <a:gd name="connsiteY268" fmla="*/ 1623440 h 1958042"/>
              <a:gd name="connsiteX269" fmla="*/ 821015 w 1970434"/>
              <a:gd name="connsiteY269" fmla="*/ 1629636 h 1958042"/>
              <a:gd name="connsiteX270" fmla="*/ 833407 w 1970434"/>
              <a:gd name="connsiteY270" fmla="*/ 1539789 h 1958042"/>
              <a:gd name="connsiteX271" fmla="*/ 988316 w 1970434"/>
              <a:gd name="connsiteY271" fmla="*/ 1626538 h 1958042"/>
              <a:gd name="connsiteX272" fmla="*/ 1149420 w 1970434"/>
              <a:gd name="connsiteY272" fmla="*/ 1530495 h 1958042"/>
              <a:gd name="connsiteX273" fmla="*/ 1158715 w 1970434"/>
              <a:gd name="connsiteY273" fmla="*/ 1617244 h 1958042"/>
              <a:gd name="connsiteX274" fmla="*/ 1109144 w 1970434"/>
              <a:gd name="connsiteY274" fmla="*/ 1552182 h 1958042"/>
              <a:gd name="connsiteX275" fmla="*/ 1096752 w 1970434"/>
              <a:gd name="connsiteY275" fmla="*/ 1552182 h 1958042"/>
              <a:gd name="connsiteX276" fmla="*/ 1106046 w 1970434"/>
              <a:gd name="connsiteY276" fmla="*/ 1530495 h 1958042"/>
              <a:gd name="connsiteX277" fmla="*/ 1109144 w 1970434"/>
              <a:gd name="connsiteY277" fmla="*/ 1552182 h 1958042"/>
              <a:gd name="connsiteX278" fmla="*/ 461627 w 1970434"/>
              <a:gd name="connsiteY278" fmla="*/ 1549084 h 1958042"/>
              <a:gd name="connsiteX279" fmla="*/ 461627 w 1970434"/>
              <a:gd name="connsiteY279" fmla="*/ 1561477 h 1958042"/>
              <a:gd name="connsiteX280" fmla="*/ 480216 w 1970434"/>
              <a:gd name="connsiteY280" fmla="*/ 1561477 h 1958042"/>
              <a:gd name="connsiteX281" fmla="*/ 483314 w 1970434"/>
              <a:gd name="connsiteY281" fmla="*/ 1567673 h 1958042"/>
              <a:gd name="connsiteX282" fmla="*/ 467823 w 1970434"/>
              <a:gd name="connsiteY282" fmla="*/ 1580066 h 1958042"/>
              <a:gd name="connsiteX283" fmla="*/ 449234 w 1970434"/>
              <a:gd name="connsiteY283" fmla="*/ 1580066 h 1958042"/>
              <a:gd name="connsiteX284" fmla="*/ 449234 w 1970434"/>
              <a:gd name="connsiteY284" fmla="*/ 1561477 h 1958042"/>
              <a:gd name="connsiteX285" fmla="*/ 480216 w 1970434"/>
              <a:gd name="connsiteY285" fmla="*/ 1530495 h 1958042"/>
              <a:gd name="connsiteX286" fmla="*/ 461627 w 1970434"/>
              <a:gd name="connsiteY286" fmla="*/ 1549084 h 1958042"/>
              <a:gd name="connsiteX287" fmla="*/ 690892 w 1970434"/>
              <a:gd name="connsiteY287" fmla="*/ 1542888 h 1958042"/>
              <a:gd name="connsiteX288" fmla="*/ 669204 w 1970434"/>
              <a:gd name="connsiteY288" fmla="*/ 1536691 h 1958042"/>
              <a:gd name="connsiteX289" fmla="*/ 647517 w 1970434"/>
              <a:gd name="connsiteY289" fmla="*/ 1567673 h 1958042"/>
              <a:gd name="connsiteX290" fmla="*/ 638223 w 1970434"/>
              <a:gd name="connsiteY290" fmla="*/ 1549084 h 1958042"/>
              <a:gd name="connsiteX291" fmla="*/ 672303 w 1970434"/>
              <a:gd name="connsiteY291" fmla="*/ 1518102 h 1958042"/>
              <a:gd name="connsiteX292" fmla="*/ 690892 w 1970434"/>
              <a:gd name="connsiteY292" fmla="*/ 1542888 h 1958042"/>
              <a:gd name="connsiteX293" fmla="*/ 616536 w 1970434"/>
              <a:gd name="connsiteY293" fmla="*/ 1623440 h 1958042"/>
              <a:gd name="connsiteX294" fmla="*/ 678499 w 1970434"/>
              <a:gd name="connsiteY294" fmla="*/ 1623440 h 1958042"/>
              <a:gd name="connsiteX295" fmla="*/ 619634 w 1970434"/>
              <a:gd name="connsiteY295" fmla="*/ 1635833 h 1958042"/>
              <a:gd name="connsiteX296" fmla="*/ 505001 w 1970434"/>
              <a:gd name="connsiteY296" fmla="*/ 1545986 h 1958042"/>
              <a:gd name="connsiteX297" fmla="*/ 517394 w 1970434"/>
              <a:gd name="connsiteY297" fmla="*/ 1508808 h 1958042"/>
              <a:gd name="connsiteX298" fmla="*/ 616536 w 1970434"/>
              <a:gd name="connsiteY298" fmla="*/ 1623440 h 1958042"/>
              <a:gd name="connsiteX299" fmla="*/ 1496415 w 1970434"/>
              <a:gd name="connsiteY299" fmla="*/ 1555280 h 1958042"/>
              <a:gd name="connsiteX300" fmla="*/ 1493317 w 1970434"/>
              <a:gd name="connsiteY300" fmla="*/ 1536691 h 1958042"/>
              <a:gd name="connsiteX301" fmla="*/ 1511906 w 1970434"/>
              <a:gd name="connsiteY301" fmla="*/ 1542888 h 1958042"/>
              <a:gd name="connsiteX302" fmla="*/ 1515004 w 1970434"/>
              <a:gd name="connsiteY302" fmla="*/ 1533593 h 1958042"/>
              <a:gd name="connsiteX303" fmla="*/ 1493317 w 1970434"/>
              <a:gd name="connsiteY303" fmla="*/ 1508808 h 1958042"/>
              <a:gd name="connsiteX304" fmla="*/ 1527397 w 1970434"/>
              <a:gd name="connsiteY304" fmla="*/ 1552182 h 1958042"/>
              <a:gd name="connsiteX305" fmla="*/ 1496415 w 1970434"/>
              <a:gd name="connsiteY305" fmla="*/ 1555280 h 1958042"/>
              <a:gd name="connsiteX306" fmla="*/ 1344605 w 1970434"/>
              <a:gd name="connsiteY306" fmla="*/ 1530495 h 1958042"/>
              <a:gd name="connsiteX307" fmla="*/ 1332212 w 1970434"/>
              <a:gd name="connsiteY307" fmla="*/ 1545986 h 1958042"/>
              <a:gd name="connsiteX308" fmla="*/ 1310525 w 1970434"/>
              <a:gd name="connsiteY308" fmla="*/ 1521200 h 1958042"/>
              <a:gd name="connsiteX309" fmla="*/ 1295034 w 1970434"/>
              <a:gd name="connsiteY309" fmla="*/ 1527397 h 1958042"/>
              <a:gd name="connsiteX310" fmla="*/ 1291936 w 1970434"/>
              <a:gd name="connsiteY310" fmla="*/ 1518102 h 1958042"/>
              <a:gd name="connsiteX311" fmla="*/ 1307427 w 1970434"/>
              <a:gd name="connsiteY311" fmla="*/ 1505710 h 1958042"/>
              <a:gd name="connsiteX312" fmla="*/ 1344605 w 1970434"/>
              <a:gd name="connsiteY312" fmla="*/ 1530495 h 1958042"/>
              <a:gd name="connsiteX313" fmla="*/ 322210 w 1970434"/>
              <a:gd name="connsiteY313" fmla="*/ 1549084 h 1958042"/>
              <a:gd name="connsiteX314" fmla="*/ 263344 w 1970434"/>
              <a:gd name="connsiteY314" fmla="*/ 1545986 h 1958042"/>
              <a:gd name="connsiteX315" fmla="*/ 285031 w 1970434"/>
              <a:gd name="connsiteY315" fmla="*/ 1499513 h 1958042"/>
              <a:gd name="connsiteX316" fmla="*/ 322210 w 1970434"/>
              <a:gd name="connsiteY316" fmla="*/ 1549084 h 1958042"/>
              <a:gd name="connsiteX317" fmla="*/ 390369 w 1970434"/>
              <a:gd name="connsiteY317" fmla="*/ 1530495 h 1958042"/>
              <a:gd name="connsiteX318" fmla="*/ 396566 w 1970434"/>
              <a:gd name="connsiteY318" fmla="*/ 1536691 h 1958042"/>
              <a:gd name="connsiteX319" fmla="*/ 412056 w 1970434"/>
              <a:gd name="connsiteY319" fmla="*/ 1527397 h 1958042"/>
              <a:gd name="connsiteX320" fmla="*/ 412056 w 1970434"/>
              <a:gd name="connsiteY320" fmla="*/ 1536691 h 1958042"/>
              <a:gd name="connsiteX321" fmla="*/ 381075 w 1970434"/>
              <a:gd name="connsiteY321" fmla="*/ 1555280 h 1958042"/>
              <a:gd name="connsiteX322" fmla="*/ 374878 w 1970434"/>
              <a:gd name="connsiteY322" fmla="*/ 1533593 h 1958042"/>
              <a:gd name="connsiteX323" fmla="*/ 399664 w 1970434"/>
              <a:gd name="connsiteY323" fmla="*/ 1496415 h 1958042"/>
              <a:gd name="connsiteX324" fmla="*/ 390369 w 1970434"/>
              <a:gd name="connsiteY324" fmla="*/ 1530495 h 1958042"/>
              <a:gd name="connsiteX325" fmla="*/ 1468532 w 1970434"/>
              <a:gd name="connsiteY325" fmla="*/ 1530495 h 1958042"/>
              <a:gd name="connsiteX326" fmla="*/ 1347703 w 1970434"/>
              <a:gd name="connsiteY326" fmla="*/ 1617244 h 1958042"/>
              <a:gd name="connsiteX327" fmla="*/ 1301231 w 1970434"/>
              <a:gd name="connsiteY327" fmla="*/ 1611047 h 1958042"/>
              <a:gd name="connsiteX328" fmla="*/ 1456139 w 1970434"/>
              <a:gd name="connsiteY328" fmla="*/ 1490219 h 1958042"/>
              <a:gd name="connsiteX329" fmla="*/ 1468532 w 1970434"/>
              <a:gd name="connsiteY329" fmla="*/ 1530495 h 1958042"/>
              <a:gd name="connsiteX330" fmla="*/ 700186 w 1970434"/>
              <a:gd name="connsiteY330" fmla="*/ 1521200 h 1958042"/>
              <a:gd name="connsiteX331" fmla="*/ 681597 w 1970434"/>
              <a:gd name="connsiteY331" fmla="*/ 1505710 h 1958042"/>
              <a:gd name="connsiteX332" fmla="*/ 663008 w 1970434"/>
              <a:gd name="connsiteY332" fmla="*/ 1502611 h 1958042"/>
              <a:gd name="connsiteX333" fmla="*/ 616536 w 1970434"/>
              <a:gd name="connsiteY333" fmla="*/ 1542888 h 1958042"/>
              <a:gd name="connsiteX334" fmla="*/ 659910 w 1970434"/>
              <a:gd name="connsiteY334" fmla="*/ 1490219 h 1958042"/>
              <a:gd name="connsiteX335" fmla="*/ 700186 w 1970434"/>
              <a:gd name="connsiteY335" fmla="*/ 1521200 h 1958042"/>
              <a:gd name="connsiteX336" fmla="*/ 1050279 w 1970434"/>
              <a:gd name="connsiteY336" fmla="*/ 1487121 h 1958042"/>
              <a:gd name="connsiteX337" fmla="*/ 997610 w 1970434"/>
              <a:gd name="connsiteY337" fmla="*/ 1496415 h 1958042"/>
              <a:gd name="connsiteX338" fmla="*/ 935647 w 1970434"/>
              <a:gd name="connsiteY338" fmla="*/ 1487121 h 1958042"/>
              <a:gd name="connsiteX339" fmla="*/ 1050279 w 1970434"/>
              <a:gd name="connsiteY339" fmla="*/ 1487121 h 1958042"/>
              <a:gd name="connsiteX340" fmla="*/ 1369390 w 1970434"/>
              <a:gd name="connsiteY340" fmla="*/ 1515004 h 1958042"/>
              <a:gd name="connsiteX341" fmla="*/ 1366292 w 1970434"/>
              <a:gd name="connsiteY341" fmla="*/ 1527397 h 1958042"/>
              <a:gd name="connsiteX342" fmla="*/ 1316722 w 1970434"/>
              <a:gd name="connsiteY342" fmla="*/ 1487121 h 1958042"/>
              <a:gd name="connsiteX343" fmla="*/ 1282642 w 1970434"/>
              <a:gd name="connsiteY343" fmla="*/ 1505710 h 1958042"/>
              <a:gd name="connsiteX344" fmla="*/ 1316722 w 1970434"/>
              <a:gd name="connsiteY344" fmla="*/ 1477826 h 1958042"/>
              <a:gd name="connsiteX345" fmla="*/ 1369390 w 1970434"/>
              <a:gd name="connsiteY345" fmla="*/ 1515004 h 1958042"/>
              <a:gd name="connsiteX346" fmla="*/ 1595557 w 1970434"/>
              <a:gd name="connsiteY346" fmla="*/ 1530495 h 1958042"/>
              <a:gd name="connsiteX347" fmla="*/ 1558379 w 1970434"/>
              <a:gd name="connsiteY347" fmla="*/ 1515004 h 1958042"/>
              <a:gd name="connsiteX348" fmla="*/ 1558379 w 1970434"/>
              <a:gd name="connsiteY348" fmla="*/ 1505710 h 1958042"/>
              <a:gd name="connsiteX349" fmla="*/ 1580066 w 1970434"/>
              <a:gd name="connsiteY349" fmla="*/ 1505710 h 1958042"/>
              <a:gd name="connsiteX350" fmla="*/ 1586262 w 1970434"/>
              <a:gd name="connsiteY350" fmla="*/ 1499513 h 1958042"/>
              <a:gd name="connsiteX351" fmla="*/ 1570771 w 1970434"/>
              <a:gd name="connsiteY351" fmla="*/ 1474728 h 1958042"/>
              <a:gd name="connsiteX352" fmla="*/ 1598655 w 1970434"/>
              <a:gd name="connsiteY352" fmla="*/ 1511906 h 1958042"/>
              <a:gd name="connsiteX353" fmla="*/ 1595557 w 1970434"/>
              <a:gd name="connsiteY353" fmla="*/ 1530495 h 1958042"/>
              <a:gd name="connsiteX354" fmla="*/ 1728778 w 1970434"/>
              <a:gd name="connsiteY354" fmla="*/ 1511906 h 1958042"/>
              <a:gd name="connsiteX355" fmla="*/ 1673011 w 1970434"/>
              <a:gd name="connsiteY355" fmla="*/ 1518102 h 1958042"/>
              <a:gd name="connsiteX356" fmla="*/ 1669913 w 1970434"/>
              <a:gd name="connsiteY356" fmla="*/ 1511906 h 1958042"/>
              <a:gd name="connsiteX357" fmla="*/ 1703993 w 1970434"/>
              <a:gd name="connsiteY357" fmla="*/ 1465433 h 1958042"/>
              <a:gd name="connsiteX358" fmla="*/ 1728778 w 1970434"/>
              <a:gd name="connsiteY358" fmla="*/ 1511906 h 1958042"/>
              <a:gd name="connsiteX359" fmla="*/ 1651324 w 1970434"/>
              <a:gd name="connsiteY359" fmla="*/ 1480924 h 1958042"/>
              <a:gd name="connsiteX360" fmla="*/ 1635833 w 1970434"/>
              <a:gd name="connsiteY360" fmla="*/ 1477826 h 1958042"/>
              <a:gd name="connsiteX361" fmla="*/ 1638931 w 1970434"/>
              <a:gd name="connsiteY361" fmla="*/ 1465433 h 1958042"/>
              <a:gd name="connsiteX362" fmla="*/ 1651324 w 1970434"/>
              <a:gd name="connsiteY362" fmla="*/ 1480924 h 1958042"/>
              <a:gd name="connsiteX363" fmla="*/ 808622 w 1970434"/>
              <a:gd name="connsiteY363" fmla="*/ 1493317 h 1958042"/>
              <a:gd name="connsiteX364" fmla="*/ 786935 w 1970434"/>
              <a:gd name="connsiteY364" fmla="*/ 1462335 h 1958042"/>
              <a:gd name="connsiteX365" fmla="*/ 808622 w 1970434"/>
              <a:gd name="connsiteY365" fmla="*/ 1493317 h 1958042"/>
              <a:gd name="connsiteX366" fmla="*/ 446136 w 1970434"/>
              <a:gd name="connsiteY366" fmla="*/ 1468532 h 1958042"/>
              <a:gd name="connsiteX367" fmla="*/ 433744 w 1970434"/>
              <a:gd name="connsiteY367" fmla="*/ 1496415 h 1958042"/>
              <a:gd name="connsiteX368" fmla="*/ 436842 w 1970434"/>
              <a:gd name="connsiteY368" fmla="*/ 1505710 h 1958042"/>
              <a:gd name="connsiteX369" fmla="*/ 461627 w 1970434"/>
              <a:gd name="connsiteY369" fmla="*/ 1505710 h 1958042"/>
              <a:gd name="connsiteX370" fmla="*/ 443038 w 1970434"/>
              <a:gd name="connsiteY370" fmla="*/ 1530495 h 1958042"/>
              <a:gd name="connsiteX371" fmla="*/ 421351 w 1970434"/>
              <a:gd name="connsiteY371" fmla="*/ 1493317 h 1958042"/>
              <a:gd name="connsiteX372" fmla="*/ 446136 w 1970434"/>
              <a:gd name="connsiteY372" fmla="*/ 1459237 h 1958042"/>
              <a:gd name="connsiteX373" fmla="*/ 446136 w 1970434"/>
              <a:gd name="connsiteY373" fmla="*/ 1468532 h 1958042"/>
              <a:gd name="connsiteX374" fmla="*/ 858193 w 1970434"/>
              <a:gd name="connsiteY374" fmla="*/ 1453041 h 1958042"/>
              <a:gd name="connsiteX375" fmla="*/ 833407 w 1970434"/>
              <a:gd name="connsiteY375" fmla="*/ 1502611 h 1958042"/>
              <a:gd name="connsiteX376" fmla="*/ 827211 w 1970434"/>
              <a:gd name="connsiteY376" fmla="*/ 1480924 h 1958042"/>
              <a:gd name="connsiteX377" fmla="*/ 845800 w 1970434"/>
              <a:gd name="connsiteY377" fmla="*/ 1453041 h 1958042"/>
              <a:gd name="connsiteX378" fmla="*/ 858193 w 1970434"/>
              <a:gd name="connsiteY378" fmla="*/ 1453041 h 1958042"/>
              <a:gd name="connsiteX379" fmla="*/ 322210 w 1970434"/>
              <a:gd name="connsiteY379" fmla="*/ 1477826 h 1958042"/>
              <a:gd name="connsiteX380" fmla="*/ 306719 w 1970434"/>
              <a:gd name="connsiteY380" fmla="*/ 1468532 h 1958042"/>
              <a:gd name="connsiteX381" fmla="*/ 306719 w 1970434"/>
              <a:gd name="connsiteY381" fmla="*/ 1459237 h 1958042"/>
              <a:gd name="connsiteX382" fmla="*/ 322210 w 1970434"/>
              <a:gd name="connsiteY382" fmla="*/ 1453041 h 1958042"/>
              <a:gd name="connsiteX383" fmla="*/ 322210 w 1970434"/>
              <a:gd name="connsiteY383" fmla="*/ 1477826 h 1958042"/>
              <a:gd name="connsiteX384" fmla="*/ 1152519 w 1970434"/>
              <a:gd name="connsiteY384" fmla="*/ 1480924 h 1958042"/>
              <a:gd name="connsiteX385" fmla="*/ 1143224 w 1970434"/>
              <a:gd name="connsiteY385" fmla="*/ 1502611 h 1958042"/>
              <a:gd name="connsiteX386" fmla="*/ 1124635 w 1970434"/>
              <a:gd name="connsiteY386" fmla="*/ 1456139 h 1958042"/>
              <a:gd name="connsiteX387" fmla="*/ 1133930 w 1970434"/>
              <a:gd name="connsiteY387" fmla="*/ 1449943 h 1958042"/>
              <a:gd name="connsiteX388" fmla="*/ 1152519 w 1970434"/>
              <a:gd name="connsiteY388" fmla="*/ 1480924 h 1958042"/>
              <a:gd name="connsiteX389" fmla="*/ 1177304 w 1970434"/>
              <a:gd name="connsiteY389" fmla="*/ 1480924 h 1958042"/>
              <a:gd name="connsiteX390" fmla="*/ 1189697 w 1970434"/>
              <a:gd name="connsiteY390" fmla="*/ 1493317 h 1958042"/>
              <a:gd name="connsiteX391" fmla="*/ 1208286 w 1970434"/>
              <a:gd name="connsiteY391" fmla="*/ 1462335 h 1958042"/>
              <a:gd name="connsiteX392" fmla="*/ 1205188 w 1970434"/>
              <a:gd name="connsiteY392" fmla="*/ 1493317 h 1958042"/>
              <a:gd name="connsiteX393" fmla="*/ 1279544 w 1970434"/>
              <a:gd name="connsiteY393" fmla="*/ 1456139 h 1958042"/>
              <a:gd name="connsiteX394" fmla="*/ 1278180 w 1970434"/>
              <a:gd name="connsiteY394" fmla="*/ 1448579 h 1958042"/>
              <a:gd name="connsiteX395" fmla="*/ 1279544 w 1970434"/>
              <a:gd name="connsiteY395" fmla="*/ 1446844 h 1958042"/>
              <a:gd name="connsiteX396" fmla="*/ 1279544 w 1970434"/>
              <a:gd name="connsiteY396" fmla="*/ 1462335 h 1958042"/>
              <a:gd name="connsiteX397" fmla="*/ 1198991 w 1970434"/>
              <a:gd name="connsiteY397" fmla="*/ 1493317 h 1958042"/>
              <a:gd name="connsiteX398" fmla="*/ 1174206 w 1970434"/>
              <a:gd name="connsiteY398" fmla="*/ 1490219 h 1958042"/>
              <a:gd name="connsiteX399" fmla="*/ 1198991 w 1970434"/>
              <a:gd name="connsiteY399" fmla="*/ 1446844 h 1958042"/>
              <a:gd name="connsiteX400" fmla="*/ 1177304 w 1970434"/>
              <a:gd name="connsiteY400" fmla="*/ 1480924 h 1958042"/>
              <a:gd name="connsiteX401" fmla="*/ 613437 w 1970434"/>
              <a:gd name="connsiteY401" fmla="*/ 1446844 h 1958042"/>
              <a:gd name="connsiteX402" fmla="*/ 607241 w 1970434"/>
              <a:gd name="connsiteY402" fmla="*/ 1465433 h 1958042"/>
              <a:gd name="connsiteX403" fmla="*/ 594848 w 1970434"/>
              <a:gd name="connsiteY403" fmla="*/ 1456139 h 1958042"/>
              <a:gd name="connsiteX404" fmla="*/ 594848 w 1970434"/>
              <a:gd name="connsiteY404" fmla="*/ 1446844 h 1958042"/>
              <a:gd name="connsiteX405" fmla="*/ 613437 w 1970434"/>
              <a:gd name="connsiteY405" fmla="*/ 1446844 h 1958042"/>
              <a:gd name="connsiteX406" fmla="*/ 1549084 w 1970434"/>
              <a:gd name="connsiteY406" fmla="*/ 1468532 h 1958042"/>
              <a:gd name="connsiteX407" fmla="*/ 1539790 w 1970434"/>
              <a:gd name="connsiteY407" fmla="*/ 1508808 h 1958042"/>
              <a:gd name="connsiteX408" fmla="*/ 1515004 w 1970434"/>
              <a:gd name="connsiteY408" fmla="*/ 1490219 h 1958042"/>
              <a:gd name="connsiteX409" fmla="*/ 1515004 w 1970434"/>
              <a:gd name="connsiteY409" fmla="*/ 1480924 h 1958042"/>
              <a:gd name="connsiteX410" fmla="*/ 1536692 w 1970434"/>
              <a:gd name="connsiteY410" fmla="*/ 1484022 h 1958042"/>
              <a:gd name="connsiteX411" fmla="*/ 1542888 w 1970434"/>
              <a:gd name="connsiteY411" fmla="*/ 1477826 h 1958042"/>
              <a:gd name="connsiteX412" fmla="*/ 1530495 w 1970434"/>
              <a:gd name="connsiteY412" fmla="*/ 1456139 h 1958042"/>
              <a:gd name="connsiteX413" fmla="*/ 1530495 w 1970434"/>
              <a:gd name="connsiteY413" fmla="*/ 1437550 h 1958042"/>
              <a:gd name="connsiteX414" fmla="*/ 1549084 w 1970434"/>
              <a:gd name="connsiteY414" fmla="*/ 1468532 h 1958042"/>
              <a:gd name="connsiteX415" fmla="*/ 362486 w 1970434"/>
              <a:gd name="connsiteY415" fmla="*/ 1431354 h 1958042"/>
              <a:gd name="connsiteX416" fmla="*/ 362486 w 1970434"/>
              <a:gd name="connsiteY416" fmla="*/ 1446844 h 1958042"/>
              <a:gd name="connsiteX417" fmla="*/ 356289 w 1970434"/>
              <a:gd name="connsiteY417" fmla="*/ 1465433 h 1958042"/>
              <a:gd name="connsiteX418" fmla="*/ 384173 w 1970434"/>
              <a:gd name="connsiteY418" fmla="*/ 1480924 h 1958042"/>
              <a:gd name="connsiteX419" fmla="*/ 362486 w 1970434"/>
              <a:gd name="connsiteY419" fmla="*/ 1502611 h 1958042"/>
              <a:gd name="connsiteX420" fmla="*/ 343897 w 1970434"/>
              <a:gd name="connsiteY420" fmla="*/ 1468532 h 1958042"/>
              <a:gd name="connsiteX421" fmla="*/ 353191 w 1970434"/>
              <a:gd name="connsiteY421" fmla="*/ 1431354 h 1958042"/>
              <a:gd name="connsiteX422" fmla="*/ 362486 w 1970434"/>
              <a:gd name="connsiteY422" fmla="*/ 1431354 h 1958042"/>
              <a:gd name="connsiteX423" fmla="*/ 1381783 w 1970434"/>
              <a:gd name="connsiteY423" fmla="*/ 1440648 h 1958042"/>
              <a:gd name="connsiteX424" fmla="*/ 1366292 w 1970434"/>
              <a:gd name="connsiteY424" fmla="*/ 1443746 h 1958042"/>
              <a:gd name="connsiteX425" fmla="*/ 1369390 w 1970434"/>
              <a:gd name="connsiteY425" fmla="*/ 1428255 h 1958042"/>
              <a:gd name="connsiteX426" fmla="*/ 1381783 w 1970434"/>
              <a:gd name="connsiteY426" fmla="*/ 1440648 h 1958042"/>
              <a:gd name="connsiteX427" fmla="*/ 1251660 w 1970434"/>
              <a:gd name="connsiteY427" fmla="*/ 1428255 h 1958042"/>
              <a:gd name="connsiteX428" fmla="*/ 1264053 w 1970434"/>
              <a:gd name="connsiteY428" fmla="*/ 1437550 h 1958042"/>
              <a:gd name="connsiteX429" fmla="*/ 1242366 w 1970434"/>
              <a:gd name="connsiteY429" fmla="*/ 1428255 h 1958042"/>
              <a:gd name="connsiteX430" fmla="*/ 1251660 w 1970434"/>
              <a:gd name="connsiteY430" fmla="*/ 1428255 h 1958042"/>
              <a:gd name="connsiteX431" fmla="*/ 1660618 w 1970434"/>
              <a:gd name="connsiteY431" fmla="*/ 1456139 h 1958042"/>
              <a:gd name="connsiteX432" fmla="*/ 1642029 w 1970434"/>
              <a:gd name="connsiteY432" fmla="*/ 1431354 h 1958042"/>
              <a:gd name="connsiteX433" fmla="*/ 1673011 w 1970434"/>
              <a:gd name="connsiteY433" fmla="*/ 1453041 h 1958042"/>
              <a:gd name="connsiteX434" fmla="*/ 1660618 w 1970434"/>
              <a:gd name="connsiteY434" fmla="*/ 1456139 h 1958042"/>
              <a:gd name="connsiteX435" fmla="*/ 495707 w 1970434"/>
              <a:gd name="connsiteY435" fmla="*/ 1468532 h 1958042"/>
              <a:gd name="connsiteX436" fmla="*/ 511198 w 1970434"/>
              <a:gd name="connsiteY436" fmla="*/ 1459237 h 1958042"/>
              <a:gd name="connsiteX437" fmla="*/ 489511 w 1970434"/>
              <a:gd name="connsiteY437" fmla="*/ 1502611 h 1958042"/>
              <a:gd name="connsiteX438" fmla="*/ 467823 w 1970434"/>
              <a:gd name="connsiteY438" fmla="*/ 1465433 h 1958042"/>
              <a:gd name="connsiteX439" fmla="*/ 477118 w 1970434"/>
              <a:gd name="connsiteY439" fmla="*/ 1418961 h 1958042"/>
              <a:gd name="connsiteX440" fmla="*/ 495707 w 1970434"/>
              <a:gd name="connsiteY440" fmla="*/ 1468532 h 1958042"/>
              <a:gd name="connsiteX441" fmla="*/ 263344 w 1970434"/>
              <a:gd name="connsiteY441" fmla="*/ 1465433 h 1958042"/>
              <a:gd name="connsiteX442" fmla="*/ 254050 w 1970434"/>
              <a:gd name="connsiteY442" fmla="*/ 1480924 h 1958042"/>
              <a:gd name="connsiteX443" fmla="*/ 232363 w 1970434"/>
              <a:gd name="connsiteY443" fmla="*/ 1415863 h 1958042"/>
              <a:gd name="connsiteX444" fmla="*/ 263344 w 1970434"/>
              <a:gd name="connsiteY444" fmla="*/ 1465433 h 1958042"/>
              <a:gd name="connsiteX445" fmla="*/ 1722582 w 1970434"/>
              <a:gd name="connsiteY445" fmla="*/ 1440648 h 1958042"/>
              <a:gd name="connsiteX446" fmla="*/ 1722582 w 1970434"/>
              <a:gd name="connsiteY446" fmla="*/ 1428255 h 1958042"/>
              <a:gd name="connsiteX447" fmla="*/ 1738072 w 1970434"/>
              <a:gd name="connsiteY447" fmla="*/ 1409666 h 1958042"/>
              <a:gd name="connsiteX448" fmla="*/ 1722582 w 1970434"/>
              <a:gd name="connsiteY448" fmla="*/ 1440648 h 1958042"/>
              <a:gd name="connsiteX449" fmla="*/ 1285740 w 1970434"/>
              <a:gd name="connsiteY449" fmla="*/ 1431354 h 1958042"/>
              <a:gd name="connsiteX450" fmla="*/ 1267151 w 1970434"/>
              <a:gd name="connsiteY450" fmla="*/ 1412765 h 1958042"/>
              <a:gd name="connsiteX451" fmla="*/ 1298133 w 1970434"/>
              <a:gd name="connsiteY451" fmla="*/ 1406568 h 1958042"/>
              <a:gd name="connsiteX452" fmla="*/ 1285740 w 1970434"/>
              <a:gd name="connsiteY452" fmla="*/ 1431354 h 1958042"/>
              <a:gd name="connsiteX453" fmla="*/ 1623440 w 1970434"/>
              <a:gd name="connsiteY453" fmla="*/ 1437550 h 1958042"/>
              <a:gd name="connsiteX454" fmla="*/ 1614146 w 1970434"/>
              <a:gd name="connsiteY454" fmla="*/ 1474728 h 1958042"/>
              <a:gd name="connsiteX455" fmla="*/ 1589360 w 1970434"/>
              <a:gd name="connsiteY455" fmla="*/ 1449943 h 1958042"/>
              <a:gd name="connsiteX456" fmla="*/ 1595557 w 1970434"/>
              <a:gd name="connsiteY456" fmla="*/ 1446844 h 1958042"/>
              <a:gd name="connsiteX457" fmla="*/ 1611048 w 1970434"/>
              <a:gd name="connsiteY457" fmla="*/ 1453041 h 1958042"/>
              <a:gd name="connsiteX458" fmla="*/ 1611048 w 1970434"/>
              <a:gd name="connsiteY458" fmla="*/ 1418961 h 1958042"/>
              <a:gd name="connsiteX459" fmla="*/ 1604851 w 1970434"/>
              <a:gd name="connsiteY459" fmla="*/ 1403470 h 1958042"/>
              <a:gd name="connsiteX460" fmla="*/ 1623440 w 1970434"/>
              <a:gd name="connsiteY460" fmla="*/ 1437550 h 1958042"/>
              <a:gd name="connsiteX461" fmla="*/ 1508808 w 1970434"/>
              <a:gd name="connsiteY461" fmla="*/ 1440648 h 1958042"/>
              <a:gd name="connsiteX462" fmla="*/ 1487121 w 1970434"/>
              <a:gd name="connsiteY462" fmla="*/ 1480924 h 1958042"/>
              <a:gd name="connsiteX463" fmla="*/ 1465434 w 1970434"/>
              <a:gd name="connsiteY463" fmla="*/ 1446844 h 1958042"/>
              <a:gd name="connsiteX464" fmla="*/ 1468532 w 1970434"/>
              <a:gd name="connsiteY464" fmla="*/ 1437550 h 1958042"/>
              <a:gd name="connsiteX465" fmla="*/ 1487121 w 1970434"/>
              <a:gd name="connsiteY465" fmla="*/ 1446844 h 1958042"/>
              <a:gd name="connsiteX466" fmla="*/ 1484023 w 1970434"/>
              <a:gd name="connsiteY466" fmla="*/ 1400372 h 1958042"/>
              <a:gd name="connsiteX467" fmla="*/ 1508808 w 1970434"/>
              <a:gd name="connsiteY467" fmla="*/ 1440648 h 1958042"/>
              <a:gd name="connsiteX468" fmla="*/ 1056475 w 1970434"/>
              <a:gd name="connsiteY468" fmla="*/ 1428255 h 1958042"/>
              <a:gd name="connsiteX469" fmla="*/ 985218 w 1970434"/>
              <a:gd name="connsiteY469" fmla="*/ 1409666 h 1958042"/>
              <a:gd name="connsiteX470" fmla="*/ 935647 w 1970434"/>
              <a:gd name="connsiteY470" fmla="*/ 1422059 h 1958042"/>
              <a:gd name="connsiteX471" fmla="*/ 991414 w 1970434"/>
              <a:gd name="connsiteY471" fmla="*/ 1400372 h 1958042"/>
              <a:gd name="connsiteX472" fmla="*/ 1056475 w 1970434"/>
              <a:gd name="connsiteY472" fmla="*/ 1428255 h 1958042"/>
              <a:gd name="connsiteX473" fmla="*/ 731168 w 1970434"/>
              <a:gd name="connsiteY473" fmla="*/ 1406568 h 1958042"/>
              <a:gd name="connsiteX474" fmla="*/ 700186 w 1970434"/>
              <a:gd name="connsiteY474" fmla="*/ 1400372 h 1958042"/>
              <a:gd name="connsiteX475" fmla="*/ 731168 w 1970434"/>
              <a:gd name="connsiteY475" fmla="*/ 1406568 h 1958042"/>
              <a:gd name="connsiteX476" fmla="*/ 418253 w 1970434"/>
              <a:gd name="connsiteY476" fmla="*/ 1397274 h 1958042"/>
              <a:gd name="connsiteX477" fmla="*/ 405860 w 1970434"/>
              <a:gd name="connsiteY477" fmla="*/ 1422059 h 1958042"/>
              <a:gd name="connsiteX478" fmla="*/ 405860 w 1970434"/>
              <a:gd name="connsiteY478" fmla="*/ 1434452 h 1958042"/>
              <a:gd name="connsiteX479" fmla="*/ 412056 w 1970434"/>
              <a:gd name="connsiteY479" fmla="*/ 1440648 h 1958042"/>
              <a:gd name="connsiteX480" fmla="*/ 430645 w 1970434"/>
              <a:gd name="connsiteY480" fmla="*/ 1431354 h 1958042"/>
              <a:gd name="connsiteX481" fmla="*/ 405860 w 1970434"/>
              <a:gd name="connsiteY481" fmla="*/ 1471630 h 1958042"/>
              <a:gd name="connsiteX482" fmla="*/ 384173 w 1970434"/>
              <a:gd name="connsiteY482" fmla="*/ 1434452 h 1958042"/>
              <a:gd name="connsiteX483" fmla="*/ 402762 w 1970434"/>
              <a:gd name="connsiteY483" fmla="*/ 1397274 h 1958042"/>
              <a:gd name="connsiteX484" fmla="*/ 418253 w 1970434"/>
              <a:gd name="connsiteY484" fmla="*/ 1397274 h 1958042"/>
              <a:gd name="connsiteX485" fmla="*/ 1267151 w 1970434"/>
              <a:gd name="connsiteY485" fmla="*/ 1391077 h 1958042"/>
              <a:gd name="connsiteX486" fmla="*/ 1254758 w 1970434"/>
              <a:gd name="connsiteY486" fmla="*/ 1394176 h 1958042"/>
              <a:gd name="connsiteX487" fmla="*/ 1251660 w 1970434"/>
              <a:gd name="connsiteY487" fmla="*/ 1387979 h 1958042"/>
              <a:gd name="connsiteX488" fmla="*/ 1267151 w 1970434"/>
              <a:gd name="connsiteY488" fmla="*/ 1391077 h 1958042"/>
              <a:gd name="connsiteX489" fmla="*/ 560768 w 1970434"/>
              <a:gd name="connsiteY489" fmla="*/ 1418961 h 1958042"/>
              <a:gd name="connsiteX490" fmla="*/ 560768 w 1970434"/>
              <a:gd name="connsiteY490" fmla="*/ 1434452 h 1958042"/>
              <a:gd name="connsiteX491" fmla="*/ 526689 w 1970434"/>
              <a:gd name="connsiteY491" fmla="*/ 1446844 h 1958042"/>
              <a:gd name="connsiteX492" fmla="*/ 505001 w 1970434"/>
              <a:gd name="connsiteY492" fmla="*/ 1400372 h 1958042"/>
              <a:gd name="connsiteX493" fmla="*/ 532885 w 1970434"/>
              <a:gd name="connsiteY493" fmla="*/ 1384881 h 1958042"/>
              <a:gd name="connsiteX494" fmla="*/ 560768 w 1970434"/>
              <a:gd name="connsiteY494" fmla="*/ 1418961 h 1958042"/>
              <a:gd name="connsiteX495" fmla="*/ 309817 w 1970434"/>
              <a:gd name="connsiteY495" fmla="*/ 1440648 h 1958042"/>
              <a:gd name="connsiteX496" fmla="*/ 297424 w 1970434"/>
              <a:gd name="connsiteY496" fmla="*/ 1443746 h 1958042"/>
              <a:gd name="connsiteX497" fmla="*/ 269541 w 1970434"/>
              <a:gd name="connsiteY497" fmla="*/ 1409666 h 1958042"/>
              <a:gd name="connsiteX498" fmla="*/ 306719 w 1970434"/>
              <a:gd name="connsiteY498" fmla="*/ 1384881 h 1958042"/>
              <a:gd name="connsiteX499" fmla="*/ 309817 w 1970434"/>
              <a:gd name="connsiteY499" fmla="*/ 1440648 h 1958042"/>
              <a:gd name="connsiteX500" fmla="*/ 1570771 w 1970434"/>
              <a:gd name="connsiteY500" fmla="*/ 1446844 h 1958042"/>
              <a:gd name="connsiteX501" fmla="*/ 1542888 w 1970434"/>
              <a:gd name="connsiteY501" fmla="*/ 1415863 h 1958042"/>
              <a:gd name="connsiteX502" fmla="*/ 1567673 w 1970434"/>
              <a:gd name="connsiteY502" fmla="*/ 1403470 h 1958042"/>
              <a:gd name="connsiteX503" fmla="*/ 1555281 w 1970434"/>
              <a:gd name="connsiteY503" fmla="*/ 1369390 h 1958042"/>
              <a:gd name="connsiteX504" fmla="*/ 1583164 w 1970434"/>
              <a:gd name="connsiteY504" fmla="*/ 1412765 h 1958042"/>
              <a:gd name="connsiteX505" fmla="*/ 1570771 w 1970434"/>
              <a:gd name="connsiteY505" fmla="*/ 1446844 h 1958042"/>
              <a:gd name="connsiteX506" fmla="*/ 467823 w 1970434"/>
              <a:gd name="connsiteY506" fmla="*/ 1387979 h 1958042"/>
              <a:gd name="connsiteX507" fmla="*/ 483314 w 1970434"/>
              <a:gd name="connsiteY507" fmla="*/ 1381783 h 1958042"/>
              <a:gd name="connsiteX508" fmla="*/ 452333 w 1970434"/>
              <a:gd name="connsiteY508" fmla="*/ 1428255 h 1958042"/>
              <a:gd name="connsiteX509" fmla="*/ 433744 w 1970434"/>
              <a:gd name="connsiteY509" fmla="*/ 1387979 h 1958042"/>
              <a:gd name="connsiteX510" fmla="*/ 449234 w 1970434"/>
              <a:gd name="connsiteY510" fmla="*/ 1369390 h 1958042"/>
              <a:gd name="connsiteX511" fmla="*/ 467823 w 1970434"/>
              <a:gd name="connsiteY511" fmla="*/ 1387979 h 1958042"/>
              <a:gd name="connsiteX512" fmla="*/ 1465434 w 1970434"/>
              <a:gd name="connsiteY512" fmla="*/ 1363194 h 1958042"/>
              <a:gd name="connsiteX513" fmla="*/ 1465434 w 1970434"/>
              <a:gd name="connsiteY513" fmla="*/ 1400372 h 1958042"/>
              <a:gd name="connsiteX514" fmla="*/ 1440648 w 1970434"/>
              <a:gd name="connsiteY514" fmla="*/ 1425157 h 1958042"/>
              <a:gd name="connsiteX515" fmla="*/ 1415863 w 1970434"/>
              <a:gd name="connsiteY515" fmla="*/ 1409666 h 1958042"/>
              <a:gd name="connsiteX516" fmla="*/ 1418961 w 1970434"/>
              <a:gd name="connsiteY516" fmla="*/ 1394176 h 1958042"/>
              <a:gd name="connsiteX517" fmla="*/ 1428256 w 1970434"/>
              <a:gd name="connsiteY517" fmla="*/ 1403470 h 1958042"/>
              <a:gd name="connsiteX518" fmla="*/ 1437550 w 1970434"/>
              <a:gd name="connsiteY518" fmla="*/ 1403470 h 1958042"/>
              <a:gd name="connsiteX519" fmla="*/ 1440648 w 1970434"/>
              <a:gd name="connsiteY519" fmla="*/ 1378685 h 1958042"/>
              <a:gd name="connsiteX520" fmla="*/ 1415863 w 1970434"/>
              <a:gd name="connsiteY520" fmla="*/ 1375587 h 1958042"/>
              <a:gd name="connsiteX521" fmla="*/ 1446845 w 1970434"/>
              <a:gd name="connsiteY521" fmla="*/ 1363194 h 1958042"/>
              <a:gd name="connsiteX522" fmla="*/ 1465434 w 1970434"/>
              <a:gd name="connsiteY522" fmla="*/ 1363194 h 1958042"/>
              <a:gd name="connsiteX523" fmla="*/ 226166 w 1970434"/>
              <a:gd name="connsiteY523" fmla="*/ 1487121 h 1958042"/>
              <a:gd name="connsiteX524" fmla="*/ 226166 w 1970434"/>
              <a:gd name="connsiteY524" fmla="*/ 1536691 h 1958042"/>
              <a:gd name="connsiteX525" fmla="*/ 123927 w 1970434"/>
              <a:gd name="connsiteY525" fmla="*/ 1397274 h 1958042"/>
              <a:gd name="connsiteX526" fmla="*/ 123927 w 1970434"/>
              <a:gd name="connsiteY526" fmla="*/ 1360096 h 1958042"/>
              <a:gd name="connsiteX527" fmla="*/ 226166 w 1970434"/>
              <a:gd name="connsiteY527" fmla="*/ 1487121 h 1958042"/>
              <a:gd name="connsiteX528" fmla="*/ 1700894 w 1970434"/>
              <a:gd name="connsiteY528" fmla="*/ 1397274 h 1958042"/>
              <a:gd name="connsiteX529" fmla="*/ 1688502 w 1970434"/>
              <a:gd name="connsiteY529" fmla="*/ 1425157 h 1958042"/>
              <a:gd name="connsiteX530" fmla="*/ 1657520 w 1970434"/>
              <a:gd name="connsiteY530" fmla="*/ 1406568 h 1958042"/>
              <a:gd name="connsiteX531" fmla="*/ 1660618 w 1970434"/>
              <a:gd name="connsiteY531" fmla="*/ 1394176 h 1958042"/>
              <a:gd name="connsiteX532" fmla="*/ 1679207 w 1970434"/>
              <a:gd name="connsiteY532" fmla="*/ 1403470 h 1958042"/>
              <a:gd name="connsiteX533" fmla="*/ 1682305 w 1970434"/>
              <a:gd name="connsiteY533" fmla="*/ 1394176 h 1958042"/>
              <a:gd name="connsiteX534" fmla="*/ 1660618 w 1970434"/>
              <a:gd name="connsiteY534" fmla="*/ 1381783 h 1958042"/>
              <a:gd name="connsiteX535" fmla="*/ 1660618 w 1970434"/>
              <a:gd name="connsiteY535" fmla="*/ 1356998 h 1958042"/>
              <a:gd name="connsiteX536" fmla="*/ 1700894 w 1970434"/>
              <a:gd name="connsiteY536" fmla="*/ 1397274 h 1958042"/>
              <a:gd name="connsiteX537" fmla="*/ 216872 w 1970434"/>
              <a:gd name="connsiteY537" fmla="*/ 1391077 h 1958042"/>
              <a:gd name="connsiteX538" fmla="*/ 192086 w 1970434"/>
              <a:gd name="connsiteY538" fmla="*/ 1356998 h 1958042"/>
              <a:gd name="connsiteX539" fmla="*/ 216872 w 1970434"/>
              <a:gd name="connsiteY539" fmla="*/ 1391077 h 1958042"/>
              <a:gd name="connsiteX540" fmla="*/ 1267151 w 1970434"/>
              <a:gd name="connsiteY540" fmla="*/ 1353899 h 1958042"/>
              <a:gd name="connsiteX541" fmla="*/ 1248562 w 1970434"/>
              <a:gd name="connsiteY541" fmla="*/ 1375587 h 1958042"/>
              <a:gd name="connsiteX542" fmla="*/ 1270249 w 1970434"/>
              <a:gd name="connsiteY542" fmla="*/ 1366292 h 1958042"/>
              <a:gd name="connsiteX543" fmla="*/ 1245464 w 1970434"/>
              <a:gd name="connsiteY543" fmla="*/ 1381783 h 1958042"/>
              <a:gd name="connsiteX544" fmla="*/ 1217580 w 1970434"/>
              <a:gd name="connsiteY544" fmla="*/ 1375587 h 1958042"/>
              <a:gd name="connsiteX545" fmla="*/ 1177304 w 1970434"/>
              <a:gd name="connsiteY545" fmla="*/ 1409666 h 1958042"/>
              <a:gd name="connsiteX546" fmla="*/ 1189697 w 1970434"/>
              <a:gd name="connsiteY546" fmla="*/ 1437550 h 1958042"/>
              <a:gd name="connsiteX547" fmla="*/ 1177304 w 1970434"/>
              <a:gd name="connsiteY547" fmla="*/ 1459237 h 1958042"/>
              <a:gd name="connsiteX548" fmla="*/ 1140126 w 1970434"/>
              <a:gd name="connsiteY548" fmla="*/ 1437550 h 1958042"/>
              <a:gd name="connsiteX549" fmla="*/ 1239267 w 1970434"/>
              <a:gd name="connsiteY549" fmla="*/ 1353899 h 1958042"/>
              <a:gd name="connsiteX550" fmla="*/ 1267151 w 1970434"/>
              <a:gd name="connsiteY550" fmla="*/ 1353899 h 1958042"/>
              <a:gd name="connsiteX551" fmla="*/ 1003807 w 1970434"/>
              <a:gd name="connsiteY551" fmla="*/ 1353899 h 1958042"/>
              <a:gd name="connsiteX552" fmla="*/ 1010003 w 1970434"/>
              <a:gd name="connsiteY552" fmla="*/ 1378685 h 1958042"/>
              <a:gd name="connsiteX553" fmla="*/ 1006905 w 1970434"/>
              <a:gd name="connsiteY553" fmla="*/ 1384881 h 1958042"/>
              <a:gd name="connsiteX554" fmla="*/ 982119 w 1970434"/>
              <a:gd name="connsiteY554" fmla="*/ 1384881 h 1958042"/>
              <a:gd name="connsiteX555" fmla="*/ 982119 w 1970434"/>
              <a:gd name="connsiteY555" fmla="*/ 1353899 h 1958042"/>
              <a:gd name="connsiteX556" fmla="*/ 1003807 w 1970434"/>
              <a:gd name="connsiteY556" fmla="*/ 1353899 h 1958042"/>
              <a:gd name="connsiteX557" fmla="*/ 1313623 w 1970434"/>
              <a:gd name="connsiteY557" fmla="*/ 1369390 h 1958042"/>
              <a:gd name="connsiteX558" fmla="*/ 1304329 w 1970434"/>
              <a:gd name="connsiteY558" fmla="*/ 1397274 h 1958042"/>
              <a:gd name="connsiteX559" fmla="*/ 1310525 w 1970434"/>
              <a:gd name="connsiteY559" fmla="*/ 1363194 h 1958042"/>
              <a:gd name="connsiteX560" fmla="*/ 1282642 w 1970434"/>
              <a:gd name="connsiteY560" fmla="*/ 1356998 h 1958042"/>
              <a:gd name="connsiteX561" fmla="*/ 1310525 w 1970434"/>
              <a:gd name="connsiteY561" fmla="*/ 1350801 h 1958042"/>
              <a:gd name="connsiteX562" fmla="*/ 1313623 w 1970434"/>
              <a:gd name="connsiteY562" fmla="*/ 1369390 h 1958042"/>
              <a:gd name="connsiteX563" fmla="*/ 1059574 w 1970434"/>
              <a:gd name="connsiteY563" fmla="*/ 1350801 h 1958042"/>
              <a:gd name="connsiteX564" fmla="*/ 1044083 w 1970434"/>
              <a:gd name="connsiteY564" fmla="*/ 1394176 h 1958042"/>
              <a:gd name="connsiteX565" fmla="*/ 1022396 w 1970434"/>
              <a:gd name="connsiteY565" fmla="*/ 1378685 h 1958042"/>
              <a:gd name="connsiteX566" fmla="*/ 1034788 w 1970434"/>
              <a:gd name="connsiteY566" fmla="*/ 1347703 h 1958042"/>
              <a:gd name="connsiteX567" fmla="*/ 1059574 w 1970434"/>
              <a:gd name="connsiteY567" fmla="*/ 1350801 h 1958042"/>
              <a:gd name="connsiteX568" fmla="*/ 362486 w 1970434"/>
              <a:gd name="connsiteY568" fmla="*/ 1347703 h 1958042"/>
              <a:gd name="connsiteX569" fmla="*/ 334602 w 1970434"/>
              <a:gd name="connsiteY569" fmla="*/ 1400372 h 1958042"/>
              <a:gd name="connsiteX570" fmla="*/ 340799 w 1970434"/>
              <a:gd name="connsiteY570" fmla="*/ 1403470 h 1958042"/>
              <a:gd name="connsiteX571" fmla="*/ 353191 w 1970434"/>
              <a:gd name="connsiteY571" fmla="*/ 1397274 h 1958042"/>
              <a:gd name="connsiteX572" fmla="*/ 356289 w 1970434"/>
              <a:gd name="connsiteY572" fmla="*/ 1409666 h 1958042"/>
              <a:gd name="connsiteX573" fmla="*/ 334602 w 1970434"/>
              <a:gd name="connsiteY573" fmla="*/ 1428255 h 1958042"/>
              <a:gd name="connsiteX574" fmla="*/ 328406 w 1970434"/>
              <a:gd name="connsiteY574" fmla="*/ 1397274 h 1958042"/>
              <a:gd name="connsiteX575" fmla="*/ 353191 w 1970434"/>
              <a:gd name="connsiteY575" fmla="*/ 1347703 h 1958042"/>
              <a:gd name="connsiteX576" fmla="*/ 362486 w 1970434"/>
              <a:gd name="connsiteY576" fmla="*/ 1347703 h 1958042"/>
              <a:gd name="connsiteX577" fmla="*/ 1533593 w 1970434"/>
              <a:gd name="connsiteY577" fmla="*/ 1366292 h 1958042"/>
              <a:gd name="connsiteX578" fmla="*/ 1524299 w 1970434"/>
              <a:gd name="connsiteY578" fmla="*/ 1403470 h 1958042"/>
              <a:gd name="connsiteX579" fmla="*/ 1487121 w 1970434"/>
              <a:gd name="connsiteY579" fmla="*/ 1356998 h 1958042"/>
              <a:gd name="connsiteX580" fmla="*/ 1508808 w 1970434"/>
              <a:gd name="connsiteY580" fmla="*/ 1369390 h 1958042"/>
              <a:gd name="connsiteX581" fmla="*/ 1508808 w 1970434"/>
              <a:gd name="connsiteY581" fmla="*/ 1347703 h 1958042"/>
              <a:gd name="connsiteX582" fmla="*/ 1527397 w 1970434"/>
              <a:gd name="connsiteY582" fmla="*/ 1344605 h 1958042"/>
              <a:gd name="connsiteX583" fmla="*/ 1533593 w 1970434"/>
              <a:gd name="connsiteY583" fmla="*/ 1366292 h 1958042"/>
              <a:gd name="connsiteX584" fmla="*/ 1183500 w 1970434"/>
              <a:gd name="connsiteY584" fmla="*/ 1347703 h 1958042"/>
              <a:gd name="connsiteX585" fmla="*/ 1093653 w 1970434"/>
              <a:gd name="connsiteY585" fmla="*/ 1443746 h 1958042"/>
              <a:gd name="connsiteX586" fmla="*/ 1168009 w 1970434"/>
              <a:gd name="connsiteY586" fmla="*/ 1344605 h 1958042"/>
              <a:gd name="connsiteX587" fmla="*/ 1183500 w 1970434"/>
              <a:gd name="connsiteY587" fmla="*/ 1347703 h 1958042"/>
              <a:gd name="connsiteX588" fmla="*/ 418253 w 1970434"/>
              <a:gd name="connsiteY588" fmla="*/ 1360096 h 1958042"/>
              <a:gd name="connsiteX589" fmla="*/ 418253 w 1970434"/>
              <a:gd name="connsiteY589" fmla="*/ 1369390 h 1958042"/>
              <a:gd name="connsiteX590" fmla="*/ 374878 w 1970434"/>
              <a:gd name="connsiteY590" fmla="*/ 1394176 h 1958042"/>
              <a:gd name="connsiteX591" fmla="*/ 371780 w 1970434"/>
              <a:gd name="connsiteY591" fmla="*/ 1381783 h 1958042"/>
              <a:gd name="connsiteX592" fmla="*/ 384173 w 1970434"/>
              <a:gd name="connsiteY592" fmla="*/ 1341507 h 1958042"/>
              <a:gd name="connsiteX593" fmla="*/ 418253 w 1970434"/>
              <a:gd name="connsiteY593" fmla="*/ 1360096 h 1958042"/>
              <a:gd name="connsiteX594" fmla="*/ 1118439 w 1970434"/>
              <a:gd name="connsiteY594" fmla="*/ 1332212 h 1958042"/>
              <a:gd name="connsiteX595" fmla="*/ 1118439 w 1970434"/>
              <a:gd name="connsiteY595" fmla="*/ 1338409 h 1958042"/>
              <a:gd name="connsiteX596" fmla="*/ 1078163 w 1970434"/>
              <a:gd name="connsiteY596" fmla="*/ 1415863 h 1958042"/>
              <a:gd name="connsiteX597" fmla="*/ 1065770 w 1970434"/>
              <a:gd name="connsiteY597" fmla="*/ 1412765 h 1958042"/>
              <a:gd name="connsiteX598" fmla="*/ 1065770 w 1970434"/>
              <a:gd name="connsiteY598" fmla="*/ 1387979 h 1958042"/>
              <a:gd name="connsiteX599" fmla="*/ 1102948 w 1970434"/>
              <a:gd name="connsiteY599" fmla="*/ 1332212 h 1958042"/>
              <a:gd name="connsiteX600" fmla="*/ 1118439 w 1970434"/>
              <a:gd name="connsiteY600" fmla="*/ 1332212 h 1958042"/>
              <a:gd name="connsiteX601" fmla="*/ 1861999 w 1970434"/>
              <a:gd name="connsiteY601" fmla="*/ 1341507 h 1958042"/>
              <a:gd name="connsiteX602" fmla="*/ 1818625 w 1970434"/>
              <a:gd name="connsiteY602" fmla="*/ 1468532 h 1958042"/>
              <a:gd name="connsiteX603" fmla="*/ 1809330 w 1970434"/>
              <a:gd name="connsiteY603" fmla="*/ 1465433 h 1958042"/>
              <a:gd name="connsiteX604" fmla="*/ 1759760 w 1970434"/>
              <a:gd name="connsiteY604" fmla="*/ 1496415 h 1958042"/>
              <a:gd name="connsiteX605" fmla="*/ 1759760 w 1970434"/>
              <a:gd name="connsiteY605" fmla="*/ 1449943 h 1958042"/>
              <a:gd name="connsiteX606" fmla="*/ 1858901 w 1970434"/>
              <a:gd name="connsiteY606" fmla="*/ 1326016 h 1958042"/>
              <a:gd name="connsiteX607" fmla="*/ 1861999 w 1970434"/>
              <a:gd name="connsiteY607" fmla="*/ 1341507 h 1958042"/>
              <a:gd name="connsiteX608" fmla="*/ 963530 w 1970434"/>
              <a:gd name="connsiteY608" fmla="*/ 1363194 h 1958042"/>
              <a:gd name="connsiteX609" fmla="*/ 963530 w 1970434"/>
              <a:gd name="connsiteY609" fmla="*/ 1387979 h 1958042"/>
              <a:gd name="connsiteX610" fmla="*/ 938745 w 1970434"/>
              <a:gd name="connsiteY610" fmla="*/ 1391077 h 1958042"/>
              <a:gd name="connsiteX611" fmla="*/ 923254 w 1970434"/>
              <a:gd name="connsiteY611" fmla="*/ 1341507 h 1958042"/>
              <a:gd name="connsiteX612" fmla="*/ 923254 w 1970434"/>
              <a:gd name="connsiteY612" fmla="*/ 1326016 h 1958042"/>
              <a:gd name="connsiteX613" fmla="*/ 963530 w 1970434"/>
              <a:gd name="connsiteY613" fmla="*/ 1363194 h 1958042"/>
              <a:gd name="connsiteX614" fmla="*/ 1762858 w 1970434"/>
              <a:gd name="connsiteY614" fmla="*/ 1369390 h 1958042"/>
              <a:gd name="connsiteX615" fmla="*/ 1793839 w 1970434"/>
              <a:gd name="connsiteY615" fmla="*/ 1322918 h 1958042"/>
              <a:gd name="connsiteX616" fmla="*/ 1762858 w 1970434"/>
              <a:gd name="connsiteY616" fmla="*/ 1369390 h 1958042"/>
              <a:gd name="connsiteX617" fmla="*/ 1638931 w 1970434"/>
              <a:gd name="connsiteY617" fmla="*/ 1366292 h 1958042"/>
              <a:gd name="connsiteX618" fmla="*/ 1638931 w 1970434"/>
              <a:gd name="connsiteY618" fmla="*/ 1397274 h 1958042"/>
              <a:gd name="connsiteX619" fmla="*/ 1629637 w 1970434"/>
              <a:gd name="connsiteY619" fmla="*/ 1397274 h 1958042"/>
              <a:gd name="connsiteX620" fmla="*/ 1611048 w 1970434"/>
              <a:gd name="connsiteY620" fmla="*/ 1375587 h 1958042"/>
              <a:gd name="connsiteX621" fmla="*/ 1632735 w 1970434"/>
              <a:gd name="connsiteY621" fmla="*/ 1375587 h 1958042"/>
              <a:gd name="connsiteX622" fmla="*/ 1604851 w 1970434"/>
              <a:gd name="connsiteY622" fmla="*/ 1322918 h 1958042"/>
              <a:gd name="connsiteX623" fmla="*/ 1638931 w 1970434"/>
              <a:gd name="connsiteY623" fmla="*/ 1366292 h 1958042"/>
              <a:gd name="connsiteX624" fmla="*/ 715677 w 1970434"/>
              <a:gd name="connsiteY624" fmla="*/ 1341507 h 1958042"/>
              <a:gd name="connsiteX625" fmla="*/ 836505 w 1970434"/>
              <a:gd name="connsiteY625" fmla="*/ 1434452 h 1958042"/>
              <a:gd name="connsiteX626" fmla="*/ 793131 w 1970434"/>
              <a:gd name="connsiteY626" fmla="*/ 1462335 h 1958042"/>
              <a:gd name="connsiteX627" fmla="*/ 790033 w 1970434"/>
              <a:gd name="connsiteY627" fmla="*/ 1449943 h 1958042"/>
              <a:gd name="connsiteX628" fmla="*/ 799327 w 1970434"/>
              <a:gd name="connsiteY628" fmla="*/ 1418961 h 1958042"/>
              <a:gd name="connsiteX629" fmla="*/ 765248 w 1970434"/>
              <a:gd name="connsiteY629" fmla="*/ 1384881 h 1958042"/>
              <a:gd name="connsiteX630" fmla="*/ 734266 w 1970434"/>
              <a:gd name="connsiteY630" fmla="*/ 1397274 h 1958042"/>
              <a:gd name="connsiteX631" fmla="*/ 678499 w 1970434"/>
              <a:gd name="connsiteY631" fmla="*/ 1363194 h 1958042"/>
              <a:gd name="connsiteX632" fmla="*/ 669204 w 1970434"/>
              <a:gd name="connsiteY632" fmla="*/ 1378685 h 1958042"/>
              <a:gd name="connsiteX633" fmla="*/ 697088 w 1970434"/>
              <a:gd name="connsiteY633" fmla="*/ 1397274 h 1958042"/>
              <a:gd name="connsiteX634" fmla="*/ 678499 w 1970434"/>
              <a:gd name="connsiteY634" fmla="*/ 1397274 h 1958042"/>
              <a:gd name="connsiteX635" fmla="*/ 675401 w 1970434"/>
              <a:gd name="connsiteY635" fmla="*/ 1403470 h 1958042"/>
              <a:gd name="connsiteX636" fmla="*/ 724971 w 1970434"/>
              <a:gd name="connsiteY636" fmla="*/ 1422059 h 1958042"/>
              <a:gd name="connsiteX637" fmla="*/ 697088 w 1970434"/>
              <a:gd name="connsiteY637" fmla="*/ 1446844 h 1958042"/>
              <a:gd name="connsiteX638" fmla="*/ 790033 w 1970434"/>
              <a:gd name="connsiteY638" fmla="*/ 1499513 h 1958042"/>
              <a:gd name="connsiteX639" fmla="*/ 765248 w 1970434"/>
              <a:gd name="connsiteY639" fmla="*/ 1502611 h 1958042"/>
              <a:gd name="connsiteX640" fmla="*/ 703284 w 1970434"/>
              <a:gd name="connsiteY640" fmla="*/ 1471630 h 1958042"/>
              <a:gd name="connsiteX641" fmla="*/ 690892 w 1970434"/>
              <a:gd name="connsiteY641" fmla="*/ 1437550 h 1958042"/>
              <a:gd name="connsiteX642" fmla="*/ 663008 w 1970434"/>
              <a:gd name="connsiteY642" fmla="*/ 1384881 h 1958042"/>
              <a:gd name="connsiteX643" fmla="*/ 672303 w 1970434"/>
              <a:gd name="connsiteY643" fmla="*/ 1353899 h 1958042"/>
              <a:gd name="connsiteX644" fmla="*/ 647517 w 1970434"/>
              <a:gd name="connsiteY644" fmla="*/ 1341507 h 1958042"/>
              <a:gd name="connsiteX645" fmla="*/ 663008 w 1970434"/>
              <a:gd name="connsiteY645" fmla="*/ 1322918 h 1958042"/>
              <a:gd name="connsiteX646" fmla="*/ 715677 w 1970434"/>
              <a:gd name="connsiteY646" fmla="*/ 1341507 h 1958042"/>
              <a:gd name="connsiteX647" fmla="*/ 768346 w 1970434"/>
              <a:gd name="connsiteY647" fmla="*/ 1322918 h 1958042"/>
              <a:gd name="connsiteX648" fmla="*/ 774542 w 1970434"/>
              <a:gd name="connsiteY648" fmla="*/ 1319820 h 1958042"/>
              <a:gd name="connsiteX649" fmla="*/ 768346 w 1970434"/>
              <a:gd name="connsiteY649" fmla="*/ 1322918 h 1958042"/>
              <a:gd name="connsiteX650" fmla="*/ 1595557 w 1970434"/>
              <a:gd name="connsiteY650" fmla="*/ 1369390 h 1958042"/>
              <a:gd name="connsiteX651" fmla="*/ 1549084 w 1970434"/>
              <a:gd name="connsiteY651" fmla="*/ 1341507 h 1958042"/>
              <a:gd name="connsiteX652" fmla="*/ 1552182 w 1970434"/>
              <a:gd name="connsiteY652" fmla="*/ 1329114 h 1958042"/>
              <a:gd name="connsiteX653" fmla="*/ 1570771 w 1970434"/>
              <a:gd name="connsiteY653" fmla="*/ 1341507 h 1958042"/>
              <a:gd name="connsiteX654" fmla="*/ 1573870 w 1970434"/>
              <a:gd name="connsiteY654" fmla="*/ 1313623 h 1958042"/>
              <a:gd name="connsiteX655" fmla="*/ 1595557 w 1970434"/>
              <a:gd name="connsiteY655" fmla="*/ 1350801 h 1958042"/>
              <a:gd name="connsiteX656" fmla="*/ 1595557 w 1970434"/>
              <a:gd name="connsiteY656" fmla="*/ 1369390 h 1958042"/>
              <a:gd name="connsiteX657" fmla="*/ 882978 w 1970434"/>
              <a:gd name="connsiteY657" fmla="*/ 1425157 h 1958042"/>
              <a:gd name="connsiteX658" fmla="*/ 882978 w 1970434"/>
              <a:gd name="connsiteY658" fmla="*/ 1449943 h 1958042"/>
              <a:gd name="connsiteX659" fmla="*/ 833407 w 1970434"/>
              <a:gd name="connsiteY659" fmla="*/ 1409666 h 1958042"/>
              <a:gd name="connsiteX660" fmla="*/ 786935 w 1970434"/>
              <a:gd name="connsiteY660" fmla="*/ 1338409 h 1958042"/>
              <a:gd name="connsiteX661" fmla="*/ 805524 w 1970434"/>
              <a:gd name="connsiteY661" fmla="*/ 1307427 h 1958042"/>
              <a:gd name="connsiteX662" fmla="*/ 882978 w 1970434"/>
              <a:gd name="connsiteY662" fmla="*/ 1425157 h 1958042"/>
              <a:gd name="connsiteX663" fmla="*/ 511198 w 1970434"/>
              <a:gd name="connsiteY663" fmla="*/ 1332212 h 1958042"/>
              <a:gd name="connsiteX664" fmla="*/ 486412 w 1970434"/>
              <a:gd name="connsiteY664" fmla="*/ 1316721 h 1958042"/>
              <a:gd name="connsiteX665" fmla="*/ 486412 w 1970434"/>
              <a:gd name="connsiteY665" fmla="*/ 1307427 h 1958042"/>
              <a:gd name="connsiteX666" fmla="*/ 511198 w 1970434"/>
              <a:gd name="connsiteY666" fmla="*/ 1332212 h 1958042"/>
              <a:gd name="connsiteX667" fmla="*/ 1242366 w 1970434"/>
              <a:gd name="connsiteY667" fmla="*/ 1332212 h 1958042"/>
              <a:gd name="connsiteX668" fmla="*/ 1329114 w 1970434"/>
              <a:gd name="connsiteY668" fmla="*/ 1329114 h 1958042"/>
              <a:gd name="connsiteX669" fmla="*/ 1276445 w 1970434"/>
              <a:gd name="connsiteY669" fmla="*/ 1341507 h 1958042"/>
              <a:gd name="connsiteX670" fmla="*/ 1257856 w 1970434"/>
              <a:gd name="connsiteY670" fmla="*/ 1335310 h 1958042"/>
              <a:gd name="connsiteX671" fmla="*/ 1239267 w 1970434"/>
              <a:gd name="connsiteY671" fmla="*/ 1344605 h 1958042"/>
              <a:gd name="connsiteX672" fmla="*/ 1226875 w 1970434"/>
              <a:gd name="connsiteY672" fmla="*/ 1335310 h 1958042"/>
              <a:gd name="connsiteX673" fmla="*/ 1220678 w 1970434"/>
              <a:gd name="connsiteY673" fmla="*/ 1341507 h 1958042"/>
              <a:gd name="connsiteX674" fmla="*/ 1198991 w 1970434"/>
              <a:gd name="connsiteY674" fmla="*/ 1335310 h 1958042"/>
              <a:gd name="connsiteX675" fmla="*/ 1192795 w 1970434"/>
              <a:gd name="connsiteY675" fmla="*/ 1329114 h 1958042"/>
              <a:gd name="connsiteX676" fmla="*/ 1177304 w 1970434"/>
              <a:gd name="connsiteY676" fmla="*/ 1338409 h 1958042"/>
              <a:gd name="connsiteX677" fmla="*/ 1158715 w 1970434"/>
              <a:gd name="connsiteY677" fmla="*/ 1326016 h 1958042"/>
              <a:gd name="connsiteX678" fmla="*/ 1118439 w 1970434"/>
              <a:gd name="connsiteY678" fmla="*/ 1310525 h 1958042"/>
              <a:gd name="connsiteX679" fmla="*/ 1099850 w 1970434"/>
              <a:gd name="connsiteY679" fmla="*/ 1310525 h 1958042"/>
              <a:gd name="connsiteX680" fmla="*/ 1087457 w 1970434"/>
              <a:gd name="connsiteY680" fmla="*/ 1332212 h 1958042"/>
              <a:gd name="connsiteX681" fmla="*/ 1071966 w 1970434"/>
              <a:gd name="connsiteY681" fmla="*/ 1329114 h 1958042"/>
              <a:gd name="connsiteX682" fmla="*/ 1090555 w 1970434"/>
              <a:gd name="connsiteY682" fmla="*/ 1322918 h 1958042"/>
              <a:gd name="connsiteX683" fmla="*/ 1084359 w 1970434"/>
              <a:gd name="connsiteY683" fmla="*/ 1319820 h 1958042"/>
              <a:gd name="connsiteX684" fmla="*/ 1099850 w 1970434"/>
              <a:gd name="connsiteY684" fmla="*/ 1304329 h 1958042"/>
              <a:gd name="connsiteX685" fmla="*/ 1242366 w 1970434"/>
              <a:gd name="connsiteY685" fmla="*/ 1332212 h 1958042"/>
              <a:gd name="connsiteX686" fmla="*/ 1350801 w 1970434"/>
              <a:gd name="connsiteY686" fmla="*/ 1332212 h 1958042"/>
              <a:gd name="connsiteX687" fmla="*/ 1341507 w 1970434"/>
              <a:gd name="connsiteY687" fmla="*/ 1326016 h 1958042"/>
              <a:gd name="connsiteX688" fmla="*/ 1397274 w 1970434"/>
              <a:gd name="connsiteY688" fmla="*/ 1301231 h 1958042"/>
              <a:gd name="connsiteX689" fmla="*/ 1350801 w 1970434"/>
              <a:gd name="connsiteY689" fmla="*/ 1332212 h 1958042"/>
              <a:gd name="connsiteX690" fmla="*/ 1459237 w 1970434"/>
              <a:gd name="connsiteY690" fmla="*/ 1316721 h 1958042"/>
              <a:gd name="connsiteX691" fmla="*/ 1484023 w 1970434"/>
              <a:gd name="connsiteY691" fmla="*/ 1291936 h 1958042"/>
              <a:gd name="connsiteX692" fmla="*/ 1459237 w 1970434"/>
              <a:gd name="connsiteY692" fmla="*/ 1316721 h 1958042"/>
              <a:gd name="connsiteX693" fmla="*/ 641321 w 1970434"/>
              <a:gd name="connsiteY693" fmla="*/ 1295034 h 1958042"/>
              <a:gd name="connsiteX694" fmla="*/ 625830 w 1970434"/>
              <a:gd name="connsiteY694" fmla="*/ 1316721 h 1958042"/>
              <a:gd name="connsiteX695" fmla="*/ 622732 w 1970434"/>
              <a:gd name="connsiteY695" fmla="*/ 1310525 h 1958042"/>
              <a:gd name="connsiteX696" fmla="*/ 635125 w 1970434"/>
              <a:gd name="connsiteY696" fmla="*/ 1291936 h 1958042"/>
              <a:gd name="connsiteX697" fmla="*/ 641321 w 1970434"/>
              <a:gd name="connsiteY697" fmla="*/ 1295034 h 1958042"/>
              <a:gd name="connsiteX698" fmla="*/ 446136 w 1970434"/>
              <a:gd name="connsiteY698" fmla="*/ 1319820 h 1958042"/>
              <a:gd name="connsiteX699" fmla="*/ 436842 w 1970434"/>
              <a:gd name="connsiteY699" fmla="*/ 1313623 h 1958042"/>
              <a:gd name="connsiteX700" fmla="*/ 436842 w 1970434"/>
              <a:gd name="connsiteY700" fmla="*/ 1291936 h 1958042"/>
              <a:gd name="connsiteX701" fmla="*/ 446136 w 1970434"/>
              <a:gd name="connsiteY701" fmla="*/ 1319820 h 1958042"/>
              <a:gd name="connsiteX702" fmla="*/ 325308 w 1970434"/>
              <a:gd name="connsiteY702" fmla="*/ 1310525 h 1958042"/>
              <a:gd name="connsiteX703" fmla="*/ 356289 w 1970434"/>
              <a:gd name="connsiteY703" fmla="*/ 1313623 h 1958042"/>
              <a:gd name="connsiteX704" fmla="*/ 312915 w 1970434"/>
              <a:gd name="connsiteY704" fmla="*/ 1356998 h 1958042"/>
              <a:gd name="connsiteX705" fmla="*/ 309817 w 1970434"/>
              <a:gd name="connsiteY705" fmla="*/ 1335310 h 1958042"/>
              <a:gd name="connsiteX706" fmla="*/ 331504 w 1970434"/>
              <a:gd name="connsiteY706" fmla="*/ 1291936 h 1958042"/>
              <a:gd name="connsiteX707" fmla="*/ 325308 w 1970434"/>
              <a:gd name="connsiteY707" fmla="*/ 1310525 h 1958042"/>
              <a:gd name="connsiteX708" fmla="*/ 294326 w 1970434"/>
              <a:gd name="connsiteY708" fmla="*/ 1366292 h 1958042"/>
              <a:gd name="connsiteX709" fmla="*/ 257148 w 1970434"/>
              <a:gd name="connsiteY709" fmla="*/ 1384881 h 1958042"/>
              <a:gd name="connsiteX710" fmla="*/ 241657 w 1970434"/>
              <a:gd name="connsiteY710" fmla="*/ 1356998 h 1958042"/>
              <a:gd name="connsiteX711" fmla="*/ 294326 w 1970434"/>
              <a:gd name="connsiteY711" fmla="*/ 1291936 h 1958042"/>
              <a:gd name="connsiteX712" fmla="*/ 294326 w 1970434"/>
              <a:gd name="connsiteY712" fmla="*/ 1366292 h 1958042"/>
              <a:gd name="connsiteX713" fmla="*/ 1412765 w 1970434"/>
              <a:gd name="connsiteY713" fmla="*/ 1298132 h 1958042"/>
              <a:gd name="connsiteX714" fmla="*/ 1403470 w 1970434"/>
              <a:gd name="connsiteY714" fmla="*/ 1295034 h 1958042"/>
              <a:gd name="connsiteX715" fmla="*/ 1409667 w 1970434"/>
              <a:gd name="connsiteY715" fmla="*/ 1288838 h 1958042"/>
              <a:gd name="connsiteX716" fmla="*/ 1412765 w 1970434"/>
              <a:gd name="connsiteY716" fmla="*/ 1298132 h 1958042"/>
              <a:gd name="connsiteX717" fmla="*/ 910861 w 1970434"/>
              <a:gd name="connsiteY717" fmla="*/ 1276445 h 1958042"/>
              <a:gd name="connsiteX718" fmla="*/ 1040985 w 1970434"/>
              <a:gd name="connsiteY718" fmla="*/ 1329114 h 1958042"/>
              <a:gd name="connsiteX719" fmla="*/ 1059574 w 1970434"/>
              <a:gd name="connsiteY719" fmla="*/ 1329114 h 1958042"/>
              <a:gd name="connsiteX720" fmla="*/ 1059574 w 1970434"/>
              <a:gd name="connsiteY720" fmla="*/ 1338409 h 1958042"/>
              <a:gd name="connsiteX721" fmla="*/ 957334 w 1970434"/>
              <a:gd name="connsiteY721" fmla="*/ 1338409 h 1958042"/>
              <a:gd name="connsiteX722" fmla="*/ 957334 w 1970434"/>
              <a:gd name="connsiteY722" fmla="*/ 1322918 h 1958042"/>
              <a:gd name="connsiteX723" fmla="*/ 941843 w 1970434"/>
              <a:gd name="connsiteY723" fmla="*/ 1329114 h 1958042"/>
              <a:gd name="connsiteX724" fmla="*/ 907763 w 1970434"/>
              <a:gd name="connsiteY724" fmla="*/ 1276445 h 1958042"/>
              <a:gd name="connsiteX725" fmla="*/ 910861 w 1970434"/>
              <a:gd name="connsiteY725" fmla="*/ 1276445 h 1958042"/>
              <a:gd name="connsiteX726" fmla="*/ 1530495 w 1970434"/>
              <a:gd name="connsiteY726" fmla="*/ 1298132 h 1958042"/>
              <a:gd name="connsiteX727" fmla="*/ 1521201 w 1970434"/>
              <a:gd name="connsiteY727" fmla="*/ 1298132 h 1958042"/>
              <a:gd name="connsiteX728" fmla="*/ 1533593 w 1970434"/>
              <a:gd name="connsiteY728" fmla="*/ 1273347 h 1958042"/>
              <a:gd name="connsiteX729" fmla="*/ 1530495 w 1970434"/>
              <a:gd name="connsiteY729" fmla="*/ 1298132 h 1958042"/>
              <a:gd name="connsiteX730" fmla="*/ 1431354 w 1970434"/>
              <a:gd name="connsiteY730" fmla="*/ 1285740 h 1958042"/>
              <a:gd name="connsiteX731" fmla="*/ 1412765 w 1970434"/>
              <a:gd name="connsiteY731" fmla="*/ 1285740 h 1958042"/>
              <a:gd name="connsiteX732" fmla="*/ 1425157 w 1970434"/>
              <a:gd name="connsiteY732" fmla="*/ 1270249 h 1958042"/>
              <a:gd name="connsiteX733" fmla="*/ 1431354 w 1970434"/>
              <a:gd name="connsiteY733" fmla="*/ 1285740 h 1958042"/>
              <a:gd name="connsiteX734" fmla="*/ 768346 w 1970434"/>
              <a:gd name="connsiteY734" fmla="*/ 1335310 h 1958042"/>
              <a:gd name="connsiteX735" fmla="*/ 718775 w 1970434"/>
              <a:gd name="connsiteY735" fmla="*/ 1338409 h 1958042"/>
              <a:gd name="connsiteX736" fmla="*/ 709481 w 1970434"/>
              <a:gd name="connsiteY736" fmla="*/ 1322918 h 1958042"/>
              <a:gd name="connsiteX737" fmla="*/ 703284 w 1970434"/>
              <a:gd name="connsiteY737" fmla="*/ 1332212 h 1958042"/>
              <a:gd name="connsiteX738" fmla="*/ 700186 w 1970434"/>
              <a:gd name="connsiteY738" fmla="*/ 1322918 h 1958042"/>
              <a:gd name="connsiteX739" fmla="*/ 678499 w 1970434"/>
              <a:gd name="connsiteY739" fmla="*/ 1313623 h 1958042"/>
              <a:gd name="connsiteX740" fmla="*/ 666106 w 1970434"/>
              <a:gd name="connsiteY740" fmla="*/ 1295034 h 1958042"/>
              <a:gd name="connsiteX741" fmla="*/ 644419 w 1970434"/>
              <a:gd name="connsiteY741" fmla="*/ 1270249 h 1958042"/>
              <a:gd name="connsiteX742" fmla="*/ 768346 w 1970434"/>
              <a:gd name="connsiteY742" fmla="*/ 1335310 h 1958042"/>
              <a:gd name="connsiteX743" fmla="*/ 185890 w 1970434"/>
              <a:gd name="connsiteY743" fmla="*/ 1332212 h 1958042"/>
              <a:gd name="connsiteX744" fmla="*/ 130123 w 1970434"/>
              <a:gd name="connsiteY744" fmla="*/ 1326016 h 1958042"/>
              <a:gd name="connsiteX745" fmla="*/ 164203 w 1970434"/>
              <a:gd name="connsiteY745" fmla="*/ 1270249 h 1958042"/>
              <a:gd name="connsiteX746" fmla="*/ 185890 w 1970434"/>
              <a:gd name="connsiteY746" fmla="*/ 1332212 h 1958042"/>
              <a:gd name="connsiteX747" fmla="*/ 1719483 w 1970434"/>
              <a:gd name="connsiteY747" fmla="*/ 1335310 h 1958042"/>
              <a:gd name="connsiteX748" fmla="*/ 1716385 w 1970434"/>
              <a:gd name="connsiteY748" fmla="*/ 1363194 h 1958042"/>
              <a:gd name="connsiteX749" fmla="*/ 1673011 w 1970434"/>
              <a:gd name="connsiteY749" fmla="*/ 1310525 h 1958042"/>
              <a:gd name="connsiteX750" fmla="*/ 1666815 w 1970434"/>
              <a:gd name="connsiteY750" fmla="*/ 1267151 h 1958042"/>
              <a:gd name="connsiteX751" fmla="*/ 1719483 w 1970434"/>
              <a:gd name="connsiteY751" fmla="*/ 1335310 h 1958042"/>
              <a:gd name="connsiteX752" fmla="*/ 1654422 w 1970434"/>
              <a:gd name="connsiteY752" fmla="*/ 1304329 h 1958042"/>
              <a:gd name="connsiteX753" fmla="*/ 1651324 w 1970434"/>
              <a:gd name="connsiteY753" fmla="*/ 1329114 h 1958042"/>
              <a:gd name="connsiteX754" fmla="*/ 1607949 w 1970434"/>
              <a:gd name="connsiteY754" fmla="*/ 1291936 h 1958042"/>
              <a:gd name="connsiteX755" fmla="*/ 1632735 w 1970434"/>
              <a:gd name="connsiteY755" fmla="*/ 1291936 h 1958042"/>
              <a:gd name="connsiteX756" fmla="*/ 1632735 w 1970434"/>
              <a:gd name="connsiteY756" fmla="*/ 1264052 h 1958042"/>
              <a:gd name="connsiteX757" fmla="*/ 1654422 w 1970434"/>
              <a:gd name="connsiteY757" fmla="*/ 1304329 h 1958042"/>
              <a:gd name="connsiteX758" fmla="*/ 1759760 w 1970434"/>
              <a:gd name="connsiteY758" fmla="*/ 1288838 h 1958042"/>
              <a:gd name="connsiteX759" fmla="*/ 1753563 w 1970434"/>
              <a:gd name="connsiteY759" fmla="*/ 1316721 h 1958042"/>
              <a:gd name="connsiteX760" fmla="*/ 1744269 w 1970434"/>
              <a:gd name="connsiteY760" fmla="*/ 1254758 h 1958042"/>
              <a:gd name="connsiteX761" fmla="*/ 1759760 w 1970434"/>
              <a:gd name="connsiteY761" fmla="*/ 1288838 h 1958042"/>
              <a:gd name="connsiteX762" fmla="*/ 278835 w 1970434"/>
              <a:gd name="connsiteY762" fmla="*/ 1260954 h 1958042"/>
              <a:gd name="connsiteX763" fmla="*/ 303621 w 1970434"/>
              <a:gd name="connsiteY763" fmla="*/ 1254758 h 1958042"/>
              <a:gd name="connsiteX764" fmla="*/ 309817 w 1970434"/>
              <a:gd name="connsiteY764" fmla="*/ 1260954 h 1958042"/>
              <a:gd name="connsiteX765" fmla="*/ 244755 w 1970434"/>
              <a:gd name="connsiteY765" fmla="*/ 1304329 h 1958042"/>
              <a:gd name="connsiteX766" fmla="*/ 266442 w 1970434"/>
              <a:gd name="connsiteY766" fmla="*/ 1254758 h 1958042"/>
              <a:gd name="connsiteX767" fmla="*/ 278835 w 1970434"/>
              <a:gd name="connsiteY767" fmla="*/ 1260954 h 1958042"/>
              <a:gd name="connsiteX768" fmla="*/ 1443746 w 1970434"/>
              <a:gd name="connsiteY768" fmla="*/ 1264052 h 1958042"/>
              <a:gd name="connsiteX769" fmla="*/ 1428256 w 1970434"/>
              <a:gd name="connsiteY769" fmla="*/ 1267151 h 1958042"/>
              <a:gd name="connsiteX770" fmla="*/ 1443746 w 1970434"/>
              <a:gd name="connsiteY770" fmla="*/ 1245463 h 1958042"/>
              <a:gd name="connsiteX771" fmla="*/ 1443746 w 1970434"/>
              <a:gd name="connsiteY771" fmla="*/ 1264052 h 1958042"/>
              <a:gd name="connsiteX772" fmla="*/ 1846508 w 1970434"/>
              <a:gd name="connsiteY772" fmla="*/ 1285740 h 1958042"/>
              <a:gd name="connsiteX773" fmla="*/ 1846508 w 1970434"/>
              <a:gd name="connsiteY773" fmla="*/ 1295034 h 1958042"/>
              <a:gd name="connsiteX774" fmla="*/ 1796938 w 1970434"/>
              <a:gd name="connsiteY774" fmla="*/ 1298132 h 1958042"/>
              <a:gd name="connsiteX775" fmla="*/ 1812428 w 1970434"/>
              <a:gd name="connsiteY775" fmla="*/ 1242365 h 1958042"/>
              <a:gd name="connsiteX776" fmla="*/ 1846508 w 1970434"/>
              <a:gd name="connsiteY776" fmla="*/ 1285740 h 1958042"/>
              <a:gd name="connsiteX777" fmla="*/ 1682305 w 1970434"/>
              <a:gd name="connsiteY777" fmla="*/ 1236169 h 1958042"/>
              <a:gd name="connsiteX778" fmla="*/ 1691600 w 1970434"/>
              <a:gd name="connsiteY778" fmla="*/ 1229973 h 1958042"/>
              <a:gd name="connsiteX779" fmla="*/ 1716385 w 1970434"/>
              <a:gd name="connsiteY779" fmla="*/ 1273347 h 1958042"/>
              <a:gd name="connsiteX780" fmla="*/ 1657520 w 1970434"/>
              <a:gd name="connsiteY780" fmla="*/ 1242365 h 1958042"/>
              <a:gd name="connsiteX781" fmla="*/ 1660618 w 1970434"/>
              <a:gd name="connsiteY781" fmla="*/ 1226874 h 1958042"/>
              <a:gd name="connsiteX782" fmla="*/ 1682305 w 1970434"/>
              <a:gd name="connsiteY782" fmla="*/ 1236169 h 1958042"/>
              <a:gd name="connsiteX783" fmla="*/ 1453041 w 1970434"/>
              <a:gd name="connsiteY783" fmla="*/ 1229973 h 1958042"/>
              <a:gd name="connsiteX784" fmla="*/ 1471630 w 1970434"/>
              <a:gd name="connsiteY784" fmla="*/ 1198991 h 1958042"/>
              <a:gd name="connsiteX785" fmla="*/ 1453041 w 1970434"/>
              <a:gd name="connsiteY785" fmla="*/ 1229973 h 1958042"/>
              <a:gd name="connsiteX786" fmla="*/ 545278 w 1970434"/>
              <a:gd name="connsiteY786" fmla="*/ 1360096 h 1958042"/>
              <a:gd name="connsiteX787" fmla="*/ 517394 w 1970434"/>
              <a:gd name="connsiteY787" fmla="*/ 1363194 h 1958042"/>
              <a:gd name="connsiteX788" fmla="*/ 294326 w 1970434"/>
              <a:gd name="connsiteY788" fmla="*/ 1198991 h 1958042"/>
              <a:gd name="connsiteX789" fmla="*/ 545278 w 1970434"/>
              <a:gd name="connsiteY789" fmla="*/ 1360096 h 1958042"/>
              <a:gd name="connsiteX790" fmla="*/ 638223 w 1970434"/>
              <a:gd name="connsiteY790" fmla="*/ 1245463 h 1958042"/>
              <a:gd name="connsiteX791" fmla="*/ 638223 w 1970434"/>
              <a:gd name="connsiteY791" fmla="*/ 1267151 h 1958042"/>
              <a:gd name="connsiteX792" fmla="*/ 610339 w 1970434"/>
              <a:gd name="connsiteY792" fmla="*/ 1208285 h 1958042"/>
              <a:gd name="connsiteX793" fmla="*/ 601045 w 1970434"/>
              <a:gd name="connsiteY793" fmla="*/ 1208285 h 1958042"/>
              <a:gd name="connsiteX794" fmla="*/ 594848 w 1970434"/>
              <a:gd name="connsiteY794" fmla="*/ 1214482 h 1958042"/>
              <a:gd name="connsiteX795" fmla="*/ 585554 w 1970434"/>
              <a:gd name="connsiteY795" fmla="*/ 1208285 h 1958042"/>
              <a:gd name="connsiteX796" fmla="*/ 585554 w 1970434"/>
              <a:gd name="connsiteY796" fmla="*/ 1223776 h 1958042"/>
              <a:gd name="connsiteX797" fmla="*/ 551474 w 1970434"/>
              <a:gd name="connsiteY797" fmla="*/ 1226874 h 1958042"/>
              <a:gd name="connsiteX798" fmla="*/ 535983 w 1970434"/>
              <a:gd name="connsiteY798" fmla="*/ 1220678 h 1958042"/>
              <a:gd name="connsiteX799" fmla="*/ 508100 w 1970434"/>
              <a:gd name="connsiteY799" fmla="*/ 1226874 h 1958042"/>
              <a:gd name="connsiteX800" fmla="*/ 452333 w 1970434"/>
              <a:gd name="connsiteY800" fmla="*/ 1198991 h 1958042"/>
              <a:gd name="connsiteX801" fmla="*/ 529787 w 1970434"/>
              <a:gd name="connsiteY801" fmla="*/ 1214482 h 1958042"/>
              <a:gd name="connsiteX802" fmla="*/ 616536 w 1970434"/>
              <a:gd name="connsiteY802" fmla="*/ 1192795 h 1958042"/>
              <a:gd name="connsiteX803" fmla="*/ 638223 w 1970434"/>
              <a:gd name="connsiteY803" fmla="*/ 1245463 h 1958042"/>
              <a:gd name="connsiteX804" fmla="*/ 1459237 w 1970434"/>
              <a:gd name="connsiteY804" fmla="*/ 1344605 h 1958042"/>
              <a:gd name="connsiteX805" fmla="*/ 1412765 w 1970434"/>
              <a:gd name="connsiteY805" fmla="*/ 1344605 h 1958042"/>
              <a:gd name="connsiteX806" fmla="*/ 1418961 w 1970434"/>
              <a:gd name="connsiteY806" fmla="*/ 1335310 h 1958042"/>
              <a:gd name="connsiteX807" fmla="*/ 1459237 w 1970434"/>
              <a:gd name="connsiteY807" fmla="*/ 1335310 h 1958042"/>
              <a:gd name="connsiteX808" fmla="*/ 1515004 w 1970434"/>
              <a:gd name="connsiteY808" fmla="*/ 1319820 h 1958042"/>
              <a:gd name="connsiteX809" fmla="*/ 1660618 w 1970434"/>
              <a:gd name="connsiteY809" fmla="*/ 1186598 h 1958042"/>
              <a:gd name="connsiteX810" fmla="*/ 1459237 w 1970434"/>
              <a:gd name="connsiteY810" fmla="*/ 1344605 h 1958042"/>
              <a:gd name="connsiteX811" fmla="*/ 1710189 w 1970434"/>
              <a:gd name="connsiteY811" fmla="*/ 1192795 h 1958042"/>
              <a:gd name="connsiteX812" fmla="*/ 1710189 w 1970434"/>
              <a:gd name="connsiteY812" fmla="*/ 1214482 h 1958042"/>
              <a:gd name="connsiteX813" fmla="*/ 1676109 w 1970434"/>
              <a:gd name="connsiteY813" fmla="*/ 1195893 h 1958042"/>
              <a:gd name="connsiteX814" fmla="*/ 1682305 w 1970434"/>
              <a:gd name="connsiteY814" fmla="*/ 1180402 h 1958042"/>
              <a:gd name="connsiteX815" fmla="*/ 1710189 w 1970434"/>
              <a:gd name="connsiteY815" fmla="*/ 1192795 h 1958042"/>
              <a:gd name="connsiteX816" fmla="*/ 424449 w 1970434"/>
              <a:gd name="connsiteY816" fmla="*/ 1168009 h 1958042"/>
              <a:gd name="connsiteX817" fmla="*/ 532885 w 1970434"/>
              <a:gd name="connsiteY817" fmla="*/ 1239267 h 1958042"/>
              <a:gd name="connsiteX818" fmla="*/ 604143 w 1970434"/>
              <a:gd name="connsiteY818" fmla="*/ 1223776 h 1958042"/>
              <a:gd name="connsiteX819" fmla="*/ 607241 w 1970434"/>
              <a:gd name="connsiteY819" fmla="*/ 1242365 h 1958042"/>
              <a:gd name="connsiteX820" fmla="*/ 601045 w 1970434"/>
              <a:gd name="connsiteY820" fmla="*/ 1267151 h 1958042"/>
              <a:gd name="connsiteX821" fmla="*/ 576259 w 1970434"/>
              <a:gd name="connsiteY821" fmla="*/ 1276445 h 1958042"/>
              <a:gd name="connsiteX822" fmla="*/ 545278 w 1970434"/>
              <a:gd name="connsiteY822" fmla="*/ 1316721 h 1958042"/>
              <a:gd name="connsiteX823" fmla="*/ 535983 w 1970434"/>
              <a:gd name="connsiteY823" fmla="*/ 1316721 h 1958042"/>
              <a:gd name="connsiteX824" fmla="*/ 532885 w 1970434"/>
              <a:gd name="connsiteY824" fmla="*/ 1301231 h 1958042"/>
              <a:gd name="connsiteX825" fmla="*/ 551474 w 1970434"/>
              <a:gd name="connsiteY825" fmla="*/ 1254758 h 1958042"/>
              <a:gd name="connsiteX826" fmla="*/ 532885 w 1970434"/>
              <a:gd name="connsiteY826" fmla="*/ 1251660 h 1958042"/>
              <a:gd name="connsiteX827" fmla="*/ 489511 w 1970434"/>
              <a:gd name="connsiteY827" fmla="*/ 1279543 h 1958042"/>
              <a:gd name="connsiteX828" fmla="*/ 449234 w 1970434"/>
              <a:gd name="connsiteY828" fmla="*/ 1260954 h 1958042"/>
              <a:gd name="connsiteX829" fmla="*/ 427547 w 1970434"/>
              <a:gd name="connsiteY829" fmla="*/ 1267151 h 1958042"/>
              <a:gd name="connsiteX830" fmla="*/ 371780 w 1970434"/>
              <a:gd name="connsiteY830" fmla="*/ 1239267 h 1958042"/>
              <a:gd name="connsiteX831" fmla="*/ 362486 w 1970434"/>
              <a:gd name="connsiteY831" fmla="*/ 1239267 h 1958042"/>
              <a:gd name="connsiteX832" fmla="*/ 359388 w 1970434"/>
              <a:gd name="connsiteY832" fmla="*/ 1220678 h 1958042"/>
              <a:gd name="connsiteX833" fmla="*/ 405860 w 1970434"/>
              <a:gd name="connsiteY833" fmla="*/ 1168009 h 1958042"/>
              <a:gd name="connsiteX834" fmla="*/ 424449 w 1970434"/>
              <a:gd name="connsiteY834" fmla="*/ 1168009 h 1958042"/>
              <a:gd name="connsiteX835" fmla="*/ 281933 w 1970434"/>
              <a:gd name="connsiteY835" fmla="*/ 1214482 h 1958042"/>
              <a:gd name="connsiteX836" fmla="*/ 250952 w 1970434"/>
              <a:gd name="connsiteY836" fmla="*/ 1242365 h 1958042"/>
              <a:gd name="connsiteX837" fmla="*/ 247853 w 1970434"/>
              <a:gd name="connsiteY837" fmla="*/ 1229973 h 1958042"/>
              <a:gd name="connsiteX838" fmla="*/ 275737 w 1970434"/>
              <a:gd name="connsiteY838" fmla="*/ 1205187 h 1958042"/>
              <a:gd name="connsiteX839" fmla="*/ 275737 w 1970434"/>
              <a:gd name="connsiteY839" fmla="*/ 1192795 h 1958042"/>
              <a:gd name="connsiteX840" fmla="*/ 260246 w 1970434"/>
              <a:gd name="connsiteY840" fmla="*/ 1192795 h 1958042"/>
              <a:gd name="connsiteX841" fmla="*/ 260246 w 1970434"/>
              <a:gd name="connsiteY841" fmla="*/ 1183500 h 1958042"/>
              <a:gd name="connsiteX842" fmla="*/ 272639 w 1970434"/>
              <a:gd name="connsiteY842" fmla="*/ 1168009 h 1958042"/>
              <a:gd name="connsiteX843" fmla="*/ 281933 w 1970434"/>
              <a:gd name="connsiteY843" fmla="*/ 1214482 h 1958042"/>
              <a:gd name="connsiteX844" fmla="*/ 133221 w 1970434"/>
              <a:gd name="connsiteY844" fmla="*/ 1164911 h 1958042"/>
              <a:gd name="connsiteX845" fmla="*/ 148712 w 1970434"/>
              <a:gd name="connsiteY845" fmla="*/ 1223776 h 1958042"/>
              <a:gd name="connsiteX846" fmla="*/ 139418 w 1970434"/>
              <a:gd name="connsiteY846" fmla="*/ 1248562 h 1958042"/>
              <a:gd name="connsiteX847" fmla="*/ 80552 w 1970434"/>
              <a:gd name="connsiteY847" fmla="*/ 1192795 h 1958042"/>
              <a:gd name="connsiteX848" fmla="*/ 123927 w 1970434"/>
              <a:gd name="connsiteY848" fmla="*/ 1164911 h 1958042"/>
              <a:gd name="connsiteX849" fmla="*/ 133221 w 1970434"/>
              <a:gd name="connsiteY849" fmla="*/ 1164911 h 1958042"/>
              <a:gd name="connsiteX850" fmla="*/ 907763 w 1970434"/>
              <a:gd name="connsiteY850" fmla="*/ 1267151 h 1958042"/>
              <a:gd name="connsiteX851" fmla="*/ 901567 w 1970434"/>
              <a:gd name="connsiteY851" fmla="*/ 1273347 h 1958042"/>
              <a:gd name="connsiteX852" fmla="*/ 892272 w 1970434"/>
              <a:gd name="connsiteY852" fmla="*/ 1239267 h 1958042"/>
              <a:gd name="connsiteX853" fmla="*/ 876782 w 1970434"/>
              <a:gd name="connsiteY853" fmla="*/ 1205187 h 1958042"/>
              <a:gd name="connsiteX854" fmla="*/ 861291 w 1970434"/>
              <a:gd name="connsiteY854" fmla="*/ 1202089 h 1958042"/>
              <a:gd name="connsiteX855" fmla="*/ 870585 w 1970434"/>
              <a:gd name="connsiteY855" fmla="*/ 1198991 h 1958042"/>
              <a:gd name="connsiteX856" fmla="*/ 855094 w 1970434"/>
              <a:gd name="connsiteY856" fmla="*/ 1189696 h 1958042"/>
              <a:gd name="connsiteX857" fmla="*/ 861291 w 1970434"/>
              <a:gd name="connsiteY857" fmla="*/ 1171107 h 1958042"/>
              <a:gd name="connsiteX858" fmla="*/ 845800 w 1970434"/>
              <a:gd name="connsiteY858" fmla="*/ 1171107 h 1958042"/>
              <a:gd name="connsiteX859" fmla="*/ 855094 w 1970434"/>
              <a:gd name="connsiteY859" fmla="*/ 1161813 h 1958042"/>
              <a:gd name="connsiteX860" fmla="*/ 907763 w 1970434"/>
              <a:gd name="connsiteY860" fmla="*/ 1267151 h 1958042"/>
              <a:gd name="connsiteX861" fmla="*/ 443038 w 1970434"/>
              <a:gd name="connsiteY861" fmla="*/ 1183500 h 1958042"/>
              <a:gd name="connsiteX862" fmla="*/ 449234 w 1970434"/>
              <a:gd name="connsiteY862" fmla="*/ 1177304 h 1958042"/>
              <a:gd name="connsiteX863" fmla="*/ 452333 w 1970434"/>
              <a:gd name="connsiteY863" fmla="*/ 1183500 h 1958042"/>
              <a:gd name="connsiteX864" fmla="*/ 443038 w 1970434"/>
              <a:gd name="connsiteY864" fmla="*/ 1192795 h 1958042"/>
              <a:gd name="connsiteX865" fmla="*/ 433744 w 1970434"/>
              <a:gd name="connsiteY865" fmla="*/ 1168009 h 1958042"/>
              <a:gd name="connsiteX866" fmla="*/ 436842 w 1970434"/>
              <a:gd name="connsiteY866" fmla="*/ 1161813 h 1958042"/>
              <a:gd name="connsiteX867" fmla="*/ 443038 w 1970434"/>
              <a:gd name="connsiteY867" fmla="*/ 1183500 h 1958042"/>
              <a:gd name="connsiteX868" fmla="*/ 799327 w 1970434"/>
              <a:gd name="connsiteY868" fmla="*/ 1161813 h 1958042"/>
              <a:gd name="connsiteX869" fmla="*/ 799327 w 1970434"/>
              <a:gd name="connsiteY869" fmla="*/ 1186598 h 1958042"/>
              <a:gd name="connsiteX870" fmla="*/ 793131 w 1970434"/>
              <a:gd name="connsiteY870" fmla="*/ 1192795 h 1958042"/>
              <a:gd name="connsiteX871" fmla="*/ 802426 w 1970434"/>
              <a:gd name="connsiteY871" fmla="*/ 1205187 h 1958042"/>
              <a:gd name="connsiteX872" fmla="*/ 793131 w 1970434"/>
              <a:gd name="connsiteY872" fmla="*/ 1211384 h 1958042"/>
              <a:gd name="connsiteX873" fmla="*/ 802426 w 1970434"/>
              <a:gd name="connsiteY873" fmla="*/ 1223776 h 1958042"/>
              <a:gd name="connsiteX874" fmla="*/ 793131 w 1970434"/>
              <a:gd name="connsiteY874" fmla="*/ 1226874 h 1958042"/>
              <a:gd name="connsiteX875" fmla="*/ 802426 w 1970434"/>
              <a:gd name="connsiteY875" fmla="*/ 1248562 h 1958042"/>
              <a:gd name="connsiteX876" fmla="*/ 793131 w 1970434"/>
              <a:gd name="connsiteY876" fmla="*/ 1264052 h 1958042"/>
              <a:gd name="connsiteX877" fmla="*/ 802426 w 1970434"/>
              <a:gd name="connsiteY877" fmla="*/ 1276445 h 1958042"/>
              <a:gd name="connsiteX878" fmla="*/ 790033 w 1970434"/>
              <a:gd name="connsiteY878" fmla="*/ 1282641 h 1958042"/>
              <a:gd name="connsiteX879" fmla="*/ 802426 w 1970434"/>
              <a:gd name="connsiteY879" fmla="*/ 1298132 h 1958042"/>
              <a:gd name="connsiteX880" fmla="*/ 790033 w 1970434"/>
              <a:gd name="connsiteY880" fmla="*/ 1295034 h 1958042"/>
              <a:gd name="connsiteX881" fmla="*/ 783837 w 1970434"/>
              <a:gd name="connsiteY881" fmla="*/ 1301231 h 1958042"/>
              <a:gd name="connsiteX882" fmla="*/ 796229 w 1970434"/>
              <a:gd name="connsiteY882" fmla="*/ 1313623 h 1958042"/>
              <a:gd name="connsiteX883" fmla="*/ 777640 w 1970434"/>
              <a:gd name="connsiteY883" fmla="*/ 1313623 h 1958042"/>
              <a:gd name="connsiteX884" fmla="*/ 790033 w 1970434"/>
              <a:gd name="connsiteY884" fmla="*/ 1279543 h 1958042"/>
              <a:gd name="connsiteX885" fmla="*/ 793131 w 1970434"/>
              <a:gd name="connsiteY885" fmla="*/ 1158715 h 1958042"/>
              <a:gd name="connsiteX886" fmla="*/ 799327 w 1970434"/>
              <a:gd name="connsiteY886" fmla="*/ 1161813 h 1958042"/>
              <a:gd name="connsiteX887" fmla="*/ 371780 w 1970434"/>
              <a:gd name="connsiteY887" fmla="*/ 1161813 h 1958042"/>
              <a:gd name="connsiteX888" fmla="*/ 337700 w 1970434"/>
              <a:gd name="connsiteY888" fmla="*/ 1202089 h 1958042"/>
              <a:gd name="connsiteX889" fmla="*/ 328406 w 1970434"/>
              <a:gd name="connsiteY889" fmla="*/ 1208285 h 1958042"/>
              <a:gd name="connsiteX890" fmla="*/ 312915 w 1970434"/>
              <a:gd name="connsiteY890" fmla="*/ 1177304 h 1958042"/>
              <a:gd name="connsiteX891" fmla="*/ 353191 w 1970434"/>
              <a:gd name="connsiteY891" fmla="*/ 1158715 h 1958042"/>
              <a:gd name="connsiteX892" fmla="*/ 371780 w 1970434"/>
              <a:gd name="connsiteY892" fmla="*/ 1161813 h 1958042"/>
              <a:gd name="connsiteX893" fmla="*/ 1480924 w 1970434"/>
              <a:gd name="connsiteY893" fmla="*/ 1186598 h 1958042"/>
              <a:gd name="connsiteX894" fmla="*/ 1502612 w 1970434"/>
              <a:gd name="connsiteY894" fmla="*/ 1149420 h 1958042"/>
              <a:gd name="connsiteX895" fmla="*/ 1480924 w 1970434"/>
              <a:gd name="connsiteY895" fmla="*/ 1186598 h 1958042"/>
              <a:gd name="connsiteX896" fmla="*/ 1697796 w 1970434"/>
              <a:gd name="connsiteY896" fmla="*/ 1155617 h 1958042"/>
              <a:gd name="connsiteX897" fmla="*/ 1697796 w 1970434"/>
              <a:gd name="connsiteY897" fmla="*/ 1164911 h 1958042"/>
              <a:gd name="connsiteX898" fmla="*/ 1685404 w 1970434"/>
              <a:gd name="connsiteY898" fmla="*/ 1164911 h 1958042"/>
              <a:gd name="connsiteX899" fmla="*/ 1688502 w 1970434"/>
              <a:gd name="connsiteY899" fmla="*/ 1146322 h 1958042"/>
              <a:gd name="connsiteX900" fmla="*/ 1697796 w 1970434"/>
              <a:gd name="connsiteY900" fmla="*/ 1155617 h 1958042"/>
              <a:gd name="connsiteX901" fmla="*/ 842702 w 1970434"/>
              <a:gd name="connsiteY901" fmla="*/ 1155617 h 1958042"/>
              <a:gd name="connsiteX902" fmla="*/ 842702 w 1970434"/>
              <a:gd name="connsiteY902" fmla="*/ 1146322 h 1958042"/>
              <a:gd name="connsiteX903" fmla="*/ 842702 w 1970434"/>
              <a:gd name="connsiteY903" fmla="*/ 1155617 h 1958042"/>
              <a:gd name="connsiteX904" fmla="*/ 1601753 w 1970434"/>
              <a:gd name="connsiteY904" fmla="*/ 1183500 h 1958042"/>
              <a:gd name="connsiteX905" fmla="*/ 1598655 w 1970434"/>
              <a:gd name="connsiteY905" fmla="*/ 1220678 h 1958042"/>
              <a:gd name="connsiteX906" fmla="*/ 1545986 w 1970434"/>
              <a:gd name="connsiteY906" fmla="*/ 1248562 h 1958042"/>
              <a:gd name="connsiteX907" fmla="*/ 1521201 w 1970434"/>
              <a:gd name="connsiteY907" fmla="*/ 1242365 h 1958042"/>
              <a:gd name="connsiteX908" fmla="*/ 1477826 w 1970434"/>
              <a:gd name="connsiteY908" fmla="*/ 1257856 h 1958042"/>
              <a:gd name="connsiteX909" fmla="*/ 1462335 w 1970434"/>
              <a:gd name="connsiteY909" fmla="*/ 1245463 h 1958042"/>
              <a:gd name="connsiteX910" fmla="*/ 1536692 w 1970434"/>
              <a:gd name="connsiteY910" fmla="*/ 1143224 h 1958042"/>
              <a:gd name="connsiteX911" fmla="*/ 1601753 w 1970434"/>
              <a:gd name="connsiteY911" fmla="*/ 1183500 h 1958042"/>
              <a:gd name="connsiteX912" fmla="*/ 1648226 w 1970434"/>
              <a:gd name="connsiteY912" fmla="*/ 1146322 h 1958042"/>
              <a:gd name="connsiteX913" fmla="*/ 1635833 w 1970434"/>
              <a:gd name="connsiteY913" fmla="*/ 1183500 h 1958042"/>
              <a:gd name="connsiteX914" fmla="*/ 1589360 w 1970434"/>
              <a:gd name="connsiteY914" fmla="*/ 1146322 h 1958042"/>
              <a:gd name="connsiteX915" fmla="*/ 1611048 w 1970434"/>
              <a:gd name="connsiteY915" fmla="*/ 1137028 h 1958042"/>
              <a:gd name="connsiteX916" fmla="*/ 1648226 w 1970434"/>
              <a:gd name="connsiteY916" fmla="*/ 1146322 h 1958042"/>
              <a:gd name="connsiteX917" fmla="*/ 1852705 w 1970434"/>
              <a:gd name="connsiteY917" fmla="*/ 1133929 h 1958042"/>
              <a:gd name="connsiteX918" fmla="*/ 1883686 w 1970434"/>
              <a:gd name="connsiteY918" fmla="*/ 1149420 h 1958042"/>
              <a:gd name="connsiteX919" fmla="*/ 1883686 w 1970434"/>
              <a:gd name="connsiteY919" fmla="*/ 1155617 h 1958042"/>
              <a:gd name="connsiteX920" fmla="*/ 1827919 w 1970434"/>
              <a:gd name="connsiteY920" fmla="*/ 1202089 h 1958042"/>
              <a:gd name="connsiteX921" fmla="*/ 1827919 w 1970434"/>
              <a:gd name="connsiteY921" fmla="*/ 1183500 h 1958042"/>
              <a:gd name="connsiteX922" fmla="*/ 1840312 w 1970434"/>
              <a:gd name="connsiteY922" fmla="*/ 1133929 h 1958042"/>
              <a:gd name="connsiteX923" fmla="*/ 1852705 w 1970434"/>
              <a:gd name="connsiteY923" fmla="*/ 1133929 h 1958042"/>
              <a:gd name="connsiteX924" fmla="*/ 1518102 w 1970434"/>
              <a:gd name="connsiteY924" fmla="*/ 1146322 h 1958042"/>
              <a:gd name="connsiteX925" fmla="*/ 1505710 w 1970434"/>
              <a:gd name="connsiteY925" fmla="*/ 1146322 h 1958042"/>
              <a:gd name="connsiteX926" fmla="*/ 1515004 w 1970434"/>
              <a:gd name="connsiteY926" fmla="*/ 1133929 h 1958042"/>
              <a:gd name="connsiteX927" fmla="*/ 1518102 w 1970434"/>
              <a:gd name="connsiteY927" fmla="*/ 1146322 h 1958042"/>
              <a:gd name="connsiteX928" fmla="*/ 1096752 w 1970434"/>
              <a:gd name="connsiteY928" fmla="*/ 1137028 h 1958042"/>
              <a:gd name="connsiteX929" fmla="*/ 1090555 w 1970434"/>
              <a:gd name="connsiteY929" fmla="*/ 1130831 h 1958042"/>
              <a:gd name="connsiteX930" fmla="*/ 1096752 w 1970434"/>
              <a:gd name="connsiteY930" fmla="*/ 1127733 h 1958042"/>
              <a:gd name="connsiteX931" fmla="*/ 1096752 w 1970434"/>
              <a:gd name="connsiteY931" fmla="*/ 1137028 h 1958042"/>
              <a:gd name="connsiteX932" fmla="*/ 913960 w 1970434"/>
              <a:gd name="connsiteY932" fmla="*/ 1409666 h 1958042"/>
              <a:gd name="connsiteX933" fmla="*/ 907763 w 1970434"/>
              <a:gd name="connsiteY933" fmla="*/ 1415863 h 1958042"/>
              <a:gd name="connsiteX934" fmla="*/ 811720 w 1970434"/>
              <a:gd name="connsiteY934" fmla="*/ 1205187 h 1958042"/>
              <a:gd name="connsiteX935" fmla="*/ 814818 w 1970434"/>
              <a:gd name="connsiteY935" fmla="*/ 1121537 h 1958042"/>
              <a:gd name="connsiteX936" fmla="*/ 917058 w 1970434"/>
              <a:gd name="connsiteY936" fmla="*/ 1384881 h 1958042"/>
              <a:gd name="connsiteX937" fmla="*/ 913960 w 1970434"/>
              <a:gd name="connsiteY937" fmla="*/ 1409666 h 1958042"/>
              <a:gd name="connsiteX938" fmla="*/ 1524299 w 1970434"/>
              <a:gd name="connsiteY938" fmla="*/ 1133929 h 1958042"/>
              <a:gd name="connsiteX939" fmla="*/ 1518102 w 1970434"/>
              <a:gd name="connsiteY939" fmla="*/ 1130831 h 1958042"/>
              <a:gd name="connsiteX940" fmla="*/ 1527397 w 1970434"/>
              <a:gd name="connsiteY940" fmla="*/ 1118439 h 1958042"/>
              <a:gd name="connsiteX941" fmla="*/ 1524299 w 1970434"/>
              <a:gd name="connsiteY941" fmla="*/ 1133929 h 1958042"/>
              <a:gd name="connsiteX942" fmla="*/ 102240 w 1970434"/>
              <a:gd name="connsiteY942" fmla="*/ 1115340 h 1958042"/>
              <a:gd name="connsiteX943" fmla="*/ 120829 w 1970434"/>
              <a:gd name="connsiteY943" fmla="*/ 1121537 h 1958042"/>
              <a:gd name="connsiteX944" fmla="*/ 111534 w 1970434"/>
              <a:gd name="connsiteY944" fmla="*/ 1140126 h 1958042"/>
              <a:gd name="connsiteX945" fmla="*/ 127025 w 1970434"/>
              <a:gd name="connsiteY945" fmla="*/ 1133929 h 1958042"/>
              <a:gd name="connsiteX946" fmla="*/ 74356 w 1970434"/>
              <a:gd name="connsiteY946" fmla="*/ 1168009 h 1958042"/>
              <a:gd name="connsiteX947" fmla="*/ 61963 w 1970434"/>
              <a:gd name="connsiteY947" fmla="*/ 1140126 h 1958042"/>
              <a:gd name="connsiteX948" fmla="*/ 61963 w 1970434"/>
              <a:gd name="connsiteY948" fmla="*/ 1115340 h 1958042"/>
              <a:gd name="connsiteX949" fmla="*/ 102240 w 1970434"/>
              <a:gd name="connsiteY949" fmla="*/ 1115340 h 1958042"/>
              <a:gd name="connsiteX950" fmla="*/ 1096752 w 1970434"/>
              <a:gd name="connsiteY950" fmla="*/ 1118439 h 1958042"/>
              <a:gd name="connsiteX951" fmla="*/ 1084359 w 1970434"/>
              <a:gd name="connsiteY951" fmla="*/ 1118439 h 1958042"/>
              <a:gd name="connsiteX952" fmla="*/ 1096752 w 1970434"/>
              <a:gd name="connsiteY952" fmla="*/ 1109144 h 1958042"/>
              <a:gd name="connsiteX953" fmla="*/ 1096752 w 1970434"/>
              <a:gd name="connsiteY953" fmla="*/ 1118439 h 1958042"/>
              <a:gd name="connsiteX954" fmla="*/ 1316722 w 1970434"/>
              <a:gd name="connsiteY954" fmla="*/ 1099850 h 1958042"/>
              <a:gd name="connsiteX955" fmla="*/ 1264053 w 1970434"/>
              <a:gd name="connsiteY955" fmla="*/ 1130831 h 1958042"/>
              <a:gd name="connsiteX956" fmla="*/ 1239267 w 1970434"/>
              <a:gd name="connsiteY956" fmla="*/ 1118439 h 1958042"/>
              <a:gd name="connsiteX957" fmla="*/ 1254758 w 1970434"/>
              <a:gd name="connsiteY957" fmla="*/ 1121537 h 1958042"/>
              <a:gd name="connsiteX958" fmla="*/ 1304329 w 1970434"/>
              <a:gd name="connsiteY958" fmla="*/ 1099850 h 1958042"/>
              <a:gd name="connsiteX959" fmla="*/ 1316722 w 1970434"/>
              <a:gd name="connsiteY959" fmla="*/ 1099850 h 1958042"/>
              <a:gd name="connsiteX960" fmla="*/ 229264 w 1970434"/>
              <a:gd name="connsiteY960" fmla="*/ 1198991 h 1958042"/>
              <a:gd name="connsiteX961" fmla="*/ 269541 w 1970434"/>
              <a:gd name="connsiteY961" fmla="*/ 1099850 h 1958042"/>
              <a:gd name="connsiteX962" fmla="*/ 229264 w 1970434"/>
              <a:gd name="connsiteY962" fmla="*/ 1198991 h 1958042"/>
              <a:gd name="connsiteX963" fmla="*/ 1090555 w 1970434"/>
              <a:gd name="connsiteY963" fmla="*/ 1090555 h 1958042"/>
              <a:gd name="connsiteX964" fmla="*/ 1093653 w 1970434"/>
              <a:gd name="connsiteY964" fmla="*/ 1106046 h 1958042"/>
              <a:gd name="connsiteX965" fmla="*/ 1075064 w 1970434"/>
              <a:gd name="connsiteY965" fmla="*/ 1102948 h 1958042"/>
              <a:gd name="connsiteX966" fmla="*/ 1081261 w 1970434"/>
              <a:gd name="connsiteY966" fmla="*/ 1090555 h 1958042"/>
              <a:gd name="connsiteX967" fmla="*/ 1090555 w 1970434"/>
              <a:gd name="connsiteY967" fmla="*/ 1090555 h 1958042"/>
              <a:gd name="connsiteX968" fmla="*/ 328406 w 1970434"/>
              <a:gd name="connsiteY968" fmla="*/ 1115340 h 1958042"/>
              <a:gd name="connsiteX969" fmla="*/ 303621 w 1970434"/>
              <a:gd name="connsiteY969" fmla="*/ 1158715 h 1958042"/>
              <a:gd name="connsiteX970" fmla="*/ 294326 w 1970434"/>
              <a:gd name="connsiteY970" fmla="*/ 1158715 h 1958042"/>
              <a:gd name="connsiteX971" fmla="*/ 294326 w 1970434"/>
              <a:gd name="connsiteY971" fmla="*/ 1130831 h 1958042"/>
              <a:gd name="connsiteX972" fmla="*/ 319111 w 1970434"/>
              <a:gd name="connsiteY972" fmla="*/ 1090555 h 1958042"/>
              <a:gd name="connsiteX973" fmla="*/ 328406 w 1970434"/>
              <a:gd name="connsiteY973" fmla="*/ 1115340 h 1958042"/>
              <a:gd name="connsiteX974" fmla="*/ 1552182 w 1970434"/>
              <a:gd name="connsiteY974" fmla="*/ 1099850 h 1958042"/>
              <a:gd name="connsiteX975" fmla="*/ 1539790 w 1970434"/>
              <a:gd name="connsiteY975" fmla="*/ 1102948 h 1958042"/>
              <a:gd name="connsiteX976" fmla="*/ 1539790 w 1970434"/>
              <a:gd name="connsiteY976" fmla="*/ 1118439 h 1958042"/>
              <a:gd name="connsiteX977" fmla="*/ 1530495 w 1970434"/>
              <a:gd name="connsiteY977" fmla="*/ 1112242 h 1958042"/>
              <a:gd name="connsiteX978" fmla="*/ 1545986 w 1970434"/>
              <a:gd name="connsiteY978" fmla="*/ 1087457 h 1958042"/>
              <a:gd name="connsiteX979" fmla="*/ 1552182 w 1970434"/>
              <a:gd name="connsiteY979" fmla="*/ 1099850 h 1958042"/>
              <a:gd name="connsiteX980" fmla="*/ 1908472 w 1970434"/>
              <a:gd name="connsiteY980" fmla="*/ 1090555 h 1958042"/>
              <a:gd name="connsiteX981" fmla="*/ 1896079 w 1970434"/>
              <a:gd name="connsiteY981" fmla="*/ 1133929 h 1958042"/>
              <a:gd name="connsiteX982" fmla="*/ 1849607 w 1970434"/>
              <a:gd name="connsiteY982" fmla="*/ 1106046 h 1958042"/>
              <a:gd name="connsiteX983" fmla="*/ 1868196 w 1970434"/>
              <a:gd name="connsiteY983" fmla="*/ 1096751 h 1958042"/>
              <a:gd name="connsiteX984" fmla="*/ 1849607 w 1970434"/>
              <a:gd name="connsiteY984" fmla="*/ 1093653 h 1958042"/>
              <a:gd name="connsiteX985" fmla="*/ 1905374 w 1970434"/>
              <a:gd name="connsiteY985" fmla="*/ 1078162 h 1958042"/>
              <a:gd name="connsiteX986" fmla="*/ 1908472 w 1970434"/>
              <a:gd name="connsiteY986" fmla="*/ 1090555 h 1958042"/>
              <a:gd name="connsiteX987" fmla="*/ 353191 w 1970434"/>
              <a:gd name="connsiteY987" fmla="*/ 1078162 h 1958042"/>
              <a:gd name="connsiteX988" fmla="*/ 399664 w 1970434"/>
              <a:gd name="connsiteY988" fmla="*/ 1152518 h 1958042"/>
              <a:gd name="connsiteX989" fmla="*/ 346995 w 1970434"/>
              <a:gd name="connsiteY989" fmla="*/ 1140126 h 1958042"/>
              <a:gd name="connsiteX990" fmla="*/ 337700 w 1970434"/>
              <a:gd name="connsiteY990" fmla="*/ 1078162 h 1958042"/>
              <a:gd name="connsiteX991" fmla="*/ 353191 w 1970434"/>
              <a:gd name="connsiteY991" fmla="*/ 1078162 h 1958042"/>
              <a:gd name="connsiteX992" fmla="*/ 1747367 w 1970434"/>
              <a:gd name="connsiteY992" fmla="*/ 1164911 h 1958042"/>
              <a:gd name="connsiteX993" fmla="*/ 1741171 w 1970434"/>
              <a:gd name="connsiteY993" fmla="*/ 1198991 h 1958042"/>
              <a:gd name="connsiteX994" fmla="*/ 1682305 w 1970434"/>
              <a:gd name="connsiteY994" fmla="*/ 1075064 h 1958042"/>
              <a:gd name="connsiteX995" fmla="*/ 1747367 w 1970434"/>
              <a:gd name="connsiteY995" fmla="*/ 1164911 h 1958042"/>
              <a:gd name="connsiteX996" fmla="*/ 1651324 w 1970434"/>
              <a:gd name="connsiteY996" fmla="*/ 1084359 h 1958042"/>
              <a:gd name="connsiteX997" fmla="*/ 1666815 w 1970434"/>
              <a:gd name="connsiteY997" fmla="*/ 1115340 h 1958042"/>
              <a:gd name="connsiteX998" fmla="*/ 1663716 w 1970434"/>
              <a:gd name="connsiteY998" fmla="*/ 1130831 h 1958042"/>
              <a:gd name="connsiteX999" fmla="*/ 1654422 w 1970434"/>
              <a:gd name="connsiteY999" fmla="*/ 1133929 h 1958042"/>
              <a:gd name="connsiteX1000" fmla="*/ 1632735 w 1970434"/>
              <a:gd name="connsiteY1000" fmla="*/ 1109144 h 1958042"/>
              <a:gd name="connsiteX1001" fmla="*/ 1635833 w 1970434"/>
              <a:gd name="connsiteY1001" fmla="*/ 1068868 h 1958042"/>
              <a:gd name="connsiteX1002" fmla="*/ 1651324 w 1970434"/>
              <a:gd name="connsiteY1002" fmla="*/ 1084359 h 1958042"/>
              <a:gd name="connsiteX1003" fmla="*/ 1341507 w 1970434"/>
              <a:gd name="connsiteY1003" fmla="*/ 1068868 h 1958042"/>
              <a:gd name="connsiteX1004" fmla="*/ 1319820 w 1970434"/>
              <a:gd name="connsiteY1004" fmla="*/ 1096751 h 1958042"/>
              <a:gd name="connsiteX1005" fmla="*/ 1313623 w 1970434"/>
              <a:gd name="connsiteY1005" fmla="*/ 1084359 h 1958042"/>
              <a:gd name="connsiteX1006" fmla="*/ 1329114 w 1970434"/>
              <a:gd name="connsiteY1006" fmla="*/ 1084359 h 1958042"/>
              <a:gd name="connsiteX1007" fmla="*/ 1335311 w 1970434"/>
              <a:gd name="connsiteY1007" fmla="*/ 1065770 h 1958042"/>
              <a:gd name="connsiteX1008" fmla="*/ 1341507 w 1970434"/>
              <a:gd name="connsiteY1008" fmla="*/ 1068868 h 1958042"/>
              <a:gd name="connsiteX1009" fmla="*/ 167301 w 1970434"/>
              <a:gd name="connsiteY1009" fmla="*/ 1059573 h 1958042"/>
              <a:gd name="connsiteX1010" fmla="*/ 216872 w 1970434"/>
              <a:gd name="connsiteY1010" fmla="*/ 1099850 h 1958042"/>
              <a:gd name="connsiteX1011" fmla="*/ 170399 w 1970434"/>
              <a:gd name="connsiteY1011" fmla="*/ 1146322 h 1958042"/>
              <a:gd name="connsiteX1012" fmla="*/ 201381 w 1970434"/>
              <a:gd name="connsiteY1012" fmla="*/ 1195893 h 1958042"/>
              <a:gd name="connsiteX1013" fmla="*/ 188988 w 1970434"/>
              <a:gd name="connsiteY1013" fmla="*/ 1198991 h 1958042"/>
              <a:gd name="connsiteX1014" fmla="*/ 154908 w 1970434"/>
              <a:gd name="connsiteY1014" fmla="*/ 1121537 h 1958042"/>
              <a:gd name="connsiteX1015" fmla="*/ 154908 w 1970434"/>
              <a:gd name="connsiteY1015" fmla="*/ 1059573 h 1958042"/>
              <a:gd name="connsiteX1016" fmla="*/ 167301 w 1970434"/>
              <a:gd name="connsiteY1016" fmla="*/ 1059573 h 1958042"/>
              <a:gd name="connsiteX1017" fmla="*/ 1620342 w 1970434"/>
              <a:gd name="connsiteY1017" fmla="*/ 1059573 h 1958042"/>
              <a:gd name="connsiteX1018" fmla="*/ 1607949 w 1970434"/>
              <a:gd name="connsiteY1018" fmla="*/ 1099850 h 1958042"/>
              <a:gd name="connsiteX1019" fmla="*/ 1614146 w 1970434"/>
              <a:gd name="connsiteY1019" fmla="*/ 1115340 h 1958042"/>
              <a:gd name="connsiteX1020" fmla="*/ 1567673 w 1970434"/>
              <a:gd name="connsiteY1020" fmla="*/ 1127733 h 1958042"/>
              <a:gd name="connsiteX1021" fmla="*/ 1617244 w 1970434"/>
              <a:gd name="connsiteY1021" fmla="*/ 1053377 h 1958042"/>
              <a:gd name="connsiteX1022" fmla="*/ 1620342 w 1970434"/>
              <a:gd name="connsiteY1022" fmla="*/ 1059573 h 1958042"/>
              <a:gd name="connsiteX1023" fmla="*/ 1350801 w 1970434"/>
              <a:gd name="connsiteY1023" fmla="*/ 1056475 h 1958042"/>
              <a:gd name="connsiteX1024" fmla="*/ 1344605 w 1970434"/>
              <a:gd name="connsiteY1024" fmla="*/ 1065770 h 1958042"/>
              <a:gd name="connsiteX1025" fmla="*/ 1338409 w 1970434"/>
              <a:gd name="connsiteY1025" fmla="*/ 1053377 h 1958042"/>
              <a:gd name="connsiteX1026" fmla="*/ 1350801 w 1970434"/>
              <a:gd name="connsiteY1026" fmla="*/ 1056475 h 1958042"/>
              <a:gd name="connsiteX1027" fmla="*/ 982119 w 1970434"/>
              <a:gd name="connsiteY1027" fmla="*/ 1053377 h 1958042"/>
              <a:gd name="connsiteX1028" fmla="*/ 994512 w 1970434"/>
              <a:gd name="connsiteY1028" fmla="*/ 1056475 h 1958042"/>
              <a:gd name="connsiteX1029" fmla="*/ 982119 w 1970434"/>
              <a:gd name="connsiteY1029" fmla="*/ 1053377 h 1958042"/>
              <a:gd name="connsiteX1030" fmla="*/ 449234 w 1970434"/>
              <a:gd name="connsiteY1030" fmla="*/ 1037886 h 1958042"/>
              <a:gd name="connsiteX1031" fmla="*/ 412056 w 1970434"/>
              <a:gd name="connsiteY1031" fmla="*/ 1065770 h 1958042"/>
              <a:gd name="connsiteX1032" fmla="*/ 439940 w 1970434"/>
              <a:gd name="connsiteY1032" fmla="*/ 1037886 h 1958042"/>
              <a:gd name="connsiteX1033" fmla="*/ 449234 w 1970434"/>
              <a:gd name="connsiteY1033" fmla="*/ 1037886 h 1958042"/>
              <a:gd name="connsiteX1034" fmla="*/ 1815527 w 1970434"/>
              <a:gd name="connsiteY1034" fmla="*/ 1034788 h 1958042"/>
              <a:gd name="connsiteX1035" fmla="*/ 1818625 w 1970434"/>
              <a:gd name="connsiteY1035" fmla="*/ 1081261 h 1958042"/>
              <a:gd name="connsiteX1036" fmla="*/ 1787643 w 1970434"/>
              <a:gd name="connsiteY1036" fmla="*/ 1164911 h 1958042"/>
              <a:gd name="connsiteX1037" fmla="*/ 1809330 w 1970434"/>
              <a:gd name="connsiteY1037" fmla="*/ 1106046 h 1958042"/>
              <a:gd name="connsiteX1038" fmla="*/ 1759760 w 1970434"/>
              <a:gd name="connsiteY1038" fmla="*/ 1078162 h 1958042"/>
              <a:gd name="connsiteX1039" fmla="*/ 1800036 w 1970434"/>
              <a:gd name="connsiteY1039" fmla="*/ 1034788 h 1958042"/>
              <a:gd name="connsiteX1040" fmla="*/ 1815527 w 1970434"/>
              <a:gd name="connsiteY1040" fmla="*/ 1034788 h 1958042"/>
              <a:gd name="connsiteX1041" fmla="*/ 117730 w 1970434"/>
              <a:gd name="connsiteY1041" fmla="*/ 1044083 h 1958042"/>
              <a:gd name="connsiteX1042" fmla="*/ 117730 w 1970434"/>
              <a:gd name="connsiteY1042" fmla="*/ 1093653 h 1958042"/>
              <a:gd name="connsiteX1043" fmla="*/ 68160 w 1970434"/>
              <a:gd name="connsiteY1043" fmla="*/ 1093653 h 1958042"/>
              <a:gd name="connsiteX1044" fmla="*/ 108436 w 1970434"/>
              <a:gd name="connsiteY1044" fmla="*/ 1022395 h 1958042"/>
              <a:gd name="connsiteX1045" fmla="*/ 117730 w 1970434"/>
              <a:gd name="connsiteY1045" fmla="*/ 1044083 h 1958042"/>
              <a:gd name="connsiteX1046" fmla="*/ 1363194 w 1970434"/>
              <a:gd name="connsiteY1046" fmla="*/ 1028592 h 1958042"/>
              <a:gd name="connsiteX1047" fmla="*/ 1356998 w 1970434"/>
              <a:gd name="connsiteY1047" fmla="*/ 1047181 h 1958042"/>
              <a:gd name="connsiteX1048" fmla="*/ 1347703 w 1970434"/>
              <a:gd name="connsiteY1048" fmla="*/ 1047181 h 1958042"/>
              <a:gd name="connsiteX1049" fmla="*/ 1350801 w 1970434"/>
              <a:gd name="connsiteY1049" fmla="*/ 1019297 h 1958042"/>
              <a:gd name="connsiteX1050" fmla="*/ 1363194 w 1970434"/>
              <a:gd name="connsiteY1050" fmla="*/ 1028592 h 1958042"/>
              <a:gd name="connsiteX1051" fmla="*/ 985218 w 1970434"/>
              <a:gd name="connsiteY1051" fmla="*/ 1019297 h 1958042"/>
              <a:gd name="connsiteX1052" fmla="*/ 979021 w 1970434"/>
              <a:gd name="connsiteY1052" fmla="*/ 1025494 h 1958042"/>
              <a:gd name="connsiteX1053" fmla="*/ 988316 w 1970434"/>
              <a:gd name="connsiteY1053" fmla="*/ 1034788 h 1958042"/>
              <a:gd name="connsiteX1054" fmla="*/ 985218 w 1970434"/>
              <a:gd name="connsiteY1054" fmla="*/ 1044083 h 1958042"/>
              <a:gd name="connsiteX1055" fmla="*/ 979021 w 1970434"/>
              <a:gd name="connsiteY1055" fmla="*/ 1034788 h 1958042"/>
              <a:gd name="connsiteX1056" fmla="*/ 972825 w 1970434"/>
              <a:gd name="connsiteY1056" fmla="*/ 1013101 h 1958042"/>
              <a:gd name="connsiteX1057" fmla="*/ 985218 w 1970434"/>
              <a:gd name="connsiteY1057" fmla="*/ 1019297 h 1958042"/>
              <a:gd name="connsiteX1058" fmla="*/ 37178 w 1970434"/>
              <a:gd name="connsiteY1058" fmla="*/ 1115340 h 1958042"/>
              <a:gd name="connsiteX1059" fmla="*/ 108436 w 1970434"/>
              <a:gd name="connsiteY1059" fmla="*/ 1276445 h 1958042"/>
              <a:gd name="connsiteX1060" fmla="*/ 24785 w 1970434"/>
              <a:gd name="connsiteY1060" fmla="*/ 1121537 h 1958042"/>
              <a:gd name="connsiteX1061" fmla="*/ 71258 w 1970434"/>
              <a:gd name="connsiteY1061" fmla="*/ 1013101 h 1958042"/>
              <a:gd name="connsiteX1062" fmla="*/ 37178 w 1970434"/>
              <a:gd name="connsiteY1062" fmla="*/ 1115340 h 1958042"/>
              <a:gd name="connsiteX1063" fmla="*/ 275737 w 1970434"/>
              <a:gd name="connsiteY1063" fmla="*/ 1010003 h 1958042"/>
              <a:gd name="connsiteX1064" fmla="*/ 306719 w 1970434"/>
              <a:gd name="connsiteY1064" fmla="*/ 1068868 h 1958042"/>
              <a:gd name="connsiteX1065" fmla="*/ 294326 w 1970434"/>
              <a:gd name="connsiteY1065" fmla="*/ 1071966 h 1958042"/>
              <a:gd name="connsiteX1066" fmla="*/ 216872 w 1970434"/>
              <a:gd name="connsiteY1066" fmla="*/ 1031690 h 1958042"/>
              <a:gd name="connsiteX1067" fmla="*/ 260246 w 1970434"/>
              <a:gd name="connsiteY1067" fmla="*/ 1010003 h 1958042"/>
              <a:gd name="connsiteX1068" fmla="*/ 275737 w 1970434"/>
              <a:gd name="connsiteY1068" fmla="*/ 1010003 h 1958042"/>
              <a:gd name="connsiteX1069" fmla="*/ 1316722 w 1970434"/>
              <a:gd name="connsiteY1069" fmla="*/ 1006905 h 1958042"/>
              <a:gd name="connsiteX1070" fmla="*/ 1307427 w 1970434"/>
              <a:gd name="connsiteY1070" fmla="*/ 1031690 h 1958042"/>
              <a:gd name="connsiteX1071" fmla="*/ 1295034 w 1970434"/>
              <a:gd name="connsiteY1071" fmla="*/ 1031690 h 1958042"/>
              <a:gd name="connsiteX1072" fmla="*/ 1239267 w 1970434"/>
              <a:gd name="connsiteY1072" fmla="*/ 1071966 h 1958042"/>
              <a:gd name="connsiteX1073" fmla="*/ 1242366 w 1970434"/>
              <a:gd name="connsiteY1073" fmla="*/ 1084359 h 1958042"/>
              <a:gd name="connsiteX1074" fmla="*/ 1236169 w 1970434"/>
              <a:gd name="connsiteY1074" fmla="*/ 1096751 h 1958042"/>
              <a:gd name="connsiteX1075" fmla="*/ 1233071 w 1970434"/>
              <a:gd name="connsiteY1075" fmla="*/ 1084359 h 1958042"/>
              <a:gd name="connsiteX1076" fmla="*/ 1248562 w 1970434"/>
              <a:gd name="connsiteY1076" fmla="*/ 1053377 h 1958042"/>
              <a:gd name="connsiteX1077" fmla="*/ 1267151 w 1970434"/>
              <a:gd name="connsiteY1077" fmla="*/ 1047181 h 1958042"/>
              <a:gd name="connsiteX1078" fmla="*/ 1313623 w 1970434"/>
              <a:gd name="connsiteY1078" fmla="*/ 997610 h 1958042"/>
              <a:gd name="connsiteX1079" fmla="*/ 1316722 w 1970434"/>
              <a:gd name="connsiteY1079" fmla="*/ 1006905 h 1958042"/>
              <a:gd name="connsiteX1080" fmla="*/ 1908472 w 1970434"/>
              <a:gd name="connsiteY1080" fmla="*/ 1053377 h 1958042"/>
              <a:gd name="connsiteX1081" fmla="*/ 1871294 w 1970434"/>
              <a:gd name="connsiteY1081" fmla="*/ 1068868 h 1958042"/>
              <a:gd name="connsiteX1082" fmla="*/ 1852705 w 1970434"/>
              <a:gd name="connsiteY1082" fmla="*/ 1068868 h 1958042"/>
              <a:gd name="connsiteX1083" fmla="*/ 1852705 w 1970434"/>
              <a:gd name="connsiteY1083" fmla="*/ 1025494 h 1958042"/>
              <a:gd name="connsiteX1084" fmla="*/ 1871294 w 1970434"/>
              <a:gd name="connsiteY1084" fmla="*/ 988316 h 1958042"/>
              <a:gd name="connsiteX1085" fmla="*/ 1908472 w 1970434"/>
              <a:gd name="connsiteY1085" fmla="*/ 1053377 h 1958042"/>
              <a:gd name="connsiteX1086" fmla="*/ 1713287 w 1970434"/>
              <a:gd name="connsiteY1086" fmla="*/ 988316 h 1958042"/>
              <a:gd name="connsiteX1087" fmla="*/ 1756661 w 1970434"/>
              <a:gd name="connsiteY1087" fmla="*/ 1006905 h 1958042"/>
              <a:gd name="connsiteX1088" fmla="*/ 1666815 w 1970434"/>
              <a:gd name="connsiteY1088" fmla="*/ 1062672 h 1958042"/>
              <a:gd name="connsiteX1089" fmla="*/ 1648226 w 1970434"/>
              <a:gd name="connsiteY1089" fmla="*/ 1040984 h 1958042"/>
              <a:gd name="connsiteX1090" fmla="*/ 1703993 w 1970434"/>
              <a:gd name="connsiteY1090" fmla="*/ 988316 h 1958042"/>
              <a:gd name="connsiteX1091" fmla="*/ 1713287 w 1970434"/>
              <a:gd name="connsiteY1091" fmla="*/ 988316 h 1958042"/>
              <a:gd name="connsiteX1092" fmla="*/ 384173 w 1970434"/>
              <a:gd name="connsiteY1092" fmla="*/ 1040984 h 1958042"/>
              <a:gd name="connsiteX1093" fmla="*/ 439940 w 1970434"/>
              <a:gd name="connsiteY1093" fmla="*/ 979021 h 1958042"/>
              <a:gd name="connsiteX1094" fmla="*/ 384173 w 1970434"/>
              <a:gd name="connsiteY1094" fmla="*/ 1040984 h 1958042"/>
              <a:gd name="connsiteX1095" fmla="*/ 1090555 w 1970434"/>
              <a:gd name="connsiteY1095" fmla="*/ 969727 h 1958042"/>
              <a:gd name="connsiteX1096" fmla="*/ 1090555 w 1970434"/>
              <a:gd name="connsiteY1096" fmla="*/ 982119 h 1958042"/>
              <a:gd name="connsiteX1097" fmla="*/ 1044083 w 1970434"/>
              <a:gd name="connsiteY1097" fmla="*/ 1006905 h 1958042"/>
              <a:gd name="connsiteX1098" fmla="*/ 1025494 w 1970434"/>
              <a:gd name="connsiteY1098" fmla="*/ 1037886 h 1958042"/>
              <a:gd name="connsiteX1099" fmla="*/ 1034788 w 1970434"/>
              <a:gd name="connsiteY1099" fmla="*/ 1028592 h 1958042"/>
              <a:gd name="connsiteX1100" fmla="*/ 1028592 w 1970434"/>
              <a:gd name="connsiteY1100" fmla="*/ 1013101 h 1958042"/>
              <a:gd name="connsiteX1101" fmla="*/ 1037886 w 1970434"/>
              <a:gd name="connsiteY1101" fmla="*/ 991414 h 1958042"/>
              <a:gd name="connsiteX1102" fmla="*/ 1044083 w 1970434"/>
              <a:gd name="connsiteY1102" fmla="*/ 997610 h 1958042"/>
              <a:gd name="connsiteX1103" fmla="*/ 1053377 w 1970434"/>
              <a:gd name="connsiteY1103" fmla="*/ 994512 h 1958042"/>
              <a:gd name="connsiteX1104" fmla="*/ 1047181 w 1970434"/>
              <a:gd name="connsiteY1104" fmla="*/ 982119 h 1958042"/>
              <a:gd name="connsiteX1105" fmla="*/ 1056475 w 1970434"/>
              <a:gd name="connsiteY1105" fmla="*/ 982119 h 1958042"/>
              <a:gd name="connsiteX1106" fmla="*/ 1062672 w 1970434"/>
              <a:gd name="connsiteY1106" fmla="*/ 991414 h 1958042"/>
              <a:gd name="connsiteX1107" fmla="*/ 1081261 w 1970434"/>
              <a:gd name="connsiteY1107" fmla="*/ 969727 h 1958042"/>
              <a:gd name="connsiteX1108" fmla="*/ 1090555 w 1970434"/>
              <a:gd name="connsiteY1108" fmla="*/ 969727 h 1958042"/>
              <a:gd name="connsiteX1109" fmla="*/ 1855803 w 1970434"/>
              <a:gd name="connsiteY1109" fmla="*/ 1229973 h 1958042"/>
              <a:gd name="connsiteX1110" fmla="*/ 1936355 w 1970434"/>
              <a:gd name="connsiteY1110" fmla="*/ 1106046 h 1958042"/>
              <a:gd name="connsiteX1111" fmla="*/ 1936355 w 1970434"/>
              <a:gd name="connsiteY1111" fmla="*/ 1044083 h 1958042"/>
              <a:gd name="connsiteX1112" fmla="*/ 1905374 w 1970434"/>
              <a:gd name="connsiteY1112" fmla="*/ 963530 h 1958042"/>
              <a:gd name="connsiteX1113" fmla="*/ 1945650 w 1970434"/>
              <a:gd name="connsiteY1113" fmla="*/ 1075064 h 1958042"/>
              <a:gd name="connsiteX1114" fmla="*/ 1855803 w 1970434"/>
              <a:gd name="connsiteY1114" fmla="*/ 1229973 h 1958042"/>
              <a:gd name="connsiteX1115" fmla="*/ 1576968 w 1970434"/>
              <a:gd name="connsiteY1115" fmla="*/ 985217 h 1958042"/>
              <a:gd name="connsiteX1116" fmla="*/ 1567673 w 1970434"/>
              <a:gd name="connsiteY1116" fmla="*/ 1000708 h 1958042"/>
              <a:gd name="connsiteX1117" fmla="*/ 1576968 w 1970434"/>
              <a:gd name="connsiteY1117" fmla="*/ 1013101 h 1958042"/>
              <a:gd name="connsiteX1118" fmla="*/ 1567673 w 1970434"/>
              <a:gd name="connsiteY1118" fmla="*/ 1019297 h 1958042"/>
              <a:gd name="connsiteX1119" fmla="*/ 1580066 w 1970434"/>
              <a:gd name="connsiteY1119" fmla="*/ 1034788 h 1958042"/>
              <a:gd name="connsiteX1120" fmla="*/ 1570771 w 1970434"/>
              <a:gd name="connsiteY1120" fmla="*/ 1031690 h 1958042"/>
              <a:gd name="connsiteX1121" fmla="*/ 1567673 w 1970434"/>
              <a:gd name="connsiteY1121" fmla="*/ 1037886 h 1958042"/>
              <a:gd name="connsiteX1122" fmla="*/ 1576968 w 1970434"/>
              <a:gd name="connsiteY1122" fmla="*/ 1047181 h 1958042"/>
              <a:gd name="connsiteX1123" fmla="*/ 1561477 w 1970434"/>
              <a:gd name="connsiteY1123" fmla="*/ 1056475 h 1958042"/>
              <a:gd name="connsiteX1124" fmla="*/ 1570771 w 1970434"/>
              <a:gd name="connsiteY1124" fmla="*/ 1062672 h 1958042"/>
              <a:gd name="connsiteX1125" fmla="*/ 1561477 w 1970434"/>
              <a:gd name="connsiteY1125" fmla="*/ 1084359 h 1958042"/>
              <a:gd name="connsiteX1126" fmla="*/ 1549084 w 1970434"/>
              <a:gd name="connsiteY1126" fmla="*/ 1084359 h 1958042"/>
              <a:gd name="connsiteX1127" fmla="*/ 1558379 w 1970434"/>
              <a:gd name="connsiteY1127" fmla="*/ 1059573 h 1958042"/>
              <a:gd name="connsiteX1128" fmla="*/ 1564575 w 1970434"/>
              <a:gd name="connsiteY1128" fmla="*/ 1016199 h 1958042"/>
              <a:gd name="connsiteX1129" fmla="*/ 1564575 w 1970434"/>
              <a:gd name="connsiteY1129" fmla="*/ 963530 h 1958042"/>
              <a:gd name="connsiteX1130" fmla="*/ 1576968 w 1970434"/>
              <a:gd name="connsiteY1130" fmla="*/ 985217 h 1958042"/>
              <a:gd name="connsiteX1131" fmla="*/ 374878 w 1970434"/>
              <a:gd name="connsiteY1131" fmla="*/ 979021 h 1958042"/>
              <a:gd name="connsiteX1132" fmla="*/ 325308 w 1970434"/>
              <a:gd name="connsiteY1132" fmla="*/ 1044083 h 1958042"/>
              <a:gd name="connsiteX1133" fmla="*/ 306719 w 1970434"/>
              <a:gd name="connsiteY1133" fmla="*/ 1022395 h 1958042"/>
              <a:gd name="connsiteX1134" fmla="*/ 340799 w 1970434"/>
              <a:gd name="connsiteY1134" fmla="*/ 1003806 h 1958042"/>
              <a:gd name="connsiteX1135" fmla="*/ 322210 w 1970434"/>
              <a:gd name="connsiteY1135" fmla="*/ 982119 h 1958042"/>
              <a:gd name="connsiteX1136" fmla="*/ 176596 w 1970434"/>
              <a:gd name="connsiteY1136" fmla="*/ 1031690 h 1958042"/>
              <a:gd name="connsiteX1137" fmla="*/ 164203 w 1970434"/>
              <a:gd name="connsiteY1137" fmla="*/ 1031690 h 1958042"/>
              <a:gd name="connsiteX1138" fmla="*/ 223068 w 1970434"/>
              <a:gd name="connsiteY1138" fmla="*/ 960432 h 1958042"/>
              <a:gd name="connsiteX1139" fmla="*/ 244755 w 1970434"/>
              <a:gd name="connsiteY1139" fmla="*/ 969727 h 1958042"/>
              <a:gd name="connsiteX1140" fmla="*/ 291228 w 1970434"/>
              <a:gd name="connsiteY1140" fmla="*/ 941843 h 1958042"/>
              <a:gd name="connsiteX1141" fmla="*/ 374878 w 1970434"/>
              <a:gd name="connsiteY1141" fmla="*/ 979021 h 1958042"/>
              <a:gd name="connsiteX1142" fmla="*/ 1326016 w 1970434"/>
              <a:gd name="connsiteY1142" fmla="*/ 944941 h 1958042"/>
              <a:gd name="connsiteX1143" fmla="*/ 1326016 w 1970434"/>
              <a:gd name="connsiteY1143" fmla="*/ 997610 h 1958042"/>
              <a:gd name="connsiteX1144" fmla="*/ 1316722 w 1970434"/>
              <a:gd name="connsiteY1144" fmla="*/ 994512 h 1958042"/>
              <a:gd name="connsiteX1145" fmla="*/ 1304329 w 1970434"/>
              <a:gd name="connsiteY1145" fmla="*/ 944941 h 1958042"/>
              <a:gd name="connsiteX1146" fmla="*/ 1310525 w 1970434"/>
              <a:gd name="connsiteY1146" fmla="*/ 935647 h 1958042"/>
              <a:gd name="connsiteX1147" fmla="*/ 1326016 w 1970434"/>
              <a:gd name="connsiteY1147" fmla="*/ 944941 h 1958042"/>
              <a:gd name="connsiteX1148" fmla="*/ 1075064 w 1970434"/>
              <a:gd name="connsiteY1148" fmla="*/ 948039 h 1958042"/>
              <a:gd name="connsiteX1149" fmla="*/ 1071966 w 1970434"/>
              <a:gd name="connsiteY1149" fmla="*/ 966628 h 1958042"/>
              <a:gd name="connsiteX1150" fmla="*/ 1016199 w 1970434"/>
              <a:gd name="connsiteY1150" fmla="*/ 1037886 h 1958042"/>
              <a:gd name="connsiteX1151" fmla="*/ 1050279 w 1970434"/>
              <a:gd name="connsiteY1151" fmla="*/ 1096751 h 1958042"/>
              <a:gd name="connsiteX1152" fmla="*/ 1062672 w 1970434"/>
              <a:gd name="connsiteY1152" fmla="*/ 1093653 h 1958042"/>
              <a:gd name="connsiteX1153" fmla="*/ 1037886 w 1970434"/>
              <a:gd name="connsiteY1153" fmla="*/ 1081261 h 1958042"/>
              <a:gd name="connsiteX1154" fmla="*/ 1044083 w 1970434"/>
              <a:gd name="connsiteY1154" fmla="*/ 1071966 h 1958042"/>
              <a:gd name="connsiteX1155" fmla="*/ 1037886 w 1970434"/>
              <a:gd name="connsiteY1155" fmla="*/ 1065770 h 1958042"/>
              <a:gd name="connsiteX1156" fmla="*/ 1071966 w 1970434"/>
              <a:gd name="connsiteY1156" fmla="*/ 1087457 h 1958042"/>
              <a:gd name="connsiteX1157" fmla="*/ 1056475 w 1970434"/>
              <a:gd name="connsiteY1157" fmla="*/ 1099850 h 1958042"/>
              <a:gd name="connsiteX1158" fmla="*/ 1081261 w 1970434"/>
              <a:gd name="connsiteY1158" fmla="*/ 1133929 h 1958042"/>
              <a:gd name="connsiteX1159" fmla="*/ 1034788 w 1970434"/>
              <a:gd name="connsiteY1159" fmla="*/ 1112242 h 1958042"/>
              <a:gd name="connsiteX1160" fmla="*/ 1031690 w 1970434"/>
              <a:gd name="connsiteY1160" fmla="*/ 1124635 h 1958042"/>
              <a:gd name="connsiteX1161" fmla="*/ 1047181 w 1970434"/>
              <a:gd name="connsiteY1161" fmla="*/ 1124635 h 1958042"/>
              <a:gd name="connsiteX1162" fmla="*/ 1044083 w 1970434"/>
              <a:gd name="connsiteY1162" fmla="*/ 1137028 h 1958042"/>
              <a:gd name="connsiteX1163" fmla="*/ 1062672 w 1970434"/>
              <a:gd name="connsiteY1163" fmla="*/ 1137028 h 1958042"/>
              <a:gd name="connsiteX1164" fmla="*/ 1062672 w 1970434"/>
              <a:gd name="connsiteY1164" fmla="*/ 1149420 h 1958042"/>
              <a:gd name="connsiteX1165" fmla="*/ 1090555 w 1970434"/>
              <a:gd name="connsiteY1165" fmla="*/ 1143224 h 1958042"/>
              <a:gd name="connsiteX1166" fmla="*/ 1068868 w 1970434"/>
              <a:gd name="connsiteY1166" fmla="*/ 1152518 h 1958042"/>
              <a:gd name="connsiteX1167" fmla="*/ 985218 w 1970434"/>
              <a:gd name="connsiteY1167" fmla="*/ 1065770 h 1958042"/>
              <a:gd name="connsiteX1168" fmla="*/ 1003807 w 1970434"/>
              <a:gd name="connsiteY1168" fmla="*/ 1071966 h 1958042"/>
              <a:gd name="connsiteX1169" fmla="*/ 994512 w 1970434"/>
              <a:gd name="connsiteY1169" fmla="*/ 1078162 h 1958042"/>
              <a:gd name="connsiteX1170" fmla="*/ 1006905 w 1970434"/>
              <a:gd name="connsiteY1170" fmla="*/ 1087457 h 1958042"/>
              <a:gd name="connsiteX1171" fmla="*/ 1016199 w 1970434"/>
              <a:gd name="connsiteY1171" fmla="*/ 1102948 h 1958042"/>
              <a:gd name="connsiteX1172" fmla="*/ 1019297 w 1970434"/>
              <a:gd name="connsiteY1172" fmla="*/ 1118439 h 1958042"/>
              <a:gd name="connsiteX1173" fmla="*/ 1034788 w 1970434"/>
              <a:gd name="connsiteY1173" fmla="*/ 1109144 h 1958042"/>
              <a:gd name="connsiteX1174" fmla="*/ 997610 w 1970434"/>
              <a:gd name="connsiteY1174" fmla="*/ 1013101 h 1958042"/>
              <a:gd name="connsiteX1175" fmla="*/ 1068868 w 1970434"/>
              <a:gd name="connsiteY1175" fmla="*/ 932549 h 1958042"/>
              <a:gd name="connsiteX1176" fmla="*/ 1075064 w 1970434"/>
              <a:gd name="connsiteY1176" fmla="*/ 948039 h 1958042"/>
              <a:gd name="connsiteX1177" fmla="*/ 514296 w 1970434"/>
              <a:gd name="connsiteY1177" fmla="*/ 948039 h 1958042"/>
              <a:gd name="connsiteX1178" fmla="*/ 498805 w 1970434"/>
              <a:gd name="connsiteY1178" fmla="*/ 932549 h 1958042"/>
              <a:gd name="connsiteX1179" fmla="*/ 529787 w 1970434"/>
              <a:gd name="connsiteY1179" fmla="*/ 929450 h 1958042"/>
              <a:gd name="connsiteX1180" fmla="*/ 514296 w 1970434"/>
              <a:gd name="connsiteY1180" fmla="*/ 948039 h 1958042"/>
              <a:gd name="connsiteX1181" fmla="*/ 1753563 w 1970434"/>
              <a:gd name="connsiteY1181" fmla="*/ 938745 h 1958042"/>
              <a:gd name="connsiteX1182" fmla="*/ 1800036 w 1970434"/>
              <a:gd name="connsiteY1182" fmla="*/ 997610 h 1958042"/>
              <a:gd name="connsiteX1183" fmla="*/ 1806232 w 1970434"/>
              <a:gd name="connsiteY1183" fmla="*/ 1010003 h 1958042"/>
              <a:gd name="connsiteX1184" fmla="*/ 1673011 w 1970434"/>
              <a:gd name="connsiteY1184" fmla="*/ 963530 h 1958042"/>
              <a:gd name="connsiteX1185" fmla="*/ 1638931 w 1970434"/>
              <a:gd name="connsiteY1185" fmla="*/ 982119 h 1958042"/>
              <a:gd name="connsiteX1186" fmla="*/ 1666815 w 1970434"/>
              <a:gd name="connsiteY1186" fmla="*/ 1000708 h 1958042"/>
              <a:gd name="connsiteX1187" fmla="*/ 1642029 w 1970434"/>
              <a:gd name="connsiteY1187" fmla="*/ 1019297 h 1958042"/>
              <a:gd name="connsiteX1188" fmla="*/ 1607949 w 1970434"/>
              <a:gd name="connsiteY1188" fmla="*/ 966628 h 1958042"/>
              <a:gd name="connsiteX1189" fmla="*/ 1660618 w 1970434"/>
              <a:gd name="connsiteY1189" fmla="*/ 926352 h 1958042"/>
              <a:gd name="connsiteX1190" fmla="*/ 1753563 w 1970434"/>
              <a:gd name="connsiteY1190" fmla="*/ 938745 h 1958042"/>
              <a:gd name="connsiteX1191" fmla="*/ 247853 w 1970434"/>
              <a:gd name="connsiteY1191" fmla="*/ 941843 h 1958042"/>
              <a:gd name="connsiteX1192" fmla="*/ 238559 w 1970434"/>
              <a:gd name="connsiteY1192" fmla="*/ 941843 h 1958042"/>
              <a:gd name="connsiteX1193" fmla="*/ 235461 w 1970434"/>
              <a:gd name="connsiteY1193" fmla="*/ 929450 h 1958042"/>
              <a:gd name="connsiteX1194" fmla="*/ 250952 w 1970434"/>
              <a:gd name="connsiteY1194" fmla="*/ 926352 h 1958042"/>
              <a:gd name="connsiteX1195" fmla="*/ 247853 w 1970434"/>
              <a:gd name="connsiteY1195" fmla="*/ 941843 h 1958042"/>
              <a:gd name="connsiteX1196" fmla="*/ 111534 w 1970434"/>
              <a:gd name="connsiteY1196" fmla="*/ 988316 h 1958042"/>
              <a:gd name="connsiteX1197" fmla="*/ 58865 w 1970434"/>
              <a:gd name="connsiteY1197" fmla="*/ 948039 h 1958042"/>
              <a:gd name="connsiteX1198" fmla="*/ 114632 w 1970434"/>
              <a:gd name="connsiteY1198" fmla="*/ 929450 h 1958042"/>
              <a:gd name="connsiteX1199" fmla="*/ 111534 w 1970434"/>
              <a:gd name="connsiteY1199" fmla="*/ 988316 h 1958042"/>
              <a:gd name="connsiteX1200" fmla="*/ 1270249 w 1970434"/>
              <a:gd name="connsiteY1200" fmla="*/ 938745 h 1958042"/>
              <a:gd name="connsiteX1201" fmla="*/ 1304329 w 1970434"/>
              <a:gd name="connsiteY1201" fmla="*/ 929450 h 1958042"/>
              <a:gd name="connsiteX1202" fmla="*/ 1301231 w 1970434"/>
              <a:gd name="connsiteY1202" fmla="*/ 941843 h 1958042"/>
              <a:gd name="connsiteX1203" fmla="*/ 1285740 w 1970434"/>
              <a:gd name="connsiteY1203" fmla="*/ 938745 h 1958042"/>
              <a:gd name="connsiteX1204" fmla="*/ 1260955 w 1970434"/>
              <a:gd name="connsiteY1204" fmla="*/ 944941 h 1958042"/>
              <a:gd name="connsiteX1205" fmla="*/ 1245464 w 1970434"/>
              <a:gd name="connsiteY1205" fmla="*/ 929450 h 1958042"/>
              <a:gd name="connsiteX1206" fmla="*/ 1245464 w 1970434"/>
              <a:gd name="connsiteY1206" fmla="*/ 920156 h 1958042"/>
              <a:gd name="connsiteX1207" fmla="*/ 1270249 w 1970434"/>
              <a:gd name="connsiteY1207" fmla="*/ 938745 h 1958042"/>
              <a:gd name="connsiteX1208" fmla="*/ 1087457 w 1970434"/>
              <a:gd name="connsiteY1208" fmla="*/ 910861 h 1958042"/>
              <a:gd name="connsiteX1209" fmla="*/ 1090555 w 1970434"/>
              <a:gd name="connsiteY1209" fmla="*/ 938745 h 1958042"/>
              <a:gd name="connsiteX1210" fmla="*/ 1056475 w 1970434"/>
              <a:gd name="connsiteY1210" fmla="*/ 917058 h 1958042"/>
              <a:gd name="connsiteX1211" fmla="*/ 1037886 w 1970434"/>
              <a:gd name="connsiteY1211" fmla="*/ 929450 h 1958042"/>
              <a:gd name="connsiteX1212" fmla="*/ 1022396 w 1970434"/>
              <a:gd name="connsiteY1212" fmla="*/ 929450 h 1958042"/>
              <a:gd name="connsiteX1213" fmla="*/ 991414 w 1970434"/>
              <a:gd name="connsiteY1213" fmla="*/ 957334 h 1958042"/>
              <a:gd name="connsiteX1214" fmla="*/ 988316 w 1970434"/>
              <a:gd name="connsiteY1214" fmla="*/ 969727 h 1958042"/>
              <a:gd name="connsiteX1215" fmla="*/ 979021 w 1970434"/>
              <a:gd name="connsiteY1215" fmla="*/ 975923 h 1958042"/>
              <a:gd name="connsiteX1216" fmla="*/ 988316 w 1970434"/>
              <a:gd name="connsiteY1216" fmla="*/ 988316 h 1958042"/>
              <a:gd name="connsiteX1217" fmla="*/ 975923 w 1970434"/>
              <a:gd name="connsiteY1217" fmla="*/ 988316 h 1958042"/>
              <a:gd name="connsiteX1218" fmla="*/ 1068868 w 1970434"/>
              <a:gd name="connsiteY1218" fmla="*/ 910861 h 1958042"/>
              <a:gd name="connsiteX1219" fmla="*/ 1087457 w 1970434"/>
              <a:gd name="connsiteY1219" fmla="*/ 910861 h 1958042"/>
              <a:gd name="connsiteX1220" fmla="*/ 436842 w 1970434"/>
              <a:gd name="connsiteY1220" fmla="*/ 1143224 h 1958042"/>
              <a:gd name="connsiteX1221" fmla="*/ 430645 w 1970434"/>
              <a:gd name="connsiteY1221" fmla="*/ 1115340 h 1958042"/>
              <a:gd name="connsiteX1222" fmla="*/ 439940 w 1970434"/>
              <a:gd name="connsiteY1222" fmla="*/ 1090555 h 1958042"/>
              <a:gd name="connsiteX1223" fmla="*/ 439940 w 1970434"/>
              <a:gd name="connsiteY1223" fmla="*/ 1071966 h 1958042"/>
              <a:gd name="connsiteX1224" fmla="*/ 455431 w 1970434"/>
              <a:gd name="connsiteY1224" fmla="*/ 1071966 h 1958042"/>
              <a:gd name="connsiteX1225" fmla="*/ 446136 w 1970434"/>
              <a:gd name="connsiteY1225" fmla="*/ 1059573 h 1958042"/>
              <a:gd name="connsiteX1226" fmla="*/ 461627 w 1970434"/>
              <a:gd name="connsiteY1226" fmla="*/ 1037886 h 1958042"/>
              <a:gd name="connsiteX1227" fmla="*/ 470922 w 1970434"/>
              <a:gd name="connsiteY1227" fmla="*/ 1047181 h 1958042"/>
              <a:gd name="connsiteX1228" fmla="*/ 474020 w 1970434"/>
              <a:gd name="connsiteY1228" fmla="*/ 1037886 h 1958042"/>
              <a:gd name="connsiteX1229" fmla="*/ 470922 w 1970434"/>
              <a:gd name="connsiteY1229" fmla="*/ 1019297 h 1958042"/>
              <a:gd name="connsiteX1230" fmla="*/ 483314 w 1970434"/>
              <a:gd name="connsiteY1230" fmla="*/ 1031690 h 1958042"/>
              <a:gd name="connsiteX1231" fmla="*/ 486412 w 1970434"/>
              <a:gd name="connsiteY1231" fmla="*/ 1022395 h 1958042"/>
              <a:gd name="connsiteX1232" fmla="*/ 477118 w 1970434"/>
              <a:gd name="connsiteY1232" fmla="*/ 1010003 h 1958042"/>
              <a:gd name="connsiteX1233" fmla="*/ 501903 w 1970434"/>
              <a:gd name="connsiteY1233" fmla="*/ 991414 h 1958042"/>
              <a:gd name="connsiteX1234" fmla="*/ 526689 w 1970434"/>
              <a:gd name="connsiteY1234" fmla="*/ 969727 h 1958042"/>
              <a:gd name="connsiteX1235" fmla="*/ 551474 w 1970434"/>
              <a:gd name="connsiteY1235" fmla="*/ 913960 h 1958042"/>
              <a:gd name="connsiteX1236" fmla="*/ 563867 w 1970434"/>
              <a:gd name="connsiteY1236" fmla="*/ 910861 h 1958042"/>
              <a:gd name="connsiteX1237" fmla="*/ 436842 w 1970434"/>
              <a:gd name="connsiteY1237" fmla="*/ 1143224 h 1958042"/>
              <a:gd name="connsiteX1238" fmla="*/ 1738072 w 1970434"/>
              <a:gd name="connsiteY1238" fmla="*/ 910861 h 1958042"/>
              <a:gd name="connsiteX1239" fmla="*/ 1725680 w 1970434"/>
              <a:gd name="connsiteY1239" fmla="*/ 923254 h 1958042"/>
              <a:gd name="connsiteX1240" fmla="*/ 1725680 w 1970434"/>
              <a:gd name="connsiteY1240" fmla="*/ 904665 h 1958042"/>
              <a:gd name="connsiteX1241" fmla="*/ 1738072 w 1970434"/>
              <a:gd name="connsiteY1241" fmla="*/ 910861 h 1958042"/>
              <a:gd name="connsiteX1242" fmla="*/ 1899177 w 1970434"/>
              <a:gd name="connsiteY1242" fmla="*/ 917058 h 1958042"/>
              <a:gd name="connsiteX1243" fmla="*/ 1858901 w 1970434"/>
              <a:gd name="connsiteY1243" fmla="*/ 960432 h 1958042"/>
              <a:gd name="connsiteX1244" fmla="*/ 1852705 w 1970434"/>
              <a:gd name="connsiteY1244" fmla="*/ 895371 h 1958042"/>
              <a:gd name="connsiteX1245" fmla="*/ 1899177 w 1970434"/>
              <a:gd name="connsiteY1245" fmla="*/ 917058 h 1958042"/>
              <a:gd name="connsiteX1246" fmla="*/ 167301 w 1970434"/>
              <a:gd name="connsiteY1246" fmla="*/ 969727 h 1958042"/>
              <a:gd name="connsiteX1247" fmla="*/ 142516 w 1970434"/>
              <a:gd name="connsiteY1247" fmla="*/ 1019297 h 1958042"/>
              <a:gd name="connsiteX1248" fmla="*/ 142516 w 1970434"/>
              <a:gd name="connsiteY1248" fmla="*/ 895371 h 1958042"/>
              <a:gd name="connsiteX1249" fmla="*/ 167301 w 1970434"/>
              <a:gd name="connsiteY1249" fmla="*/ 969727 h 1958042"/>
              <a:gd name="connsiteX1250" fmla="*/ 1356998 w 1970434"/>
              <a:gd name="connsiteY1250" fmla="*/ 957334 h 1958042"/>
              <a:gd name="connsiteX1251" fmla="*/ 1264053 w 1970434"/>
              <a:gd name="connsiteY1251" fmla="*/ 1112242 h 1958042"/>
              <a:gd name="connsiteX1252" fmla="*/ 1257856 w 1970434"/>
              <a:gd name="connsiteY1252" fmla="*/ 1093653 h 1958042"/>
              <a:gd name="connsiteX1253" fmla="*/ 1344605 w 1970434"/>
              <a:gd name="connsiteY1253" fmla="*/ 972825 h 1958042"/>
              <a:gd name="connsiteX1254" fmla="*/ 1304329 w 1970434"/>
              <a:gd name="connsiteY1254" fmla="*/ 917058 h 1958042"/>
              <a:gd name="connsiteX1255" fmla="*/ 1276445 w 1970434"/>
              <a:gd name="connsiteY1255" fmla="*/ 923254 h 1958042"/>
              <a:gd name="connsiteX1256" fmla="*/ 1264053 w 1970434"/>
              <a:gd name="connsiteY1256" fmla="*/ 920156 h 1958042"/>
              <a:gd name="connsiteX1257" fmla="*/ 1307427 w 1970434"/>
              <a:gd name="connsiteY1257" fmla="*/ 882978 h 1958042"/>
              <a:gd name="connsiteX1258" fmla="*/ 1356998 w 1970434"/>
              <a:gd name="connsiteY1258" fmla="*/ 957334 h 1958042"/>
              <a:gd name="connsiteX1259" fmla="*/ 1827919 w 1970434"/>
              <a:gd name="connsiteY1259" fmla="*/ 941843 h 1958042"/>
              <a:gd name="connsiteX1260" fmla="*/ 1827919 w 1970434"/>
              <a:gd name="connsiteY1260" fmla="*/ 991414 h 1958042"/>
              <a:gd name="connsiteX1261" fmla="*/ 1803134 w 1970434"/>
              <a:gd name="connsiteY1261" fmla="*/ 951138 h 1958042"/>
              <a:gd name="connsiteX1262" fmla="*/ 1818625 w 1970434"/>
              <a:gd name="connsiteY1262" fmla="*/ 876781 h 1958042"/>
              <a:gd name="connsiteX1263" fmla="*/ 1827919 w 1970434"/>
              <a:gd name="connsiteY1263" fmla="*/ 941843 h 1958042"/>
              <a:gd name="connsiteX1264" fmla="*/ 1372489 w 1970434"/>
              <a:gd name="connsiteY1264" fmla="*/ 907763 h 1958042"/>
              <a:gd name="connsiteX1265" fmla="*/ 1372489 w 1970434"/>
              <a:gd name="connsiteY1265" fmla="*/ 938745 h 1958042"/>
              <a:gd name="connsiteX1266" fmla="*/ 1363194 w 1970434"/>
              <a:gd name="connsiteY1266" fmla="*/ 910861 h 1958042"/>
              <a:gd name="connsiteX1267" fmla="*/ 1338409 w 1970434"/>
              <a:gd name="connsiteY1267" fmla="*/ 867487 h 1958042"/>
              <a:gd name="connsiteX1268" fmla="*/ 1329114 w 1970434"/>
              <a:gd name="connsiteY1268" fmla="*/ 864389 h 1958042"/>
              <a:gd name="connsiteX1269" fmla="*/ 1282642 w 1970434"/>
              <a:gd name="connsiteY1269" fmla="*/ 870585 h 1958042"/>
              <a:gd name="connsiteX1270" fmla="*/ 1264053 w 1970434"/>
              <a:gd name="connsiteY1270" fmla="*/ 892272 h 1958042"/>
              <a:gd name="connsiteX1271" fmla="*/ 1254758 w 1970434"/>
              <a:gd name="connsiteY1271" fmla="*/ 895371 h 1958042"/>
              <a:gd name="connsiteX1272" fmla="*/ 1248562 w 1970434"/>
              <a:gd name="connsiteY1272" fmla="*/ 898469 h 1958042"/>
              <a:gd name="connsiteX1273" fmla="*/ 1257856 w 1970434"/>
              <a:gd name="connsiteY1273" fmla="*/ 910861 h 1958042"/>
              <a:gd name="connsiteX1274" fmla="*/ 1245464 w 1970434"/>
              <a:gd name="connsiteY1274" fmla="*/ 913960 h 1958042"/>
              <a:gd name="connsiteX1275" fmla="*/ 1245464 w 1970434"/>
              <a:gd name="connsiteY1275" fmla="*/ 895371 h 1958042"/>
              <a:gd name="connsiteX1276" fmla="*/ 1304329 w 1970434"/>
              <a:gd name="connsiteY1276" fmla="*/ 858192 h 1958042"/>
              <a:gd name="connsiteX1277" fmla="*/ 1372489 w 1970434"/>
              <a:gd name="connsiteY1277" fmla="*/ 907763 h 1958042"/>
              <a:gd name="connsiteX1278" fmla="*/ 201381 w 1970434"/>
              <a:gd name="connsiteY1278" fmla="*/ 851996 h 1958042"/>
              <a:gd name="connsiteX1279" fmla="*/ 198283 w 1970434"/>
              <a:gd name="connsiteY1279" fmla="*/ 855094 h 1958042"/>
              <a:gd name="connsiteX1280" fmla="*/ 204479 w 1970434"/>
              <a:gd name="connsiteY1280" fmla="*/ 948039 h 1958042"/>
              <a:gd name="connsiteX1281" fmla="*/ 192086 w 1970434"/>
              <a:gd name="connsiteY1281" fmla="*/ 929450 h 1958042"/>
              <a:gd name="connsiteX1282" fmla="*/ 185890 w 1970434"/>
              <a:gd name="connsiteY1282" fmla="*/ 870585 h 1958042"/>
              <a:gd name="connsiteX1283" fmla="*/ 185890 w 1970434"/>
              <a:gd name="connsiteY1283" fmla="*/ 851996 h 1958042"/>
              <a:gd name="connsiteX1284" fmla="*/ 201381 w 1970434"/>
              <a:gd name="connsiteY1284" fmla="*/ 851996 h 1958042"/>
              <a:gd name="connsiteX1285" fmla="*/ 526689 w 1970434"/>
              <a:gd name="connsiteY1285" fmla="*/ 913960 h 1958042"/>
              <a:gd name="connsiteX1286" fmla="*/ 539081 w 1970434"/>
              <a:gd name="connsiteY1286" fmla="*/ 913960 h 1958042"/>
              <a:gd name="connsiteX1287" fmla="*/ 458529 w 1970434"/>
              <a:gd name="connsiteY1287" fmla="*/ 926352 h 1958042"/>
              <a:gd name="connsiteX1288" fmla="*/ 455431 w 1970434"/>
              <a:gd name="connsiteY1288" fmla="*/ 917058 h 1958042"/>
              <a:gd name="connsiteX1289" fmla="*/ 439940 w 1970434"/>
              <a:gd name="connsiteY1289" fmla="*/ 926352 h 1958042"/>
              <a:gd name="connsiteX1290" fmla="*/ 433744 w 1970434"/>
              <a:gd name="connsiteY1290" fmla="*/ 910861 h 1958042"/>
              <a:gd name="connsiteX1291" fmla="*/ 418253 w 1970434"/>
              <a:gd name="connsiteY1291" fmla="*/ 920156 h 1958042"/>
              <a:gd name="connsiteX1292" fmla="*/ 418253 w 1970434"/>
              <a:gd name="connsiteY1292" fmla="*/ 910861 h 1958042"/>
              <a:gd name="connsiteX1293" fmla="*/ 402762 w 1970434"/>
              <a:gd name="connsiteY1293" fmla="*/ 907763 h 1958042"/>
              <a:gd name="connsiteX1294" fmla="*/ 408958 w 1970434"/>
              <a:gd name="connsiteY1294" fmla="*/ 898469 h 1958042"/>
              <a:gd name="connsiteX1295" fmla="*/ 368682 w 1970434"/>
              <a:gd name="connsiteY1295" fmla="*/ 861291 h 1958042"/>
              <a:gd name="connsiteX1296" fmla="*/ 368682 w 1970434"/>
              <a:gd name="connsiteY1296" fmla="*/ 842702 h 1958042"/>
              <a:gd name="connsiteX1297" fmla="*/ 526689 w 1970434"/>
              <a:gd name="connsiteY1297" fmla="*/ 913960 h 1958042"/>
              <a:gd name="connsiteX1298" fmla="*/ 108436 w 1970434"/>
              <a:gd name="connsiteY1298" fmla="*/ 898469 h 1958042"/>
              <a:gd name="connsiteX1299" fmla="*/ 99141 w 1970434"/>
              <a:gd name="connsiteY1299" fmla="*/ 892272 h 1958042"/>
              <a:gd name="connsiteX1300" fmla="*/ 120829 w 1970434"/>
              <a:gd name="connsiteY1300" fmla="*/ 842702 h 1958042"/>
              <a:gd name="connsiteX1301" fmla="*/ 108436 w 1970434"/>
              <a:gd name="connsiteY1301" fmla="*/ 898469 h 1958042"/>
              <a:gd name="connsiteX1302" fmla="*/ 1781447 w 1970434"/>
              <a:gd name="connsiteY1302" fmla="*/ 833407 h 1958042"/>
              <a:gd name="connsiteX1303" fmla="*/ 1781447 w 1970434"/>
              <a:gd name="connsiteY1303" fmla="*/ 876781 h 1958042"/>
              <a:gd name="connsiteX1304" fmla="*/ 1772152 w 1970434"/>
              <a:gd name="connsiteY1304" fmla="*/ 926352 h 1958042"/>
              <a:gd name="connsiteX1305" fmla="*/ 1765956 w 1970434"/>
              <a:gd name="connsiteY1305" fmla="*/ 895371 h 1958042"/>
              <a:gd name="connsiteX1306" fmla="*/ 1765956 w 1970434"/>
              <a:gd name="connsiteY1306" fmla="*/ 833407 h 1958042"/>
              <a:gd name="connsiteX1307" fmla="*/ 1781447 w 1970434"/>
              <a:gd name="connsiteY1307" fmla="*/ 833407 h 1958042"/>
              <a:gd name="connsiteX1308" fmla="*/ 1843410 w 1970434"/>
              <a:gd name="connsiteY1308" fmla="*/ 830309 h 1958042"/>
              <a:gd name="connsiteX1309" fmla="*/ 1858901 w 1970434"/>
              <a:gd name="connsiteY1309" fmla="*/ 867487 h 1958042"/>
              <a:gd name="connsiteX1310" fmla="*/ 1843410 w 1970434"/>
              <a:gd name="connsiteY1310" fmla="*/ 830309 h 1958042"/>
              <a:gd name="connsiteX1311" fmla="*/ 210675 w 1970434"/>
              <a:gd name="connsiteY1311" fmla="*/ 793131 h 1958042"/>
              <a:gd name="connsiteX1312" fmla="*/ 210675 w 1970434"/>
              <a:gd name="connsiteY1312" fmla="*/ 805524 h 1958042"/>
              <a:gd name="connsiteX1313" fmla="*/ 195185 w 1970434"/>
              <a:gd name="connsiteY1313" fmla="*/ 814818 h 1958042"/>
              <a:gd name="connsiteX1314" fmla="*/ 195185 w 1970434"/>
              <a:gd name="connsiteY1314" fmla="*/ 793131 h 1958042"/>
              <a:gd name="connsiteX1315" fmla="*/ 210675 w 1970434"/>
              <a:gd name="connsiteY1315" fmla="*/ 793131 h 1958042"/>
              <a:gd name="connsiteX1316" fmla="*/ 350093 w 1970434"/>
              <a:gd name="connsiteY1316" fmla="*/ 845800 h 1958042"/>
              <a:gd name="connsiteX1317" fmla="*/ 325308 w 1970434"/>
              <a:gd name="connsiteY1317" fmla="*/ 873683 h 1958042"/>
              <a:gd name="connsiteX1318" fmla="*/ 306719 w 1970434"/>
              <a:gd name="connsiteY1318" fmla="*/ 870585 h 1958042"/>
              <a:gd name="connsiteX1319" fmla="*/ 322210 w 1970434"/>
              <a:gd name="connsiteY1319" fmla="*/ 842702 h 1958042"/>
              <a:gd name="connsiteX1320" fmla="*/ 303621 w 1970434"/>
              <a:gd name="connsiteY1320" fmla="*/ 821014 h 1958042"/>
              <a:gd name="connsiteX1321" fmla="*/ 266442 w 1970434"/>
              <a:gd name="connsiteY1321" fmla="*/ 858192 h 1958042"/>
              <a:gd name="connsiteX1322" fmla="*/ 343897 w 1970434"/>
              <a:gd name="connsiteY1322" fmla="*/ 901567 h 1958042"/>
              <a:gd name="connsiteX1323" fmla="*/ 368682 w 1970434"/>
              <a:gd name="connsiteY1323" fmla="*/ 929450 h 1958042"/>
              <a:gd name="connsiteX1324" fmla="*/ 396566 w 1970434"/>
              <a:gd name="connsiteY1324" fmla="*/ 913960 h 1958042"/>
              <a:gd name="connsiteX1325" fmla="*/ 408958 w 1970434"/>
              <a:gd name="connsiteY1325" fmla="*/ 923254 h 1958042"/>
              <a:gd name="connsiteX1326" fmla="*/ 396566 w 1970434"/>
              <a:gd name="connsiteY1326" fmla="*/ 951138 h 1958042"/>
              <a:gd name="connsiteX1327" fmla="*/ 312915 w 1970434"/>
              <a:gd name="connsiteY1327" fmla="*/ 917058 h 1958042"/>
              <a:gd name="connsiteX1328" fmla="*/ 216872 w 1970434"/>
              <a:gd name="connsiteY1328" fmla="*/ 917058 h 1958042"/>
              <a:gd name="connsiteX1329" fmla="*/ 244755 w 1970434"/>
              <a:gd name="connsiteY1329" fmla="*/ 886076 h 1958042"/>
              <a:gd name="connsiteX1330" fmla="*/ 223068 w 1970434"/>
              <a:gd name="connsiteY1330" fmla="*/ 864389 h 1958042"/>
              <a:gd name="connsiteX1331" fmla="*/ 303621 w 1970434"/>
              <a:gd name="connsiteY1331" fmla="*/ 786935 h 1958042"/>
              <a:gd name="connsiteX1332" fmla="*/ 350093 w 1970434"/>
              <a:gd name="connsiteY1332" fmla="*/ 845800 h 1958042"/>
              <a:gd name="connsiteX1333" fmla="*/ 1775250 w 1970434"/>
              <a:gd name="connsiteY1333" fmla="*/ 786935 h 1958042"/>
              <a:gd name="connsiteX1334" fmla="*/ 1769054 w 1970434"/>
              <a:gd name="connsiteY1334" fmla="*/ 796229 h 1958042"/>
              <a:gd name="connsiteX1335" fmla="*/ 1756661 w 1970434"/>
              <a:gd name="connsiteY1335" fmla="*/ 774542 h 1958042"/>
              <a:gd name="connsiteX1336" fmla="*/ 1775250 w 1970434"/>
              <a:gd name="connsiteY1336" fmla="*/ 774542 h 1958042"/>
              <a:gd name="connsiteX1337" fmla="*/ 1775250 w 1970434"/>
              <a:gd name="connsiteY1337" fmla="*/ 786935 h 1958042"/>
              <a:gd name="connsiteX1338" fmla="*/ 1750465 w 1970434"/>
              <a:gd name="connsiteY1338" fmla="*/ 842702 h 1958042"/>
              <a:gd name="connsiteX1339" fmla="*/ 1728778 w 1970434"/>
              <a:gd name="connsiteY1339" fmla="*/ 864389 h 1958042"/>
              <a:gd name="connsiteX1340" fmla="*/ 1753563 w 1970434"/>
              <a:gd name="connsiteY1340" fmla="*/ 886076 h 1958042"/>
              <a:gd name="connsiteX1341" fmla="*/ 1666815 w 1970434"/>
              <a:gd name="connsiteY1341" fmla="*/ 898469 h 1958042"/>
              <a:gd name="connsiteX1342" fmla="*/ 1623440 w 1970434"/>
              <a:gd name="connsiteY1342" fmla="*/ 907763 h 1958042"/>
              <a:gd name="connsiteX1343" fmla="*/ 1632735 w 1970434"/>
              <a:gd name="connsiteY1343" fmla="*/ 882978 h 1958042"/>
              <a:gd name="connsiteX1344" fmla="*/ 1657520 w 1970434"/>
              <a:gd name="connsiteY1344" fmla="*/ 889174 h 1958042"/>
              <a:gd name="connsiteX1345" fmla="*/ 1700894 w 1970434"/>
              <a:gd name="connsiteY1345" fmla="*/ 839603 h 1958042"/>
              <a:gd name="connsiteX1346" fmla="*/ 1676109 w 1970434"/>
              <a:gd name="connsiteY1346" fmla="*/ 808622 h 1958042"/>
              <a:gd name="connsiteX1347" fmla="*/ 1648226 w 1970434"/>
              <a:gd name="connsiteY1347" fmla="*/ 824113 h 1958042"/>
              <a:gd name="connsiteX1348" fmla="*/ 1669913 w 1970434"/>
              <a:gd name="connsiteY1348" fmla="*/ 845800 h 1958042"/>
              <a:gd name="connsiteX1349" fmla="*/ 1669913 w 1970434"/>
              <a:gd name="connsiteY1349" fmla="*/ 855094 h 1958042"/>
              <a:gd name="connsiteX1350" fmla="*/ 1651324 w 1970434"/>
              <a:gd name="connsiteY1350" fmla="*/ 858192 h 1958042"/>
              <a:gd name="connsiteX1351" fmla="*/ 1617244 w 1970434"/>
              <a:gd name="connsiteY1351" fmla="*/ 824113 h 1958042"/>
              <a:gd name="connsiteX1352" fmla="*/ 1673011 w 1970434"/>
              <a:gd name="connsiteY1352" fmla="*/ 774542 h 1958042"/>
              <a:gd name="connsiteX1353" fmla="*/ 1750465 w 1970434"/>
              <a:gd name="connsiteY1353" fmla="*/ 842702 h 1958042"/>
              <a:gd name="connsiteX1354" fmla="*/ 1233071 w 1970434"/>
              <a:gd name="connsiteY1354" fmla="*/ 777640 h 1958042"/>
              <a:gd name="connsiteX1355" fmla="*/ 1242366 w 1970434"/>
              <a:gd name="connsiteY1355" fmla="*/ 774542 h 1958042"/>
              <a:gd name="connsiteX1356" fmla="*/ 1233071 w 1970434"/>
              <a:gd name="connsiteY1356" fmla="*/ 777640 h 1958042"/>
              <a:gd name="connsiteX1357" fmla="*/ 359388 w 1970434"/>
              <a:gd name="connsiteY1357" fmla="*/ 771444 h 1958042"/>
              <a:gd name="connsiteX1358" fmla="*/ 368682 w 1970434"/>
              <a:gd name="connsiteY1358" fmla="*/ 833407 h 1958042"/>
              <a:gd name="connsiteX1359" fmla="*/ 343897 w 1970434"/>
              <a:gd name="connsiteY1359" fmla="*/ 771444 h 1958042"/>
              <a:gd name="connsiteX1360" fmla="*/ 359388 w 1970434"/>
              <a:gd name="connsiteY1360" fmla="*/ 771444 h 1958042"/>
              <a:gd name="connsiteX1361" fmla="*/ 139418 w 1970434"/>
              <a:gd name="connsiteY1361" fmla="*/ 765247 h 1958042"/>
              <a:gd name="connsiteX1362" fmla="*/ 133221 w 1970434"/>
              <a:gd name="connsiteY1362" fmla="*/ 799327 h 1958042"/>
              <a:gd name="connsiteX1363" fmla="*/ 127025 w 1970434"/>
              <a:gd name="connsiteY1363" fmla="*/ 786935 h 1958042"/>
              <a:gd name="connsiteX1364" fmla="*/ 127025 w 1970434"/>
              <a:gd name="connsiteY1364" fmla="*/ 762149 h 1958042"/>
              <a:gd name="connsiteX1365" fmla="*/ 139418 w 1970434"/>
              <a:gd name="connsiteY1365" fmla="*/ 765247 h 1958042"/>
              <a:gd name="connsiteX1366" fmla="*/ 1809330 w 1970434"/>
              <a:gd name="connsiteY1366" fmla="*/ 848898 h 1958042"/>
              <a:gd name="connsiteX1367" fmla="*/ 1787643 w 1970434"/>
              <a:gd name="connsiteY1367" fmla="*/ 941843 h 1958042"/>
              <a:gd name="connsiteX1368" fmla="*/ 1803134 w 1970434"/>
              <a:gd name="connsiteY1368" fmla="*/ 817916 h 1958042"/>
              <a:gd name="connsiteX1369" fmla="*/ 1790741 w 1970434"/>
              <a:gd name="connsiteY1369" fmla="*/ 755953 h 1958042"/>
              <a:gd name="connsiteX1370" fmla="*/ 1809330 w 1970434"/>
              <a:gd name="connsiteY1370" fmla="*/ 848898 h 1958042"/>
              <a:gd name="connsiteX1371" fmla="*/ 1034788 w 1970434"/>
              <a:gd name="connsiteY1371" fmla="*/ 752855 h 1958042"/>
              <a:gd name="connsiteX1372" fmla="*/ 817916 w 1970434"/>
              <a:gd name="connsiteY1372" fmla="*/ 1013101 h 1958042"/>
              <a:gd name="connsiteX1373" fmla="*/ 839604 w 1970434"/>
              <a:gd name="connsiteY1373" fmla="*/ 1140126 h 1958042"/>
              <a:gd name="connsiteX1374" fmla="*/ 824113 w 1970434"/>
              <a:gd name="connsiteY1374" fmla="*/ 1118439 h 1958042"/>
              <a:gd name="connsiteX1375" fmla="*/ 833407 w 1970434"/>
              <a:gd name="connsiteY1375" fmla="*/ 1109144 h 1958042"/>
              <a:gd name="connsiteX1376" fmla="*/ 821015 w 1970434"/>
              <a:gd name="connsiteY1376" fmla="*/ 1099850 h 1958042"/>
              <a:gd name="connsiteX1377" fmla="*/ 814818 w 1970434"/>
              <a:gd name="connsiteY1377" fmla="*/ 1081261 h 1958042"/>
              <a:gd name="connsiteX1378" fmla="*/ 824113 w 1970434"/>
              <a:gd name="connsiteY1378" fmla="*/ 1071966 h 1958042"/>
              <a:gd name="connsiteX1379" fmla="*/ 814818 w 1970434"/>
              <a:gd name="connsiteY1379" fmla="*/ 1068868 h 1958042"/>
              <a:gd name="connsiteX1380" fmla="*/ 793131 w 1970434"/>
              <a:gd name="connsiteY1380" fmla="*/ 1084359 h 1958042"/>
              <a:gd name="connsiteX1381" fmla="*/ 799327 w 1970434"/>
              <a:gd name="connsiteY1381" fmla="*/ 1093653 h 1958042"/>
              <a:gd name="connsiteX1382" fmla="*/ 793131 w 1970434"/>
              <a:gd name="connsiteY1382" fmla="*/ 1127733 h 1958042"/>
              <a:gd name="connsiteX1383" fmla="*/ 790033 w 1970434"/>
              <a:gd name="connsiteY1383" fmla="*/ 1056475 h 1958042"/>
              <a:gd name="connsiteX1384" fmla="*/ 793131 w 1970434"/>
              <a:gd name="connsiteY1384" fmla="*/ 1031690 h 1958042"/>
              <a:gd name="connsiteX1385" fmla="*/ 817916 w 1970434"/>
              <a:gd name="connsiteY1385" fmla="*/ 1003806 h 1958042"/>
              <a:gd name="connsiteX1386" fmla="*/ 811720 w 1970434"/>
              <a:gd name="connsiteY1386" fmla="*/ 997610 h 1958042"/>
              <a:gd name="connsiteX1387" fmla="*/ 790033 w 1970434"/>
              <a:gd name="connsiteY1387" fmla="*/ 1003806 h 1958042"/>
              <a:gd name="connsiteX1388" fmla="*/ 901567 w 1970434"/>
              <a:gd name="connsiteY1388" fmla="*/ 759051 h 1958042"/>
              <a:gd name="connsiteX1389" fmla="*/ 904665 w 1970434"/>
              <a:gd name="connsiteY1389" fmla="*/ 768346 h 1958042"/>
              <a:gd name="connsiteX1390" fmla="*/ 879880 w 1970434"/>
              <a:gd name="connsiteY1390" fmla="*/ 808622 h 1958042"/>
              <a:gd name="connsiteX1391" fmla="*/ 876782 w 1970434"/>
              <a:gd name="connsiteY1391" fmla="*/ 799327 h 1958042"/>
              <a:gd name="connsiteX1392" fmla="*/ 870585 w 1970434"/>
              <a:gd name="connsiteY1392" fmla="*/ 824113 h 1958042"/>
              <a:gd name="connsiteX1393" fmla="*/ 864389 w 1970434"/>
              <a:gd name="connsiteY1393" fmla="*/ 817916 h 1958042"/>
              <a:gd name="connsiteX1394" fmla="*/ 864389 w 1970434"/>
              <a:gd name="connsiteY1394" fmla="*/ 836505 h 1958042"/>
              <a:gd name="connsiteX1395" fmla="*/ 851996 w 1970434"/>
              <a:gd name="connsiteY1395" fmla="*/ 833407 h 1958042"/>
              <a:gd name="connsiteX1396" fmla="*/ 833407 w 1970434"/>
              <a:gd name="connsiteY1396" fmla="*/ 867487 h 1958042"/>
              <a:gd name="connsiteX1397" fmla="*/ 836505 w 1970434"/>
              <a:gd name="connsiteY1397" fmla="*/ 882978 h 1958042"/>
              <a:gd name="connsiteX1398" fmla="*/ 851996 w 1970434"/>
              <a:gd name="connsiteY1398" fmla="*/ 886076 h 1958042"/>
              <a:gd name="connsiteX1399" fmla="*/ 873683 w 1970434"/>
              <a:gd name="connsiteY1399" fmla="*/ 858192 h 1958042"/>
              <a:gd name="connsiteX1400" fmla="*/ 889174 w 1970434"/>
              <a:gd name="connsiteY1400" fmla="*/ 842702 h 1958042"/>
              <a:gd name="connsiteX1401" fmla="*/ 898469 w 1970434"/>
              <a:gd name="connsiteY1401" fmla="*/ 845800 h 1958042"/>
              <a:gd name="connsiteX1402" fmla="*/ 913960 w 1970434"/>
              <a:gd name="connsiteY1402" fmla="*/ 824113 h 1958042"/>
              <a:gd name="connsiteX1403" fmla="*/ 944941 w 1970434"/>
              <a:gd name="connsiteY1403" fmla="*/ 811720 h 1958042"/>
              <a:gd name="connsiteX1404" fmla="*/ 948040 w 1970434"/>
              <a:gd name="connsiteY1404" fmla="*/ 799327 h 1958042"/>
              <a:gd name="connsiteX1405" fmla="*/ 975923 w 1970434"/>
              <a:gd name="connsiteY1405" fmla="*/ 777640 h 1958042"/>
              <a:gd name="connsiteX1406" fmla="*/ 988316 w 1970434"/>
              <a:gd name="connsiteY1406" fmla="*/ 786935 h 1958042"/>
              <a:gd name="connsiteX1407" fmla="*/ 991414 w 1970434"/>
              <a:gd name="connsiteY1407" fmla="*/ 765247 h 1958042"/>
              <a:gd name="connsiteX1408" fmla="*/ 1000708 w 1970434"/>
              <a:gd name="connsiteY1408" fmla="*/ 774542 h 1958042"/>
              <a:gd name="connsiteX1409" fmla="*/ 1025494 w 1970434"/>
              <a:gd name="connsiteY1409" fmla="*/ 749757 h 1958042"/>
              <a:gd name="connsiteX1410" fmla="*/ 1034788 w 1970434"/>
              <a:gd name="connsiteY1410" fmla="*/ 752855 h 1958042"/>
              <a:gd name="connsiteX1411" fmla="*/ 1168009 w 1970434"/>
              <a:gd name="connsiteY1411" fmla="*/ 771444 h 1958042"/>
              <a:gd name="connsiteX1412" fmla="*/ 1285740 w 1970434"/>
              <a:gd name="connsiteY1412" fmla="*/ 740462 h 1958042"/>
              <a:gd name="connsiteX1413" fmla="*/ 1168009 w 1970434"/>
              <a:gd name="connsiteY1413" fmla="*/ 771444 h 1958042"/>
              <a:gd name="connsiteX1414" fmla="*/ 1837214 w 1970434"/>
              <a:gd name="connsiteY1414" fmla="*/ 793131 h 1958042"/>
              <a:gd name="connsiteX1415" fmla="*/ 1824821 w 1970434"/>
              <a:gd name="connsiteY1415" fmla="*/ 743560 h 1958042"/>
              <a:gd name="connsiteX1416" fmla="*/ 1837214 w 1970434"/>
              <a:gd name="connsiteY1416" fmla="*/ 737364 h 1958042"/>
              <a:gd name="connsiteX1417" fmla="*/ 1837214 w 1970434"/>
              <a:gd name="connsiteY1417" fmla="*/ 793131 h 1958042"/>
              <a:gd name="connsiteX1418" fmla="*/ 1384881 w 1970434"/>
              <a:gd name="connsiteY1418" fmla="*/ 731168 h 1958042"/>
              <a:gd name="connsiteX1419" fmla="*/ 1384881 w 1970434"/>
              <a:gd name="connsiteY1419" fmla="*/ 740462 h 1958042"/>
              <a:gd name="connsiteX1420" fmla="*/ 1360096 w 1970434"/>
              <a:gd name="connsiteY1420" fmla="*/ 740462 h 1958042"/>
              <a:gd name="connsiteX1421" fmla="*/ 1260955 w 1970434"/>
              <a:gd name="connsiteY1421" fmla="*/ 768346 h 1958042"/>
              <a:gd name="connsiteX1422" fmla="*/ 1353900 w 1970434"/>
              <a:gd name="connsiteY1422" fmla="*/ 731168 h 1958042"/>
              <a:gd name="connsiteX1423" fmla="*/ 1384881 w 1970434"/>
              <a:gd name="connsiteY1423" fmla="*/ 731168 h 1958042"/>
              <a:gd name="connsiteX1424" fmla="*/ 99141 w 1970434"/>
              <a:gd name="connsiteY1424" fmla="*/ 783836 h 1958042"/>
              <a:gd name="connsiteX1425" fmla="*/ 43374 w 1970434"/>
              <a:gd name="connsiteY1425" fmla="*/ 917058 h 1958042"/>
              <a:gd name="connsiteX1426" fmla="*/ 24785 w 1970434"/>
              <a:gd name="connsiteY1426" fmla="*/ 842702 h 1958042"/>
              <a:gd name="connsiteX1427" fmla="*/ 80552 w 1970434"/>
              <a:gd name="connsiteY1427" fmla="*/ 721873 h 1958042"/>
              <a:gd name="connsiteX1428" fmla="*/ 99141 w 1970434"/>
              <a:gd name="connsiteY1428" fmla="*/ 783836 h 1958042"/>
              <a:gd name="connsiteX1429" fmla="*/ 337700 w 1970434"/>
              <a:gd name="connsiteY1429" fmla="*/ 743560 h 1958042"/>
              <a:gd name="connsiteX1430" fmla="*/ 331504 w 1970434"/>
              <a:gd name="connsiteY1430" fmla="*/ 771444 h 1958042"/>
              <a:gd name="connsiteX1431" fmla="*/ 306719 w 1970434"/>
              <a:gd name="connsiteY1431" fmla="*/ 765247 h 1958042"/>
              <a:gd name="connsiteX1432" fmla="*/ 244755 w 1970434"/>
              <a:gd name="connsiteY1432" fmla="*/ 793131 h 1958042"/>
              <a:gd name="connsiteX1433" fmla="*/ 198283 w 1970434"/>
              <a:gd name="connsiteY1433" fmla="*/ 771444 h 1958042"/>
              <a:gd name="connsiteX1434" fmla="*/ 269541 w 1970434"/>
              <a:gd name="connsiteY1434" fmla="*/ 718775 h 1958042"/>
              <a:gd name="connsiteX1435" fmla="*/ 337700 w 1970434"/>
              <a:gd name="connsiteY1435" fmla="*/ 743560 h 1958042"/>
              <a:gd name="connsiteX1436" fmla="*/ 1487121 w 1970434"/>
              <a:gd name="connsiteY1436" fmla="*/ 728069 h 1958042"/>
              <a:gd name="connsiteX1437" fmla="*/ 1425157 w 1970434"/>
              <a:gd name="connsiteY1437" fmla="*/ 728069 h 1958042"/>
              <a:gd name="connsiteX1438" fmla="*/ 1425157 w 1970434"/>
              <a:gd name="connsiteY1438" fmla="*/ 743560 h 1958042"/>
              <a:gd name="connsiteX1439" fmla="*/ 1437550 w 1970434"/>
              <a:gd name="connsiteY1439" fmla="*/ 737364 h 1958042"/>
              <a:gd name="connsiteX1440" fmla="*/ 1459237 w 1970434"/>
              <a:gd name="connsiteY1440" fmla="*/ 743560 h 1958042"/>
              <a:gd name="connsiteX1441" fmla="*/ 1453041 w 1970434"/>
              <a:gd name="connsiteY1441" fmla="*/ 752855 h 1958042"/>
              <a:gd name="connsiteX1442" fmla="*/ 1465434 w 1970434"/>
              <a:gd name="connsiteY1442" fmla="*/ 752855 h 1958042"/>
              <a:gd name="connsiteX1443" fmla="*/ 1484023 w 1970434"/>
              <a:gd name="connsiteY1443" fmla="*/ 768346 h 1958042"/>
              <a:gd name="connsiteX1444" fmla="*/ 1487121 w 1970434"/>
              <a:gd name="connsiteY1444" fmla="*/ 780738 h 1958042"/>
              <a:gd name="connsiteX1445" fmla="*/ 1496415 w 1970434"/>
              <a:gd name="connsiteY1445" fmla="*/ 780738 h 1958042"/>
              <a:gd name="connsiteX1446" fmla="*/ 1508808 w 1970434"/>
              <a:gd name="connsiteY1446" fmla="*/ 802425 h 1958042"/>
              <a:gd name="connsiteX1447" fmla="*/ 1524299 w 1970434"/>
              <a:gd name="connsiteY1447" fmla="*/ 805524 h 1958042"/>
              <a:gd name="connsiteX1448" fmla="*/ 1521201 w 1970434"/>
              <a:gd name="connsiteY1448" fmla="*/ 817916 h 1958042"/>
              <a:gd name="connsiteX1449" fmla="*/ 1536692 w 1970434"/>
              <a:gd name="connsiteY1449" fmla="*/ 821014 h 1958042"/>
              <a:gd name="connsiteX1450" fmla="*/ 1527397 w 1970434"/>
              <a:gd name="connsiteY1450" fmla="*/ 830309 h 1958042"/>
              <a:gd name="connsiteX1451" fmla="*/ 1542888 w 1970434"/>
              <a:gd name="connsiteY1451" fmla="*/ 836505 h 1958042"/>
              <a:gd name="connsiteX1452" fmla="*/ 1536692 w 1970434"/>
              <a:gd name="connsiteY1452" fmla="*/ 848898 h 1958042"/>
              <a:gd name="connsiteX1453" fmla="*/ 1552182 w 1970434"/>
              <a:gd name="connsiteY1453" fmla="*/ 851996 h 1958042"/>
              <a:gd name="connsiteX1454" fmla="*/ 1542888 w 1970434"/>
              <a:gd name="connsiteY1454" fmla="*/ 861291 h 1958042"/>
              <a:gd name="connsiteX1455" fmla="*/ 1558379 w 1970434"/>
              <a:gd name="connsiteY1455" fmla="*/ 870585 h 1958042"/>
              <a:gd name="connsiteX1456" fmla="*/ 1549084 w 1970434"/>
              <a:gd name="connsiteY1456" fmla="*/ 876781 h 1958042"/>
              <a:gd name="connsiteX1457" fmla="*/ 1564575 w 1970434"/>
              <a:gd name="connsiteY1457" fmla="*/ 886076 h 1958042"/>
              <a:gd name="connsiteX1458" fmla="*/ 1567673 w 1970434"/>
              <a:gd name="connsiteY1458" fmla="*/ 904665 h 1958042"/>
              <a:gd name="connsiteX1459" fmla="*/ 1558379 w 1970434"/>
              <a:gd name="connsiteY1459" fmla="*/ 910861 h 1958042"/>
              <a:gd name="connsiteX1460" fmla="*/ 1573870 w 1970434"/>
              <a:gd name="connsiteY1460" fmla="*/ 948039 h 1958042"/>
              <a:gd name="connsiteX1461" fmla="*/ 1453041 w 1970434"/>
              <a:gd name="connsiteY1461" fmla="*/ 755953 h 1958042"/>
              <a:gd name="connsiteX1462" fmla="*/ 1394176 w 1970434"/>
              <a:gd name="connsiteY1462" fmla="*/ 740462 h 1958042"/>
              <a:gd name="connsiteX1463" fmla="*/ 1394176 w 1970434"/>
              <a:gd name="connsiteY1463" fmla="*/ 731168 h 1958042"/>
              <a:gd name="connsiteX1464" fmla="*/ 1422059 w 1970434"/>
              <a:gd name="connsiteY1464" fmla="*/ 728069 h 1958042"/>
              <a:gd name="connsiteX1465" fmla="*/ 1335311 w 1970434"/>
              <a:gd name="connsiteY1465" fmla="*/ 721873 h 1958042"/>
              <a:gd name="connsiteX1466" fmla="*/ 1387979 w 1970434"/>
              <a:gd name="connsiteY1466" fmla="*/ 709480 h 1958042"/>
              <a:gd name="connsiteX1467" fmla="*/ 1487121 w 1970434"/>
              <a:gd name="connsiteY1467" fmla="*/ 728069 h 1958042"/>
              <a:gd name="connsiteX1468" fmla="*/ 1316722 w 1970434"/>
              <a:gd name="connsiteY1468" fmla="*/ 718775 h 1958042"/>
              <a:gd name="connsiteX1469" fmla="*/ 1285740 w 1970434"/>
              <a:gd name="connsiteY1469" fmla="*/ 728069 h 1958042"/>
              <a:gd name="connsiteX1470" fmla="*/ 1273347 w 1970434"/>
              <a:gd name="connsiteY1470" fmla="*/ 718775 h 1958042"/>
              <a:gd name="connsiteX1471" fmla="*/ 1267151 w 1970434"/>
              <a:gd name="connsiteY1471" fmla="*/ 737364 h 1958042"/>
              <a:gd name="connsiteX1472" fmla="*/ 1257856 w 1970434"/>
              <a:gd name="connsiteY1472" fmla="*/ 724971 h 1958042"/>
              <a:gd name="connsiteX1473" fmla="*/ 1183500 w 1970434"/>
              <a:gd name="connsiteY1473" fmla="*/ 752855 h 1958042"/>
              <a:gd name="connsiteX1474" fmla="*/ 1168009 w 1970434"/>
              <a:gd name="connsiteY1474" fmla="*/ 746658 h 1958042"/>
              <a:gd name="connsiteX1475" fmla="*/ 1161813 w 1970434"/>
              <a:gd name="connsiteY1475" fmla="*/ 762149 h 1958042"/>
              <a:gd name="connsiteX1476" fmla="*/ 1146322 w 1970434"/>
              <a:gd name="connsiteY1476" fmla="*/ 755953 h 1958042"/>
              <a:gd name="connsiteX1477" fmla="*/ 1149420 w 1970434"/>
              <a:gd name="connsiteY1477" fmla="*/ 768346 h 1958042"/>
              <a:gd name="connsiteX1478" fmla="*/ 1143224 w 1970434"/>
              <a:gd name="connsiteY1478" fmla="*/ 774542 h 1958042"/>
              <a:gd name="connsiteX1479" fmla="*/ 1133930 w 1970434"/>
              <a:gd name="connsiteY1479" fmla="*/ 762149 h 1958042"/>
              <a:gd name="connsiteX1480" fmla="*/ 1121537 w 1970434"/>
              <a:gd name="connsiteY1480" fmla="*/ 786935 h 1958042"/>
              <a:gd name="connsiteX1481" fmla="*/ 1130831 w 1970434"/>
              <a:gd name="connsiteY1481" fmla="*/ 790033 h 1958042"/>
              <a:gd name="connsiteX1482" fmla="*/ 1137028 w 1970434"/>
              <a:gd name="connsiteY1482" fmla="*/ 799327 h 1958042"/>
              <a:gd name="connsiteX1483" fmla="*/ 1164911 w 1970434"/>
              <a:gd name="connsiteY1483" fmla="*/ 783836 h 1958042"/>
              <a:gd name="connsiteX1484" fmla="*/ 1192795 w 1970434"/>
              <a:gd name="connsiteY1484" fmla="*/ 783836 h 1958042"/>
              <a:gd name="connsiteX1485" fmla="*/ 1217580 w 1970434"/>
              <a:gd name="connsiteY1485" fmla="*/ 774542 h 1958042"/>
              <a:gd name="connsiteX1486" fmla="*/ 1223777 w 1970434"/>
              <a:gd name="connsiteY1486" fmla="*/ 777640 h 1958042"/>
              <a:gd name="connsiteX1487" fmla="*/ 1053377 w 1970434"/>
              <a:gd name="connsiteY1487" fmla="*/ 821014 h 1958042"/>
              <a:gd name="connsiteX1488" fmla="*/ 1155617 w 1970434"/>
              <a:gd name="connsiteY1488" fmla="*/ 746658 h 1958042"/>
              <a:gd name="connsiteX1489" fmla="*/ 1239267 w 1970434"/>
              <a:gd name="connsiteY1489" fmla="*/ 731168 h 1958042"/>
              <a:gd name="connsiteX1490" fmla="*/ 1248562 w 1970434"/>
              <a:gd name="connsiteY1490" fmla="*/ 724971 h 1958042"/>
              <a:gd name="connsiteX1491" fmla="*/ 1335311 w 1970434"/>
              <a:gd name="connsiteY1491" fmla="*/ 703284 h 1958042"/>
              <a:gd name="connsiteX1492" fmla="*/ 1316722 w 1970434"/>
              <a:gd name="connsiteY1492" fmla="*/ 718775 h 1958042"/>
              <a:gd name="connsiteX1493" fmla="*/ 1933257 w 1970434"/>
              <a:gd name="connsiteY1493" fmla="*/ 824113 h 1958042"/>
              <a:gd name="connsiteX1494" fmla="*/ 1923963 w 1970434"/>
              <a:gd name="connsiteY1494" fmla="*/ 889174 h 1958042"/>
              <a:gd name="connsiteX1495" fmla="*/ 1868196 w 1970434"/>
              <a:gd name="connsiteY1495" fmla="*/ 768346 h 1958042"/>
              <a:gd name="connsiteX1496" fmla="*/ 1880588 w 1970434"/>
              <a:gd name="connsiteY1496" fmla="*/ 700186 h 1958042"/>
              <a:gd name="connsiteX1497" fmla="*/ 1933257 w 1970434"/>
              <a:gd name="connsiteY1497" fmla="*/ 824113 h 1958042"/>
              <a:gd name="connsiteX1498" fmla="*/ 362486 w 1970434"/>
              <a:gd name="connsiteY1498" fmla="*/ 712579 h 1958042"/>
              <a:gd name="connsiteX1499" fmla="*/ 291228 w 1970434"/>
              <a:gd name="connsiteY1499" fmla="*/ 684695 h 1958042"/>
              <a:gd name="connsiteX1500" fmla="*/ 170399 w 1970434"/>
              <a:gd name="connsiteY1500" fmla="*/ 867487 h 1958042"/>
              <a:gd name="connsiteX1501" fmla="*/ 179694 w 1970434"/>
              <a:gd name="connsiteY1501" fmla="*/ 954236 h 1958042"/>
              <a:gd name="connsiteX1502" fmla="*/ 158007 w 1970434"/>
              <a:gd name="connsiteY1502" fmla="*/ 861291 h 1958042"/>
              <a:gd name="connsiteX1503" fmla="*/ 297424 w 1970434"/>
              <a:gd name="connsiteY1503" fmla="*/ 672302 h 1958042"/>
              <a:gd name="connsiteX1504" fmla="*/ 362486 w 1970434"/>
              <a:gd name="connsiteY1504" fmla="*/ 712579 h 1958042"/>
              <a:gd name="connsiteX1505" fmla="*/ 151810 w 1970434"/>
              <a:gd name="connsiteY1505" fmla="*/ 731168 h 1958042"/>
              <a:gd name="connsiteX1506" fmla="*/ 108436 w 1970434"/>
              <a:gd name="connsiteY1506" fmla="*/ 697088 h 1958042"/>
              <a:gd name="connsiteX1507" fmla="*/ 167301 w 1970434"/>
              <a:gd name="connsiteY1507" fmla="*/ 672302 h 1958042"/>
              <a:gd name="connsiteX1508" fmla="*/ 151810 w 1970434"/>
              <a:gd name="connsiteY1508" fmla="*/ 731168 h 1958042"/>
              <a:gd name="connsiteX1509" fmla="*/ 1852705 w 1970434"/>
              <a:gd name="connsiteY1509" fmla="*/ 675401 h 1958042"/>
              <a:gd name="connsiteX1510" fmla="*/ 1821723 w 1970434"/>
              <a:gd name="connsiteY1510" fmla="*/ 709480 h 1958042"/>
              <a:gd name="connsiteX1511" fmla="*/ 1812428 w 1970434"/>
              <a:gd name="connsiteY1511" fmla="*/ 709480 h 1958042"/>
              <a:gd name="connsiteX1512" fmla="*/ 1796938 w 1970434"/>
              <a:gd name="connsiteY1512" fmla="*/ 656812 h 1958042"/>
              <a:gd name="connsiteX1513" fmla="*/ 1852705 w 1970434"/>
              <a:gd name="connsiteY1513" fmla="*/ 675401 h 1958042"/>
              <a:gd name="connsiteX1514" fmla="*/ 1586262 w 1970434"/>
              <a:gd name="connsiteY1514" fmla="*/ 697088 h 1958042"/>
              <a:gd name="connsiteX1515" fmla="*/ 1614146 w 1970434"/>
              <a:gd name="connsiteY1515" fmla="*/ 678499 h 1958042"/>
              <a:gd name="connsiteX1516" fmla="*/ 1669913 w 1970434"/>
              <a:gd name="connsiteY1516" fmla="*/ 663008 h 1958042"/>
              <a:gd name="connsiteX1517" fmla="*/ 1762858 w 1970434"/>
              <a:gd name="connsiteY1517" fmla="*/ 712579 h 1958042"/>
              <a:gd name="connsiteX1518" fmla="*/ 1682305 w 1970434"/>
              <a:gd name="connsiteY1518" fmla="*/ 672302 h 1958042"/>
              <a:gd name="connsiteX1519" fmla="*/ 1617244 w 1970434"/>
              <a:gd name="connsiteY1519" fmla="*/ 703284 h 1958042"/>
              <a:gd name="connsiteX1520" fmla="*/ 1635833 w 1970434"/>
              <a:gd name="connsiteY1520" fmla="*/ 724971 h 1958042"/>
              <a:gd name="connsiteX1521" fmla="*/ 1700894 w 1970434"/>
              <a:gd name="connsiteY1521" fmla="*/ 706382 h 1958042"/>
              <a:gd name="connsiteX1522" fmla="*/ 1769054 w 1970434"/>
              <a:gd name="connsiteY1522" fmla="*/ 755953 h 1958042"/>
              <a:gd name="connsiteX1523" fmla="*/ 1725680 w 1970434"/>
              <a:gd name="connsiteY1523" fmla="*/ 771444 h 1958042"/>
              <a:gd name="connsiteX1524" fmla="*/ 1703993 w 1970434"/>
              <a:gd name="connsiteY1524" fmla="*/ 755953 h 1958042"/>
              <a:gd name="connsiteX1525" fmla="*/ 1669913 w 1970434"/>
              <a:gd name="connsiteY1525" fmla="*/ 752855 h 1958042"/>
              <a:gd name="connsiteX1526" fmla="*/ 1589360 w 1970434"/>
              <a:gd name="connsiteY1526" fmla="*/ 817916 h 1958042"/>
              <a:gd name="connsiteX1527" fmla="*/ 1604851 w 1970434"/>
              <a:gd name="connsiteY1527" fmla="*/ 861291 h 1958042"/>
              <a:gd name="connsiteX1528" fmla="*/ 1589360 w 1970434"/>
              <a:gd name="connsiteY1528" fmla="*/ 892272 h 1958042"/>
              <a:gd name="connsiteX1529" fmla="*/ 1620342 w 1970434"/>
              <a:gd name="connsiteY1529" fmla="*/ 910861 h 1958042"/>
              <a:gd name="connsiteX1530" fmla="*/ 1589360 w 1970434"/>
              <a:gd name="connsiteY1530" fmla="*/ 938745 h 1958042"/>
              <a:gd name="connsiteX1531" fmla="*/ 1493317 w 1970434"/>
              <a:gd name="connsiteY1531" fmla="*/ 762149 h 1958042"/>
              <a:gd name="connsiteX1532" fmla="*/ 1549084 w 1970434"/>
              <a:gd name="connsiteY1532" fmla="*/ 734266 h 1958042"/>
              <a:gd name="connsiteX1533" fmla="*/ 1477826 w 1970434"/>
              <a:gd name="connsiteY1533" fmla="*/ 700186 h 1958042"/>
              <a:gd name="connsiteX1534" fmla="*/ 1409667 w 1970434"/>
              <a:gd name="connsiteY1534" fmla="*/ 700186 h 1958042"/>
              <a:gd name="connsiteX1535" fmla="*/ 1372489 w 1970434"/>
              <a:gd name="connsiteY1535" fmla="*/ 681597 h 1958042"/>
              <a:gd name="connsiteX1536" fmla="*/ 1465434 w 1970434"/>
              <a:gd name="connsiteY1536" fmla="*/ 659910 h 1958042"/>
              <a:gd name="connsiteX1537" fmla="*/ 1564575 w 1970434"/>
              <a:gd name="connsiteY1537" fmla="*/ 653713 h 1958042"/>
              <a:gd name="connsiteX1538" fmla="*/ 1586262 w 1970434"/>
              <a:gd name="connsiteY1538" fmla="*/ 697088 h 1958042"/>
              <a:gd name="connsiteX1539" fmla="*/ 192086 w 1970434"/>
              <a:gd name="connsiteY1539" fmla="*/ 715677 h 1958042"/>
              <a:gd name="connsiteX1540" fmla="*/ 192086 w 1970434"/>
              <a:gd name="connsiteY1540" fmla="*/ 693990 h 1958042"/>
              <a:gd name="connsiteX1541" fmla="*/ 219970 w 1970434"/>
              <a:gd name="connsiteY1541" fmla="*/ 632026 h 1958042"/>
              <a:gd name="connsiteX1542" fmla="*/ 192086 w 1970434"/>
              <a:gd name="connsiteY1542" fmla="*/ 715677 h 1958042"/>
              <a:gd name="connsiteX1543" fmla="*/ 1474728 w 1970434"/>
              <a:gd name="connsiteY1543" fmla="*/ 635124 h 1958042"/>
              <a:gd name="connsiteX1544" fmla="*/ 1477826 w 1970434"/>
              <a:gd name="connsiteY1544" fmla="*/ 641321 h 1958042"/>
              <a:gd name="connsiteX1545" fmla="*/ 1360096 w 1970434"/>
              <a:gd name="connsiteY1545" fmla="*/ 650615 h 1958042"/>
              <a:gd name="connsiteX1546" fmla="*/ 1356998 w 1970434"/>
              <a:gd name="connsiteY1546" fmla="*/ 622732 h 1958042"/>
              <a:gd name="connsiteX1547" fmla="*/ 1422059 w 1970434"/>
              <a:gd name="connsiteY1547" fmla="*/ 622732 h 1958042"/>
              <a:gd name="connsiteX1548" fmla="*/ 1474728 w 1970434"/>
              <a:gd name="connsiteY1548" fmla="*/ 635124 h 1958042"/>
              <a:gd name="connsiteX1549" fmla="*/ 1775250 w 1970434"/>
              <a:gd name="connsiteY1549" fmla="*/ 697088 h 1958042"/>
              <a:gd name="connsiteX1550" fmla="*/ 1741171 w 1970434"/>
              <a:gd name="connsiteY1550" fmla="*/ 613437 h 1958042"/>
              <a:gd name="connsiteX1551" fmla="*/ 1775250 w 1970434"/>
              <a:gd name="connsiteY1551" fmla="*/ 697088 h 1958042"/>
              <a:gd name="connsiteX1552" fmla="*/ 1291936 w 1970434"/>
              <a:gd name="connsiteY1552" fmla="*/ 588652 h 1958042"/>
              <a:gd name="connsiteX1553" fmla="*/ 1332212 w 1970434"/>
              <a:gd name="connsiteY1553" fmla="*/ 607241 h 1958042"/>
              <a:gd name="connsiteX1554" fmla="*/ 1326016 w 1970434"/>
              <a:gd name="connsiteY1554" fmla="*/ 613437 h 1958042"/>
              <a:gd name="connsiteX1555" fmla="*/ 1344605 w 1970434"/>
              <a:gd name="connsiteY1555" fmla="*/ 616535 h 1958042"/>
              <a:gd name="connsiteX1556" fmla="*/ 1335311 w 1970434"/>
              <a:gd name="connsiteY1556" fmla="*/ 625830 h 1958042"/>
              <a:gd name="connsiteX1557" fmla="*/ 1347703 w 1970434"/>
              <a:gd name="connsiteY1557" fmla="*/ 635124 h 1958042"/>
              <a:gd name="connsiteX1558" fmla="*/ 1341507 w 1970434"/>
              <a:gd name="connsiteY1558" fmla="*/ 669204 h 1958042"/>
              <a:gd name="connsiteX1559" fmla="*/ 1347703 w 1970434"/>
              <a:gd name="connsiteY1559" fmla="*/ 684695 h 1958042"/>
              <a:gd name="connsiteX1560" fmla="*/ 1341507 w 1970434"/>
              <a:gd name="connsiteY1560" fmla="*/ 700186 h 1958042"/>
              <a:gd name="connsiteX1561" fmla="*/ 1282642 w 1970434"/>
              <a:gd name="connsiteY1561" fmla="*/ 597946 h 1958042"/>
              <a:gd name="connsiteX1562" fmla="*/ 1285740 w 1970434"/>
              <a:gd name="connsiteY1562" fmla="*/ 588652 h 1958042"/>
              <a:gd name="connsiteX1563" fmla="*/ 1291936 w 1970434"/>
              <a:gd name="connsiteY1563" fmla="*/ 588652 h 1958042"/>
              <a:gd name="connsiteX1564" fmla="*/ 408958 w 1970434"/>
              <a:gd name="connsiteY1564" fmla="*/ 619634 h 1958042"/>
              <a:gd name="connsiteX1565" fmla="*/ 381075 w 1970434"/>
              <a:gd name="connsiteY1565" fmla="*/ 656812 h 1958042"/>
              <a:gd name="connsiteX1566" fmla="*/ 356289 w 1970434"/>
              <a:gd name="connsiteY1566" fmla="*/ 644419 h 1958042"/>
              <a:gd name="connsiteX1567" fmla="*/ 381075 w 1970434"/>
              <a:gd name="connsiteY1567" fmla="*/ 625830 h 1958042"/>
              <a:gd name="connsiteX1568" fmla="*/ 359388 w 1970434"/>
              <a:gd name="connsiteY1568" fmla="*/ 604143 h 1958042"/>
              <a:gd name="connsiteX1569" fmla="*/ 325308 w 1970434"/>
              <a:gd name="connsiteY1569" fmla="*/ 656812 h 1958042"/>
              <a:gd name="connsiteX1570" fmla="*/ 272639 w 1970434"/>
              <a:gd name="connsiteY1570" fmla="*/ 663008 h 1958042"/>
              <a:gd name="connsiteX1571" fmla="*/ 359388 w 1970434"/>
              <a:gd name="connsiteY1571" fmla="*/ 576259 h 1958042"/>
              <a:gd name="connsiteX1572" fmla="*/ 408958 w 1970434"/>
              <a:gd name="connsiteY1572" fmla="*/ 619634 h 1958042"/>
              <a:gd name="connsiteX1573" fmla="*/ 297424 w 1970434"/>
              <a:gd name="connsiteY1573" fmla="*/ 582456 h 1958042"/>
              <a:gd name="connsiteX1574" fmla="*/ 254050 w 1970434"/>
              <a:gd name="connsiteY1574" fmla="*/ 669204 h 1958042"/>
              <a:gd name="connsiteX1575" fmla="*/ 278835 w 1970434"/>
              <a:gd name="connsiteY1575" fmla="*/ 576259 h 1958042"/>
              <a:gd name="connsiteX1576" fmla="*/ 297424 w 1970434"/>
              <a:gd name="connsiteY1576" fmla="*/ 582456 h 1958042"/>
              <a:gd name="connsiteX1577" fmla="*/ 1697796 w 1970434"/>
              <a:gd name="connsiteY1577" fmla="*/ 638223 h 1958042"/>
              <a:gd name="connsiteX1578" fmla="*/ 1697796 w 1970434"/>
              <a:gd name="connsiteY1578" fmla="*/ 647517 h 1958042"/>
              <a:gd name="connsiteX1579" fmla="*/ 1645127 w 1970434"/>
              <a:gd name="connsiteY1579" fmla="*/ 647517 h 1958042"/>
              <a:gd name="connsiteX1580" fmla="*/ 1611048 w 1970434"/>
              <a:gd name="connsiteY1580" fmla="*/ 594848 h 1958042"/>
              <a:gd name="connsiteX1581" fmla="*/ 1589360 w 1970434"/>
              <a:gd name="connsiteY1581" fmla="*/ 616535 h 1958042"/>
              <a:gd name="connsiteX1582" fmla="*/ 1611048 w 1970434"/>
              <a:gd name="connsiteY1582" fmla="*/ 632026 h 1958042"/>
              <a:gd name="connsiteX1583" fmla="*/ 1589360 w 1970434"/>
              <a:gd name="connsiteY1583" fmla="*/ 647517 h 1958042"/>
              <a:gd name="connsiteX1584" fmla="*/ 1561477 w 1970434"/>
              <a:gd name="connsiteY1584" fmla="*/ 604143 h 1958042"/>
              <a:gd name="connsiteX1585" fmla="*/ 1607949 w 1970434"/>
              <a:gd name="connsiteY1585" fmla="*/ 570063 h 1958042"/>
              <a:gd name="connsiteX1586" fmla="*/ 1697796 w 1970434"/>
              <a:gd name="connsiteY1586" fmla="*/ 638223 h 1958042"/>
              <a:gd name="connsiteX1587" fmla="*/ 1716385 w 1970434"/>
              <a:gd name="connsiteY1587" fmla="*/ 653713 h 1958042"/>
              <a:gd name="connsiteX1588" fmla="*/ 1669913 w 1970434"/>
              <a:gd name="connsiteY1588" fmla="*/ 576259 h 1958042"/>
              <a:gd name="connsiteX1589" fmla="*/ 1682305 w 1970434"/>
              <a:gd name="connsiteY1589" fmla="*/ 566965 h 1958042"/>
              <a:gd name="connsiteX1590" fmla="*/ 1716385 w 1970434"/>
              <a:gd name="connsiteY1590" fmla="*/ 653713 h 1958042"/>
              <a:gd name="connsiteX1591" fmla="*/ 213774 w 1970434"/>
              <a:gd name="connsiteY1591" fmla="*/ 570063 h 1958042"/>
              <a:gd name="connsiteX1592" fmla="*/ 158007 w 1970434"/>
              <a:gd name="connsiteY1592" fmla="*/ 641321 h 1958042"/>
              <a:gd name="connsiteX1593" fmla="*/ 151810 w 1970434"/>
              <a:gd name="connsiteY1593" fmla="*/ 607241 h 1958042"/>
              <a:gd name="connsiteX1594" fmla="*/ 151810 w 1970434"/>
              <a:gd name="connsiteY1594" fmla="*/ 560768 h 1958042"/>
              <a:gd name="connsiteX1595" fmla="*/ 213774 w 1970434"/>
              <a:gd name="connsiteY1595" fmla="*/ 570063 h 1958042"/>
              <a:gd name="connsiteX1596" fmla="*/ 232363 w 1970434"/>
              <a:gd name="connsiteY1596" fmla="*/ 675401 h 1958042"/>
              <a:gd name="connsiteX1597" fmla="*/ 269541 w 1970434"/>
              <a:gd name="connsiteY1597" fmla="*/ 551474 h 1958042"/>
              <a:gd name="connsiteX1598" fmla="*/ 232363 w 1970434"/>
              <a:gd name="connsiteY1598" fmla="*/ 675401 h 1958042"/>
              <a:gd name="connsiteX1599" fmla="*/ 1796938 w 1970434"/>
              <a:gd name="connsiteY1599" fmla="*/ 570063 h 1958042"/>
              <a:gd name="connsiteX1600" fmla="*/ 1784545 w 1970434"/>
              <a:gd name="connsiteY1600" fmla="*/ 622732 h 1958042"/>
              <a:gd name="connsiteX1601" fmla="*/ 1747367 w 1970434"/>
              <a:gd name="connsiteY1601" fmla="*/ 557670 h 1958042"/>
              <a:gd name="connsiteX1602" fmla="*/ 1793839 w 1970434"/>
              <a:gd name="connsiteY1602" fmla="*/ 548376 h 1958042"/>
              <a:gd name="connsiteX1603" fmla="*/ 1796938 w 1970434"/>
              <a:gd name="connsiteY1603" fmla="*/ 570063 h 1958042"/>
              <a:gd name="connsiteX1604" fmla="*/ 1738072 w 1970434"/>
              <a:gd name="connsiteY1604" fmla="*/ 659910 h 1958042"/>
              <a:gd name="connsiteX1605" fmla="*/ 1697796 w 1970434"/>
              <a:gd name="connsiteY1605" fmla="*/ 545278 h 1958042"/>
              <a:gd name="connsiteX1606" fmla="*/ 1738072 w 1970434"/>
              <a:gd name="connsiteY1606" fmla="*/ 659910 h 1958042"/>
              <a:gd name="connsiteX1607" fmla="*/ 309817 w 1970434"/>
              <a:gd name="connsiteY1607" fmla="*/ 535983 h 1958042"/>
              <a:gd name="connsiteX1608" fmla="*/ 309817 w 1970434"/>
              <a:gd name="connsiteY1608" fmla="*/ 554572 h 1958042"/>
              <a:gd name="connsiteX1609" fmla="*/ 303621 w 1970434"/>
              <a:gd name="connsiteY1609" fmla="*/ 557670 h 1958042"/>
              <a:gd name="connsiteX1610" fmla="*/ 294326 w 1970434"/>
              <a:gd name="connsiteY1610" fmla="*/ 551474 h 1958042"/>
              <a:gd name="connsiteX1611" fmla="*/ 297424 w 1970434"/>
              <a:gd name="connsiteY1611" fmla="*/ 535983 h 1958042"/>
              <a:gd name="connsiteX1612" fmla="*/ 309817 w 1970434"/>
              <a:gd name="connsiteY1612" fmla="*/ 535983 h 1958042"/>
              <a:gd name="connsiteX1613" fmla="*/ 1673011 w 1970434"/>
              <a:gd name="connsiteY1613" fmla="*/ 532885 h 1958042"/>
              <a:gd name="connsiteX1614" fmla="*/ 1673011 w 1970434"/>
              <a:gd name="connsiteY1614" fmla="*/ 542179 h 1958042"/>
              <a:gd name="connsiteX1615" fmla="*/ 1657520 w 1970434"/>
              <a:gd name="connsiteY1615" fmla="*/ 542179 h 1958042"/>
              <a:gd name="connsiteX1616" fmla="*/ 1657520 w 1970434"/>
              <a:gd name="connsiteY1616" fmla="*/ 523590 h 1958042"/>
              <a:gd name="connsiteX1617" fmla="*/ 1673011 w 1970434"/>
              <a:gd name="connsiteY1617" fmla="*/ 532885 h 1958042"/>
              <a:gd name="connsiteX1618" fmla="*/ 1406568 w 1970434"/>
              <a:gd name="connsiteY1618" fmla="*/ 526689 h 1958042"/>
              <a:gd name="connsiteX1619" fmla="*/ 1387979 w 1970434"/>
              <a:gd name="connsiteY1619" fmla="*/ 535983 h 1958042"/>
              <a:gd name="connsiteX1620" fmla="*/ 1307427 w 1970434"/>
              <a:gd name="connsiteY1620" fmla="*/ 551474 h 1958042"/>
              <a:gd name="connsiteX1621" fmla="*/ 1270249 w 1970434"/>
              <a:gd name="connsiteY1621" fmla="*/ 588652 h 1958042"/>
              <a:gd name="connsiteX1622" fmla="*/ 1267151 w 1970434"/>
              <a:gd name="connsiteY1622" fmla="*/ 573161 h 1958042"/>
              <a:gd name="connsiteX1623" fmla="*/ 1276445 w 1970434"/>
              <a:gd name="connsiteY1623" fmla="*/ 579357 h 1958042"/>
              <a:gd name="connsiteX1624" fmla="*/ 1276445 w 1970434"/>
              <a:gd name="connsiteY1624" fmla="*/ 557670 h 1958042"/>
              <a:gd name="connsiteX1625" fmla="*/ 1403470 w 1970434"/>
              <a:gd name="connsiteY1625" fmla="*/ 517394 h 1958042"/>
              <a:gd name="connsiteX1626" fmla="*/ 1406568 w 1970434"/>
              <a:gd name="connsiteY1626" fmla="*/ 526689 h 1958042"/>
              <a:gd name="connsiteX1627" fmla="*/ 610339 w 1970434"/>
              <a:gd name="connsiteY1627" fmla="*/ 557670 h 1958042"/>
              <a:gd name="connsiteX1628" fmla="*/ 560768 w 1970434"/>
              <a:gd name="connsiteY1628" fmla="*/ 566965 h 1958042"/>
              <a:gd name="connsiteX1629" fmla="*/ 514296 w 1970434"/>
              <a:gd name="connsiteY1629" fmla="*/ 545278 h 1958042"/>
              <a:gd name="connsiteX1630" fmla="*/ 526689 w 1970434"/>
              <a:gd name="connsiteY1630" fmla="*/ 529787 h 1958042"/>
              <a:gd name="connsiteX1631" fmla="*/ 597947 w 1970434"/>
              <a:gd name="connsiteY1631" fmla="*/ 517394 h 1958042"/>
              <a:gd name="connsiteX1632" fmla="*/ 610339 w 1970434"/>
              <a:gd name="connsiteY1632" fmla="*/ 557670 h 1958042"/>
              <a:gd name="connsiteX1633" fmla="*/ 1425157 w 1970434"/>
              <a:gd name="connsiteY1633" fmla="*/ 514296 h 1958042"/>
              <a:gd name="connsiteX1634" fmla="*/ 1415863 w 1970434"/>
              <a:gd name="connsiteY1634" fmla="*/ 520492 h 1958042"/>
              <a:gd name="connsiteX1635" fmla="*/ 1406568 w 1970434"/>
              <a:gd name="connsiteY1635" fmla="*/ 514296 h 1958042"/>
              <a:gd name="connsiteX1636" fmla="*/ 1412765 w 1970434"/>
              <a:gd name="connsiteY1636" fmla="*/ 508100 h 1958042"/>
              <a:gd name="connsiteX1637" fmla="*/ 1425157 w 1970434"/>
              <a:gd name="connsiteY1637" fmla="*/ 514296 h 1958042"/>
              <a:gd name="connsiteX1638" fmla="*/ 235461 w 1970434"/>
              <a:gd name="connsiteY1638" fmla="*/ 535983 h 1958042"/>
              <a:gd name="connsiteX1639" fmla="*/ 210675 w 1970434"/>
              <a:gd name="connsiteY1639" fmla="*/ 539081 h 1958042"/>
              <a:gd name="connsiteX1640" fmla="*/ 223068 w 1970434"/>
              <a:gd name="connsiteY1640" fmla="*/ 551474 h 1958042"/>
              <a:gd name="connsiteX1641" fmla="*/ 164203 w 1970434"/>
              <a:gd name="connsiteY1641" fmla="*/ 545278 h 1958042"/>
              <a:gd name="connsiteX1642" fmla="*/ 192086 w 1970434"/>
              <a:gd name="connsiteY1642" fmla="*/ 498805 h 1958042"/>
              <a:gd name="connsiteX1643" fmla="*/ 235461 w 1970434"/>
              <a:gd name="connsiteY1643" fmla="*/ 535983 h 1958042"/>
              <a:gd name="connsiteX1644" fmla="*/ 1425157 w 1970434"/>
              <a:gd name="connsiteY1644" fmla="*/ 505001 h 1958042"/>
              <a:gd name="connsiteX1645" fmla="*/ 1415863 w 1970434"/>
              <a:gd name="connsiteY1645" fmla="*/ 505001 h 1958042"/>
              <a:gd name="connsiteX1646" fmla="*/ 1425157 w 1970434"/>
              <a:gd name="connsiteY1646" fmla="*/ 489511 h 1958042"/>
              <a:gd name="connsiteX1647" fmla="*/ 1425157 w 1970434"/>
              <a:gd name="connsiteY1647" fmla="*/ 505001 h 1958042"/>
              <a:gd name="connsiteX1648" fmla="*/ 588652 w 1970434"/>
              <a:gd name="connsiteY1648" fmla="*/ 492609 h 1958042"/>
              <a:gd name="connsiteX1649" fmla="*/ 489511 w 1970434"/>
              <a:gd name="connsiteY1649" fmla="*/ 526689 h 1958042"/>
              <a:gd name="connsiteX1650" fmla="*/ 464725 w 1970434"/>
              <a:gd name="connsiteY1650" fmla="*/ 501903 h 1958042"/>
              <a:gd name="connsiteX1651" fmla="*/ 548376 w 1970434"/>
              <a:gd name="connsiteY1651" fmla="*/ 489511 h 1958042"/>
              <a:gd name="connsiteX1652" fmla="*/ 588652 w 1970434"/>
              <a:gd name="connsiteY1652" fmla="*/ 492609 h 1958042"/>
              <a:gd name="connsiteX1653" fmla="*/ 455431 w 1970434"/>
              <a:gd name="connsiteY1653" fmla="*/ 539081 h 1958042"/>
              <a:gd name="connsiteX1654" fmla="*/ 439940 w 1970434"/>
              <a:gd name="connsiteY1654" fmla="*/ 573161 h 1958042"/>
              <a:gd name="connsiteX1655" fmla="*/ 489511 w 1970434"/>
              <a:gd name="connsiteY1655" fmla="*/ 588652 h 1958042"/>
              <a:gd name="connsiteX1656" fmla="*/ 644419 w 1970434"/>
              <a:gd name="connsiteY1656" fmla="*/ 573161 h 1958042"/>
              <a:gd name="connsiteX1657" fmla="*/ 585554 w 1970434"/>
              <a:gd name="connsiteY1657" fmla="*/ 628928 h 1958042"/>
              <a:gd name="connsiteX1658" fmla="*/ 508100 w 1970434"/>
              <a:gd name="connsiteY1658" fmla="*/ 604143 h 1958042"/>
              <a:gd name="connsiteX1659" fmla="*/ 424449 w 1970434"/>
              <a:gd name="connsiteY1659" fmla="*/ 663008 h 1958042"/>
              <a:gd name="connsiteX1660" fmla="*/ 427547 w 1970434"/>
              <a:gd name="connsiteY1660" fmla="*/ 628928 h 1958042"/>
              <a:gd name="connsiteX1661" fmla="*/ 346995 w 1970434"/>
              <a:gd name="connsiteY1661" fmla="*/ 560768 h 1958042"/>
              <a:gd name="connsiteX1662" fmla="*/ 337700 w 1970434"/>
              <a:gd name="connsiteY1662" fmla="*/ 560768 h 1958042"/>
              <a:gd name="connsiteX1663" fmla="*/ 322210 w 1970434"/>
              <a:gd name="connsiteY1663" fmla="*/ 526689 h 1958042"/>
              <a:gd name="connsiteX1664" fmla="*/ 350093 w 1970434"/>
              <a:gd name="connsiteY1664" fmla="*/ 511198 h 1958042"/>
              <a:gd name="connsiteX1665" fmla="*/ 430645 w 1970434"/>
              <a:gd name="connsiteY1665" fmla="*/ 557670 h 1958042"/>
              <a:gd name="connsiteX1666" fmla="*/ 449234 w 1970434"/>
              <a:gd name="connsiteY1666" fmla="*/ 539081 h 1958042"/>
              <a:gd name="connsiteX1667" fmla="*/ 374878 w 1970434"/>
              <a:gd name="connsiteY1667" fmla="*/ 492609 h 1958042"/>
              <a:gd name="connsiteX1668" fmla="*/ 300522 w 1970434"/>
              <a:gd name="connsiteY1668" fmla="*/ 514296 h 1958042"/>
              <a:gd name="connsiteX1669" fmla="*/ 371780 w 1970434"/>
              <a:gd name="connsiteY1669" fmla="*/ 486412 h 1958042"/>
              <a:gd name="connsiteX1670" fmla="*/ 455431 w 1970434"/>
              <a:gd name="connsiteY1670" fmla="*/ 539081 h 1958042"/>
              <a:gd name="connsiteX1671" fmla="*/ 1793839 w 1970434"/>
              <a:gd name="connsiteY1671" fmla="*/ 523590 h 1958042"/>
              <a:gd name="connsiteX1672" fmla="*/ 1750465 w 1970434"/>
              <a:gd name="connsiteY1672" fmla="*/ 539081 h 1958042"/>
              <a:gd name="connsiteX1673" fmla="*/ 1738072 w 1970434"/>
              <a:gd name="connsiteY1673" fmla="*/ 539081 h 1958042"/>
              <a:gd name="connsiteX1674" fmla="*/ 1750465 w 1970434"/>
              <a:gd name="connsiteY1674" fmla="*/ 520492 h 1958042"/>
              <a:gd name="connsiteX1675" fmla="*/ 1744269 w 1970434"/>
              <a:gd name="connsiteY1675" fmla="*/ 517394 h 1958042"/>
              <a:gd name="connsiteX1676" fmla="*/ 1731876 w 1970434"/>
              <a:gd name="connsiteY1676" fmla="*/ 523590 h 1958042"/>
              <a:gd name="connsiteX1677" fmla="*/ 1759760 w 1970434"/>
              <a:gd name="connsiteY1677" fmla="*/ 480216 h 1958042"/>
              <a:gd name="connsiteX1678" fmla="*/ 1793839 w 1970434"/>
              <a:gd name="connsiteY1678" fmla="*/ 523590 h 1958042"/>
              <a:gd name="connsiteX1679" fmla="*/ 1434452 w 1970434"/>
              <a:gd name="connsiteY1679" fmla="*/ 486412 h 1958042"/>
              <a:gd name="connsiteX1680" fmla="*/ 1434452 w 1970434"/>
              <a:gd name="connsiteY1680" fmla="*/ 477118 h 1958042"/>
              <a:gd name="connsiteX1681" fmla="*/ 1434452 w 1970434"/>
              <a:gd name="connsiteY1681" fmla="*/ 486412 h 1958042"/>
              <a:gd name="connsiteX1682" fmla="*/ 288130 w 1970434"/>
              <a:gd name="connsiteY1682" fmla="*/ 455431 h 1958042"/>
              <a:gd name="connsiteX1683" fmla="*/ 250952 w 1970434"/>
              <a:gd name="connsiteY1683" fmla="*/ 517394 h 1958042"/>
              <a:gd name="connsiteX1684" fmla="*/ 213774 w 1970434"/>
              <a:gd name="connsiteY1684" fmla="*/ 483314 h 1958042"/>
              <a:gd name="connsiteX1685" fmla="*/ 266442 w 1970434"/>
              <a:gd name="connsiteY1685" fmla="*/ 455431 h 1958042"/>
              <a:gd name="connsiteX1686" fmla="*/ 288130 w 1970434"/>
              <a:gd name="connsiteY1686" fmla="*/ 455431 h 1958042"/>
              <a:gd name="connsiteX1687" fmla="*/ 1056475 w 1970434"/>
              <a:gd name="connsiteY1687" fmla="*/ 579357 h 1958042"/>
              <a:gd name="connsiteX1688" fmla="*/ 1010003 w 1970434"/>
              <a:gd name="connsiteY1688" fmla="*/ 619634 h 1958042"/>
              <a:gd name="connsiteX1689" fmla="*/ 1040985 w 1970434"/>
              <a:gd name="connsiteY1689" fmla="*/ 604143 h 1958042"/>
              <a:gd name="connsiteX1690" fmla="*/ 1112242 w 1970434"/>
              <a:gd name="connsiteY1690" fmla="*/ 591750 h 1958042"/>
              <a:gd name="connsiteX1691" fmla="*/ 1115341 w 1970434"/>
              <a:gd name="connsiteY1691" fmla="*/ 582456 h 1958042"/>
              <a:gd name="connsiteX1692" fmla="*/ 1106046 w 1970434"/>
              <a:gd name="connsiteY1692" fmla="*/ 560768 h 1958042"/>
              <a:gd name="connsiteX1693" fmla="*/ 1152519 w 1970434"/>
              <a:gd name="connsiteY1693" fmla="*/ 563867 h 1958042"/>
              <a:gd name="connsiteX1694" fmla="*/ 1118439 w 1970434"/>
              <a:gd name="connsiteY1694" fmla="*/ 591750 h 1958042"/>
              <a:gd name="connsiteX1695" fmla="*/ 1019297 w 1970434"/>
              <a:gd name="connsiteY1695" fmla="*/ 638223 h 1958042"/>
              <a:gd name="connsiteX1696" fmla="*/ 1084359 w 1970434"/>
              <a:gd name="connsiteY1696" fmla="*/ 703284 h 1958042"/>
              <a:gd name="connsiteX1697" fmla="*/ 1040985 w 1970434"/>
              <a:gd name="connsiteY1697" fmla="*/ 749757 h 1958042"/>
              <a:gd name="connsiteX1698" fmla="*/ 1078163 w 1970434"/>
              <a:gd name="connsiteY1698" fmla="*/ 703284 h 1958042"/>
              <a:gd name="connsiteX1699" fmla="*/ 1078163 w 1970434"/>
              <a:gd name="connsiteY1699" fmla="*/ 693990 h 1958042"/>
              <a:gd name="connsiteX1700" fmla="*/ 1044083 w 1970434"/>
              <a:gd name="connsiteY1700" fmla="*/ 672302 h 1958042"/>
              <a:gd name="connsiteX1701" fmla="*/ 1028592 w 1970434"/>
              <a:gd name="connsiteY1701" fmla="*/ 669204 h 1958042"/>
              <a:gd name="connsiteX1702" fmla="*/ 1013101 w 1970434"/>
              <a:gd name="connsiteY1702" fmla="*/ 644419 h 1958042"/>
              <a:gd name="connsiteX1703" fmla="*/ 1019297 w 1970434"/>
              <a:gd name="connsiteY1703" fmla="*/ 635124 h 1958042"/>
              <a:gd name="connsiteX1704" fmla="*/ 1006905 w 1970434"/>
              <a:gd name="connsiteY1704" fmla="*/ 622732 h 1958042"/>
              <a:gd name="connsiteX1705" fmla="*/ 1003807 w 1970434"/>
              <a:gd name="connsiteY1705" fmla="*/ 644419 h 1958042"/>
              <a:gd name="connsiteX1706" fmla="*/ 1056475 w 1970434"/>
              <a:gd name="connsiteY1706" fmla="*/ 706382 h 1958042"/>
              <a:gd name="connsiteX1707" fmla="*/ 873683 w 1970434"/>
              <a:gd name="connsiteY1707" fmla="*/ 842702 h 1958042"/>
              <a:gd name="connsiteX1708" fmla="*/ 948040 w 1970434"/>
              <a:gd name="connsiteY1708" fmla="*/ 731168 h 1958042"/>
              <a:gd name="connsiteX1709" fmla="*/ 991414 w 1970434"/>
              <a:gd name="connsiteY1709" fmla="*/ 613437 h 1958042"/>
              <a:gd name="connsiteX1710" fmla="*/ 960432 w 1970434"/>
              <a:gd name="connsiteY1710" fmla="*/ 570063 h 1958042"/>
              <a:gd name="connsiteX1711" fmla="*/ 935647 w 1970434"/>
              <a:gd name="connsiteY1711" fmla="*/ 579357 h 1958042"/>
              <a:gd name="connsiteX1712" fmla="*/ 858193 w 1970434"/>
              <a:gd name="connsiteY1712" fmla="*/ 514296 h 1958042"/>
              <a:gd name="connsiteX1713" fmla="*/ 969727 w 1970434"/>
              <a:gd name="connsiteY1713" fmla="*/ 452333 h 1958042"/>
              <a:gd name="connsiteX1714" fmla="*/ 1056475 w 1970434"/>
              <a:gd name="connsiteY1714" fmla="*/ 579357 h 1958042"/>
              <a:gd name="connsiteX1715" fmla="*/ 545278 w 1970434"/>
              <a:gd name="connsiteY1715" fmla="*/ 433743 h 1958042"/>
              <a:gd name="connsiteX1716" fmla="*/ 505001 w 1970434"/>
              <a:gd name="connsiteY1716" fmla="*/ 436842 h 1958042"/>
              <a:gd name="connsiteX1717" fmla="*/ 508100 w 1970434"/>
              <a:gd name="connsiteY1717" fmla="*/ 430645 h 1958042"/>
              <a:gd name="connsiteX1718" fmla="*/ 545278 w 1970434"/>
              <a:gd name="connsiteY1718" fmla="*/ 433743 h 1958042"/>
              <a:gd name="connsiteX1719" fmla="*/ 1750465 w 1970434"/>
              <a:gd name="connsiteY1719" fmla="*/ 458529 h 1958042"/>
              <a:gd name="connsiteX1720" fmla="*/ 1713287 w 1970434"/>
              <a:gd name="connsiteY1720" fmla="*/ 505001 h 1958042"/>
              <a:gd name="connsiteX1721" fmla="*/ 1676109 w 1970434"/>
              <a:gd name="connsiteY1721" fmla="*/ 446136 h 1958042"/>
              <a:gd name="connsiteX1722" fmla="*/ 1688502 w 1970434"/>
              <a:gd name="connsiteY1722" fmla="*/ 427547 h 1958042"/>
              <a:gd name="connsiteX1723" fmla="*/ 1750465 w 1970434"/>
              <a:gd name="connsiteY1723" fmla="*/ 458529 h 1958042"/>
              <a:gd name="connsiteX1724" fmla="*/ 1527397 w 1970434"/>
              <a:gd name="connsiteY1724" fmla="*/ 470922 h 1958042"/>
              <a:gd name="connsiteX1725" fmla="*/ 1527397 w 1970434"/>
              <a:gd name="connsiteY1725" fmla="*/ 480216 h 1958042"/>
              <a:gd name="connsiteX1726" fmla="*/ 1484023 w 1970434"/>
              <a:gd name="connsiteY1726" fmla="*/ 542179 h 1958042"/>
              <a:gd name="connsiteX1727" fmla="*/ 1515004 w 1970434"/>
              <a:gd name="connsiteY1727" fmla="*/ 582456 h 1958042"/>
              <a:gd name="connsiteX1728" fmla="*/ 1533593 w 1970434"/>
              <a:gd name="connsiteY1728" fmla="*/ 579357 h 1958042"/>
              <a:gd name="connsiteX1729" fmla="*/ 1536692 w 1970434"/>
              <a:gd name="connsiteY1729" fmla="*/ 570063 h 1958042"/>
              <a:gd name="connsiteX1730" fmla="*/ 1515004 w 1970434"/>
              <a:gd name="connsiteY1730" fmla="*/ 532885 h 1958042"/>
              <a:gd name="connsiteX1731" fmla="*/ 1586262 w 1970434"/>
              <a:gd name="connsiteY1731" fmla="*/ 477118 h 1958042"/>
              <a:gd name="connsiteX1732" fmla="*/ 1660618 w 1970434"/>
              <a:gd name="connsiteY1732" fmla="*/ 498805 h 1958042"/>
              <a:gd name="connsiteX1733" fmla="*/ 1589360 w 1970434"/>
              <a:gd name="connsiteY1733" fmla="*/ 486412 h 1958042"/>
              <a:gd name="connsiteX1734" fmla="*/ 1527397 w 1970434"/>
              <a:gd name="connsiteY1734" fmla="*/ 526689 h 1958042"/>
              <a:gd name="connsiteX1735" fmla="*/ 1533593 w 1970434"/>
              <a:gd name="connsiteY1735" fmla="*/ 545278 h 1958042"/>
              <a:gd name="connsiteX1736" fmla="*/ 1617244 w 1970434"/>
              <a:gd name="connsiteY1736" fmla="*/ 498805 h 1958042"/>
              <a:gd name="connsiteX1737" fmla="*/ 1645127 w 1970434"/>
              <a:gd name="connsiteY1737" fmla="*/ 508100 h 1958042"/>
              <a:gd name="connsiteX1738" fmla="*/ 1629637 w 1970434"/>
              <a:gd name="connsiteY1738" fmla="*/ 551474 h 1958042"/>
              <a:gd name="connsiteX1739" fmla="*/ 1542888 w 1970434"/>
              <a:gd name="connsiteY1739" fmla="*/ 625830 h 1958042"/>
              <a:gd name="connsiteX1740" fmla="*/ 1443746 w 1970434"/>
              <a:gd name="connsiteY1740" fmla="*/ 610339 h 1958042"/>
              <a:gd name="connsiteX1741" fmla="*/ 1381783 w 1970434"/>
              <a:gd name="connsiteY1741" fmla="*/ 610339 h 1958042"/>
              <a:gd name="connsiteX1742" fmla="*/ 1298133 w 1970434"/>
              <a:gd name="connsiteY1742" fmla="*/ 576259 h 1958042"/>
              <a:gd name="connsiteX1743" fmla="*/ 1449943 w 1970434"/>
              <a:gd name="connsiteY1743" fmla="*/ 439940 h 1958042"/>
              <a:gd name="connsiteX1744" fmla="*/ 1496415 w 1970434"/>
              <a:gd name="connsiteY1744" fmla="*/ 427547 h 1958042"/>
              <a:gd name="connsiteX1745" fmla="*/ 1527397 w 1970434"/>
              <a:gd name="connsiteY1745" fmla="*/ 470922 h 1958042"/>
              <a:gd name="connsiteX1746" fmla="*/ 421351 w 1970434"/>
              <a:gd name="connsiteY1746" fmla="*/ 449234 h 1958042"/>
              <a:gd name="connsiteX1747" fmla="*/ 421351 w 1970434"/>
              <a:gd name="connsiteY1747" fmla="*/ 474020 h 1958042"/>
              <a:gd name="connsiteX1748" fmla="*/ 384173 w 1970434"/>
              <a:gd name="connsiteY1748" fmla="*/ 474020 h 1958042"/>
              <a:gd name="connsiteX1749" fmla="*/ 300522 w 1970434"/>
              <a:gd name="connsiteY1749" fmla="*/ 495707 h 1958042"/>
              <a:gd name="connsiteX1750" fmla="*/ 337700 w 1970434"/>
              <a:gd name="connsiteY1750" fmla="*/ 452333 h 1958042"/>
              <a:gd name="connsiteX1751" fmla="*/ 368682 w 1970434"/>
              <a:gd name="connsiteY1751" fmla="*/ 461627 h 1958042"/>
              <a:gd name="connsiteX1752" fmla="*/ 384173 w 1970434"/>
              <a:gd name="connsiteY1752" fmla="*/ 452333 h 1958042"/>
              <a:gd name="connsiteX1753" fmla="*/ 368682 w 1970434"/>
              <a:gd name="connsiteY1753" fmla="*/ 452333 h 1958042"/>
              <a:gd name="connsiteX1754" fmla="*/ 362486 w 1970434"/>
              <a:gd name="connsiteY1754" fmla="*/ 443038 h 1958042"/>
              <a:gd name="connsiteX1755" fmla="*/ 384173 w 1970434"/>
              <a:gd name="connsiteY1755" fmla="*/ 421351 h 1958042"/>
              <a:gd name="connsiteX1756" fmla="*/ 421351 w 1970434"/>
              <a:gd name="connsiteY1756" fmla="*/ 449234 h 1958042"/>
              <a:gd name="connsiteX1757" fmla="*/ 1598655 w 1970434"/>
              <a:gd name="connsiteY1757" fmla="*/ 424449 h 1958042"/>
              <a:gd name="connsiteX1758" fmla="*/ 1586262 w 1970434"/>
              <a:gd name="connsiteY1758" fmla="*/ 439940 h 1958042"/>
              <a:gd name="connsiteX1759" fmla="*/ 1598655 w 1970434"/>
              <a:gd name="connsiteY1759" fmla="*/ 452333 h 1958042"/>
              <a:gd name="connsiteX1760" fmla="*/ 1635833 w 1970434"/>
              <a:gd name="connsiteY1760" fmla="*/ 443038 h 1958042"/>
              <a:gd name="connsiteX1761" fmla="*/ 1663716 w 1970434"/>
              <a:gd name="connsiteY1761" fmla="*/ 483314 h 1958042"/>
              <a:gd name="connsiteX1762" fmla="*/ 1549084 w 1970434"/>
              <a:gd name="connsiteY1762" fmla="*/ 467823 h 1958042"/>
              <a:gd name="connsiteX1763" fmla="*/ 1545986 w 1970434"/>
              <a:gd name="connsiteY1763" fmla="*/ 449234 h 1958042"/>
              <a:gd name="connsiteX1764" fmla="*/ 1576968 w 1970434"/>
              <a:gd name="connsiteY1764" fmla="*/ 418253 h 1958042"/>
              <a:gd name="connsiteX1765" fmla="*/ 1598655 w 1970434"/>
              <a:gd name="connsiteY1765" fmla="*/ 424449 h 1958042"/>
              <a:gd name="connsiteX1766" fmla="*/ 266442 w 1970434"/>
              <a:gd name="connsiteY1766" fmla="*/ 418253 h 1958042"/>
              <a:gd name="connsiteX1767" fmla="*/ 123927 w 1970434"/>
              <a:gd name="connsiteY1767" fmla="*/ 644419 h 1958042"/>
              <a:gd name="connsiteX1768" fmla="*/ 108436 w 1970434"/>
              <a:gd name="connsiteY1768" fmla="*/ 594848 h 1958042"/>
              <a:gd name="connsiteX1769" fmla="*/ 176596 w 1970434"/>
              <a:gd name="connsiteY1769" fmla="*/ 446136 h 1958042"/>
              <a:gd name="connsiteX1770" fmla="*/ 266442 w 1970434"/>
              <a:gd name="connsiteY1770" fmla="*/ 418253 h 1958042"/>
              <a:gd name="connsiteX1771" fmla="*/ 566965 w 1970434"/>
              <a:gd name="connsiteY1771" fmla="*/ 415154 h 1958042"/>
              <a:gd name="connsiteX1772" fmla="*/ 570063 w 1970434"/>
              <a:gd name="connsiteY1772" fmla="*/ 427547 h 1958042"/>
              <a:gd name="connsiteX1773" fmla="*/ 560768 w 1970434"/>
              <a:gd name="connsiteY1773" fmla="*/ 430645 h 1958042"/>
              <a:gd name="connsiteX1774" fmla="*/ 551474 w 1970434"/>
              <a:gd name="connsiteY1774" fmla="*/ 415154 h 1958042"/>
              <a:gd name="connsiteX1775" fmla="*/ 566965 w 1970434"/>
              <a:gd name="connsiteY1775" fmla="*/ 415154 h 1958042"/>
              <a:gd name="connsiteX1776" fmla="*/ 514296 w 1970434"/>
              <a:gd name="connsiteY1776" fmla="*/ 418253 h 1958042"/>
              <a:gd name="connsiteX1777" fmla="*/ 480216 w 1970434"/>
              <a:gd name="connsiteY1777" fmla="*/ 421351 h 1958042"/>
              <a:gd name="connsiteX1778" fmla="*/ 492609 w 1970434"/>
              <a:gd name="connsiteY1778" fmla="*/ 399664 h 1958042"/>
              <a:gd name="connsiteX1779" fmla="*/ 514296 w 1970434"/>
              <a:gd name="connsiteY1779" fmla="*/ 418253 h 1958042"/>
              <a:gd name="connsiteX1780" fmla="*/ 1477826 w 1970434"/>
              <a:gd name="connsiteY1780" fmla="*/ 393467 h 1958042"/>
              <a:gd name="connsiteX1781" fmla="*/ 1490219 w 1970434"/>
              <a:gd name="connsiteY1781" fmla="*/ 415154 h 1958042"/>
              <a:gd name="connsiteX1782" fmla="*/ 1456139 w 1970434"/>
              <a:gd name="connsiteY1782" fmla="*/ 412056 h 1958042"/>
              <a:gd name="connsiteX1783" fmla="*/ 1468532 w 1970434"/>
              <a:gd name="connsiteY1783" fmla="*/ 393467 h 1958042"/>
              <a:gd name="connsiteX1784" fmla="*/ 1477826 w 1970434"/>
              <a:gd name="connsiteY1784" fmla="*/ 393467 h 1958042"/>
              <a:gd name="connsiteX1785" fmla="*/ 535983 w 1970434"/>
              <a:gd name="connsiteY1785" fmla="*/ 393467 h 1958042"/>
              <a:gd name="connsiteX1786" fmla="*/ 539081 w 1970434"/>
              <a:gd name="connsiteY1786" fmla="*/ 408958 h 1958042"/>
              <a:gd name="connsiteX1787" fmla="*/ 526689 w 1970434"/>
              <a:gd name="connsiteY1787" fmla="*/ 408958 h 1958042"/>
              <a:gd name="connsiteX1788" fmla="*/ 526689 w 1970434"/>
              <a:gd name="connsiteY1788" fmla="*/ 393467 h 1958042"/>
              <a:gd name="connsiteX1789" fmla="*/ 535983 w 1970434"/>
              <a:gd name="connsiteY1789" fmla="*/ 393467 h 1958042"/>
              <a:gd name="connsiteX1790" fmla="*/ 1734974 w 1970434"/>
              <a:gd name="connsiteY1790" fmla="*/ 405860 h 1958042"/>
              <a:gd name="connsiteX1791" fmla="*/ 1747367 w 1970434"/>
              <a:gd name="connsiteY1791" fmla="*/ 390369 h 1958042"/>
              <a:gd name="connsiteX1792" fmla="*/ 1753563 w 1970434"/>
              <a:gd name="connsiteY1792" fmla="*/ 396565 h 1958042"/>
              <a:gd name="connsiteX1793" fmla="*/ 1744269 w 1970434"/>
              <a:gd name="connsiteY1793" fmla="*/ 405860 h 1958042"/>
              <a:gd name="connsiteX1794" fmla="*/ 1834116 w 1970434"/>
              <a:gd name="connsiteY1794" fmla="*/ 566965 h 1958042"/>
              <a:gd name="connsiteX1795" fmla="*/ 1824821 w 1970434"/>
              <a:gd name="connsiteY1795" fmla="*/ 619634 h 1958042"/>
              <a:gd name="connsiteX1796" fmla="*/ 1818625 w 1970434"/>
              <a:gd name="connsiteY1796" fmla="*/ 529787 h 1958042"/>
              <a:gd name="connsiteX1797" fmla="*/ 1700894 w 1970434"/>
              <a:gd name="connsiteY1797" fmla="*/ 393467 h 1958042"/>
              <a:gd name="connsiteX1798" fmla="*/ 1691600 w 1970434"/>
              <a:gd name="connsiteY1798" fmla="*/ 387271 h 1958042"/>
              <a:gd name="connsiteX1799" fmla="*/ 1734974 w 1970434"/>
              <a:gd name="connsiteY1799" fmla="*/ 405860 h 1958042"/>
              <a:gd name="connsiteX1800" fmla="*/ 557670 w 1970434"/>
              <a:gd name="connsiteY1800" fmla="*/ 377976 h 1958042"/>
              <a:gd name="connsiteX1801" fmla="*/ 560768 w 1970434"/>
              <a:gd name="connsiteY1801" fmla="*/ 393467 h 1958042"/>
              <a:gd name="connsiteX1802" fmla="*/ 548376 w 1970434"/>
              <a:gd name="connsiteY1802" fmla="*/ 393467 h 1958042"/>
              <a:gd name="connsiteX1803" fmla="*/ 542179 w 1970434"/>
              <a:gd name="connsiteY1803" fmla="*/ 387271 h 1958042"/>
              <a:gd name="connsiteX1804" fmla="*/ 542179 w 1970434"/>
              <a:gd name="connsiteY1804" fmla="*/ 377976 h 1958042"/>
              <a:gd name="connsiteX1805" fmla="*/ 557670 w 1970434"/>
              <a:gd name="connsiteY1805" fmla="*/ 377976 h 1958042"/>
              <a:gd name="connsiteX1806" fmla="*/ 489511 w 1970434"/>
              <a:gd name="connsiteY1806" fmla="*/ 381075 h 1958042"/>
              <a:gd name="connsiteX1807" fmla="*/ 467823 w 1970434"/>
              <a:gd name="connsiteY1807" fmla="*/ 396565 h 1958042"/>
              <a:gd name="connsiteX1808" fmla="*/ 477118 w 1970434"/>
              <a:gd name="connsiteY1808" fmla="*/ 374878 h 1958042"/>
              <a:gd name="connsiteX1809" fmla="*/ 489511 w 1970434"/>
              <a:gd name="connsiteY1809" fmla="*/ 381075 h 1958042"/>
              <a:gd name="connsiteX1810" fmla="*/ 1499513 w 1970434"/>
              <a:gd name="connsiteY1810" fmla="*/ 396565 h 1958042"/>
              <a:gd name="connsiteX1811" fmla="*/ 1477826 w 1970434"/>
              <a:gd name="connsiteY1811" fmla="*/ 381075 h 1958042"/>
              <a:gd name="connsiteX1812" fmla="*/ 1493317 w 1970434"/>
              <a:gd name="connsiteY1812" fmla="*/ 368682 h 1958042"/>
              <a:gd name="connsiteX1813" fmla="*/ 1499513 w 1970434"/>
              <a:gd name="connsiteY1813" fmla="*/ 396565 h 1958042"/>
              <a:gd name="connsiteX1814" fmla="*/ 517394 w 1970434"/>
              <a:gd name="connsiteY1814" fmla="*/ 368682 h 1958042"/>
              <a:gd name="connsiteX1815" fmla="*/ 517394 w 1970434"/>
              <a:gd name="connsiteY1815" fmla="*/ 384173 h 1958042"/>
              <a:gd name="connsiteX1816" fmla="*/ 501903 w 1970434"/>
              <a:gd name="connsiteY1816" fmla="*/ 368682 h 1958042"/>
              <a:gd name="connsiteX1817" fmla="*/ 517394 w 1970434"/>
              <a:gd name="connsiteY1817" fmla="*/ 368682 h 1958042"/>
              <a:gd name="connsiteX1818" fmla="*/ 1462335 w 1970434"/>
              <a:gd name="connsiteY1818" fmla="*/ 362486 h 1958042"/>
              <a:gd name="connsiteX1819" fmla="*/ 1468532 w 1970434"/>
              <a:gd name="connsiteY1819" fmla="*/ 368682 h 1958042"/>
              <a:gd name="connsiteX1820" fmla="*/ 1456139 w 1970434"/>
              <a:gd name="connsiteY1820" fmla="*/ 377976 h 1958042"/>
              <a:gd name="connsiteX1821" fmla="*/ 1453041 w 1970434"/>
              <a:gd name="connsiteY1821" fmla="*/ 362486 h 1958042"/>
              <a:gd name="connsiteX1822" fmla="*/ 1462335 w 1970434"/>
              <a:gd name="connsiteY1822" fmla="*/ 362486 h 1958042"/>
              <a:gd name="connsiteX1823" fmla="*/ 353191 w 1970434"/>
              <a:gd name="connsiteY1823" fmla="*/ 381075 h 1958042"/>
              <a:gd name="connsiteX1824" fmla="*/ 309817 w 1970434"/>
              <a:gd name="connsiteY1824" fmla="*/ 424449 h 1958042"/>
              <a:gd name="connsiteX1825" fmla="*/ 300522 w 1970434"/>
              <a:gd name="connsiteY1825" fmla="*/ 390369 h 1958042"/>
              <a:gd name="connsiteX1826" fmla="*/ 300522 w 1970434"/>
              <a:gd name="connsiteY1826" fmla="*/ 362486 h 1958042"/>
              <a:gd name="connsiteX1827" fmla="*/ 353191 w 1970434"/>
              <a:gd name="connsiteY1827" fmla="*/ 381075 h 1958042"/>
              <a:gd name="connsiteX1828" fmla="*/ 1654422 w 1970434"/>
              <a:gd name="connsiteY1828" fmla="*/ 415154 h 1958042"/>
              <a:gd name="connsiteX1829" fmla="*/ 1607949 w 1970434"/>
              <a:gd name="connsiteY1829" fmla="*/ 371780 h 1958042"/>
              <a:gd name="connsiteX1830" fmla="*/ 1654422 w 1970434"/>
              <a:gd name="connsiteY1830" fmla="*/ 359387 h 1958042"/>
              <a:gd name="connsiteX1831" fmla="*/ 1654422 w 1970434"/>
              <a:gd name="connsiteY1831" fmla="*/ 415154 h 1958042"/>
              <a:gd name="connsiteX1832" fmla="*/ 638223 w 1970434"/>
              <a:gd name="connsiteY1832" fmla="*/ 443038 h 1958042"/>
              <a:gd name="connsiteX1833" fmla="*/ 628928 w 1970434"/>
              <a:gd name="connsiteY1833" fmla="*/ 474020 h 1958042"/>
              <a:gd name="connsiteX1834" fmla="*/ 554572 w 1970434"/>
              <a:gd name="connsiteY1834" fmla="*/ 474020 h 1958042"/>
              <a:gd name="connsiteX1835" fmla="*/ 443038 w 1970434"/>
              <a:gd name="connsiteY1835" fmla="*/ 483314 h 1958042"/>
              <a:gd name="connsiteX1836" fmla="*/ 470922 w 1970434"/>
              <a:gd name="connsiteY1836" fmla="*/ 430645 h 1958042"/>
              <a:gd name="connsiteX1837" fmla="*/ 542179 w 1970434"/>
              <a:gd name="connsiteY1837" fmla="*/ 449234 h 1958042"/>
              <a:gd name="connsiteX1838" fmla="*/ 591750 w 1970434"/>
              <a:gd name="connsiteY1838" fmla="*/ 433743 h 1958042"/>
              <a:gd name="connsiteX1839" fmla="*/ 557670 w 1970434"/>
              <a:gd name="connsiteY1839" fmla="*/ 356289 h 1958042"/>
              <a:gd name="connsiteX1840" fmla="*/ 607241 w 1970434"/>
              <a:gd name="connsiteY1840" fmla="*/ 346995 h 1958042"/>
              <a:gd name="connsiteX1841" fmla="*/ 638223 w 1970434"/>
              <a:gd name="connsiteY1841" fmla="*/ 443038 h 1958042"/>
              <a:gd name="connsiteX1842" fmla="*/ 535983 w 1970434"/>
              <a:gd name="connsiteY1842" fmla="*/ 346995 h 1958042"/>
              <a:gd name="connsiteX1843" fmla="*/ 539081 w 1970434"/>
              <a:gd name="connsiteY1843" fmla="*/ 359387 h 1958042"/>
              <a:gd name="connsiteX1844" fmla="*/ 529787 w 1970434"/>
              <a:gd name="connsiteY1844" fmla="*/ 362486 h 1958042"/>
              <a:gd name="connsiteX1845" fmla="*/ 520492 w 1970434"/>
              <a:gd name="connsiteY1845" fmla="*/ 356289 h 1958042"/>
              <a:gd name="connsiteX1846" fmla="*/ 520492 w 1970434"/>
              <a:gd name="connsiteY1846" fmla="*/ 346995 h 1958042"/>
              <a:gd name="connsiteX1847" fmla="*/ 535983 w 1970434"/>
              <a:gd name="connsiteY1847" fmla="*/ 346995 h 1958042"/>
              <a:gd name="connsiteX1848" fmla="*/ 449234 w 1970434"/>
              <a:gd name="connsiteY1848" fmla="*/ 415154 h 1958042"/>
              <a:gd name="connsiteX1849" fmla="*/ 436842 w 1970434"/>
              <a:gd name="connsiteY1849" fmla="*/ 449234 h 1958042"/>
              <a:gd name="connsiteX1850" fmla="*/ 393467 w 1970434"/>
              <a:gd name="connsiteY1850" fmla="*/ 393467 h 1958042"/>
              <a:gd name="connsiteX1851" fmla="*/ 436842 w 1970434"/>
              <a:gd name="connsiteY1851" fmla="*/ 343897 h 1958042"/>
              <a:gd name="connsiteX1852" fmla="*/ 449234 w 1970434"/>
              <a:gd name="connsiteY1852" fmla="*/ 415154 h 1958042"/>
              <a:gd name="connsiteX1853" fmla="*/ 1573870 w 1970434"/>
              <a:gd name="connsiteY1853" fmla="*/ 384173 h 1958042"/>
              <a:gd name="connsiteX1854" fmla="*/ 1536692 w 1970434"/>
              <a:gd name="connsiteY1854" fmla="*/ 439940 h 1958042"/>
              <a:gd name="connsiteX1855" fmla="*/ 1521201 w 1970434"/>
              <a:gd name="connsiteY1855" fmla="*/ 408958 h 1958042"/>
              <a:gd name="connsiteX1856" fmla="*/ 1527397 w 1970434"/>
              <a:gd name="connsiteY1856" fmla="*/ 340798 h 1958042"/>
              <a:gd name="connsiteX1857" fmla="*/ 1573870 w 1970434"/>
              <a:gd name="connsiteY1857" fmla="*/ 384173 h 1958042"/>
              <a:gd name="connsiteX1858" fmla="*/ 1446845 w 1970434"/>
              <a:gd name="connsiteY1858" fmla="*/ 356289 h 1958042"/>
              <a:gd name="connsiteX1859" fmla="*/ 1431354 w 1970434"/>
              <a:gd name="connsiteY1859" fmla="*/ 359387 h 1958042"/>
              <a:gd name="connsiteX1860" fmla="*/ 1431354 w 1970434"/>
              <a:gd name="connsiteY1860" fmla="*/ 346995 h 1958042"/>
              <a:gd name="connsiteX1861" fmla="*/ 1446845 w 1970434"/>
              <a:gd name="connsiteY1861" fmla="*/ 340798 h 1958042"/>
              <a:gd name="connsiteX1862" fmla="*/ 1446845 w 1970434"/>
              <a:gd name="connsiteY1862" fmla="*/ 356289 h 1958042"/>
              <a:gd name="connsiteX1863" fmla="*/ 470922 w 1970434"/>
              <a:gd name="connsiteY1863" fmla="*/ 350093 h 1958042"/>
              <a:gd name="connsiteX1864" fmla="*/ 458529 w 1970434"/>
              <a:gd name="connsiteY1864" fmla="*/ 387271 h 1958042"/>
              <a:gd name="connsiteX1865" fmla="*/ 455431 w 1970434"/>
              <a:gd name="connsiteY1865" fmla="*/ 371780 h 1958042"/>
              <a:gd name="connsiteX1866" fmla="*/ 461627 w 1970434"/>
              <a:gd name="connsiteY1866" fmla="*/ 340798 h 1958042"/>
              <a:gd name="connsiteX1867" fmla="*/ 470922 w 1970434"/>
              <a:gd name="connsiteY1867" fmla="*/ 350093 h 1958042"/>
              <a:gd name="connsiteX1868" fmla="*/ 1511906 w 1970434"/>
              <a:gd name="connsiteY1868" fmla="*/ 356289 h 1958042"/>
              <a:gd name="connsiteX1869" fmla="*/ 1511906 w 1970434"/>
              <a:gd name="connsiteY1869" fmla="*/ 377976 h 1958042"/>
              <a:gd name="connsiteX1870" fmla="*/ 1499513 w 1970434"/>
              <a:gd name="connsiteY1870" fmla="*/ 359387 h 1958042"/>
              <a:gd name="connsiteX1871" fmla="*/ 1502612 w 1970434"/>
              <a:gd name="connsiteY1871" fmla="*/ 337700 h 1958042"/>
              <a:gd name="connsiteX1872" fmla="*/ 1511906 w 1970434"/>
              <a:gd name="connsiteY1872" fmla="*/ 356289 h 1958042"/>
              <a:gd name="connsiteX1873" fmla="*/ 1264053 w 1970434"/>
              <a:gd name="connsiteY1873" fmla="*/ 350093 h 1958042"/>
              <a:gd name="connsiteX1874" fmla="*/ 1257856 w 1970434"/>
              <a:gd name="connsiteY1874" fmla="*/ 359387 h 1958042"/>
              <a:gd name="connsiteX1875" fmla="*/ 1282642 w 1970434"/>
              <a:gd name="connsiteY1875" fmla="*/ 365584 h 1958042"/>
              <a:gd name="connsiteX1876" fmla="*/ 1310525 w 1970434"/>
              <a:gd name="connsiteY1876" fmla="*/ 353191 h 1958042"/>
              <a:gd name="connsiteX1877" fmla="*/ 1335311 w 1970434"/>
              <a:gd name="connsiteY1877" fmla="*/ 362486 h 1958042"/>
              <a:gd name="connsiteX1878" fmla="*/ 1360096 w 1970434"/>
              <a:gd name="connsiteY1878" fmla="*/ 353191 h 1958042"/>
              <a:gd name="connsiteX1879" fmla="*/ 1403470 w 1970434"/>
              <a:gd name="connsiteY1879" fmla="*/ 368682 h 1958042"/>
              <a:gd name="connsiteX1880" fmla="*/ 1425157 w 1970434"/>
              <a:gd name="connsiteY1880" fmla="*/ 396565 h 1958042"/>
              <a:gd name="connsiteX1881" fmla="*/ 1418961 w 1970434"/>
              <a:gd name="connsiteY1881" fmla="*/ 402762 h 1958042"/>
              <a:gd name="connsiteX1882" fmla="*/ 1431354 w 1970434"/>
              <a:gd name="connsiteY1882" fmla="*/ 408958 h 1958042"/>
              <a:gd name="connsiteX1883" fmla="*/ 1428256 w 1970434"/>
              <a:gd name="connsiteY1883" fmla="*/ 424449 h 1958042"/>
              <a:gd name="connsiteX1884" fmla="*/ 1437550 w 1970434"/>
              <a:gd name="connsiteY1884" fmla="*/ 443038 h 1958042"/>
              <a:gd name="connsiteX1885" fmla="*/ 1428256 w 1970434"/>
              <a:gd name="connsiteY1885" fmla="*/ 458529 h 1958042"/>
              <a:gd name="connsiteX1886" fmla="*/ 1437550 w 1970434"/>
              <a:gd name="connsiteY1886" fmla="*/ 461627 h 1958042"/>
              <a:gd name="connsiteX1887" fmla="*/ 1428256 w 1970434"/>
              <a:gd name="connsiteY1887" fmla="*/ 464725 h 1958042"/>
              <a:gd name="connsiteX1888" fmla="*/ 1322918 w 1970434"/>
              <a:gd name="connsiteY1888" fmla="*/ 362486 h 1958042"/>
              <a:gd name="connsiteX1889" fmla="*/ 1217580 w 1970434"/>
              <a:gd name="connsiteY1889" fmla="*/ 377976 h 1958042"/>
              <a:gd name="connsiteX1890" fmla="*/ 1257856 w 1970434"/>
              <a:gd name="connsiteY1890" fmla="*/ 334602 h 1958042"/>
              <a:gd name="connsiteX1891" fmla="*/ 1264053 w 1970434"/>
              <a:gd name="connsiteY1891" fmla="*/ 350093 h 1958042"/>
              <a:gd name="connsiteX1892" fmla="*/ 1592459 w 1970434"/>
              <a:gd name="connsiteY1892" fmla="*/ 343897 h 1958042"/>
              <a:gd name="connsiteX1893" fmla="*/ 1583164 w 1970434"/>
              <a:gd name="connsiteY1893" fmla="*/ 346995 h 1958042"/>
              <a:gd name="connsiteX1894" fmla="*/ 1561477 w 1970434"/>
              <a:gd name="connsiteY1894" fmla="*/ 328406 h 1958042"/>
              <a:gd name="connsiteX1895" fmla="*/ 1592459 w 1970434"/>
              <a:gd name="connsiteY1895" fmla="*/ 343897 h 1958042"/>
              <a:gd name="connsiteX1896" fmla="*/ 505001 w 1970434"/>
              <a:gd name="connsiteY1896" fmla="*/ 328406 h 1958042"/>
              <a:gd name="connsiteX1897" fmla="*/ 508100 w 1970434"/>
              <a:gd name="connsiteY1897" fmla="*/ 334602 h 1958042"/>
              <a:gd name="connsiteX1898" fmla="*/ 495707 w 1970434"/>
              <a:gd name="connsiteY1898" fmla="*/ 340798 h 1958042"/>
              <a:gd name="connsiteX1899" fmla="*/ 489511 w 1970434"/>
              <a:gd name="connsiteY1899" fmla="*/ 334602 h 1958042"/>
              <a:gd name="connsiteX1900" fmla="*/ 489511 w 1970434"/>
              <a:gd name="connsiteY1900" fmla="*/ 325308 h 1958042"/>
              <a:gd name="connsiteX1901" fmla="*/ 505001 w 1970434"/>
              <a:gd name="connsiteY1901" fmla="*/ 328406 h 1958042"/>
              <a:gd name="connsiteX1902" fmla="*/ 1477826 w 1970434"/>
              <a:gd name="connsiteY1902" fmla="*/ 322209 h 1958042"/>
              <a:gd name="connsiteX1903" fmla="*/ 1480924 w 1970434"/>
              <a:gd name="connsiteY1903" fmla="*/ 328406 h 1958042"/>
              <a:gd name="connsiteX1904" fmla="*/ 1474728 w 1970434"/>
              <a:gd name="connsiteY1904" fmla="*/ 337700 h 1958042"/>
              <a:gd name="connsiteX1905" fmla="*/ 1465434 w 1970434"/>
              <a:gd name="connsiteY1905" fmla="*/ 337700 h 1958042"/>
              <a:gd name="connsiteX1906" fmla="*/ 1462335 w 1970434"/>
              <a:gd name="connsiteY1906" fmla="*/ 328406 h 1958042"/>
              <a:gd name="connsiteX1907" fmla="*/ 1468532 w 1970434"/>
              <a:gd name="connsiteY1907" fmla="*/ 322209 h 1958042"/>
              <a:gd name="connsiteX1908" fmla="*/ 1477826 w 1970434"/>
              <a:gd name="connsiteY1908" fmla="*/ 322209 h 1958042"/>
              <a:gd name="connsiteX1909" fmla="*/ 607241 w 1970434"/>
              <a:gd name="connsiteY1909" fmla="*/ 325308 h 1958042"/>
              <a:gd name="connsiteX1910" fmla="*/ 566965 w 1970434"/>
              <a:gd name="connsiteY1910" fmla="*/ 340798 h 1958042"/>
              <a:gd name="connsiteX1911" fmla="*/ 489511 w 1970434"/>
              <a:gd name="connsiteY1911" fmla="*/ 306719 h 1958042"/>
              <a:gd name="connsiteX1912" fmla="*/ 511198 w 1970434"/>
              <a:gd name="connsiteY1912" fmla="*/ 297424 h 1958042"/>
              <a:gd name="connsiteX1913" fmla="*/ 607241 w 1970434"/>
              <a:gd name="connsiteY1913" fmla="*/ 325308 h 1958042"/>
              <a:gd name="connsiteX1914" fmla="*/ 988316 w 1970434"/>
              <a:gd name="connsiteY1914" fmla="*/ 312915 h 1958042"/>
              <a:gd name="connsiteX1915" fmla="*/ 979021 w 1970434"/>
              <a:gd name="connsiteY1915" fmla="*/ 325308 h 1958042"/>
              <a:gd name="connsiteX1916" fmla="*/ 988316 w 1970434"/>
              <a:gd name="connsiteY1916" fmla="*/ 350093 h 1958042"/>
              <a:gd name="connsiteX1917" fmla="*/ 979021 w 1970434"/>
              <a:gd name="connsiteY1917" fmla="*/ 393467 h 1958042"/>
              <a:gd name="connsiteX1918" fmla="*/ 985218 w 1970434"/>
              <a:gd name="connsiteY1918" fmla="*/ 405860 h 1958042"/>
              <a:gd name="connsiteX1919" fmla="*/ 963530 w 1970434"/>
              <a:gd name="connsiteY1919" fmla="*/ 439940 h 1958042"/>
              <a:gd name="connsiteX1920" fmla="*/ 957334 w 1970434"/>
              <a:gd name="connsiteY1920" fmla="*/ 439940 h 1958042"/>
              <a:gd name="connsiteX1921" fmla="*/ 948040 w 1970434"/>
              <a:gd name="connsiteY1921" fmla="*/ 452333 h 1958042"/>
              <a:gd name="connsiteX1922" fmla="*/ 870585 w 1970434"/>
              <a:gd name="connsiteY1922" fmla="*/ 492609 h 1958042"/>
              <a:gd name="connsiteX1923" fmla="*/ 855094 w 1970434"/>
              <a:gd name="connsiteY1923" fmla="*/ 501903 h 1958042"/>
              <a:gd name="connsiteX1924" fmla="*/ 845800 w 1970434"/>
              <a:gd name="connsiteY1924" fmla="*/ 492609 h 1958042"/>
              <a:gd name="connsiteX1925" fmla="*/ 833407 w 1970434"/>
              <a:gd name="connsiteY1925" fmla="*/ 505001 h 1958042"/>
              <a:gd name="connsiteX1926" fmla="*/ 814818 w 1970434"/>
              <a:gd name="connsiteY1926" fmla="*/ 511198 h 1958042"/>
              <a:gd name="connsiteX1927" fmla="*/ 836505 w 1970434"/>
              <a:gd name="connsiteY1927" fmla="*/ 526689 h 1958042"/>
              <a:gd name="connsiteX1928" fmla="*/ 848898 w 1970434"/>
              <a:gd name="connsiteY1928" fmla="*/ 520492 h 1958042"/>
              <a:gd name="connsiteX1929" fmla="*/ 858193 w 1970434"/>
              <a:gd name="connsiteY1929" fmla="*/ 529787 h 1958042"/>
              <a:gd name="connsiteX1930" fmla="*/ 867487 w 1970434"/>
              <a:gd name="connsiteY1930" fmla="*/ 523590 h 1958042"/>
              <a:gd name="connsiteX1931" fmla="*/ 910861 w 1970434"/>
              <a:gd name="connsiteY1931" fmla="*/ 545278 h 1958042"/>
              <a:gd name="connsiteX1932" fmla="*/ 904665 w 1970434"/>
              <a:gd name="connsiteY1932" fmla="*/ 551474 h 1958042"/>
              <a:gd name="connsiteX1933" fmla="*/ 920156 w 1970434"/>
              <a:gd name="connsiteY1933" fmla="*/ 570063 h 1958042"/>
              <a:gd name="connsiteX1934" fmla="*/ 913960 w 1970434"/>
              <a:gd name="connsiteY1934" fmla="*/ 582456 h 1958042"/>
              <a:gd name="connsiteX1935" fmla="*/ 935647 w 1970434"/>
              <a:gd name="connsiteY1935" fmla="*/ 607241 h 1958042"/>
              <a:gd name="connsiteX1936" fmla="*/ 960432 w 1970434"/>
              <a:gd name="connsiteY1936" fmla="*/ 579357 h 1958042"/>
              <a:gd name="connsiteX1937" fmla="*/ 982119 w 1970434"/>
              <a:gd name="connsiteY1937" fmla="*/ 594848 h 1958042"/>
              <a:gd name="connsiteX1938" fmla="*/ 975923 w 1970434"/>
              <a:gd name="connsiteY1938" fmla="*/ 604143 h 1958042"/>
              <a:gd name="connsiteX1939" fmla="*/ 975923 w 1970434"/>
              <a:gd name="connsiteY1939" fmla="*/ 650615 h 1958042"/>
              <a:gd name="connsiteX1940" fmla="*/ 960432 w 1970434"/>
              <a:gd name="connsiteY1940" fmla="*/ 653713 h 1958042"/>
              <a:gd name="connsiteX1941" fmla="*/ 972825 w 1970434"/>
              <a:gd name="connsiteY1941" fmla="*/ 666106 h 1958042"/>
              <a:gd name="connsiteX1942" fmla="*/ 957334 w 1970434"/>
              <a:gd name="connsiteY1942" fmla="*/ 669204 h 1958042"/>
              <a:gd name="connsiteX1943" fmla="*/ 966629 w 1970434"/>
              <a:gd name="connsiteY1943" fmla="*/ 678499 h 1958042"/>
              <a:gd name="connsiteX1944" fmla="*/ 966629 w 1970434"/>
              <a:gd name="connsiteY1944" fmla="*/ 687793 h 1958042"/>
              <a:gd name="connsiteX1945" fmla="*/ 954236 w 1970434"/>
              <a:gd name="connsiteY1945" fmla="*/ 681597 h 1958042"/>
              <a:gd name="connsiteX1946" fmla="*/ 951138 w 1970434"/>
              <a:gd name="connsiteY1946" fmla="*/ 687793 h 1958042"/>
              <a:gd name="connsiteX1947" fmla="*/ 960432 w 1970434"/>
              <a:gd name="connsiteY1947" fmla="*/ 697088 h 1958042"/>
              <a:gd name="connsiteX1948" fmla="*/ 948040 w 1970434"/>
              <a:gd name="connsiteY1948" fmla="*/ 697088 h 1958042"/>
              <a:gd name="connsiteX1949" fmla="*/ 944941 w 1970434"/>
              <a:gd name="connsiteY1949" fmla="*/ 703284 h 1958042"/>
              <a:gd name="connsiteX1950" fmla="*/ 951138 w 1970434"/>
              <a:gd name="connsiteY1950" fmla="*/ 718775 h 1958042"/>
              <a:gd name="connsiteX1951" fmla="*/ 938745 w 1970434"/>
              <a:gd name="connsiteY1951" fmla="*/ 712579 h 1958042"/>
              <a:gd name="connsiteX1952" fmla="*/ 932549 w 1970434"/>
              <a:gd name="connsiteY1952" fmla="*/ 718775 h 1958042"/>
              <a:gd name="connsiteX1953" fmla="*/ 938745 w 1970434"/>
              <a:gd name="connsiteY1953" fmla="*/ 731168 h 1958042"/>
              <a:gd name="connsiteX1954" fmla="*/ 913960 w 1970434"/>
              <a:gd name="connsiteY1954" fmla="*/ 755953 h 1958042"/>
              <a:gd name="connsiteX1955" fmla="*/ 904665 w 1970434"/>
              <a:gd name="connsiteY1955" fmla="*/ 755953 h 1958042"/>
              <a:gd name="connsiteX1956" fmla="*/ 966629 w 1970434"/>
              <a:gd name="connsiteY1956" fmla="*/ 604143 h 1958042"/>
              <a:gd name="connsiteX1957" fmla="*/ 963530 w 1970434"/>
              <a:gd name="connsiteY1957" fmla="*/ 591750 h 1958042"/>
              <a:gd name="connsiteX1958" fmla="*/ 889174 w 1970434"/>
              <a:gd name="connsiteY1958" fmla="*/ 644419 h 1958042"/>
              <a:gd name="connsiteX1959" fmla="*/ 895371 w 1970434"/>
              <a:gd name="connsiteY1959" fmla="*/ 616535 h 1958042"/>
              <a:gd name="connsiteX1960" fmla="*/ 910861 w 1970434"/>
              <a:gd name="connsiteY1960" fmla="*/ 628928 h 1958042"/>
              <a:gd name="connsiteX1961" fmla="*/ 917058 w 1970434"/>
              <a:gd name="connsiteY1961" fmla="*/ 625830 h 1958042"/>
              <a:gd name="connsiteX1962" fmla="*/ 904665 w 1970434"/>
              <a:gd name="connsiteY1962" fmla="*/ 607241 h 1958042"/>
              <a:gd name="connsiteX1963" fmla="*/ 910861 w 1970434"/>
              <a:gd name="connsiteY1963" fmla="*/ 573161 h 1958042"/>
              <a:gd name="connsiteX1964" fmla="*/ 892272 w 1970434"/>
              <a:gd name="connsiteY1964" fmla="*/ 551474 h 1958042"/>
              <a:gd name="connsiteX1965" fmla="*/ 901567 w 1970434"/>
              <a:gd name="connsiteY1965" fmla="*/ 542179 h 1958042"/>
              <a:gd name="connsiteX1966" fmla="*/ 892272 w 1970434"/>
              <a:gd name="connsiteY1966" fmla="*/ 539081 h 1958042"/>
              <a:gd name="connsiteX1967" fmla="*/ 879880 w 1970434"/>
              <a:gd name="connsiteY1967" fmla="*/ 545278 h 1958042"/>
              <a:gd name="connsiteX1968" fmla="*/ 851996 w 1970434"/>
              <a:gd name="connsiteY1968" fmla="*/ 532885 h 1958042"/>
              <a:gd name="connsiteX1969" fmla="*/ 802426 w 1970434"/>
              <a:gd name="connsiteY1969" fmla="*/ 526689 h 1958042"/>
              <a:gd name="connsiteX1970" fmla="*/ 659910 w 1970434"/>
              <a:gd name="connsiteY1970" fmla="*/ 591750 h 1958042"/>
              <a:gd name="connsiteX1971" fmla="*/ 650615 w 1970434"/>
              <a:gd name="connsiteY1971" fmla="*/ 591750 h 1958042"/>
              <a:gd name="connsiteX1972" fmla="*/ 570063 w 1970434"/>
              <a:gd name="connsiteY1972" fmla="*/ 647517 h 1958042"/>
              <a:gd name="connsiteX1973" fmla="*/ 548376 w 1970434"/>
              <a:gd name="connsiteY1973" fmla="*/ 644419 h 1958042"/>
              <a:gd name="connsiteX1974" fmla="*/ 514296 w 1970434"/>
              <a:gd name="connsiteY1974" fmla="*/ 625830 h 1958042"/>
              <a:gd name="connsiteX1975" fmla="*/ 449234 w 1970434"/>
              <a:gd name="connsiteY1975" fmla="*/ 669204 h 1958042"/>
              <a:gd name="connsiteX1976" fmla="*/ 412056 w 1970434"/>
              <a:gd name="connsiteY1976" fmla="*/ 690891 h 1958042"/>
              <a:gd name="connsiteX1977" fmla="*/ 346995 w 1970434"/>
              <a:gd name="connsiteY1977" fmla="*/ 759051 h 1958042"/>
              <a:gd name="connsiteX1978" fmla="*/ 353191 w 1970434"/>
              <a:gd name="connsiteY1978" fmla="*/ 737364 h 1958042"/>
              <a:gd name="connsiteX1979" fmla="*/ 365584 w 1970434"/>
              <a:gd name="connsiteY1979" fmla="*/ 737364 h 1958042"/>
              <a:gd name="connsiteX1980" fmla="*/ 365584 w 1970434"/>
              <a:gd name="connsiteY1980" fmla="*/ 721873 h 1958042"/>
              <a:gd name="connsiteX1981" fmla="*/ 381075 w 1970434"/>
              <a:gd name="connsiteY1981" fmla="*/ 721873 h 1958042"/>
              <a:gd name="connsiteX1982" fmla="*/ 387271 w 1970434"/>
              <a:gd name="connsiteY1982" fmla="*/ 703284 h 1958042"/>
              <a:gd name="connsiteX1983" fmla="*/ 443038 w 1970434"/>
              <a:gd name="connsiteY1983" fmla="*/ 659910 h 1958042"/>
              <a:gd name="connsiteX1984" fmla="*/ 452333 w 1970434"/>
              <a:gd name="connsiteY1984" fmla="*/ 663008 h 1958042"/>
              <a:gd name="connsiteX1985" fmla="*/ 452333 w 1970434"/>
              <a:gd name="connsiteY1985" fmla="*/ 647517 h 1958042"/>
              <a:gd name="connsiteX1986" fmla="*/ 467823 w 1970434"/>
              <a:gd name="connsiteY1986" fmla="*/ 638223 h 1958042"/>
              <a:gd name="connsiteX1987" fmla="*/ 480216 w 1970434"/>
              <a:gd name="connsiteY1987" fmla="*/ 641321 h 1958042"/>
              <a:gd name="connsiteX1988" fmla="*/ 480216 w 1970434"/>
              <a:gd name="connsiteY1988" fmla="*/ 625830 h 1958042"/>
              <a:gd name="connsiteX1989" fmla="*/ 498805 w 1970434"/>
              <a:gd name="connsiteY1989" fmla="*/ 628928 h 1958042"/>
              <a:gd name="connsiteX1990" fmla="*/ 492609 w 1970434"/>
              <a:gd name="connsiteY1990" fmla="*/ 622732 h 1958042"/>
              <a:gd name="connsiteX1991" fmla="*/ 498805 w 1970434"/>
              <a:gd name="connsiteY1991" fmla="*/ 616535 h 1958042"/>
              <a:gd name="connsiteX1992" fmla="*/ 526689 w 1970434"/>
              <a:gd name="connsiteY1992" fmla="*/ 616535 h 1958042"/>
              <a:gd name="connsiteX1993" fmla="*/ 523590 w 1970434"/>
              <a:gd name="connsiteY1993" fmla="*/ 628928 h 1958042"/>
              <a:gd name="connsiteX1994" fmla="*/ 573161 w 1970434"/>
              <a:gd name="connsiteY1994" fmla="*/ 647517 h 1958042"/>
              <a:gd name="connsiteX1995" fmla="*/ 591750 w 1970434"/>
              <a:gd name="connsiteY1995" fmla="*/ 635124 h 1958042"/>
              <a:gd name="connsiteX1996" fmla="*/ 613437 w 1970434"/>
              <a:gd name="connsiteY1996" fmla="*/ 632026 h 1958042"/>
              <a:gd name="connsiteX1997" fmla="*/ 644419 w 1970434"/>
              <a:gd name="connsiteY1997" fmla="*/ 610339 h 1958042"/>
              <a:gd name="connsiteX1998" fmla="*/ 644419 w 1970434"/>
              <a:gd name="connsiteY1998" fmla="*/ 594848 h 1958042"/>
              <a:gd name="connsiteX1999" fmla="*/ 693990 w 1970434"/>
              <a:gd name="connsiteY1999" fmla="*/ 548376 h 1958042"/>
              <a:gd name="connsiteX2000" fmla="*/ 706382 w 1970434"/>
              <a:gd name="connsiteY2000" fmla="*/ 551474 h 1958042"/>
              <a:gd name="connsiteX2001" fmla="*/ 709481 w 1970434"/>
              <a:gd name="connsiteY2001" fmla="*/ 535983 h 1958042"/>
              <a:gd name="connsiteX2002" fmla="*/ 728070 w 1970434"/>
              <a:gd name="connsiteY2002" fmla="*/ 535983 h 1958042"/>
              <a:gd name="connsiteX2003" fmla="*/ 715677 w 1970434"/>
              <a:gd name="connsiteY2003" fmla="*/ 520492 h 1958042"/>
              <a:gd name="connsiteX2004" fmla="*/ 697088 w 1970434"/>
              <a:gd name="connsiteY2004" fmla="*/ 523590 h 1958042"/>
              <a:gd name="connsiteX2005" fmla="*/ 650615 w 1970434"/>
              <a:gd name="connsiteY2005" fmla="*/ 548376 h 1958042"/>
              <a:gd name="connsiteX2006" fmla="*/ 616536 w 1970434"/>
              <a:gd name="connsiteY2006" fmla="*/ 548376 h 1958042"/>
              <a:gd name="connsiteX2007" fmla="*/ 622732 w 1970434"/>
              <a:gd name="connsiteY2007" fmla="*/ 532885 h 1958042"/>
              <a:gd name="connsiteX2008" fmla="*/ 610339 w 1970434"/>
              <a:gd name="connsiteY2008" fmla="*/ 526689 h 1958042"/>
              <a:gd name="connsiteX2009" fmla="*/ 625830 w 1970434"/>
              <a:gd name="connsiteY2009" fmla="*/ 517394 h 1958042"/>
              <a:gd name="connsiteX2010" fmla="*/ 616536 w 1970434"/>
              <a:gd name="connsiteY2010" fmla="*/ 511198 h 1958042"/>
              <a:gd name="connsiteX2011" fmla="*/ 628928 w 1970434"/>
              <a:gd name="connsiteY2011" fmla="*/ 486412 h 1958042"/>
              <a:gd name="connsiteX2012" fmla="*/ 641321 w 1970434"/>
              <a:gd name="connsiteY2012" fmla="*/ 489511 h 1958042"/>
              <a:gd name="connsiteX2013" fmla="*/ 641321 w 1970434"/>
              <a:gd name="connsiteY2013" fmla="*/ 474020 h 1958042"/>
              <a:gd name="connsiteX2014" fmla="*/ 653714 w 1970434"/>
              <a:gd name="connsiteY2014" fmla="*/ 470922 h 1958042"/>
              <a:gd name="connsiteX2015" fmla="*/ 644419 w 1970434"/>
              <a:gd name="connsiteY2015" fmla="*/ 461627 h 1958042"/>
              <a:gd name="connsiteX2016" fmla="*/ 656812 w 1970434"/>
              <a:gd name="connsiteY2016" fmla="*/ 452333 h 1958042"/>
              <a:gd name="connsiteX2017" fmla="*/ 647517 w 1970434"/>
              <a:gd name="connsiteY2017" fmla="*/ 427547 h 1958042"/>
              <a:gd name="connsiteX2018" fmla="*/ 650615 w 1970434"/>
              <a:gd name="connsiteY2018" fmla="*/ 418253 h 1958042"/>
              <a:gd name="connsiteX2019" fmla="*/ 663008 w 1970434"/>
              <a:gd name="connsiteY2019" fmla="*/ 443038 h 1958042"/>
              <a:gd name="connsiteX2020" fmla="*/ 622732 w 1970434"/>
              <a:gd name="connsiteY2020" fmla="*/ 526689 h 1958042"/>
              <a:gd name="connsiteX2021" fmla="*/ 632026 w 1970434"/>
              <a:gd name="connsiteY2021" fmla="*/ 542179 h 1958042"/>
              <a:gd name="connsiteX2022" fmla="*/ 749757 w 1970434"/>
              <a:gd name="connsiteY2022" fmla="*/ 505001 h 1958042"/>
              <a:gd name="connsiteX2023" fmla="*/ 979021 w 1970434"/>
              <a:gd name="connsiteY2023" fmla="*/ 381075 h 1958042"/>
              <a:gd name="connsiteX2024" fmla="*/ 979021 w 1970434"/>
              <a:gd name="connsiteY2024" fmla="*/ 322209 h 1958042"/>
              <a:gd name="connsiteX2025" fmla="*/ 972825 w 1970434"/>
              <a:gd name="connsiteY2025" fmla="*/ 297424 h 1958042"/>
              <a:gd name="connsiteX2026" fmla="*/ 982119 w 1970434"/>
              <a:gd name="connsiteY2026" fmla="*/ 294326 h 1958042"/>
              <a:gd name="connsiteX2027" fmla="*/ 988316 w 1970434"/>
              <a:gd name="connsiteY2027" fmla="*/ 312915 h 1958042"/>
              <a:gd name="connsiteX2028" fmla="*/ 365584 w 1970434"/>
              <a:gd name="connsiteY2028" fmla="*/ 350093 h 1958042"/>
              <a:gd name="connsiteX2029" fmla="*/ 461627 w 1970434"/>
              <a:gd name="connsiteY2029" fmla="*/ 281933 h 1958042"/>
              <a:gd name="connsiteX2030" fmla="*/ 365584 w 1970434"/>
              <a:gd name="connsiteY2030" fmla="*/ 350093 h 1958042"/>
              <a:gd name="connsiteX2031" fmla="*/ 1332212 w 1970434"/>
              <a:gd name="connsiteY2031" fmla="*/ 322209 h 1958042"/>
              <a:gd name="connsiteX2032" fmla="*/ 1285740 w 1970434"/>
              <a:gd name="connsiteY2032" fmla="*/ 322209 h 1958042"/>
              <a:gd name="connsiteX2033" fmla="*/ 1285740 w 1970434"/>
              <a:gd name="connsiteY2033" fmla="*/ 278835 h 1958042"/>
              <a:gd name="connsiteX2034" fmla="*/ 1363194 w 1970434"/>
              <a:gd name="connsiteY2034" fmla="*/ 303620 h 1958042"/>
              <a:gd name="connsiteX2035" fmla="*/ 1332212 w 1970434"/>
              <a:gd name="connsiteY2035" fmla="*/ 322209 h 1958042"/>
              <a:gd name="connsiteX2036" fmla="*/ 975923 w 1970434"/>
              <a:gd name="connsiteY2036" fmla="*/ 288130 h 1958042"/>
              <a:gd name="connsiteX2037" fmla="*/ 969727 w 1970434"/>
              <a:gd name="connsiteY2037" fmla="*/ 294326 h 1958042"/>
              <a:gd name="connsiteX2038" fmla="*/ 966629 w 1970434"/>
              <a:gd name="connsiteY2038" fmla="*/ 285031 h 1958042"/>
              <a:gd name="connsiteX2039" fmla="*/ 972825 w 1970434"/>
              <a:gd name="connsiteY2039" fmla="*/ 278835 h 1958042"/>
              <a:gd name="connsiteX2040" fmla="*/ 975923 w 1970434"/>
              <a:gd name="connsiteY2040" fmla="*/ 288130 h 1958042"/>
              <a:gd name="connsiteX2041" fmla="*/ 1273347 w 1970434"/>
              <a:gd name="connsiteY2041" fmla="*/ 275737 h 1958042"/>
              <a:gd name="connsiteX2042" fmla="*/ 1270249 w 1970434"/>
              <a:gd name="connsiteY2042" fmla="*/ 291228 h 1958042"/>
              <a:gd name="connsiteX2043" fmla="*/ 1276445 w 1970434"/>
              <a:gd name="connsiteY2043" fmla="*/ 312915 h 1958042"/>
              <a:gd name="connsiteX2044" fmla="*/ 1273347 w 1970434"/>
              <a:gd name="connsiteY2044" fmla="*/ 331504 h 1958042"/>
              <a:gd name="connsiteX2045" fmla="*/ 1260955 w 1970434"/>
              <a:gd name="connsiteY2045" fmla="*/ 331504 h 1958042"/>
              <a:gd name="connsiteX2046" fmla="*/ 1260955 w 1970434"/>
              <a:gd name="connsiteY2046" fmla="*/ 275737 h 1958042"/>
              <a:gd name="connsiteX2047" fmla="*/ 1273347 w 1970434"/>
              <a:gd name="connsiteY2047" fmla="*/ 275737 h 1958042"/>
              <a:gd name="connsiteX2048" fmla="*/ 625830 w 1970434"/>
              <a:gd name="connsiteY2048" fmla="*/ 269541 h 1958042"/>
              <a:gd name="connsiteX2049" fmla="*/ 607241 w 1970434"/>
              <a:gd name="connsiteY2049" fmla="*/ 303620 h 1958042"/>
              <a:gd name="connsiteX2050" fmla="*/ 566965 w 1970434"/>
              <a:gd name="connsiteY2050" fmla="*/ 285031 h 1958042"/>
              <a:gd name="connsiteX2051" fmla="*/ 585554 w 1970434"/>
              <a:gd name="connsiteY2051" fmla="*/ 269541 h 1958042"/>
              <a:gd name="connsiteX2052" fmla="*/ 625830 w 1970434"/>
              <a:gd name="connsiteY2052" fmla="*/ 269541 h 1958042"/>
              <a:gd name="connsiteX2053" fmla="*/ 1062672 w 1970434"/>
              <a:gd name="connsiteY2053" fmla="*/ 263344 h 1958042"/>
              <a:gd name="connsiteX2054" fmla="*/ 1062672 w 1970434"/>
              <a:gd name="connsiteY2054" fmla="*/ 300522 h 1958042"/>
              <a:gd name="connsiteX2055" fmla="*/ 997610 w 1970434"/>
              <a:gd name="connsiteY2055" fmla="*/ 477118 h 1958042"/>
              <a:gd name="connsiteX2056" fmla="*/ 1099850 w 1970434"/>
              <a:gd name="connsiteY2056" fmla="*/ 560768 h 1958042"/>
              <a:gd name="connsiteX2057" fmla="*/ 1071966 w 1970434"/>
              <a:gd name="connsiteY2057" fmla="*/ 570063 h 1958042"/>
              <a:gd name="connsiteX2058" fmla="*/ 1034788 w 1970434"/>
              <a:gd name="connsiteY2058" fmla="*/ 563867 h 1958042"/>
              <a:gd name="connsiteX2059" fmla="*/ 1025494 w 1970434"/>
              <a:gd name="connsiteY2059" fmla="*/ 545278 h 1958042"/>
              <a:gd name="connsiteX2060" fmla="*/ 1013101 w 1970434"/>
              <a:gd name="connsiteY2060" fmla="*/ 551474 h 1958042"/>
              <a:gd name="connsiteX2061" fmla="*/ 1010003 w 1970434"/>
              <a:gd name="connsiteY2061" fmla="*/ 545278 h 1958042"/>
              <a:gd name="connsiteX2062" fmla="*/ 1016199 w 1970434"/>
              <a:gd name="connsiteY2062" fmla="*/ 542179 h 1958042"/>
              <a:gd name="connsiteX2063" fmla="*/ 991414 w 1970434"/>
              <a:gd name="connsiteY2063" fmla="*/ 508100 h 1958042"/>
              <a:gd name="connsiteX2064" fmla="*/ 997610 w 1970434"/>
              <a:gd name="connsiteY2064" fmla="*/ 492609 h 1958042"/>
              <a:gd name="connsiteX2065" fmla="*/ 985218 w 1970434"/>
              <a:gd name="connsiteY2065" fmla="*/ 483314 h 1958042"/>
              <a:gd name="connsiteX2066" fmla="*/ 997610 w 1970434"/>
              <a:gd name="connsiteY2066" fmla="*/ 455431 h 1958042"/>
              <a:gd name="connsiteX2067" fmla="*/ 988316 w 1970434"/>
              <a:gd name="connsiteY2067" fmla="*/ 449234 h 1958042"/>
              <a:gd name="connsiteX2068" fmla="*/ 1000708 w 1970434"/>
              <a:gd name="connsiteY2068" fmla="*/ 439940 h 1958042"/>
              <a:gd name="connsiteX2069" fmla="*/ 994512 w 1970434"/>
              <a:gd name="connsiteY2069" fmla="*/ 424449 h 1958042"/>
              <a:gd name="connsiteX2070" fmla="*/ 1010003 w 1970434"/>
              <a:gd name="connsiteY2070" fmla="*/ 393467 h 1958042"/>
              <a:gd name="connsiteX2071" fmla="*/ 1019297 w 1970434"/>
              <a:gd name="connsiteY2071" fmla="*/ 390369 h 1958042"/>
              <a:gd name="connsiteX2072" fmla="*/ 1019297 w 1970434"/>
              <a:gd name="connsiteY2072" fmla="*/ 381075 h 1958042"/>
              <a:gd name="connsiteX2073" fmla="*/ 1034788 w 1970434"/>
              <a:gd name="connsiteY2073" fmla="*/ 365584 h 1958042"/>
              <a:gd name="connsiteX2074" fmla="*/ 1034788 w 1970434"/>
              <a:gd name="connsiteY2074" fmla="*/ 353191 h 1958042"/>
              <a:gd name="connsiteX2075" fmla="*/ 1044083 w 1970434"/>
              <a:gd name="connsiteY2075" fmla="*/ 343897 h 1958042"/>
              <a:gd name="connsiteX2076" fmla="*/ 1034788 w 1970434"/>
              <a:gd name="connsiteY2076" fmla="*/ 334602 h 1958042"/>
              <a:gd name="connsiteX2077" fmla="*/ 1050279 w 1970434"/>
              <a:gd name="connsiteY2077" fmla="*/ 325308 h 1958042"/>
              <a:gd name="connsiteX2078" fmla="*/ 1040985 w 1970434"/>
              <a:gd name="connsiteY2078" fmla="*/ 319111 h 1958042"/>
              <a:gd name="connsiteX2079" fmla="*/ 1053377 w 1970434"/>
              <a:gd name="connsiteY2079" fmla="*/ 309817 h 1958042"/>
              <a:gd name="connsiteX2080" fmla="*/ 1047181 w 1970434"/>
              <a:gd name="connsiteY2080" fmla="*/ 294326 h 1958042"/>
              <a:gd name="connsiteX2081" fmla="*/ 1059574 w 1970434"/>
              <a:gd name="connsiteY2081" fmla="*/ 272639 h 1958042"/>
              <a:gd name="connsiteX2082" fmla="*/ 1053377 w 1970434"/>
              <a:gd name="connsiteY2082" fmla="*/ 263344 h 1958042"/>
              <a:gd name="connsiteX2083" fmla="*/ 1062672 w 1970434"/>
              <a:gd name="connsiteY2083" fmla="*/ 263344 h 1958042"/>
              <a:gd name="connsiteX2084" fmla="*/ 1490219 w 1970434"/>
              <a:gd name="connsiteY2084" fmla="*/ 263344 h 1958042"/>
              <a:gd name="connsiteX2085" fmla="*/ 1490219 w 1970434"/>
              <a:gd name="connsiteY2085" fmla="*/ 260246 h 1958042"/>
              <a:gd name="connsiteX2086" fmla="*/ 1533593 w 1970434"/>
              <a:gd name="connsiteY2086" fmla="*/ 303620 h 1958042"/>
              <a:gd name="connsiteX2087" fmla="*/ 1490219 w 1970434"/>
              <a:gd name="connsiteY2087" fmla="*/ 263344 h 1958042"/>
              <a:gd name="connsiteX2088" fmla="*/ 1474728 w 1970434"/>
              <a:gd name="connsiteY2088" fmla="*/ 297424 h 1958042"/>
              <a:gd name="connsiteX2089" fmla="*/ 1412765 w 1970434"/>
              <a:gd name="connsiteY2089" fmla="*/ 356289 h 1958042"/>
              <a:gd name="connsiteX2090" fmla="*/ 1332212 w 1970434"/>
              <a:gd name="connsiteY2090" fmla="*/ 340798 h 1958042"/>
              <a:gd name="connsiteX2091" fmla="*/ 1279544 w 1970434"/>
              <a:gd name="connsiteY2091" fmla="*/ 346995 h 1958042"/>
              <a:gd name="connsiteX2092" fmla="*/ 1406568 w 1970434"/>
              <a:gd name="connsiteY2092" fmla="*/ 316013 h 1958042"/>
              <a:gd name="connsiteX2093" fmla="*/ 1347703 w 1970434"/>
              <a:gd name="connsiteY2093" fmla="*/ 269541 h 1958042"/>
              <a:gd name="connsiteX2094" fmla="*/ 1301231 w 1970434"/>
              <a:gd name="connsiteY2094" fmla="*/ 260246 h 1958042"/>
              <a:gd name="connsiteX2095" fmla="*/ 1353900 w 1970434"/>
              <a:gd name="connsiteY2095" fmla="*/ 250952 h 1958042"/>
              <a:gd name="connsiteX2096" fmla="*/ 1474728 w 1970434"/>
              <a:gd name="connsiteY2096" fmla="*/ 297424 h 1958042"/>
              <a:gd name="connsiteX2097" fmla="*/ 1003807 w 1970434"/>
              <a:gd name="connsiteY2097" fmla="*/ 387271 h 1958042"/>
              <a:gd name="connsiteX2098" fmla="*/ 972825 w 1970434"/>
              <a:gd name="connsiteY2098" fmla="*/ 257148 h 1958042"/>
              <a:gd name="connsiteX2099" fmla="*/ 1040985 w 1970434"/>
              <a:gd name="connsiteY2099" fmla="*/ 254050 h 1958042"/>
              <a:gd name="connsiteX2100" fmla="*/ 1003807 w 1970434"/>
              <a:gd name="connsiteY2100" fmla="*/ 387271 h 1958042"/>
              <a:gd name="connsiteX2101" fmla="*/ 1006905 w 1970434"/>
              <a:gd name="connsiteY2101" fmla="*/ 229264 h 1958042"/>
              <a:gd name="connsiteX2102" fmla="*/ 979021 w 1970434"/>
              <a:gd name="connsiteY2102" fmla="*/ 241657 h 1958042"/>
              <a:gd name="connsiteX2103" fmla="*/ 935647 w 1970434"/>
              <a:gd name="connsiteY2103" fmla="*/ 229264 h 1958042"/>
              <a:gd name="connsiteX2104" fmla="*/ 966629 w 1970434"/>
              <a:gd name="connsiteY2104" fmla="*/ 223068 h 1958042"/>
              <a:gd name="connsiteX2105" fmla="*/ 1006905 w 1970434"/>
              <a:gd name="connsiteY2105" fmla="*/ 229264 h 1958042"/>
              <a:gd name="connsiteX2106" fmla="*/ 551474 w 1970434"/>
              <a:gd name="connsiteY2106" fmla="*/ 226166 h 1958042"/>
              <a:gd name="connsiteX2107" fmla="*/ 501903 w 1970434"/>
              <a:gd name="connsiteY2107" fmla="*/ 257148 h 1958042"/>
              <a:gd name="connsiteX2108" fmla="*/ 495707 w 1970434"/>
              <a:gd name="connsiteY2108" fmla="*/ 204479 h 1958042"/>
              <a:gd name="connsiteX2109" fmla="*/ 554572 w 1970434"/>
              <a:gd name="connsiteY2109" fmla="*/ 223068 h 1958042"/>
              <a:gd name="connsiteX2110" fmla="*/ 551474 w 1970434"/>
              <a:gd name="connsiteY2110" fmla="*/ 226166 h 1958042"/>
              <a:gd name="connsiteX2111" fmla="*/ 328406 w 1970434"/>
              <a:gd name="connsiteY2111" fmla="*/ 328406 h 1958042"/>
              <a:gd name="connsiteX2112" fmla="*/ 306719 w 1970434"/>
              <a:gd name="connsiteY2112" fmla="*/ 328406 h 1958042"/>
              <a:gd name="connsiteX2113" fmla="*/ 464725 w 1970434"/>
              <a:gd name="connsiteY2113" fmla="*/ 204479 h 1958042"/>
              <a:gd name="connsiteX2114" fmla="*/ 328406 w 1970434"/>
              <a:gd name="connsiteY2114" fmla="*/ 328406 h 1958042"/>
              <a:gd name="connsiteX2115" fmla="*/ 845800 w 1970434"/>
              <a:gd name="connsiteY2115" fmla="*/ 207577 h 1958042"/>
              <a:gd name="connsiteX2116" fmla="*/ 886076 w 1970434"/>
              <a:gd name="connsiteY2116" fmla="*/ 210675 h 1958042"/>
              <a:gd name="connsiteX2117" fmla="*/ 895371 w 1970434"/>
              <a:gd name="connsiteY2117" fmla="*/ 229264 h 1958042"/>
              <a:gd name="connsiteX2118" fmla="*/ 904665 w 1970434"/>
              <a:gd name="connsiteY2118" fmla="*/ 219970 h 1958042"/>
              <a:gd name="connsiteX2119" fmla="*/ 907763 w 1970434"/>
              <a:gd name="connsiteY2119" fmla="*/ 235461 h 1958042"/>
              <a:gd name="connsiteX2120" fmla="*/ 932549 w 1970434"/>
              <a:gd name="connsiteY2120" fmla="*/ 235461 h 1958042"/>
              <a:gd name="connsiteX2121" fmla="*/ 966629 w 1970434"/>
              <a:gd name="connsiteY2121" fmla="*/ 272639 h 1958042"/>
              <a:gd name="connsiteX2122" fmla="*/ 960432 w 1970434"/>
              <a:gd name="connsiteY2122" fmla="*/ 278835 h 1958042"/>
              <a:gd name="connsiteX2123" fmla="*/ 808622 w 1970434"/>
              <a:gd name="connsiteY2123" fmla="*/ 216872 h 1958042"/>
              <a:gd name="connsiteX2124" fmla="*/ 628928 w 1970434"/>
              <a:gd name="connsiteY2124" fmla="*/ 340798 h 1958042"/>
              <a:gd name="connsiteX2125" fmla="*/ 644419 w 1970434"/>
              <a:gd name="connsiteY2125" fmla="*/ 405860 h 1958042"/>
              <a:gd name="connsiteX2126" fmla="*/ 641321 w 1970434"/>
              <a:gd name="connsiteY2126" fmla="*/ 412056 h 1958042"/>
              <a:gd name="connsiteX2127" fmla="*/ 619634 w 1970434"/>
              <a:gd name="connsiteY2127" fmla="*/ 346995 h 1958042"/>
              <a:gd name="connsiteX2128" fmla="*/ 625830 w 1970434"/>
              <a:gd name="connsiteY2128" fmla="*/ 331504 h 1958042"/>
              <a:gd name="connsiteX2129" fmla="*/ 619634 w 1970434"/>
              <a:gd name="connsiteY2129" fmla="*/ 319111 h 1958042"/>
              <a:gd name="connsiteX2130" fmla="*/ 663008 w 1970434"/>
              <a:gd name="connsiteY2130" fmla="*/ 244755 h 1958042"/>
              <a:gd name="connsiteX2131" fmla="*/ 697088 w 1970434"/>
              <a:gd name="connsiteY2131" fmla="*/ 226166 h 1958042"/>
              <a:gd name="connsiteX2132" fmla="*/ 703284 w 1970434"/>
              <a:gd name="connsiteY2132" fmla="*/ 232363 h 1958042"/>
              <a:gd name="connsiteX2133" fmla="*/ 712579 w 1970434"/>
              <a:gd name="connsiteY2133" fmla="*/ 216872 h 1958042"/>
              <a:gd name="connsiteX2134" fmla="*/ 817916 w 1970434"/>
              <a:gd name="connsiteY2134" fmla="*/ 201381 h 1958042"/>
              <a:gd name="connsiteX2135" fmla="*/ 845800 w 1970434"/>
              <a:gd name="connsiteY2135" fmla="*/ 207577 h 1958042"/>
              <a:gd name="connsiteX2136" fmla="*/ 1651324 w 1970434"/>
              <a:gd name="connsiteY2136" fmla="*/ 322209 h 1958042"/>
              <a:gd name="connsiteX2137" fmla="*/ 1632735 w 1970434"/>
              <a:gd name="connsiteY2137" fmla="*/ 322209 h 1958042"/>
              <a:gd name="connsiteX2138" fmla="*/ 1502612 w 1970434"/>
              <a:gd name="connsiteY2138" fmla="*/ 198283 h 1958042"/>
              <a:gd name="connsiteX2139" fmla="*/ 1651324 w 1970434"/>
              <a:gd name="connsiteY2139" fmla="*/ 322209 h 1958042"/>
              <a:gd name="connsiteX2140" fmla="*/ 1468532 w 1970434"/>
              <a:gd name="connsiteY2140" fmla="*/ 216872 h 1958042"/>
              <a:gd name="connsiteX2141" fmla="*/ 1462335 w 1970434"/>
              <a:gd name="connsiteY2141" fmla="*/ 250952 h 1958042"/>
              <a:gd name="connsiteX2142" fmla="*/ 1409667 w 1970434"/>
              <a:gd name="connsiteY2142" fmla="*/ 223068 h 1958042"/>
              <a:gd name="connsiteX2143" fmla="*/ 1462335 w 1970434"/>
              <a:gd name="connsiteY2143" fmla="*/ 198283 h 1958042"/>
              <a:gd name="connsiteX2144" fmla="*/ 1468532 w 1970434"/>
              <a:gd name="connsiteY2144" fmla="*/ 216872 h 1958042"/>
              <a:gd name="connsiteX2145" fmla="*/ 1137028 w 1970434"/>
              <a:gd name="connsiteY2145" fmla="*/ 179694 h 1958042"/>
              <a:gd name="connsiteX2146" fmla="*/ 1146322 w 1970434"/>
              <a:gd name="connsiteY2146" fmla="*/ 170399 h 1958042"/>
              <a:gd name="connsiteX2147" fmla="*/ 1152519 w 1970434"/>
              <a:gd name="connsiteY2147" fmla="*/ 182792 h 1958042"/>
              <a:gd name="connsiteX2148" fmla="*/ 1164911 w 1970434"/>
              <a:gd name="connsiteY2148" fmla="*/ 176596 h 1958042"/>
              <a:gd name="connsiteX2149" fmla="*/ 1186598 w 1970434"/>
              <a:gd name="connsiteY2149" fmla="*/ 201381 h 1958042"/>
              <a:gd name="connsiteX2150" fmla="*/ 1195893 w 1970434"/>
              <a:gd name="connsiteY2150" fmla="*/ 195185 h 1958042"/>
              <a:gd name="connsiteX2151" fmla="*/ 1205188 w 1970434"/>
              <a:gd name="connsiteY2151" fmla="*/ 207577 h 1958042"/>
              <a:gd name="connsiteX2152" fmla="*/ 1211384 w 1970434"/>
              <a:gd name="connsiteY2152" fmla="*/ 207577 h 1958042"/>
              <a:gd name="connsiteX2153" fmla="*/ 1251660 w 1970434"/>
              <a:gd name="connsiteY2153" fmla="*/ 241657 h 1958042"/>
              <a:gd name="connsiteX2154" fmla="*/ 1267151 w 1970434"/>
              <a:gd name="connsiteY2154" fmla="*/ 263344 h 1958042"/>
              <a:gd name="connsiteX2155" fmla="*/ 1260955 w 1970434"/>
              <a:gd name="connsiteY2155" fmla="*/ 269541 h 1958042"/>
              <a:gd name="connsiteX2156" fmla="*/ 1124635 w 1970434"/>
              <a:gd name="connsiteY2156" fmla="*/ 182792 h 1958042"/>
              <a:gd name="connsiteX2157" fmla="*/ 1062672 w 1970434"/>
              <a:gd name="connsiteY2157" fmla="*/ 235461 h 1958042"/>
              <a:gd name="connsiteX2158" fmla="*/ 1053377 w 1970434"/>
              <a:gd name="connsiteY2158" fmla="*/ 235461 h 1958042"/>
              <a:gd name="connsiteX2159" fmla="*/ 1050279 w 1970434"/>
              <a:gd name="connsiteY2159" fmla="*/ 229264 h 1958042"/>
              <a:gd name="connsiteX2160" fmla="*/ 1065770 w 1970434"/>
              <a:gd name="connsiteY2160" fmla="*/ 223068 h 1958042"/>
              <a:gd name="connsiteX2161" fmla="*/ 1056475 w 1970434"/>
              <a:gd name="connsiteY2161" fmla="*/ 213774 h 1958042"/>
              <a:gd name="connsiteX2162" fmla="*/ 1071966 w 1970434"/>
              <a:gd name="connsiteY2162" fmla="*/ 207577 h 1958042"/>
              <a:gd name="connsiteX2163" fmla="*/ 1062672 w 1970434"/>
              <a:gd name="connsiteY2163" fmla="*/ 201381 h 1958042"/>
              <a:gd name="connsiteX2164" fmla="*/ 1096752 w 1970434"/>
              <a:gd name="connsiteY2164" fmla="*/ 176596 h 1958042"/>
              <a:gd name="connsiteX2165" fmla="*/ 1124635 w 1970434"/>
              <a:gd name="connsiteY2165" fmla="*/ 170399 h 1958042"/>
              <a:gd name="connsiteX2166" fmla="*/ 1137028 w 1970434"/>
              <a:gd name="connsiteY2166" fmla="*/ 179694 h 1958042"/>
              <a:gd name="connsiteX2167" fmla="*/ 1375587 w 1970434"/>
              <a:gd name="connsiteY2167" fmla="*/ 235461 h 1958042"/>
              <a:gd name="connsiteX2168" fmla="*/ 1264053 w 1970434"/>
              <a:gd name="connsiteY2168" fmla="*/ 241657 h 1958042"/>
              <a:gd name="connsiteX2169" fmla="*/ 1220678 w 1970434"/>
              <a:gd name="connsiteY2169" fmla="*/ 195185 h 1958042"/>
              <a:gd name="connsiteX2170" fmla="*/ 1124635 w 1970434"/>
              <a:gd name="connsiteY2170" fmla="*/ 164203 h 1958042"/>
              <a:gd name="connsiteX2171" fmla="*/ 1040985 w 1970434"/>
              <a:gd name="connsiteY2171" fmla="*/ 210675 h 1958042"/>
              <a:gd name="connsiteX2172" fmla="*/ 923254 w 1970434"/>
              <a:gd name="connsiteY2172" fmla="*/ 210675 h 1958042"/>
              <a:gd name="connsiteX2173" fmla="*/ 882978 w 1970434"/>
              <a:gd name="connsiteY2173" fmla="*/ 198283 h 1958042"/>
              <a:gd name="connsiteX2174" fmla="*/ 929451 w 1970434"/>
              <a:gd name="connsiteY2174" fmla="*/ 176596 h 1958042"/>
              <a:gd name="connsiteX2175" fmla="*/ 1034788 w 1970434"/>
              <a:gd name="connsiteY2175" fmla="*/ 176596 h 1958042"/>
              <a:gd name="connsiteX2176" fmla="*/ 1056475 w 1970434"/>
              <a:gd name="connsiteY2176" fmla="*/ 167301 h 1958042"/>
              <a:gd name="connsiteX2177" fmla="*/ 1078163 w 1970434"/>
              <a:gd name="connsiteY2177" fmla="*/ 148712 h 1958042"/>
              <a:gd name="connsiteX2178" fmla="*/ 1375587 w 1970434"/>
              <a:gd name="connsiteY2178" fmla="*/ 235461 h 1958042"/>
              <a:gd name="connsiteX2179" fmla="*/ 985218 w 1970434"/>
              <a:gd name="connsiteY2179" fmla="*/ 151810 h 1958042"/>
              <a:gd name="connsiteX2180" fmla="*/ 833407 w 1970434"/>
              <a:gd name="connsiteY2180" fmla="*/ 188988 h 1958042"/>
              <a:gd name="connsiteX2181" fmla="*/ 635125 w 1970434"/>
              <a:gd name="connsiteY2181" fmla="*/ 257148 h 1958042"/>
              <a:gd name="connsiteX2182" fmla="*/ 566965 w 1970434"/>
              <a:gd name="connsiteY2182" fmla="*/ 257148 h 1958042"/>
              <a:gd name="connsiteX2183" fmla="*/ 929451 w 1970434"/>
              <a:gd name="connsiteY2183" fmla="*/ 148712 h 1958042"/>
              <a:gd name="connsiteX2184" fmla="*/ 985218 w 1970434"/>
              <a:gd name="connsiteY2184" fmla="*/ 151810 h 1958042"/>
              <a:gd name="connsiteX2185" fmla="*/ 656812 w 1970434"/>
              <a:gd name="connsiteY2185" fmla="*/ 173497 h 1958042"/>
              <a:gd name="connsiteX2186" fmla="*/ 591750 w 1970434"/>
              <a:gd name="connsiteY2186" fmla="*/ 204479 h 1958042"/>
              <a:gd name="connsiteX2187" fmla="*/ 573161 w 1970434"/>
              <a:gd name="connsiteY2187" fmla="*/ 198283 h 1958042"/>
              <a:gd name="connsiteX2188" fmla="*/ 573161 w 1970434"/>
              <a:gd name="connsiteY2188" fmla="*/ 188988 h 1958042"/>
              <a:gd name="connsiteX2189" fmla="*/ 622732 w 1970434"/>
              <a:gd name="connsiteY2189" fmla="*/ 142516 h 1958042"/>
              <a:gd name="connsiteX2190" fmla="*/ 656812 w 1970434"/>
              <a:gd name="connsiteY2190" fmla="*/ 173497 h 1958042"/>
              <a:gd name="connsiteX2191" fmla="*/ 1375587 w 1970434"/>
              <a:gd name="connsiteY2191" fmla="*/ 192086 h 1958042"/>
              <a:gd name="connsiteX2192" fmla="*/ 1375587 w 1970434"/>
              <a:gd name="connsiteY2192" fmla="*/ 201381 h 1958042"/>
              <a:gd name="connsiteX2193" fmla="*/ 1366292 w 1970434"/>
              <a:gd name="connsiteY2193" fmla="*/ 201381 h 1958042"/>
              <a:gd name="connsiteX2194" fmla="*/ 1307427 w 1970434"/>
              <a:gd name="connsiteY2194" fmla="*/ 176596 h 1958042"/>
              <a:gd name="connsiteX2195" fmla="*/ 1338409 w 1970434"/>
              <a:gd name="connsiteY2195" fmla="*/ 136319 h 1958042"/>
              <a:gd name="connsiteX2196" fmla="*/ 1375587 w 1970434"/>
              <a:gd name="connsiteY2196" fmla="*/ 192086 h 1958042"/>
              <a:gd name="connsiteX2197" fmla="*/ 697088 w 1970434"/>
              <a:gd name="connsiteY2197" fmla="*/ 108436 h 1958042"/>
              <a:gd name="connsiteX2198" fmla="*/ 693990 w 1970434"/>
              <a:gd name="connsiteY2198" fmla="*/ 139418 h 1958042"/>
              <a:gd name="connsiteX2199" fmla="*/ 700186 w 1970434"/>
              <a:gd name="connsiteY2199" fmla="*/ 161105 h 1958042"/>
              <a:gd name="connsiteX2200" fmla="*/ 675401 w 1970434"/>
              <a:gd name="connsiteY2200" fmla="*/ 148712 h 1958042"/>
              <a:gd name="connsiteX2201" fmla="*/ 681597 w 1970434"/>
              <a:gd name="connsiteY2201" fmla="*/ 164203 h 1958042"/>
              <a:gd name="connsiteX2202" fmla="*/ 638223 w 1970434"/>
              <a:gd name="connsiteY2202" fmla="*/ 127025 h 1958042"/>
              <a:gd name="connsiteX2203" fmla="*/ 669204 w 1970434"/>
              <a:gd name="connsiteY2203" fmla="*/ 108436 h 1958042"/>
              <a:gd name="connsiteX2204" fmla="*/ 697088 w 1970434"/>
              <a:gd name="connsiteY2204" fmla="*/ 108436 h 1958042"/>
              <a:gd name="connsiteX2205" fmla="*/ 721873 w 1970434"/>
              <a:gd name="connsiteY2205" fmla="*/ 105338 h 1958042"/>
              <a:gd name="connsiteX2206" fmla="*/ 790033 w 1970434"/>
              <a:gd name="connsiteY2206" fmla="*/ 136319 h 1958042"/>
              <a:gd name="connsiteX2207" fmla="*/ 715677 w 1970434"/>
              <a:gd name="connsiteY2207" fmla="*/ 154908 h 1958042"/>
              <a:gd name="connsiteX2208" fmla="*/ 715677 w 1970434"/>
              <a:gd name="connsiteY2208" fmla="*/ 105338 h 1958042"/>
              <a:gd name="connsiteX2209" fmla="*/ 721873 w 1970434"/>
              <a:gd name="connsiteY2209" fmla="*/ 105338 h 1958042"/>
              <a:gd name="connsiteX2210" fmla="*/ 1322918 w 1970434"/>
              <a:gd name="connsiteY2210" fmla="*/ 123927 h 1958042"/>
              <a:gd name="connsiteX2211" fmla="*/ 1285740 w 1970434"/>
              <a:gd name="connsiteY2211" fmla="*/ 164203 h 1958042"/>
              <a:gd name="connsiteX2212" fmla="*/ 1288838 w 1970434"/>
              <a:gd name="connsiteY2212" fmla="*/ 154908 h 1958042"/>
              <a:gd name="connsiteX2213" fmla="*/ 1282642 w 1970434"/>
              <a:gd name="connsiteY2213" fmla="*/ 148712 h 1958042"/>
              <a:gd name="connsiteX2214" fmla="*/ 1273347 w 1970434"/>
              <a:gd name="connsiteY2214" fmla="*/ 158007 h 1958042"/>
              <a:gd name="connsiteX2215" fmla="*/ 1270249 w 1970434"/>
              <a:gd name="connsiteY2215" fmla="*/ 102240 h 1958042"/>
              <a:gd name="connsiteX2216" fmla="*/ 1322918 w 1970434"/>
              <a:gd name="connsiteY2216" fmla="*/ 123927 h 1958042"/>
              <a:gd name="connsiteX2217" fmla="*/ 991414 w 1970434"/>
              <a:gd name="connsiteY2217" fmla="*/ 114632 h 1958042"/>
              <a:gd name="connsiteX2218" fmla="*/ 1047181 w 1970434"/>
              <a:gd name="connsiteY2218" fmla="*/ 108436 h 1958042"/>
              <a:gd name="connsiteX2219" fmla="*/ 979021 w 1970434"/>
              <a:gd name="connsiteY2219" fmla="*/ 120829 h 1958042"/>
              <a:gd name="connsiteX2220" fmla="*/ 913960 w 1970434"/>
              <a:gd name="connsiteY2220" fmla="*/ 102240 h 1958042"/>
              <a:gd name="connsiteX2221" fmla="*/ 991414 w 1970434"/>
              <a:gd name="connsiteY2221" fmla="*/ 114632 h 1958042"/>
              <a:gd name="connsiteX2222" fmla="*/ 1251660 w 1970434"/>
              <a:gd name="connsiteY2222" fmla="*/ 99141 h 1958042"/>
              <a:gd name="connsiteX2223" fmla="*/ 1251660 w 1970434"/>
              <a:gd name="connsiteY2223" fmla="*/ 154908 h 1958042"/>
              <a:gd name="connsiteX2224" fmla="*/ 1171108 w 1970434"/>
              <a:gd name="connsiteY2224" fmla="*/ 117730 h 1958042"/>
              <a:gd name="connsiteX2225" fmla="*/ 1208286 w 1970434"/>
              <a:gd name="connsiteY2225" fmla="*/ 99141 h 1958042"/>
              <a:gd name="connsiteX2226" fmla="*/ 1251660 w 1970434"/>
              <a:gd name="connsiteY2226" fmla="*/ 99141 h 1958042"/>
              <a:gd name="connsiteX2227" fmla="*/ 1143224 w 1970434"/>
              <a:gd name="connsiteY2227" fmla="*/ 120829 h 1958042"/>
              <a:gd name="connsiteX2228" fmla="*/ 1078163 w 1970434"/>
              <a:gd name="connsiteY2228" fmla="*/ 117730 h 1958042"/>
              <a:gd name="connsiteX2229" fmla="*/ 1112242 w 1970434"/>
              <a:gd name="connsiteY2229" fmla="*/ 77454 h 1958042"/>
              <a:gd name="connsiteX2230" fmla="*/ 1143224 w 1970434"/>
              <a:gd name="connsiteY2230" fmla="*/ 120829 h 1958042"/>
              <a:gd name="connsiteX2231" fmla="*/ 886076 w 1970434"/>
              <a:gd name="connsiteY2231" fmla="*/ 120829 h 1958042"/>
              <a:gd name="connsiteX2232" fmla="*/ 830309 w 1970434"/>
              <a:gd name="connsiteY2232" fmla="*/ 130123 h 1958042"/>
              <a:gd name="connsiteX2233" fmla="*/ 827211 w 1970434"/>
              <a:gd name="connsiteY2233" fmla="*/ 120829 h 1958042"/>
              <a:gd name="connsiteX2234" fmla="*/ 851996 w 1970434"/>
              <a:gd name="connsiteY2234" fmla="*/ 77454 h 1958042"/>
              <a:gd name="connsiteX2235" fmla="*/ 886076 w 1970434"/>
              <a:gd name="connsiteY2235" fmla="*/ 120829 h 1958042"/>
              <a:gd name="connsiteX2236" fmla="*/ 799327 w 1970434"/>
              <a:gd name="connsiteY2236" fmla="*/ 96043 h 1958042"/>
              <a:gd name="connsiteX2237" fmla="*/ 697088 w 1970434"/>
              <a:gd name="connsiteY2237" fmla="*/ 77454 h 1958042"/>
              <a:gd name="connsiteX2238" fmla="*/ 535983 w 1970434"/>
              <a:gd name="connsiteY2238" fmla="*/ 176596 h 1958042"/>
              <a:gd name="connsiteX2239" fmla="*/ 706382 w 1970434"/>
              <a:gd name="connsiteY2239" fmla="*/ 68160 h 1958042"/>
              <a:gd name="connsiteX2240" fmla="*/ 799327 w 1970434"/>
              <a:gd name="connsiteY2240" fmla="*/ 96043 h 1958042"/>
              <a:gd name="connsiteX2241" fmla="*/ 1403470 w 1970434"/>
              <a:gd name="connsiteY2241" fmla="*/ 170399 h 1958042"/>
              <a:gd name="connsiteX2242" fmla="*/ 1223777 w 1970434"/>
              <a:gd name="connsiteY2242" fmla="*/ 68160 h 1958042"/>
              <a:gd name="connsiteX2243" fmla="*/ 1155617 w 1970434"/>
              <a:gd name="connsiteY2243" fmla="*/ 83651 h 1958042"/>
              <a:gd name="connsiteX2244" fmla="*/ 1233071 w 1970434"/>
              <a:gd name="connsiteY2244" fmla="*/ 58865 h 1958042"/>
              <a:gd name="connsiteX2245" fmla="*/ 1403470 w 1970434"/>
              <a:gd name="connsiteY2245" fmla="*/ 170399 h 1958042"/>
              <a:gd name="connsiteX2246" fmla="*/ 1081261 w 1970434"/>
              <a:gd name="connsiteY2246" fmla="*/ 58865 h 1958042"/>
              <a:gd name="connsiteX2247" fmla="*/ 988316 w 1970434"/>
              <a:gd name="connsiteY2247" fmla="*/ 83651 h 1958042"/>
              <a:gd name="connsiteX2248" fmla="*/ 882978 w 1970434"/>
              <a:gd name="connsiteY2248" fmla="*/ 52669 h 1958042"/>
              <a:gd name="connsiteX2249" fmla="*/ 979021 w 1970434"/>
              <a:gd name="connsiteY2249" fmla="*/ 21687 h 1958042"/>
              <a:gd name="connsiteX2250" fmla="*/ 1081261 w 1970434"/>
              <a:gd name="connsiteY2250" fmla="*/ 58865 h 1958042"/>
              <a:gd name="connsiteX2251" fmla="*/ 1034788 w 1970434"/>
              <a:gd name="connsiteY2251" fmla="*/ 3098 h 1958042"/>
              <a:gd name="connsiteX2252" fmla="*/ 1127733 w 1970434"/>
              <a:gd name="connsiteY2252" fmla="*/ 55767 h 1958042"/>
              <a:gd name="connsiteX2253" fmla="*/ 1158715 w 1970434"/>
              <a:gd name="connsiteY2253" fmla="*/ 43374 h 1958042"/>
              <a:gd name="connsiteX2254" fmla="*/ 1220678 w 1970434"/>
              <a:gd name="connsiteY2254" fmla="*/ 37178 h 1958042"/>
              <a:gd name="connsiteX2255" fmla="*/ 1431354 w 1970434"/>
              <a:gd name="connsiteY2255" fmla="*/ 173497 h 1958042"/>
              <a:gd name="connsiteX2256" fmla="*/ 1433089 w 1970434"/>
              <a:gd name="connsiteY2256" fmla="*/ 174861 h 1958042"/>
              <a:gd name="connsiteX2257" fmla="*/ 1440648 w 1970434"/>
              <a:gd name="connsiteY2257" fmla="*/ 173497 h 1958042"/>
              <a:gd name="connsiteX2258" fmla="*/ 1508808 w 1970434"/>
              <a:gd name="connsiteY2258" fmla="*/ 173497 h 1958042"/>
              <a:gd name="connsiteX2259" fmla="*/ 1561477 w 1970434"/>
              <a:gd name="connsiteY2259" fmla="*/ 185890 h 1958042"/>
              <a:gd name="connsiteX2260" fmla="*/ 1685404 w 1970434"/>
              <a:gd name="connsiteY2260" fmla="*/ 359387 h 1958042"/>
              <a:gd name="connsiteX2261" fmla="*/ 1858901 w 1970434"/>
              <a:gd name="connsiteY2261" fmla="*/ 563867 h 1958042"/>
              <a:gd name="connsiteX2262" fmla="*/ 1846508 w 1970434"/>
              <a:gd name="connsiteY2262" fmla="*/ 635124 h 1958042"/>
              <a:gd name="connsiteX2263" fmla="*/ 1914668 w 1970434"/>
              <a:gd name="connsiteY2263" fmla="*/ 693990 h 1958042"/>
              <a:gd name="connsiteX2264" fmla="*/ 1958042 w 1970434"/>
              <a:gd name="connsiteY2264" fmla="*/ 827211 h 1958042"/>
              <a:gd name="connsiteX2265" fmla="*/ 1942552 w 1970434"/>
              <a:gd name="connsiteY2265" fmla="*/ 901567 h 1958042"/>
              <a:gd name="connsiteX2266" fmla="*/ 1923963 w 1970434"/>
              <a:gd name="connsiteY2266" fmla="*/ 935647 h 1958042"/>
              <a:gd name="connsiteX2267" fmla="*/ 1948748 w 1970434"/>
              <a:gd name="connsiteY2267" fmla="*/ 979021 h 1958042"/>
              <a:gd name="connsiteX2268" fmla="*/ 1970435 w 1970434"/>
              <a:gd name="connsiteY2268" fmla="*/ 1075064 h 1958042"/>
              <a:gd name="connsiteX2269" fmla="*/ 1871294 w 1970434"/>
              <a:gd name="connsiteY2269" fmla="*/ 1251660 h 1958042"/>
              <a:gd name="connsiteX2270" fmla="*/ 1865097 w 1970434"/>
              <a:gd name="connsiteY2270" fmla="*/ 1257856 h 1958042"/>
              <a:gd name="connsiteX2271" fmla="*/ 1880588 w 1970434"/>
              <a:gd name="connsiteY2271" fmla="*/ 1344605 h 1958042"/>
              <a:gd name="connsiteX2272" fmla="*/ 1874392 w 1970434"/>
              <a:gd name="connsiteY2272" fmla="*/ 1394176 h 1958042"/>
              <a:gd name="connsiteX2273" fmla="*/ 1741171 w 1970434"/>
              <a:gd name="connsiteY2273" fmla="*/ 1533593 h 1958042"/>
              <a:gd name="connsiteX2274" fmla="*/ 1728778 w 1970434"/>
              <a:gd name="connsiteY2274" fmla="*/ 1542888 h 1958042"/>
              <a:gd name="connsiteX2275" fmla="*/ 1719483 w 1970434"/>
              <a:gd name="connsiteY2275" fmla="*/ 1592458 h 1958042"/>
              <a:gd name="connsiteX2276" fmla="*/ 1707091 w 1970434"/>
              <a:gd name="connsiteY2276" fmla="*/ 1629636 h 1958042"/>
              <a:gd name="connsiteX2277" fmla="*/ 1480924 w 1970434"/>
              <a:gd name="connsiteY2277" fmla="*/ 1753563 h 1958042"/>
              <a:gd name="connsiteX2278" fmla="*/ 1474728 w 1970434"/>
              <a:gd name="connsiteY2278" fmla="*/ 1759759 h 1958042"/>
              <a:gd name="connsiteX2279" fmla="*/ 1276445 w 1970434"/>
              <a:gd name="connsiteY2279" fmla="*/ 1902275 h 1958042"/>
              <a:gd name="connsiteX2280" fmla="*/ 1192795 w 1970434"/>
              <a:gd name="connsiteY2280" fmla="*/ 1886784 h 1958042"/>
              <a:gd name="connsiteX2281" fmla="*/ 1149420 w 1970434"/>
              <a:gd name="connsiteY2281" fmla="*/ 1920864 h 1958042"/>
              <a:gd name="connsiteX2282" fmla="*/ 1013101 w 1970434"/>
              <a:gd name="connsiteY2282" fmla="*/ 1958042 h 1958042"/>
              <a:gd name="connsiteX2283" fmla="*/ 845800 w 1970434"/>
              <a:gd name="connsiteY2283" fmla="*/ 1883686 h 1958042"/>
              <a:gd name="connsiteX2284" fmla="*/ 734266 w 1970434"/>
              <a:gd name="connsiteY2284" fmla="*/ 1917766 h 1958042"/>
              <a:gd name="connsiteX2285" fmla="*/ 684695 w 1970434"/>
              <a:gd name="connsiteY2285" fmla="*/ 1911570 h 1958042"/>
              <a:gd name="connsiteX2286" fmla="*/ 535983 w 1970434"/>
              <a:gd name="connsiteY2286" fmla="*/ 1800036 h 1958042"/>
              <a:gd name="connsiteX2287" fmla="*/ 300522 w 1970434"/>
              <a:gd name="connsiteY2287" fmla="*/ 1676109 h 1958042"/>
              <a:gd name="connsiteX2288" fmla="*/ 288130 w 1970434"/>
              <a:gd name="connsiteY2288" fmla="*/ 1632734 h 1958042"/>
              <a:gd name="connsiteX2289" fmla="*/ 281933 w 1970434"/>
              <a:gd name="connsiteY2289" fmla="*/ 1583164 h 1958042"/>
              <a:gd name="connsiteX2290" fmla="*/ 99141 w 1970434"/>
              <a:gd name="connsiteY2290" fmla="*/ 1381783 h 1958042"/>
              <a:gd name="connsiteX2291" fmla="*/ 105338 w 1970434"/>
              <a:gd name="connsiteY2291" fmla="*/ 1326016 h 1958042"/>
              <a:gd name="connsiteX2292" fmla="*/ 34080 w 1970434"/>
              <a:gd name="connsiteY2292" fmla="*/ 1251660 h 1958042"/>
              <a:gd name="connsiteX2293" fmla="*/ 0 w 1970434"/>
              <a:gd name="connsiteY2293" fmla="*/ 1121537 h 1958042"/>
              <a:gd name="connsiteX2294" fmla="*/ 52669 w 1970434"/>
              <a:gd name="connsiteY2294" fmla="*/ 991414 h 1958042"/>
              <a:gd name="connsiteX2295" fmla="*/ 0 w 1970434"/>
              <a:gd name="connsiteY2295" fmla="*/ 851996 h 1958042"/>
              <a:gd name="connsiteX2296" fmla="*/ 96043 w 1970434"/>
              <a:gd name="connsiteY2296" fmla="*/ 669204 h 1958042"/>
              <a:gd name="connsiteX2297" fmla="*/ 86749 w 1970434"/>
              <a:gd name="connsiteY2297" fmla="*/ 635124 h 1958042"/>
              <a:gd name="connsiteX2298" fmla="*/ 86749 w 1970434"/>
              <a:gd name="connsiteY2298" fmla="*/ 566965 h 1958042"/>
              <a:gd name="connsiteX2299" fmla="*/ 173497 w 1970434"/>
              <a:gd name="connsiteY2299" fmla="*/ 427547 h 1958042"/>
              <a:gd name="connsiteX2300" fmla="*/ 269541 w 1970434"/>
              <a:gd name="connsiteY2300" fmla="*/ 387271 h 1958042"/>
              <a:gd name="connsiteX2301" fmla="*/ 272639 w 1970434"/>
              <a:gd name="connsiteY2301" fmla="*/ 371780 h 1958042"/>
              <a:gd name="connsiteX2302" fmla="*/ 328406 w 1970434"/>
              <a:gd name="connsiteY2302" fmla="*/ 235461 h 1958042"/>
              <a:gd name="connsiteX2303" fmla="*/ 498805 w 1970434"/>
              <a:gd name="connsiteY2303" fmla="*/ 176596 h 1958042"/>
              <a:gd name="connsiteX2304" fmla="*/ 709481 w 1970434"/>
              <a:gd name="connsiteY2304" fmla="*/ 43374 h 1958042"/>
              <a:gd name="connsiteX2305" fmla="*/ 774542 w 1970434"/>
              <a:gd name="connsiteY2305" fmla="*/ 52669 h 1958042"/>
              <a:gd name="connsiteX2306" fmla="*/ 811720 w 1970434"/>
              <a:gd name="connsiteY2306" fmla="*/ 68160 h 1958042"/>
              <a:gd name="connsiteX2307" fmla="*/ 982119 w 1970434"/>
              <a:gd name="connsiteY2307" fmla="*/ 0 h 1958042"/>
              <a:gd name="connsiteX2308" fmla="*/ 1034788 w 1970434"/>
              <a:gd name="connsiteY2308" fmla="*/ 3098 h 19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</a:cxnLst>
            <a:rect l="l" t="t" r="r" b="b"/>
            <a:pathLst>
              <a:path w="1970434" h="1958042">
                <a:moveTo>
                  <a:pt x="1016199" y="1933257"/>
                </a:moveTo>
                <a:cubicBezTo>
                  <a:pt x="975923" y="1933257"/>
                  <a:pt x="907763" y="1917766"/>
                  <a:pt x="873683" y="1871293"/>
                </a:cubicBezTo>
                <a:cubicBezTo>
                  <a:pt x="951138" y="1908471"/>
                  <a:pt x="944941" y="1927060"/>
                  <a:pt x="1010003" y="1927060"/>
                </a:cubicBezTo>
                <a:cubicBezTo>
                  <a:pt x="1056475" y="1927060"/>
                  <a:pt x="1096752" y="1908471"/>
                  <a:pt x="1155617" y="1868195"/>
                </a:cubicBezTo>
                <a:cubicBezTo>
                  <a:pt x="1146322" y="1914668"/>
                  <a:pt x="1056475" y="1933257"/>
                  <a:pt x="1016199" y="1933257"/>
                </a:cubicBezTo>
                <a:close/>
                <a:moveTo>
                  <a:pt x="1037886" y="1892981"/>
                </a:moveTo>
                <a:cubicBezTo>
                  <a:pt x="1031690" y="1896079"/>
                  <a:pt x="1025494" y="1899177"/>
                  <a:pt x="1019297" y="1899177"/>
                </a:cubicBezTo>
                <a:cubicBezTo>
                  <a:pt x="1006905" y="1899177"/>
                  <a:pt x="994512" y="1886784"/>
                  <a:pt x="982119" y="1896079"/>
                </a:cubicBezTo>
                <a:lnTo>
                  <a:pt x="982119" y="1877490"/>
                </a:lnTo>
                <a:cubicBezTo>
                  <a:pt x="988316" y="1865097"/>
                  <a:pt x="991414" y="1852704"/>
                  <a:pt x="994512" y="1840312"/>
                </a:cubicBezTo>
                <a:cubicBezTo>
                  <a:pt x="1000708" y="1846508"/>
                  <a:pt x="1006905" y="1849606"/>
                  <a:pt x="1016199" y="1852704"/>
                </a:cubicBezTo>
                <a:lnTo>
                  <a:pt x="1016199" y="1837214"/>
                </a:lnTo>
                <a:cubicBezTo>
                  <a:pt x="1025494" y="1855803"/>
                  <a:pt x="1031690" y="1874392"/>
                  <a:pt x="1037886" y="1892981"/>
                </a:cubicBezTo>
                <a:close/>
                <a:moveTo>
                  <a:pt x="975923" y="1837214"/>
                </a:moveTo>
                <a:cubicBezTo>
                  <a:pt x="972825" y="1852704"/>
                  <a:pt x="966629" y="1871293"/>
                  <a:pt x="960432" y="1886784"/>
                </a:cubicBezTo>
                <a:cubicBezTo>
                  <a:pt x="944941" y="1877490"/>
                  <a:pt x="901567" y="1852704"/>
                  <a:pt x="901567" y="1834115"/>
                </a:cubicBezTo>
                <a:cubicBezTo>
                  <a:pt x="963530" y="1837214"/>
                  <a:pt x="969727" y="1837214"/>
                  <a:pt x="975923" y="1837214"/>
                </a:cubicBezTo>
                <a:close/>
                <a:moveTo>
                  <a:pt x="851996" y="1837214"/>
                </a:moveTo>
                <a:cubicBezTo>
                  <a:pt x="839604" y="1852704"/>
                  <a:pt x="824113" y="1865097"/>
                  <a:pt x="805524" y="1871293"/>
                </a:cubicBezTo>
                <a:cubicBezTo>
                  <a:pt x="805524" y="1858901"/>
                  <a:pt x="805524" y="1846508"/>
                  <a:pt x="799327" y="1834115"/>
                </a:cubicBezTo>
                <a:cubicBezTo>
                  <a:pt x="802426" y="1834115"/>
                  <a:pt x="799327" y="1831017"/>
                  <a:pt x="808622" y="1831017"/>
                </a:cubicBezTo>
                <a:cubicBezTo>
                  <a:pt x="814818" y="1831017"/>
                  <a:pt x="836505" y="1837214"/>
                  <a:pt x="851996" y="1837214"/>
                </a:cubicBezTo>
                <a:close/>
                <a:moveTo>
                  <a:pt x="1127733" y="1840312"/>
                </a:moveTo>
                <a:cubicBezTo>
                  <a:pt x="1115341" y="1865097"/>
                  <a:pt x="1075064" y="1880588"/>
                  <a:pt x="1056475" y="1886784"/>
                </a:cubicBezTo>
                <a:cubicBezTo>
                  <a:pt x="1053377" y="1871293"/>
                  <a:pt x="1044083" y="1852704"/>
                  <a:pt x="1037886" y="1834115"/>
                </a:cubicBezTo>
                <a:cubicBezTo>
                  <a:pt x="1056475" y="1834115"/>
                  <a:pt x="1090555" y="1827919"/>
                  <a:pt x="1099850" y="1827919"/>
                </a:cubicBezTo>
                <a:cubicBezTo>
                  <a:pt x="1106046" y="1827919"/>
                  <a:pt x="1118439" y="1834115"/>
                  <a:pt x="1127733" y="1840312"/>
                </a:cubicBezTo>
                <a:close/>
                <a:moveTo>
                  <a:pt x="1205188" y="1855803"/>
                </a:moveTo>
                <a:cubicBezTo>
                  <a:pt x="1189697" y="1849606"/>
                  <a:pt x="1171108" y="1846508"/>
                  <a:pt x="1161813" y="1827919"/>
                </a:cubicBezTo>
                <a:cubicBezTo>
                  <a:pt x="1171108" y="1827919"/>
                  <a:pt x="1183500" y="1818625"/>
                  <a:pt x="1211384" y="1824821"/>
                </a:cubicBezTo>
                <a:cubicBezTo>
                  <a:pt x="1208286" y="1840312"/>
                  <a:pt x="1205188" y="1849606"/>
                  <a:pt x="1205188" y="1855803"/>
                </a:cubicBezTo>
                <a:close/>
                <a:moveTo>
                  <a:pt x="774542" y="1889882"/>
                </a:moveTo>
                <a:cubicBezTo>
                  <a:pt x="762149" y="1892981"/>
                  <a:pt x="743560" y="1892981"/>
                  <a:pt x="737364" y="1892981"/>
                </a:cubicBezTo>
                <a:cubicBezTo>
                  <a:pt x="690892" y="1892981"/>
                  <a:pt x="610339" y="1877490"/>
                  <a:pt x="591750" y="1812428"/>
                </a:cubicBezTo>
                <a:cubicBezTo>
                  <a:pt x="604143" y="1812428"/>
                  <a:pt x="622732" y="1809330"/>
                  <a:pt x="632026" y="1809330"/>
                </a:cubicBezTo>
                <a:cubicBezTo>
                  <a:pt x="669204" y="1809330"/>
                  <a:pt x="752855" y="1831017"/>
                  <a:pt x="774542" y="1889882"/>
                </a:cubicBezTo>
                <a:close/>
                <a:moveTo>
                  <a:pt x="771444" y="1821723"/>
                </a:moveTo>
                <a:lnTo>
                  <a:pt x="759051" y="1821723"/>
                </a:lnTo>
                <a:cubicBezTo>
                  <a:pt x="743560" y="1812428"/>
                  <a:pt x="728070" y="1800036"/>
                  <a:pt x="712579" y="1793839"/>
                </a:cubicBezTo>
                <a:cubicBezTo>
                  <a:pt x="724971" y="1793839"/>
                  <a:pt x="755953" y="1796937"/>
                  <a:pt x="771444" y="1821723"/>
                </a:cubicBezTo>
                <a:close/>
                <a:moveTo>
                  <a:pt x="1425157" y="1793839"/>
                </a:moveTo>
                <a:cubicBezTo>
                  <a:pt x="1418961" y="1812428"/>
                  <a:pt x="1381783" y="1831017"/>
                  <a:pt x="1381783" y="1846508"/>
                </a:cubicBezTo>
                <a:cubicBezTo>
                  <a:pt x="1381783" y="1852704"/>
                  <a:pt x="1387979" y="1855803"/>
                  <a:pt x="1387979" y="1858901"/>
                </a:cubicBezTo>
                <a:cubicBezTo>
                  <a:pt x="1381783" y="1858901"/>
                  <a:pt x="1372489" y="1855803"/>
                  <a:pt x="1366292" y="1855803"/>
                </a:cubicBezTo>
                <a:cubicBezTo>
                  <a:pt x="1356998" y="1855803"/>
                  <a:pt x="1276445" y="1877490"/>
                  <a:pt x="1267151" y="1877490"/>
                </a:cubicBezTo>
                <a:cubicBezTo>
                  <a:pt x="1260955" y="1877490"/>
                  <a:pt x="1245464" y="1874392"/>
                  <a:pt x="1236169" y="1871293"/>
                </a:cubicBezTo>
                <a:cubicBezTo>
                  <a:pt x="1270249" y="1806232"/>
                  <a:pt x="1335311" y="1790741"/>
                  <a:pt x="1381783" y="1790741"/>
                </a:cubicBezTo>
                <a:cubicBezTo>
                  <a:pt x="1391078" y="1790741"/>
                  <a:pt x="1412765" y="1793839"/>
                  <a:pt x="1425157" y="1793839"/>
                </a:cubicBezTo>
                <a:close/>
                <a:moveTo>
                  <a:pt x="1251660" y="1809330"/>
                </a:moveTo>
                <a:cubicBezTo>
                  <a:pt x="1251660" y="1806232"/>
                  <a:pt x="1248562" y="1803134"/>
                  <a:pt x="1248562" y="1790741"/>
                </a:cubicBezTo>
                <a:cubicBezTo>
                  <a:pt x="1260955" y="1790741"/>
                  <a:pt x="1276445" y="1784545"/>
                  <a:pt x="1291936" y="1778348"/>
                </a:cubicBezTo>
                <a:cubicBezTo>
                  <a:pt x="1282642" y="1787643"/>
                  <a:pt x="1257856" y="1787643"/>
                  <a:pt x="1251660" y="1809330"/>
                </a:cubicBezTo>
                <a:close/>
                <a:moveTo>
                  <a:pt x="687793" y="1784545"/>
                </a:moveTo>
                <a:cubicBezTo>
                  <a:pt x="672303" y="1784545"/>
                  <a:pt x="656812" y="1781447"/>
                  <a:pt x="641321" y="1778348"/>
                </a:cubicBezTo>
                <a:cubicBezTo>
                  <a:pt x="638223" y="1778348"/>
                  <a:pt x="638223" y="1769054"/>
                  <a:pt x="647517" y="1769054"/>
                </a:cubicBezTo>
                <a:cubicBezTo>
                  <a:pt x="653714" y="1769054"/>
                  <a:pt x="675401" y="1781447"/>
                  <a:pt x="687793" y="1784545"/>
                </a:cubicBezTo>
                <a:close/>
                <a:moveTo>
                  <a:pt x="1375587" y="1762857"/>
                </a:moveTo>
                <a:cubicBezTo>
                  <a:pt x="1356998" y="1762857"/>
                  <a:pt x="1335311" y="1765956"/>
                  <a:pt x="1313623" y="1772152"/>
                </a:cubicBezTo>
                <a:cubicBezTo>
                  <a:pt x="1329114" y="1759759"/>
                  <a:pt x="1344605" y="1753563"/>
                  <a:pt x="1356998" y="1753563"/>
                </a:cubicBezTo>
                <a:cubicBezTo>
                  <a:pt x="1366292" y="1753563"/>
                  <a:pt x="1366292" y="1753563"/>
                  <a:pt x="1375587" y="1762857"/>
                </a:cubicBezTo>
                <a:close/>
                <a:moveTo>
                  <a:pt x="901567" y="1778348"/>
                </a:moveTo>
                <a:cubicBezTo>
                  <a:pt x="907763" y="1775250"/>
                  <a:pt x="913960" y="1772152"/>
                  <a:pt x="923254" y="1772152"/>
                </a:cubicBezTo>
                <a:cubicBezTo>
                  <a:pt x="932549" y="1772152"/>
                  <a:pt x="941843" y="1769054"/>
                  <a:pt x="951138" y="1784545"/>
                </a:cubicBezTo>
                <a:lnTo>
                  <a:pt x="951138" y="1793839"/>
                </a:lnTo>
                <a:cubicBezTo>
                  <a:pt x="941843" y="1784545"/>
                  <a:pt x="926352" y="1778348"/>
                  <a:pt x="920156" y="1778348"/>
                </a:cubicBezTo>
                <a:cubicBezTo>
                  <a:pt x="910861" y="1778348"/>
                  <a:pt x="907763" y="1787643"/>
                  <a:pt x="898469" y="1787643"/>
                </a:cubicBezTo>
                <a:cubicBezTo>
                  <a:pt x="892272" y="1787643"/>
                  <a:pt x="876782" y="1762857"/>
                  <a:pt x="867487" y="1762857"/>
                </a:cubicBezTo>
                <a:cubicBezTo>
                  <a:pt x="861291" y="1762857"/>
                  <a:pt x="861291" y="1772152"/>
                  <a:pt x="851996" y="1772152"/>
                </a:cubicBezTo>
                <a:lnTo>
                  <a:pt x="821015" y="1772152"/>
                </a:lnTo>
                <a:cubicBezTo>
                  <a:pt x="830309" y="1753563"/>
                  <a:pt x="873683" y="1750465"/>
                  <a:pt x="879880" y="1750465"/>
                </a:cubicBezTo>
                <a:cubicBezTo>
                  <a:pt x="895371" y="1750465"/>
                  <a:pt x="889174" y="1759759"/>
                  <a:pt x="901567" y="1778348"/>
                </a:cubicBezTo>
                <a:close/>
                <a:moveTo>
                  <a:pt x="1198991" y="1765956"/>
                </a:moveTo>
                <a:cubicBezTo>
                  <a:pt x="1186598" y="1762857"/>
                  <a:pt x="1164911" y="1759759"/>
                  <a:pt x="1155617" y="1759759"/>
                </a:cubicBezTo>
                <a:cubicBezTo>
                  <a:pt x="1140126" y="1759759"/>
                  <a:pt x="1130831" y="1753563"/>
                  <a:pt x="1118439" y="1781447"/>
                </a:cubicBezTo>
                <a:cubicBezTo>
                  <a:pt x="1109144" y="1778348"/>
                  <a:pt x="1096752" y="1775250"/>
                  <a:pt x="1087457" y="1775250"/>
                </a:cubicBezTo>
                <a:cubicBezTo>
                  <a:pt x="1081261" y="1775250"/>
                  <a:pt x="1071966" y="1781447"/>
                  <a:pt x="1065770" y="1787643"/>
                </a:cubicBezTo>
                <a:lnTo>
                  <a:pt x="1065770" y="1778348"/>
                </a:lnTo>
                <a:cubicBezTo>
                  <a:pt x="1071966" y="1772152"/>
                  <a:pt x="1071966" y="1762857"/>
                  <a:pt x="1081261" y="1762857"/>
                </a:cubicBezTo>
                <a:cubicBezTo>
                  <a:pt x="1087457" y="1762857"/>
                  <a:pt x="1093653" y="1769054"/>
                  <a:pt x="1102948" y="1769054"/>
                </a:cubicBezTo>
                <a:cubicBezTo>
                  <a:pt x="1109144" y="1769054"/>
                  <a:pt x="1121537" y="1741170"/>
                  <a:pt x="1149420" y="1741170"/>
                </a:cubicBezTo>
                <a:cubicBezTo>
                  <a:pt x="1161813" y="1741170"/>
                  <a:pt x="1189697" y="1750465"/>
                  <a:pt x="1198991" y="1765956"/>
                </a:cubicBezTo>
                <a:close/>
                <a:moveTo>
                  <a:pt x="793131" y="1738072"/>
                </a:moveTo>
                <a:cubicBezTo>
                  <a:pt x="786935" y="1744268"/>
                  <a:pt x="771444" y="1759759"/>
                  <a:pt x="771444" y="1775250"/>
                </a:cubicBezTo>
                <a:cubicBezTo>
                  <a:pt x="749757" y="1772152"/>
                  <a:pt x="724971" y="1762857"/>
                  <a:pt x="700186" y="1759759"/>
                </a:cubicBezTo>
                <a:cubicBezTo>
                  <a:pt x="721873" y="1738072"/>
                  <a:pt x="740462" y="1734974"/>
                  <a:pt x="765248" y="1734974"/>
                </a:cubicBezTo>
                <a:cubicBezTo>
                  <a:pt x="774542" y="1734974"/>
                  <a:pt x="783837" y="1734974"/>
                  <a:pt x="793131" y="1738072"/>
                </a:cubicBezTo>
                <a:close/>
                <a:moveTo>
                  <a:pt x="563867" y="1734974"/>
                </a:moveTo>
                <a:cubicBezTo>
                  <a:pt x="582456" y="1741170"/>
                  <a:pt x="597947" y="1750465"/>
                  <a:pt x="613437" y="1756661"/>
                </a:cubicBezTo>
                <a:cubicBezTo>
                  <a:pt x="601045" y="1765956"/>
                  <a:pt x="585554" y="1778348"/>
                  <a:pt x="570063" y="1787643"/>
                </a:cubicBezTo>
                <a:cubicBezTo>
                  <a:pt x="560768" y="1772152"/>
                  <a:pt x="554572" y="1753563"/>
                  <a:pt x="551474" y="1734974"/>
                </a:cubicBezTo>
                <a:lnTo>
                  <a:pt x="563867" y="1734974"/>
                </a:lnTo>
                <a:close/>
                <a:moveTo>
                  <a:pt x="1254758" y="1722581"/>
                </a:moveTo>
                <a:cubicBezTo>
                  <a:pt x="1273347" y="1725679"/>
                  <a:pt x="1291936" y="1728778"/>
                  <a:pt x="1310525" y="1734974"/>
                </a:cubicBezTo>
                <a:cubicBezTo>
                  <a:pt x="1288838" y="1753563"/>
                  <a:pt x="1267151" y="1753563"/>
                  <a:pt x="1245464" y="1762857"/>
                </a:cubicBezTo>
                <a:cubicBezTo>
                  <a:pt x="1239267" y="1753563"/>
                  <a:pt x="1226875" y="1738072"/>
                  <a:pt x="1217580" y="1722581"/>
                </a:cubicBezTo>
                <a:lnTo>
                  <a:pt x="1254758" y="1722581"/>
                </a:lnTo>
                <a:close/>
                <a:moveTo>
                  <a:pt x="1453041" y="1710189"/>
                </a:moveTo>
                <a:cubicBezTo>
                  <a:pt x="1449943" y="1731876"/>
                  <a:pt x="1446845" y="1747367"/>
                  <a:pt x="1443746" y="1762857"/>
                </a:cubicBezTo>
                <a:lnTo>
                  <a:pt x="1428256" y="1762857"/>
                </a:lnTo>
                <a:cubicBezTo>
                  <a:pt x="1418961" y="1756661"/>
                  <a:pt x="1409667" y="1744268"/>
                  <a:pt x="1400372" y="1738072"/>
                </a:cubicBezTo>
                <a:cubicBezTo>
                  <a:pt x="1409667" y="1728778"/>
                  <a:pt x="1425157" y="1716385"/>
                  <a:pt x="1437550" y="1710189"/>
                </a:cubicBezTo>
                <a:lnTo>
                  <a:pt x="1453041" y="1710189"/>
                </a:lnTo>
                <a:close/>
                <a:moveTo>
                  <a:pt x="836505" y="1734974"/>
                </a:moveTo>
                <a:cubicBezTo>
                  <a:pt x="808622" y="1722581"/>
                  <a:pt x="796229" y="1719483"/>
                  <a:pt x="777640" y="1719483"/>
                </a:cubicBezTo>
                <a:cubicBezTo>
                  <a:pt x="771444" y="1719483"/>
                  <a:pt x="703284" y="1731876"/>
                  <a:pt x="656812" y="1741170"/>
                </a:cubicBezTo>
                <a:cubicBezTo>
                  <a:pt x="675401" y="1716385"/>
                  <a:pt x="740462" y="1697796"/>
                  <a:pt x="768346" y="1697796"/>
                </a:cubicBezTo>
                <a:cubicBezTo>
                  <a:pt x="783837" y="1697796"/>
                  <a:pt x="830309" y="1703992"/>
                  <a:pt x="836505" y="1734974"/>
                </a:cubicBezTo>
                <a:close/>
                <a:moveTo>
                  <a:pt x="1356998" y="1716385"/>
                </a:moveTo>
                <a:cubicBezTo>
                  <a:pt x="1347703" y="1719483"/>
                  <a:pt x="1335311" y="1719483"/>
                  <a:pt x="1326016" y="1719483"/>
                </a:cubicBezTo>
                <a:cubicBezTo>
                  <a:pt x="1319820" y="1719483"/>
                  <a:pt x="1242366" y="1707090"/>
                  <a:pt x="1233071" y="1707090"/>
                </a:cubicBezTo>
                <a:cubicBezTo>
                  <a:pt x="1214482" y="1707090"/>
                  <a:pt x="1205188" y="1700894"/>
                  <a:pt x="1180402" y="1728778"/>
                </a:cubicBezTo>
                <a:cubicBezTo>
                  <a:pt x="1183500" y="1685403"/>
                  <a:pt x="1217580" y="1691600"/>
                  <a:pt x="1245464" y="1691600"/>
                </a:cubicBezTo>
                <a:cubicBezTo>
                  <a:pt x="1276445" y="1691600"/>
                  <a:pt x="1329114" y="1694698"/>
                  <a:pt x="1356998" y="1716385"/>
                </a:cubicBezTo>
                <a:close/>
                <a:moveTo>
                  <a:pt x="520492" y="1722581"/>
                </a:moveTo>
                <a:cubicBezTo>
                  <a:pt x="511198" y="1731876"/>
                  <a:pt x="501903" y="1731876"/>
                  <a:pt x="492609" y="1731876"/>
                </a:cubicBezTo>
                <a:cubicBezTo>
                  <a:pt x="480216" y="1731876"/>
                  <a:pt x="439940" y="1722581"/>
                  <a:pt x="439940" y="1713287"/>
                </a:cubicBezTo>
                <a:cubicBezTo>
                  <a:pt x="439940" y="1707090"/>
                  <a:pt x="452333" y="1685403"/>
                  <a:pt x="452333" y="1673011"/>
                </a:cubicBezTo>
                <a:cubicBezTo>
                  <a:pt x="470922" y="1685403"/>
                  <a:pt x="501903" y="1694698"/>
                  <a:pt x="520492" y="1722581"/>
                </a:cubicBezTo>
                <a:close/>
                <a:moveTo>
                  <a:pt x="851996" y="1697796"/>
                </a:moveTo>
                <a:cubicBezTo>
                  <a:pt x="817916" y="1685403"/>
                  <a:pt x="783837" y="1676109"/>
                  <a:pt x="749757" y="1682305"/>
                </a:cubicBezTo>
                <a:cubicBezTo>
                  <a:pt x="762149" y="1676109"/>
                  <a:pt x="783837" y="1669912"/>
                  <a:pt x="790033" y="1669912"/>
                </a:cubicBezTo>
                <a:cubicBezTo>
                  <a:pt x="802426" y="1669912"/>
                  <a:pt x="845800" y="1679207"/>
                  <a:pt x="851996" y="1697796"/>
                </a:cubicBezTo>
                <a:close/>
                <a:moveTo>
                  <a:pt x="1257856" y="1666814"/>
                </a:moveTo>
                <a:cubicBezTo>
                  <a:pt x="1223777" y="1666814"/>
                  <a:pt x="1189697" y="1669912"/>
                  <a:pt x="1155617" y="1694698"/>
                </a:cubicBezTo>
                <a:cubicBezTo>
                  <a:pt x="1168009" y="1666814"/>
                  <a:pt x="1202089" y="1660618"/>
                  <a:pt x="1220678" y="1660618"/>
                </a:cubicBezTo>
                <a:cubicBezTo>
                  <a:pt x="1229973" y="1660618"/>
                  <a:pt x="1245464" y="1663716"/>
                  <a:pt x="1257856" y="1666814"/>
                </a:cubicBezTo>
                <a:close/>
                <a:moveTo>
                  <a:pt x="932549" y="1685403"/>
                </a:moveTo>
                <a:lnTo>
                  <a:pt x="932549" y="1700894"/>
                </a:lnTo>
                <a:cubicBezTo>
                  <a:pt x="895371" y="1660618"/>
                  <a:pt x="858193" y="1657520"/>
                  <a:pt x="821015" y="1651323"/>
                </a:cubicBezTo>
                <a:cubicBezTo>
                  <a:pt x="833407" y="1648225"/>
                  <a:pt x="848898" y="1648225"/>
                  <a:pt x="858193" y="1648225"/>
                </a:cubicBezTo>
                <a:cubicBezTo>
                  <a:pt x="864389" y="1648225"/>
                  <a:pt x="932549" y="1648225"/>
                  <a:pt x="932549" y="1685403"/>
                </a:cubicBezTo>
                <a:close/>
                <a:moveTo>
                  <a:pt x="752855" y="1657520"/>
                </a:moveTo>
                <a:cubicBezTo>
                  <a:pt x="728070" y="1673011"/>
                  <a:pt x="700186" y="1688501"/>
                  <a:pt x="672303" y="1703992"/>
                </a:cubicBezTo>
                <a:cubicBezTo>
                  <a:pt x="669204" y="1694698"/>
                  <a:pt x="666106" y="1669912"/>
                  <a:pt x="653714" y="1663716"/>
                </a:cubicBezTo>
                <a:cubicBezTo>
                  <a:pt x="678499" y="1648225"/>
                  <a:pt x="690892" y="1648225"/>
                  <a:pt x="712579" y="1648225"/>
                </a:cubicBezTo>
                <a:cubicBezTo>
                  <a:pt x="728070" y="1648225"/>
                  <a:pt x="737364" y="1645127"/>
                  <a:pt x="752855" y="1657520"/>
                </a:cubicBezTo>
                <a:close/>
                <a:moveTo>
                  <a:pt x="421351" y="1657520"/>
                </a:moveTo>
                <a:cubicBezTo>
                  <a:pt x="424449" y="1660618"/>
                  <a:pt x="430645" y="1657520"/>
                  <a:pt x="436842" y="1657520"/>
                </a:cubicBezTo>
                <a:cubicBezTo>
                  <a:pt x="433744" y="1679207"/>
                  <a:pt x="427547" y="1694698"/>
                  <a:pt x="424449" y="1707090"/>
                </a:cubicBezTo>
                <a:lnTo>
                  <a:pt x="415155" y="1707090"/>
                </a:lnTo>
                <a:cubicBezTo>
                  <a:pt x="405860" y="1700894"/>
                  <a:pt x="381075" y="1685403"/>
                  <a:pt x="381075" y="1673011"/>
                </a:cubicBezTo>
                <a:cubicBezTo>
                  <a:pt x="381075" y="1651323"/>
                  <a:pt x="418253" y="1645127"/>
                  <a:pt x="424449" y="1645127"/>
                </a:cubicBezTo>
                <a:cubicBezTo>
                  <a:pt x="424449" y="1648225"/>
                  <a:pt x="421351" y="1654422"/>
                  <a:pt x="421351" y="1657520"/>
                </a:cubicBezTo>
                <a:close/>
                <a:moveTo>
                  <a:pt x="1561477" y="1679207"/>
                </a:moveTo>
                <a:cubicBezTo>
                  <a:pt x="1552182" y="1688501"/>
                  <a:pt x="1527397" y="1688501"/>
                  <a:pt x="1521201" y="1688501"/>
                </a:cubicBezTo>
                <a:cubicBezTo>
                  <a:pt x="1511906" y="1688501"/>
                  <a:pt x="1493317" y="1685403"/>
                  <a:pt x="1480924" y="1685403"/>
                </a:cubicBezTo>
                <a:cubicBezTo>
                  <a:pt x="1496415" y="1669912"/>
                  <a:pt x="1530495" y="1638931"/>
                  <a:pt x="1539790" y="1638931"/>
                </a:cubicBezTo>
                <a:cubicBezTo>
                  <a:pt x="1545986" y="1638931"/>
                  <a:pt x="1552182" y="1663716"/>
                  <a:pt x="1561477" y="1679207"/>
                </a:cubicBezTo>
                <a:close/>
                <a:moveTo>
                  <a:pt x="1192795" y="1642029"/>
                </a:moveTo>
                <a:cubicBezTo>
                  <a:pt x="1158715" y="1651323"/>
                  <a:pt x="1093653" y="1648225"/>
                  <a:pt x="1081261" y="1703992"/>
                </a:cubicBezTo>
                <a:cubicBezTo>
                  <a:pt x="1078163" y="1700894"/>
                  <a:pt x="1078163" y="1700894"/>
                  <a:pt x="1078163" y="1694698"/>
                </a:cubicBezTo>
                <a:cubicBezTo>
                  <a:pt x="1078163" y="1648225"/>
                  <a:pt x="1130831" y="1638931"/>
                  <a:pt x="1161813" y="1638931"/>
                </a:cubicBezTo>
                <a:cubicBezTo>
                  <a:pt x="1168009" y="1638931"/>
                  <a:pt x="1183500" y="1642029"/>
                  <a:pt x="1192795" y="1642029"/>
                </a:cubicBezTo>
                <a:close/>
                <a:moveTo>
                  <a:pt x="1350801" y="1645127"/>
                </a:moveTo>
                <a:cubicBezTo>
                  <a:pt x="1338409" y="1651323"/>
                  <a:pt x="1335311" y="1676109"/>
                  <a:pt x="1338409" y="1685403"/>
                </a:cubicBezTo>
                <a:cubicBezTo>
                  <a:pt x="1313623" y="1676109"/>
                  <a:pt x="1273347" y="1663716"/>
                  <a:pt x="1251660" y="1635833"/>
                </a:cubicBezTo>
                <a:cubicBezTo>
                  <a:pt x="1257856" y="1635833"/>
                  <a:pt x="1264053" y="1632734"/>
                  <a:pt x="1270249" y="1632734"/>
                </a:cubicBezTo>
                <a:cubicBezTo>
                  <a:pt x="1279544" y="1632734"/>
                  <a:pt x="1326016" y="1642029"/>
                  <a:pt x="1350801" y="1645127"/>
                </a:cubicBezTo>
                <a:close/>
                <a:moveTo>
                  <a:pt x="619634" y="1660618"/>
                </a:moveTo>
                <a:cubicBezTo>
                  <a:pt x="619634" y="1663716"/>
                  <a:pt x="616536" y="1663716"/>
                  <a:pt x="616536" y="1669912"/>
                </a:cubicBezTo>
                <a:cubicBezTo>
                  <a:pt x="616536" y="1685403"/>
                  <a:pt x="628928" y="1685403"/>
                  <a:pt x="638223" y="1694698"/>
                </a:cubicBezTo>
                <a:cubicBezTo>
                  <a:pt x="628928" y="1716385"/>
                  <a:pt x="619634" y="1713287"/>
                  <a:pt x="610339" y="1713287"/>
                </a:cubicBezTo>
                <a:cubicBezTo>
                  <a:pt x="585554" y="1713287"/>
                  <a:pt x="545278" y="1682305"/>
                  <a:pt x="523590" y="1669912"/>
                </a:cubicBezTo>
                <a:cubicBezTo>
                  <a:pt x="523590" y="1669912"/>
                  <a:pt x="520492" y="1666814"/>
                  <a:pt x="520492" y="1660618"/>
                </a:cubicBezTo>
                <a:lnTo>
                  <a:pt x="520492" y="1629636"/>
                </a:lnTo>
                <a:cubicBezTo>
                  <a:pt x="548376" y="1635833"/>
                  <a:pt x="585554" y="1666814"/>
                  <a:pt x="619634" y="1660618"/>
                </a:cubicBezTo>
                <a:close/>
                <a:moveTo>
                  <a:pt x="498805" y="1632734"/>
                </a:moveTo>
                <a:cubicBezTo>
                  <a:pt x="498805" y="1635833"/>
                  <a:pt x="495707" y="1638931"/>
                  <a:pt x="492609" y="1638931"/>
                </a:cubicBezTo>
                <a:cubicBezTo>
                  <a:pt x="492609" y="1642029"/>
                  <a:pt x="495707" y="1642029"/>
                  <a:pt x="486412" y="1642029"/>
                </a:cubicBezTo>
                <a:cubicBezTo>
                  <a:pt x="477118" y="1642029"/>
                  <a:pt x="464725" y="1629636"/>
                  <a:pt x="461627" y="1620342"/>
                </a:cubicBezTo>
                <a:cubicBezTo>
                  <a:pt x="474020" y="1635833"/>
                  <a:pt x="486412" y="1629636"/>
                  <a:pt x="498805" y="1632734"/>
                </a:cubicBezTo>
                <a:close/>
                <a:moveTo>
                  <a:pt x="1626538" y="1638931"/>
                </a:moveTo>
                <a:cubicBezTo>
                  <a:pt x="1614146" y="1651323"/>
                  <a:pt x="1601753" y="1663716"/>
                  <a:pt x="1589360" y="1669912"/>
                </a:cubicBezTo>
                <a:lnTo>
                  <a:pt x="1576968" y="1669912"/>
                </a:lnTo>
                <a:cubicBezTo>
                  <a:pt x="1573870" y="1660618"/>
                  <a:pt x="1567673" y="1648225"/>
                  <a:pt x="1561477" y="1635833"/>
                </a:cubicBezTo>
                <a:lnTo>
                  <a:pt x="1561477" y="1623440"/>
                </a:lnTo>
                <a:cubicBezTo>
                  <a:pt x="1564575" y="1623440"/>
                  <a:pt x="1570771" y="1629636"/>
                  <a:pt x="1573870" y="1629636"/>
                </a:cubicBezTo>
                <a:cubicBezTo>
                  <a:pt x="1576968" y="1623440"/>
                  <a:pt x="1576968" y="1617244"/>
                  <a:pt x="1573870" y="1611047"/>
                </a:cubicBezTo>
                <a:cubicBezTo>
                  <a:pt x="1589360" y="1620342"/>
                  <a:pt x="1607949" y="1629636"/>
                  <a:pt x="1626538" y="1638931"/>
                </a:cubicBezTo>
                <a:close/>
                <a:moveTo>
                  <a:pt x="1456139" y="1632734"/>
                </a:moveTo>
                <a:cubicBezTo>
                  <a:pt x="1456139" y="1666814"/>
                  <a:pt x="1412765" y="1694698"/>
                  <a:pt x="1387979" y="1694698"/>
                </a:cubicBezTo>
                <a:cubicBezTo>
                  <a:pt x="1378685" y="1694698"/>
                  <a:pt x="1369390" y="1685403"/>
                  <a:pt x="1369390" y="1676109"/>
                </a:cubicBezTo>
                <a:cubicBezTo>
                  <a:pt x="1369390" y="1660618"/>
                  <a:pt x="1394176" y="1660618"/>
                  <a:pt x="1387979" y="1638931"/>
                </a:cubicBezTo>
                <a:cubicBezTo>
                  <a:pt x="1400372" y="1629636"/>
                  <a:pt x="1431354" y="1623440"/>
                  <a:pt x="1446845" y="1607949"/>
                </a:cubicBezTo>
                <a:cubicBezTo>
                  <a:pt x="1456139" y="1611047"/>
                  <a:pt x="1456139" y="1623440"/>
                  <a:pt x="1456139" y="1632734"/>
                </a:cubicBezTo>
                <a:close/>
                <a:moveTo>
                  <a:pt x="957334" y="1604851"/>
                </a:moveTo>
                <a:cubicBezTo>
                  <a:pt x="954236" y="1607949"/>
                  <a:pt x="948040" y="1611047"/>
                  <a:pt x="941843" y="1611047"/>
                </a:cubicBezTo>
                <a:cubicBezTo>
                  <a:pt x="932549" y="1611047"/>
                  <a:pt x="929451" y="1607949"/>
                  <a:pt x="926352" y="1601753"/>
                </a:cubicBezTo>
                <a:cubicBezTo>
                  <a:pt x="948040" y="1601753"/>
                  <a:pt x="954236" y="1604851"/>
                  <a:pt x="957334" y="1604851"/>
                </a:cubicBezTo>
                <a:close/>
                <a:moveTo>
                  <a:pt x="1490219" y="1620342"/>
                </a:moveTo>
                <a:cubicBezTo>
                  <a:pt x="1484023" y="1620342"/>
                  <a:pt x="1480924" y="1617244"/>
                  <a:pt x="1477826" y="1611047"/>
                </a:cubicBezTo>
                <a:cubicBezTo>
                  <a:pt x="1490219" y="1607949"/>
                  <a:pt x="1502612" y="1611047"/>
                  <a:pt x="1515004" y="1595556"/>
                </a:cubicBezTo>
                <a:cubicBezTo>
                  <a:pt x="1511906" y="1607949"/>
                  <a:pt x="1496415" y="1620342"/>
                  <a:pt x="1490219" y="1620342"/>
                </a:cubicBezTo>
                <a:close/>
                <a:moveTo>
                  <a:pt x="1053377" y="1598655"/>
                </a:moveTo>
                <a:cubicBezTo>
                  <a:pt x="1053377" y="1601753"/>
                  <a:pt x="1047181" y="1607949"/>
                  <a:pt x="1037886" y="1607949"/>
                </a:cubicBezTo>
                <a:lnTo>
                  <a:pt x="1028592" y="1607949"/>
                </a:lnTo>
                <a:cubicBezTo>
                  <a:pt x="1031690" y="1601753"/>
                  <a:pt x="1037886" y="1592458"/>
                  <a:pt x="1047181" y="1595556"/>
                </a:cubicBezTo>
                <a:cubicBezTo>
                  <a:pt x="1047181" y="1595556"/>
                  <a:pt x="1050279" y="1598655"/>
                  <a:pt x="1053377" y="1598655"/>
                </a:cubicBezTo>
                <a:close/>
                <a:moveTo>
                  <a:pt x="505001" y="1604851"/>
                </a:moveTo>
                <a:cubicBezTo>
                  <a:pt x="505001" y="1611047"/>
                  <a:pt x="501903" y="1614145"/>
                  <a:pt x="498805" y="1617244"/>
                </a:cubicBezTo>
                <a:lnTo>
                  <a:pt x="483314" y="1617244"/>
                </a:lnTo>
                <a:cubicBezTo>
                  <a:pt x="483314" y="1614145"/>
                  <a:pt x="480216" y="1614145"/>
                  <a:pt x="480216" y="1607949"/>
                </a:cubicBezTo>
                <a:cubicBezTo>
                  <a:pt x="480216" y="1598655"/>
                  <a:pt x="486412" y="1592458"/>
                  <a:pt x="495707" y="1592458"/>
                </a:cubicBezTo>
                <a:cubicBezTo>
                  <a:pt x="501903" y="1592458"/>
                  <a:pt x="505001" y="1595556"/>
                  <a:pt x="505001" y="1604851"/>
                </a:cubicBezTo>
                <a:close/>
                <a:moveTo>
                  <a:pt x="520492" y="1762857"/>
                </a:moveTo>
                <a:cubicBezTo>
                  <a:pt x="511198" y="1769054"/>
                  <a:pt x="492609" y="1772152"/>
                  <a:pt x="486412" y="1772152"/>
                </a:cubicBezTo>
                <a:cubicBezTo>
                  <a:pt x="477118" y="1772152"/>
                  <a:pt x="421351" y="1756661"/>
                  <a:pt x="387271" y="1744268"/>
                </a:cubicBezTo>
                <a:cubicBezTo>
                  <a:pt x="377977" y="1728778"/>
                  <a:pt x="312915" y="1660618"/>
                  <a:pt x="312915" y="1626538"/>
                </a:cubicBezTo>
                <a:lnTo>
                  <a:pt x="312915" y="1592458"/>
                </a:lnTo>
                <a:cubicBezTo>
                  <a:pt x="316013" y="1691600"/>
                  <a:pt x="436842" y="1781447"/>
                  <a:pt x="520492" y="1762857"/>
                </a:cubicBezTo>
                <a:close/>
                <a:moveTo>
                  <a:pt x="402762" y="1623440"/>
                </a:moveTo>
                <a:cubicBezTo>
                  <a:pt x="396566" y="1642029"/>
                  <a:pt x="374878" y="1645127"/>
                  <a:pt x="362486" y="1651323"/>
                </a:cubicBezTo>
                <a:cubicBezTo>
                  <a:pt x="356289" y="1629636"/>
                  <a:pt x="350093" y="1604851"/>
                  <a:pt x="346995" y="1576967"/>
                </a:cubicBezTo>
                <a:lnTo>
                  <a:pt x="359388" y="1576967"/>
                </a:lnTo>
                <a:cubicBezTo>
                  <a:pt x="368682" y="1586262"/>
                  <a:pt x="377977" y="1617244"/>
                  <a:pt x="402762" y="1623440"/>
                </a:cubicBezTo>
                <a:close/>
                <a:moveTo>
                  <a:pt x="1025494" y="1589360"/>
                </a:moveTo>
                <a:cubicBezTo>
                  <a:pt x="1025494" y="1576967"/>
                  <a:pt x="1028592" y="1573869"/>
                  <a:pt x="1034788" y="1573869"/>
                </a:cubicBezTo>
                <a:cubicBezTo>
                  <a:pt x="1034788" y="1583164"/>
                  <a:pt x="1028592" y="1586262"/>
                  <a:pt x="1025494" y="1589360"/>
                </a:cubicBezTo>
                <a:close/>
                <a:moveTo>
                  <a:pt x="1493317" y="1570771"/>
                </a:moveTo>
                <a:cubicBezTo>
                  <a:pt x="1493317" y="1573869"/>
                  <a:pt x="1496415" y="1570771"/>
                  <a:pt x="1496415" y="1580066"/>
                </a:cubicBezTo>
                <a:cubicBezTo>
                  <a:pt x="1496415" y="1586262"/>
                  <a:pt x="1493317" y="1589360"/>
                  <a:pt x="1490219" y="1592458"/>
                </a:cubicBezTo>
                <a:cubicBezTo>
                  <a:pt x="1484023" y="1592458"/>
                  <a:pt x="1471630" y="1586262"/>
                  <a:pt x="1471630" y="1576967"/>
                </a:cubicBezTo>
                <a:cubicBezTo>
                  <a:pt x="1471630" y="1573869"/>
                  <a:pt x="1474728" y="1573869"/>
                  <a:pt x="1477826" y="1570771"/>
                </a:cubicBezTo>
                <a:lnTo>
                  <a:pt x="1493317" y="1570771"/>
                </a:lnTo>
                <a:close/>
                <a:moveTo>
                  <a:pt x="811720" y="1586262"/>
                </a:moveTo>
                <a:cubicBezTo>
                  <a:pt x="811720" y="1604851"/>
                  <a:pt x="793131" y="1632734"/>
                  <a:pt x="771444" y="1635833"/>
                </a:cubicBezTo>
                <a:lnTo>
                  <a:pt x="746659" y="1632734"/>
                </a:lnTo>
                <a:cubicBezTo>
                  <a:pt x="762149" y="1614145"/>
                  <a:pt x="796229" y="1598655"/>
                  <a:pt x="808622" y="1570771"/>
                </a:cubicBezTo>
                <a:cubicBezTo>
                  <a:pt x="808622" y="1576967"/>
                  <a:pt x="811720" y="1580066"/>
                  <a:pt x="811720" y="1586262"/>
                </a:cubicBezTo>
                <a:close/>
                <a:moveTo>
                  <a:pt x="1236169" y="1614145"/>
                </a:moveTo>
                <a:cubicBezTo>
                  <a:pt x="1229973" y="1620342"/>
                  <a:pt x="1220678" y="1623440"/>
                  <a:pt x="1214482" y="1623440"/>
                </a:cubicBezTo>
                <a:cubicBezTo>
                  <a:pt x="1183500" y="1623440"/>
                  <a:pt x="1168009" y="1586262"/>
                  <a:pt x="1168009" y="1564575"/>
                </a:cubicBezTo>
                <a:cubicBezTo>
                  <a:pt x="1183500" y="1564575"/>
                  <a:pt x="1214482" y="1607949"/>
                  <a:pt x="1236169" y="1614145"/>
                </a:cubicBezTo>
                <a:close/>
                <a:moveTo>
                  <a:pt x="415155" y="1576967"/>
                </a:moveTo>
                <a:cubicBezTo>
                  <a:pt x="424449" y="1576967"/>
                  <a:pt x="421351" y="1573869"/>
                  <a:pt x="424449" y="1570771"/>
                </a:cubicBezTo>
                <a:cubicBezTo>
                  <a:pt x="424449" y="1573869"/>
                  <a:pt x="427547" y="1576967"/>
                  <a:pt x="427547" y="1589360"/>
                </a:cubicBezTo>
                <a:cubicBezTo>
                  <a:pt x="421351" y="1586262"/>
                  <a:pt x="399664" y="1580066"/>
                  <a:pt x="399664" y="1570771"/>
                </a:cubicBezTo>
                <a:cubicBezTo>
                  <a:pt x="399664" y="1561477"/>
                  <a:pt x="402762" y="1561477"/>
                  <a:pt x="405860" y="1561477"/>
                </a:cubicBezTo>
                <a:cubicBezTo>
                  <a:pt x="408958" y="1567673"/>
                  <a:pt x="408958" y="1576967"/>
                  <a:pt x="415155" y="1576967"/>
                </a:cubicBezTo>
                <a:close/>
                <a:moveTo>
                  <a:pt x="1536692" y="1722581"/>
                </a:moveTo>
                <a:cubicBezTo>
                  <a:pt x="1530495" y="1722581"/>
                  <a:pt x="1511906" y="1722581"/>
                  <a:pt x="1499513" y="1719483"/>
                </a:cubicBezTo>
                <a:cubicBezTo>
                  <a:pt x="1545986" y="1722581"/>
                  <a:pt x="1614146" y="1710189"/>
                  <a:pt x="1657520" y="1651323"/>
                </a:cubicBezTo>
                <a:cubicBezTo>
                  <a:pt x="1673011" y="1629636"/>
                  <a:pt x="1673011" y="1604851"/>
                  <a:pt x="1682305" y="1586262"/>
                </a:cubicBezTo>
                <a:cubicBezTo>
                  <a:pt x="1685404" y="1573869"/>
                  <a:pt x="1694698" y="1561477"/>
                  <a:pt x="1700894" y="1549084"/>
                </a:cubicBezTo>
                <a:cubicBezTo>
                  <a:pt x="1697796" y="1651323"/>
                  <a:pt x="1620342" y="1722581"/>
                  <a:pt x="1536692" y="1722581"/>
                </a:cubicBezTo>
                <a:close/>
                <a:moveTo>
                  <a:pt x="1660618" y="1549084"/>
                </a:moveTo>
                <a:cubicBezTo>
                  <a:pt x="1660618" y="1549084"/>
                  <a:pt x="1663716" y="1545986"/>
                  <a:pt x="1663716" y="1555280"/>
                </a:cubicBezTo>
                <a:cubicBezTo>
                  <a:pt x="1663716" y="1561477"/>
                  <a:pt x="1651324" y="1598655"/>
                  <a:pt x="1645127" y="1620342"/>
                </a:cubicBezTo>
                <a:lnTo>
                  <a:pt x="1629637" y="1620342"/>
                </a:lnTo>
                <a:cubicBezTo>
                  <a:pt x="1617244" y="1614145"/>
                  <a:pt x="1601753" y="1601753"/>
                  <a:pt x="1589360" y="1598655"/>
                </a:cubicBezTo>
                <a:cubicBezTo>
                  <a:pt x="1601753" y="1583164"/>
                  <a:pt x="1617244" y="1564575"/>
                  <a:pt x="1635833" y="1549084"/>
                </a:cubicBezTo>
                <a:lnTo>
                  <a:pt x="1660618" y="1549084"/>
                </a:lnTo>
                <a:close/>
                <a:moveTo>
                  <a:pt x="882978" y="1552182"/>
                </a:moveTo>
                <a:lnTo>
                  <a:pt x="864389" y="1552182"/>
                </a:lnTo>
                <a:cubicBezTo>
                  <a:pt x="867487" y="1545986"/>
                  <a:pt x="864389" y="1539789"/>
                  <a:pt x="879880" y="1539789"/>
                </a:cubicBezTo>
                <a:cubicBezTo>
                  <a:pt x="879880" y="1542888"/>
                  <a:pt x="882978" y="1549084"/>
                  <a:pt x="882978" y="1552182"/>
                </a:cubicBezTo>
                <a:close/>
                <a:moveTo>
                  <a:pt x="1583164" y="1558378"/>
                </a:moveTo>
                <a:cubicBezTo>
                  <a:pt x="1576968" y="1564575"/>
                  <a:pt x="1573870" y="1564575"/>
                  <a:pt x="1564575" y="1564575"/>
                </a:cubicBezTo>
                <a:cubicBezTo>
                  <a:pt x="1561477" y="1564575"/>
                  <a:pt x="1552182" y="1564575"/>
                  <a:pt x="1545986" y="1549084"/>
                </a:cubicBezTo>
                <a:cubicBezTo>
                  <a:pt x="1549084" y="1549084"/>
                  <a:pt x="1558379" y="1549084"/>
                  <a:pt x="1564575" y="1542888"/>
                </a:cubicBezTo>
                <a:lnTo>
                  <a:pt x="1564575" y="1536691"/>
                </a:lnTo>
                <a:cubicBezTo>
                  <a:pt x="1570771" y="1539789"/>
                  <a:pt x="1580066" y="1549084"/>
                  <a:pt x="1583164" y="1558378"/>
                </a:cubicBezTo>
                <a:close/>
                <a:moveTo>
                  <a:pt x="1158715" y="1617244"/>
                </a:moveTo>
                <a:cubicBezTo>
                  <a:pt x="1078163" y="1614145"/>
                  <a:pt x="1019297" y="1669912"/>
                  <a:pt x="1019297" y="1734974"/>
                </a:cubicBezTo>
                <a:cubicBezTo>
                  <a:pt x="1019297" y="1753563"/>
                  <a:pt x="1028592" y="1781447"/>
                  <a:pt x="1037886" y="1793839"/>
                </a:cubicBezTo>
                <a:cubicBezTo>
                  <a:pt x="1034788" y="1800036"/>
                  <a:pt x="1022396" y="1806232"/>
                  <a:pt x="1013101" y="1806232"/>
                </a:cubicBezTo>
                <a:lnTo>
                  <a:pt x="979021" y="1806232"/>
                </a:lnTo>
                <a:cubicBezTo>
                  <a:pt x="985218" y="1787643"/>
                  <a:pt x="994512" y="1753563"/>
                  <a:pt x="994512" y="1744268"/>
                </a:cubicBezTo>
                <a:cubicBezTo>
                  <a:pt x="994512" y="1673011"/>
                  <a:pt x="929451" y="1623440"/>
                  <a:pt x="867487" y="1623440"/>
                </a:cubicBezTo>
                <a:cubicBezTo>
                  <a:pt x="858193" y="1623440"/>
                  <a:pt x="839604" y="1626538"/>
                  <a:pt x="821015" y="1629636"/>
                </a:cubicBezTo>
                <a:cubicBezTo>
                  <a:pt x="827211" y="1601753"/>
                  <a:pt x="836505" y="1567673"/>
                  <a:pt x="833407" y="1539789"/>
                </a:cubicBezTo>
                <a:cubicBezTo>
                  <a:pt x="864389" y="1607949"/>
                  <a:pt x="935647" y="1626538"/>
                  <a:pt x="988316" y="1626538"/>
                </a:cubicBezTo>
                <a:cubicBezTo>
                  <a:pt x="1034788" y="1626538"/>
                  <a:pt x="1127733" y="1601753"/>
                  <a:pt x="1149420" y="1530495"/>
                </a:cubicBezTo>
                <a:cubicBezTo>
                  <a:pt x="1149420" y="1558378"/>
                  <a:pt x="1152519" y="1589360"/>
                  <a:pt x="1158715" y="1617244"/>
                </a:cubicBezTo>
                <a:close/>
                <a:moveTo>
                  <a:pt x="1109144" y="1552182"/>
                </a:moveTo>
                <a:lnTo>
                  <a:pt x="1096752" y="1552182"/>
                </a:lnTo>
                <a:cubicBezTo>
                  <a:pt x="1099850" y="1542888"/>
                  <a:pt x="1102948" y="1536691"/>
                  <a:pt x="1106046" y="1530495"/>
                </a:cubicBezTo>
                <a:lnTo>
                  <a:pt x="1109144" y="1552182"/>
                </a:lnTo>
                <a:close/>
                <a:moveTo>
                  <a:pt x="461627" y="1549084"/>
                </a:moveTo>
                <a:lnTo>
                  <a:pt x="461627" y="1561477"/>
                </a:lnTo>
                <a:cubicBezTo>
                  <a:pt x="467823" y="1564575"/>
                  <a:pt x="474020" y="1564575"/>
                  <a:pt x="480216" y="1561477"/>
                </a:cubicBezTo>
                <a:cubicBezTo>
                  <a:pt x="483314" y="1564575"/>
                  <a:pt x="483314" y="1561477"/>
                  <a:pt x="483314" y="1567673"/>
                </a:cubicBezTo>
                <a:cubicBezTo>
                  <a:pt x="483314" y="1576967"/>
                  <a:pt x="477118" y="1580066"/>
                  <a:pt x="467823" y="1580066"/>
                </a:cubicBezTo>
                <a:lnTo>
                  <a:pt x="449234" y="1580066"/>
                </a:lnTo>
                <a:lnTo>
                  <a:pt x="449234" y="1561477"/>
                </a:lnTo>
                <a:cubicBezTo>
                  <a:pt x="452333" y="1549084"/>
                  <a:pt x="458529" y="1530495"/>
                  <a:pt x="480216" y="1530495"/>
                </a:cubicBezTo>
                <a:cubicBezTo>
                  <a:pt x="477118" y="1536691"/>
                  <a:pt x="467823" y="1542888"/>
                  <a:pt x="461627" y="1549084"/>
                </a:cubicBezTo>
                <a:close/>
                <a:moveTo>
                  <a:pt x="690892" y="1542888"/>
                </a:moveTo>
                <a:cubicBezTo>
                  <a:pt x="684695" y="1539789"/>
                  <a:pt x="678499" y="1536691"/>
                  <a:pt x="669204" y="1536691"/>
                </a:cubicBezTo>
                <a:cubicBezTo>
                  <a:pt x="653714" y="1536691"/>
                  <a:pt x="647517" y="1555280"/>
                  <a:pt x="647517" y="1567673"/>
                </a:cubicBezTo>
                <a:cubicBezTo>
                  <a:pt x="641321" y="1561477"/>
                  <a:pt x="638223" y="1558378"/>
                  <a:pt x="638223" y="1549084"/>
                </a:cubicBezTo>
                <a:cubicBezTo>
                  <a:pt x="638223" y="1530495"/>
                  <a:pt x="659910" y="1518102"/>
                  <a:pt x="672303" y="1518102"/>
                </a:cubicBezTo>
                <a:cubicBezTo>
                  <a:pt x="681597" y="1518102"/>
                  <a:pt x="681597" y="1533593"/>
                  <a:pt x="690892" y="1542888"/>
                </a:cubicBezTo>
                <a:close/>
                <a:moveTo>
                  <a:pt x="616536" y="1623440"/>
                </a:moveTo>
                <a:lnTo>
                  <a:pt x="678499" y="1623440"/>
                </a:lnTo>
                <a:cubicBezTo>
                  <a:pt x="659910" y="1629636"/>
                  <a:pt x="628928" y="1635833"/>
                  <a:pt x="619634" y="1635833"/>
                </a:cubicBezTo>
                <a:cubicBezTo>
                  <a:pt x="579357" y="1635833"/>
                  <a:pt x="505001" y="1607949"/>
                  <a:pt x="505001" y="1545986"/>
                </a:cubicBezTo>
                <a:cubicBezTo>
                  <a:pt x="505001" y="1539789"/>
                  <a:pt x="511198" y="1521200"/>
                  <a:pt x="517394" y="1508808"/>
                </a:cubicBezTo>
                <a:cubicBezTo>
                  <a:pt x="492609" y="1552182"/>
                  <a:pt x="573161" y="1623440"/>
                  <a:pt x="616536" y="1623440"/>
                </a:cubicBezTo>
                <a:close/>
                <a:moveTo>
                  <a:pt x="1496415" y="1555280"/>
                </a:moveTo>
                <a:lnTo>
                  <a:pt x="1493317" y="1536691"/>
                </a:lnTo>
                <a:cubicBezTo>
                  <a:pt x="1499513" y="1539789"/>
                  <a:pt x="1505710" y="1539789"/>
                  <a:pt x="1511906" y="1542888"/>
                </a:cubicBezTo>
                <a:cubicBezTo>
                  <a:pt x="1515004" y="1539789"/>
                  <a:pt x="1515004" y="1539789"/>
                  <a:pt x="1515004" y="1533593"/>
                </a:cubicBezTo>
                <a:cubicBezTo>
                  <a:pt x="1515004" y="1524299"/>
                  <a:pt x="1502612" y="1515004"/>
                  <a:pt x="1493317" y="1508808"/>
                </a:cubicBezTo>
                <a:cubicBezTo>
                  <a:pt x="1515004" y="1502611"/>
                  <a:pt x="1524299" y="1536691"/>
                  <a:pt x="1527397" y="1552182"/>
                </a:cubicBezTo>
                <a:cubicBezTo>
                  <a:pt x="1521201" y="1552182"/>
                  <a:pt x="1511906" y="1552182"/>
                  <a:pt x="1496415" y="1555280"/>
                </a:cubicBezTo>
                <a:close/>
                <a:moveTo>
                  <a:pt x="1344605" y="1530495"/>
                </a:moveTo>
                <a:cubicBezTo>
                  <a:pt x="1344605" y="1536691"/>
                  <a:pt x="1338409" y="1542888"/>
                  <a:pt x="1332212" y="1545986"/>
                </a:cubicBezTo>
                <a:cubicBezTo>
                  <a:pt x="1329114" y="1533593"/>
                  <a:pt x="1326016" y="1521200"/>
                  <a:pt x="1310525" y="1521200"/>
                </a:cubicBezTo>
                <a:cubicBezTo>
                  <a:pt x="1301231" y="1521200"/>
                  <a:pt x="1301231" y="1524299"/>
                  <a:pt x="1295034" y="1527397"/>
                </a:cubicBezTo>
                <a:cubicBezTo>
                  <a:pt x="1291936" y="1524299"/>
                  <a:pt x="1291936" y="1524299"/>
                  <a:pt x="1291936" y="1518102"/>
                </a:cubicBezTo>
                <a:cubicBezTo>
                  <a:pt x="1291936" y="1505710"/>
                  <a:pt x="1301231" y="1505710"/>
                  <a:pt x="1307427" y="1505710"/>
                </a:cubicBezTo>
                <a:cubicBezTo>
                  <a:pt x="1313623" y="1505710"/>
                  <a:pt x="1344605" y="1515004"/>
                  <a:pt x="1344605" y="1530495"/>
                </a:cubicBezTo>
                <a:close/>
                <a:moveTo>
                  <a:pt x="322210" y="1549084"/>
                </a:moveTo>
                <a:cubicBezTo>
                  <a:pt x="269541" y="1549084"/>
                  <a:pt x="266442" y="1545986"/>
                  <a:pt x="263344" y="1545986"/>
                </a:cubicBezTo>
                <a:cubicBezTo>
                  <a:pt x="260246" y="1530495"/>
                  <a:pt x="275737" y="1515004"/>
                  <a:pt x="285031" y="1499513"/>
                </a:cubicBezTo>
                <a:cubicBezTo>
                  <a:pt x="294326" y="1508808"/>
                  <a:pt x="319111" y="1536691"/>
                  <a:pt x="322210" y="1549084"/>
                </a:cubicBezTo>
                <a:close/>
                <a:moveTo>
                  <a:pt x="390369" y="1530495"/>
                </a:moveTo>
                <a:lnTo>
                  <a:pt x="396566" y="1536691"/>
                </a:lnTo>
                <a:cubicBezTo>
                  <a:pt x="399664" y="1533593"/>
                  <a:pt x="405860" y="1527397"/>
                  <a:pt x="412056" y="1527397"/>
                </a:cubicBezTo>
                <a:lnTo>
                  <a:pt x="412056" y="1536691"/>
                </a:lnTo>
                <a:cubicBezTo>
                  <a:pt x="402762" y="1542888"/>
                  <a:pt x="390369" y="1552182"/>
                  <a:pt x="381075" y="1555280"/>
                </a:cubicBezTo>
                <a:cubicBezTo>
                  <a:pt x="377977" y="1549084"/>
                  <a:pt x="374878" y="1542888"/>
                  <a:pt x="374878" y="1533593"/>
                </a:cubicBezTo>
                <a:cubicBezTo>
                  <a:pt x="374878" y="1527397"/>
                  <a:pt x="384173" y="1502611"/>
                  <a:pt x="399664" y="1496415"/>
                </a:cubicBezTo>
                <a:cubicBezTo>
                  <a:pt x="396566" y="1505710"/>
                  <a:pt x="390369" y="1518102"/>
                  <a:pt x="390369" y="1530495"/>
                </a:cubicBezTo>
                <a:close/>
                <a:moveTo>
                  <a:pt x="1468532" y="1530495"/>
                </a:moveTo>
                <a:cubicBezTo>
                  <a:pt x="1468532" y="1598655"/>
                  <a:pt x="1381783" y="1617244"/>
                  <a:pt x="1347703" y="1617244"/>
                </a:cubicBezTo>
                <a:cubicBezTo>
                  <a:pt x="1341507" y="1617244"/>
                  <a:pt x="1316722" y="1614145"/>
                  <a:pt x="1301231" y="1611047"/>
                </a:cubicBezTo>
                <a:cubicBezTo>
                  <a:pt x="1347703" y="1611047"/>
                  <a:pt x="1484023" y="1576967"/>
                  <a:pt x="1456139" y="1490219"/>
                </a:cubicBezTo>
                <a:cubicBezTo>
                  <a:pt x="1462335" y="1502611"/>
                  <a:pt x="1468532" y="1521200"/>
                  <a:pt x="1468532" y="1530495"/>
                </a:cubicBezTo>
                <a:close/>
                <a:moveTo>
                  <a:pt x="700186" y="1521200"/>
                </a:moveTo>
                <a:cubicBezTo>
                  <a:pt x="693990" y="1518102"/>
                  <a:pt x="687793" y="1508808"/>
                  <a:pt x="681597" y="1505710"/>
                </a:cubicBezTo>
                <a:cubicBezTo>
                  <a:pt x="675401" y="1502611"/>
                  <a:pt x="669204" y="1502611"/>
                  <a:pt x="663008" y="1502611"/>
                </a:cubicBezTo>
                <a:cubicBezTo>
                  <a:pt x="641321" y="1502611"/>
                  <a:pt x="625830" y="1508808"/>
                  <a:pt x="616536" y="1542888"/>
                </a:cubicBezTo>
                <a:cubicBezTo>
                  <a:pt x="601045" y="1511906"/>
                  <a:pt x="635125" y="1490219"/>
                  <a:pt x="659910" y="1490219"/>
                </a:cubicBezTo>
                <a:cubicBezTo>
                  <a:pt x="672303" y="1490219"/>
                  <a:pt x="693990" y="1496415"/>
                  <a:pt x="700186" y="1521200"/>
                </a:cubicBezTo>
                <a:close/>
                <a:moveTo>
                  <a:pt x="1050279" y="1487121"/>
                </a:moveTo>
                <a:cubicBezTo>
                  <a:pt x="1034788" y="1493317"/>
                  <a:pt x="1006905" y="1496415"/>
                  <a:pt x="997610" y="1496415"/>
                </a:cubicBezTo>
                <a:cubicBezTo>
                  <a:pt x="991414" y="1496415"/>
                  <a:pt x="957334" y="1493317"/>
                  <a:pt x="935647" y="1487121"/>
                </a:cubicBezTo>
                <a:lnTo>
                  <a:pt x="1050279" y="1487121"/>
                </a:lnTo>
                <a:close/>
                <a:moveTo>
                  <a:pt x="1369390" y="1515004"/>
                </a:moveTo>
                <a:cubicBezTo>
                  <a:pt x="1369390" y="1524299"/>
                  <a:pt x="1366292" y="1524299"/>
                  <a:pt x="1366292" y="1527397"/>
                </a:cubicBezTo>
                <a:cubicBezTo>
                  <a:pt x="1363194" y="1502611"/>
                  <a:pt x="1335311" y="1487121"/>
                  <a:pt x="1316722" y="1487121"/>
                </a:cubicBezTo>
                <a:cubicBezTo>
                  <a:pt x="1304329" y="1487121"/>
                  <a:pt x="1301231" y="1487121"/>
                  <a:pt x="1282642" y="1505710"/>
                </a:cubicBezTo>
                <a:cubicBezTo>
                  <a:pt x="1279544" y="1480924"/>
                  <a:pt x="1307427" y="1477826"/>
                  <a:pt x="1316722" y="1477826"/>
                </a:cubicBezTo>
                <a:cubicBezTo>
                  <a:pt x="1335311" y="1477826"/>
                  <a:pt x="1369390" y="1490219"/>
                  <a:pt x="1369390" y="1515004"/>
                </a:cubicBezTo>
                <a:close/>
                <a:moveTo>
                  <a:pt x="1595557" y="1530495"/>
                </a:moveTo>
                <a:cubicBezTo>
                  <a:pt x="1583164" y="1527397"/>
                  <a:pt x="1570771" y="1515004"/>
                  <a:pt x="1558379" y="1515004"/>
                </a:cubicBezTo>
                <a:lnTo>
                  <a:pt x="1558379" y="1505710"/>
                </a:lnTo>
                <a:lnTo>
                  <a:pt x="1580066" y="1505710"/>
                </a:lnTo>
                <a:lnTo>
                  <a:pt x="1586262" y="1499513"/>
                </a:lnTo>
                <a:cubicBezTo>
                  <a:pt x="1580066" y="1490219"/>
                  <a:pt x="1580066" y="1480924"/>
                  <a:pt x="1570771" y="1474728"/>
                </a:cubicBezTo>
                <a:cubicBezTo>
                  <a:pt x="1589360" y="1468532"/>
                  <a:pt x="1598655" y="1505710"/>
                  <a:pt x="1598655" y="1511906"/>
                </a:cubicBezTo>
                <a:cubicBezTo>
                  <a:pt x="1598655" y="1521200"/>
                  <a:pt x="1595557" y="1524299"/>
                  <a:pt x="1595557" y="1530495"/>
                </a:cubicBezTo>
                <a:close/>
                <a:moveTo>
                  <a:pt x="1728778" y="1511906"/>
                </a:moveTo>
                <a:cubicBezTo>
                  <a:pt x="1716385" y="1511906"/>
                  <a:pt x="1700894" y="1515004"/>
                  <a:pt x="1673011" y="1518102"/>
                </a:cubicBezTo>
                <a:cubicBezTo>
                  <a:pt x="1673011" y="1518102"/>
                  <a:pt x="1669913" y="1518102"/>
                  <a:pt x="1669913" y="1511906"/>
                </a:cubicBezTo>
                <a:cubicBezTo>
                  <a:pt x="1669913" y="1502611"/>
                  <a:pt x="1691600" y="1480924"/>
                  <a:pt x="1703993" y="1465433"/>
                </a:cubicBezTo>
                <a:cubicBezTo>
                  <a:pt x="1713287" y="1480924"/>
                  <a:pt x="1722582" y="1496415"/>
                  <a:pt x="1728778" y="1511906"/>
                </a:cubicBezTo>
                <a:close/>
                <a:moveTo>
                  <a:pt x="1651324" y="1480924"/>
                </a:moveTo>
                <a:cubicBezTo>
                  <a:pt x="1648226" y="1480924"/>
                  <a:pt x="1642029" y="1477826"/>
                  <a:pt x="1635833" y="1477826"/>
                </a:cubicBezTo>
                <a:cubicBezTo>
                  <a:pt x="1635833" y="1474728"/>
                  <a:pt x="1638931" y="1468532"/>
                  <a:pt x="1638931" y="1465433"/>
                </a:cubicBezTo>
                <a:cubicBezTo>
                  <a:pt x="1645127" y="1468532"/>
                  <a:pt x="1651324" y="1474728"/>
                  <a:pt x="1651324" y="1480924"/>
                </a:cubicBezTo>
                <a:close/>
                <a:moveTo>
                  <a:pt x="808622" y="1493317"/>
                </a:moveTo>
                <a:cubicBezTo>
                  <a:pt x="802426" y="1484022"/>
                  <a:pt x="793131" y="1471630"/>
                  <a:pt x="786935" y="1462335"/>
                </a:cubicBezTo>
                <a:cubicBezTo>
                  <a:pt x="796229" y="1471630"/>
                  <a:pt x="805524" y="1484022"/>
                  <a:pt x="808622" y="1493317"/>
                </a:cubicBezTo>
                <a:close/>
                <a:moveTo>
                  <a:pt x="446136" y="1468532"/>
                </a:moveTo>
                <a:cubicBezTo>
                  <a:pt x="443038" y="1477826"/>
                  <a:pt x="433744" y="1487121"/>
                  <a:pt x="433744" y="1496415"/>
                </a:cubicBezTo>
                <a:cubicBezTo>
                  <a:pt x="433744" y="1502611"/>
                  <a:pt x="433744" y="1499513"/>
                  <a:pt x="436842" y="1505710"/>
                </a:cubicBezTo>
                <a:cubicBezTo>
                  <a:pt x="443038" y="1508808"/>
                  <a:pt x="452333" y="1505710"/>
                  <a:pt x="461627" y="1505710"/>
                </a:cubicBezTo>
                <a:cubicBezTo>
                  <a:pt x="458529" y="1515004"/>
                  <a:pt x="449234" y="1521200"/>
                  <a:pt x="443038" y="1530495"/>
                </a:cubicBezTo>
                <a:cubicBezTo>
                  <a:pt x="427547" y="1524299"/>
                  <a:pt x="421351" y="1499513"/>
                  <a:pt x="421351" y="1493317"/>
                </a:cubicBezTo>
                <a:cubicBezTo>
                  <a:pt x="421351" y="1484022"/>
                  <a:pt x="430645" y="1456139"/>
                  <a:pt x="446136" y="1459237"/>
                </a:cubicBezTo>
                <a:lnTo>
                  <a:pt x="446136" y="1468532"/>
                </a:lnTo>
                <a:close/>
                <a:moveTo>
                  <a:pt x="858193" y="1453041"/>
                </a:moveTo>
                <a:cubicBezTo>
                  <a:pt x="848898" y="1471630"/>
                  <a:pt x="827211" y="1477826"/>
                  <a:pt x="833407" y="1502611"/>
                </a:cubicBezTo>
                <a:cubicBezTo>
                  <a:pt x="830309" y="1496415"/>
                  <a:pt x="827211" y="1490219"/>
                  <a:pt x="827211" y="1480924"/>
                </a:cubicBezTo>
                <a:cubicBezTo>
                  <a:pt x="827211" y="1468532"/>
                  <a:pt x="827211" y="1462335"/>
                  <a:pt x="845800" y="1453041"/>
                </a:cubicBezTo>
                <a:lnTo>
                  <a:pt x="858193" y="1453041"/>
                </a:lnTo>
                <a:close/>
                <a:moveTo>
                  <a:pt x="322210" y="1477826"/>
                </a:moveTo>
                <a:cubicBezTo>
                  <a:pt x="316013" y="1477826"/>
                  <a:pt x="309817" y="1474728"/>
                  <a:pt x="306719" y="1468532"/>
                </a:cubicBezTo>
                <a:lnTo>
                  <a:pt x="306719" y="1459237"/>
                </a:lnTo>
                <a:cubicBezTo>
                  <a:pt x="309817" y="1459237"/>
                  <a:pt x="316013" y="1459237"/>
                  <a:pt x="322210" y="1453041"/>
                </a:cubicBezTo>
                <a:lnTo>
                  <a:pt x="322210" y="1477826"/>
                </a:lnTo>
                <a:close/>
                <a:moveTo>
                  <a:pt x="1152519" y="1480924"/>
                </a:moveTo>
                <a:cubicBezTo>
                  <a:pt x="1152519" y="1487121"/>
                  <a:pt x="1149420" y="1496415"/>
                  <a:pt x="1143224" y="1502611"/>
                </a:cubicBezTo>
                <a:cubicBezTo>
                  <a:pt x="1143224" y="1487121"/>
                  <a:pt x="1149420" y="1462335"/>
                  <a:pt x="1124635" y="1456139"/>
                </a:cubicBezTo>
                <a:cubicBezTo>
                  <a:pt x="1124635" y="1453041"/>
                  <a:pt x="1124635" y="1449943"/>
                  <a:pt x="1133930" y="1449943"/>
                </a:cubicBezTo>
                <a:cubicBezTo>
                  <a:pt x="1146322" y="1449943"/>
                  <a:pt x="1152519" y="1471630"/>
                  <a:pt x="1152519" y="1480924"/>
                </a:cubicBezTo>
                <a:close/>
                <a:moveTo>
                  <a:pt x="1177304" y="1480924"/>
                </a:moveTo>
                <a:cubicBezTo>
                  <a:pt x="1177304" y="1487121"/>
                  <a:pt x="1183500" y="1493317"/>
                  <a:pt x="1189697" y="1493317"/>
                </a:cubicBezTo>
                <a:cubicBezTo>
                  <a:pt x="1205188" y="1493317"/>
                  <a:pt x="1202089" y="1468532"/>
                  <a:pt x="1208286" y="1462335"/>
                </a:cubicBezTo>
                <a:cubicBezTo>
                  <a:pt x="1208286" y="1471630"/>
                  <a:pt x="1202089" y="1477826"/>
                  <a:pt x="1205188" y="1493317"/>
                </a:cubicBezTo>
                <a:cubicBezTo>
                  <a:pt x="1229973" y="1480924"/>
                  <a:pt x="1279544" y="1462335"/>
                  <a:pt x="1279544" y="1456139"/>
                </a:cubicBezTo>
                <a:cubicBezTo>
                  <a:pt x="1279544" y="1449943"/>
                  <a:pt x="1278180" y="1449261"/>
                  <a:pt x="1278180" y="1448579"/>
                </a:cubicBezTo>
                <a:cubicBezTo>
                  <a:pt x="1278180" y="1448208"/>
                  <a:pt x="1278521" y="1447867"/>
                  <a:pt x="1279544" y="1446844"/>
                </a:cubicBezTo>
                <a:lnTo>
                  <a:pt x="1279544" y="1462335"/>
                </a:lnTo>
                <a:cubicBezTo>
                  <a:pt x="1245464" y="1474728"/>
                  <a:pt x="1226875" y="1493317"/>
                  <a:pt x="1198991" y="1493317"/>
                </a:cubicBezTo>
                <a:cubicBezTo>
                  <a:pt x="1192795" y="1493317"/>
                  <a:pt x="1183500" y="1493317"/>
                  <a:pt x="1174206" y="1490219"/>
                </a:cubicBezTo>
                <a:cubicBezTo>
                  <a:pt x="1171108" y="1477826"/>
                  <a:pt x="1183500" y="1459237"/>
                  <a:pt x="1198991" y="1446844"/>
                </a:cubicBezTo>
                <a:cubicBezTo>
                  <a:pt x="1192795" y="1456139"/>
                  <a:pt x="1177304" y="1471630"/>
                  <a:pt x="1177304" y="1480924"/>
                </a:cubicBezTo>
                <a:close/>
                <a:moveTo>
                  <a:pt x="613437" y="1446844"/>
                </a:moveTo>
                <a:cubicBezTo>
                  <a:pt x="613437" y="1453041"/>
                  <a:pt x="610339" y="1459237"/>
                  <a:pt x="607241" y="1465433"/>
                </a:cubicBezTo>
                <a:cubicBezTo>
                  <a:pt x="604143" y="1465433"/>
                  <a:pt x="597947" y="1462335"/>
                  <a:pt x="594848" y="1456139"/>
                </a:cubicBezTo>
                <a:lnTo>
                  <a:pt x="594848" y="1446844"/>
                </a:lnTo>
                <a:lnTo>
                  <a:pt x="613437" y="1446844"/>
                </a:lnTo>
                <a:close/>
                <a:moveTo>
                  <a:pt x="1549084" y="1468532"/>
                </a:moveTo>
                <a:cubicBezTo>
                  <a:pt x="1549084" y="1477826"/>
                  <a:pt x="1545986" y="1496415"/>
                  <a:pt x="1539790" y="1508808"/>
                </a:cubicBezTo>
                <a:cubicBezTo>
                  <a:pt x="1533593" y="1502611"/>
                  <a:pt x="1524299" y="1496415"/>
                  <a:pt x="1515004" y="1490219"/>
                </a:cubicBezTo>
                <a:lnTo>
                  <a:pt x="1515004" y="1480924"/>
                </a:lnTo>
                <a:cubicBezTo>
                  <a:pt x="1521201" y="1480924"/>
                  <a:pt x="1530495" y="1484022"/>
                  <a:pt x="1536692" y="1484022"/>
                </a:cubicBezTo>
                <a:lnTo>
                  <a:pt x="1542888" y="1477826"/>
                </a:lnTo>
                <a:cubicBezTo>
                  <a:pt x="1539790" y="1471630"/>
                  <a:pt x="1530495" y="1462335"/>
                  <a:pt x="1530495" y="1456139"/>
                </a:cubicBezTo>
                <a:lnTo>
                  <a:pt x="1530495" y="1437550"/>
                </a:lnTo>
                <a:cubicBezTo>
                  <a:pt x="1552182" y="1443746"/>
                  <a:pt x="1549084" y="1459237"/>
                  <a:pt x="1549084" y="1468532"/>
                </a:cubicBezTo>
                <a:close/>
                <a:moveTo>
                  <a:pt x="362486" y="1431354"/>
                </a:moveTo>
                <a:lnTo>
                  <a:pt x="362486" y="1446844"/>
                </a:lnTo>
                <a:cubicBezTo>
                  <a:pt x="359388" y="1456139"/>
                  <a:pt x="356289" y="1459237"/>
                  <a:pt x="356289" y="1465433"/>
                </a:cubicBezTo>
                <a:cubicBezTo>
                  <a:pt x="356289" y="1484022"/>
                  <a:pt x="374878" y="1474728"/>
                  <a:pt x="384173" y="1480924"/>
                </a:cubicBezTo>
                <a:lnTo>
                  <a:pt x="362486" y="1502611"/>
                </a:lnTo>
                <a:cubicBezTo>
                  <a:pt x="353191" y="1496415"/>
                  <a:pt x="343897" y="1474728"/>
                  <a:pt x="343897" y="1468532"/>
                </a:cubicBezTo>
                <a:cubicBezTo>
                  <a:pt x="343897" y="1459237"/>
                  <a:pt x="350093" y="1443746"/>
                  <a:pt x="353191" y="1431354"/>
                </a:cubicBezTo>
                <a:lnTo>
                  <a:pt x="362486" y="1431354"/>
                </a:lnTo>
                <a:close/>
                <a:moveTo>
                  <a:pt x="1381783" y="1440648"/>
                </a:moveTo>
                <a:cubicBezTo>
                  <a:pt x="1378685" y="1440648"/>
                  <a:pt x="1375587" y="1443746"/>
                  <a:pt x="1366292" y="1443746"/>
                </a:cubicBezTo>
                <a:cubicBezTo>
                  <a:pt x="1366292" y="1434452"/>
                  <a:pt x="1369390" y="1431354"/>
                  <a:pt x="1369390" y="1428255"/>
                </a:cubicBezTo>
                <a:cubicBezTo>
                  <a:pt x="1372489" y="1428255"/>
                  <a:pt x="1378685" y="1434452"/>
                  <a:pt x="1381783" y="1440648"/>
                </a:cubicBezTo>
                <a:close/>
                <a:moveTo>
                  <a:pt x="1251660" y="1428255"/>
                </a:moveTo>
                <a:cubicBezTo>
                  <a:pt x="1254758" y="1431354"/>
                  <a:pt x="1260955" y="1434452"/>
                  <a:pt x="1264053" y="1437550"/>
                </a:cubicBezTo>
                <a:cubicBezTo>
                  <a:pt x="1257856" y="1434452"/>
                  <a:pt x="1248562" y="1431354"/>
                  <a:pt x="1242366" y="1428255"/>
                </a:cubicBezTo>
                <a:lnTo>
                  <a:pt x="1251660" y="1428255"/>
                </a:lnTo>
                <a:close/>
                <a:moveTo>
                  <a:pt x="1660618" y="1456139"/>
                </a:moveTo>
                <a:cubicBezTo>
                  <a:pt x="1648226" y="1456139"/>
                  <a:pt x="1642029" y="1443746"/>
                  <a:pt x="1642029" y="1431354"/>
                </a:cubicBezTo>
                <a:cubicBezTo>
                  <a:pt x="1657520" y="1418961"/>
                  <a:pt x="1673011" y="1440648"/>
                  <a:pt x="1673011" y="1453041"/>
                </a:cubicBezTo>
                <a:cubicBezTo>
                  <a:pt x="1669913" y="1456139"/>
                  <a:pt x="1669913" y="1456139"/>
                  <a:pt x="1660618" y="1456139"/>
                </a:cubicBezTo>
                <a:close/>
                <a:moveTo>
                  <a:pt x="495707" y="1468532"/>
                </a:moveTo>
                <a:cubicBezTo>
                  <a:pt x="498805" y="1465433"/>
                  <a:pt x="505001" y="1459237"/>
                  <a:pt x="511198" y="1459237"/>
                </a:cubicBezTo>
                <a:cubicBezTo>
                  <a:pt x="508100" y="1471630"/>
                  <a:pt x="495707" y="1487121"/>
                  <a:pt x="489511" y="1502611"/>
                </a:cubicBezTo>
                <a:cubicBezTo>
                  <a:pt x="461627" y="1493317"/>
                  <a:pt x="467823" y="1480924"/>
                  <a:pt x="467823" y="1465433"/>
                </a:cubicBezTo>
                <a:cubicBezTo>
                  <a:pt x="467823" y="1456139"/>
                  <a:pt x="470922" y="1434452"/>
                  <a:pt x="477118" y="1418961"/>
                </a:cubicBezTo>
                <a:cubicBezTo>
                  <a:pt x="501903" y="1425157"/>
                  <a:pt x="470922" y="1449943"/>
                  <a:pt x="495707" y="1468532"/>
                </a:cubicBezTo>
                <a:close/>
                <a:moveTo>
                  <a:pt x="263344" y="1465433"/>
                </a:moveTo>
                <a:cubicBezTo>
                  <a:pt x="263344" y="1474728"/>
                  <a:pt x="260246" y="1477826"/>
                  <a:pt x="254050" y="1480924"/>
                </a:cubicBezTo>
                <a:cubicBezTo>
                  <a:pt x="250952" y="1459237"/>
                  <a:pt x="241657" y="1437550"/>
                  <a:pt x="232363" y="1415863"/>
                </a:cubicBezTo>
                <a:cubicBezTo>
                  <a:pt x="247853" y="1437550"/>
                  <a:pt x="263344" y="1446844"/>
                  <a:pt x="263344" y="1465433"/>
                </a:cubicBezTo>
                <a:close/>
                <a:moveTo>
                  <a:pt x="1722582" y="1440648"/>
                </a:moveTo>
                <a:lnTo>
                  <a:pt x="1722582" y="1428255"/>
                </a:lnTo>
                <a:cubicBezTo>
                  <a:pt x="1728778" y="1422059"/>
                  <a:pt x="1734974" y="1415863"/>
                  <a:pt x="1738072" y="1409666"/>
                </a:cubicBezTo>
                <a:cubicBezTo>
                  <a:pt x="1734974" y="1412765"/>
                  <a:pt x="1734974" y="1434452"/>
                  <a:pt x="1722582" y="1440648"/>
                </a:cubicBezTo>
                <a:close/>
                <a:moveTo>
                  <a:pt x="1285740" y="1431354"/>
                </a:moveTo>
                <a:cubicBezTo>
                  <a:pt x="1282642" y="1428255"/>
                  <a:pt x="1276445" y="1418961"/>
                  <a:pt x="1267151" y="1412765"/>
                </a:cubicBezTo>
                <a:cubicBezTo>
                  <a:pt x="1276445" y="1412765"/>
                  <a:pt x="1288838" y="1412765"/>
                  <a:pt x="1298133" y="1406568"/>
                </a:cubicBezTo>
                <a:cubicBezTo>
                  <a:pt x="1295034" y="1412765"/>
                  <a:pt x="1288838" y="1422059"/>
                  <a:pt x="1285740" y="1431354"/>
                </a:cubicBezTo>
                <a:close/>
                <a:moveTo>
                  <a:pt x="1623440" y="1437550"/>
                </a:moveTo>
                <a:cubicBezTo>
                  <a:pt x="1623440" y="1446844"/>
                  <a:pt x="1620342" y="1462335"/>
                  <a:pt x="1614146" y="1474728"/>
                </a:cubicBezTo>
                <a:cubicBezTo>
                  <a:pt x="1604851" y="1471630"/>
                  <a:pt x="1589360" y="1462335"/>
                  <a:pt x="1589360" y="1449943"/>
                </a:cubicBezTo>
                <a:cubicBezTo>
                  <a:pt x="1589360" y="1449943"/>
                  <a:pt x="1586262" y="1446844"/>
                  <a:pt x="1595557" y="1446844"/>
                </a:cubicBezTo>
                <a:cubicBezTo>
                  <a:pt x="1601753" y="1446844"/>
                  <a:pt x="1604851" y="1453041"/>
                  <a:pt x="1611048" y="1453041"/>
                </a:cubicBezTo>
                <a:lnTo>
                  <a:pt x="1611048" y="1418961"/>
                </a:lnTo>
                <a:cubicBezTo>
                  <a:pt x="1607949" y="1415863"/>
                  <a:pt x="1607949" y="1409666"/>
                  <a:pt x="1604851" y="1403470"/>
                </a:cubicBezTo>
                <a:cubicBezTo>
                  <a:pt x="1626538" y="1412765"/>
                  <a:pt x="1623440" y="1428255"/>
                  <a:pt x="1623440" y="1437550"/>
                </a:cubicBezTo>
                <a:close/>
                <a:moveTo>
                  <a:pt x="1508808" y="1440648"/>
                </a:moveTo>
                <a:cubicBezTo>
                  <a:pt x="1508808" y="1443746"/>
                  <a:pt x="1493317" y="1471630"/>
                  <a:pt x="1487121" y="1480924"/>
                </a:cubicBezTo>
                <a:cubicBezTo>
                  <a:pt x="1484023" y="1471630"/>
                  <a:pt x="1474728" y="1459237"/>
                  <a:pt x="1465434" y="1446844"/>
                </a:cubicBezTo>
                <a:cubicBezTo>
                  <a:pt x="1465434" y="1443746"/>
                  <a:pt x="1465434" y="1440648"/>
                  <a:pt x="1468532" y="1437550"/>
                </a:cubicBezTo>
                <a:cubicBezTo>
                  <a:pt x="1471630" y="1437550"/>
                  <a:pt x="1477826" y="1443746"/>
                  <a:pt x="1487121" y="1446844"/>
                </a:cubicBezTo>
                <a:cubicBezTo>
                  <a:pt x="1487121" y="1437550"/>
                  <a:pt x="1487121" y="1425157"/>
                  <a:pt x="1484023" y="1400372"/>
                </a:cubicBezTo>
                <a:cubicBezTo>
                  <a:pt x="1496415" y="1403470"/>
                  <a:pt x="1508808" y="1431354"/>
                  <a:pt x="1508808" y="1440648"/>
                </a:cubicBezTo>
                <a:close/>
                <a:moveTo>
                  <a:pt x="1056475" y="1428255"/>
                </a:moveTo>
                <a:cubicBezTo>
                  <a:pt x="1034788" y="1418961"/>
                  <a:pt x="1006905" y="1409666"/>
                  <a:pt x="985218" y="1409666"/>
                </a:cubicBezTo>
                <a:cubicBezTo>
                  <a:pt x="975923" y="1409666"/>
                  <a:pt x="951138" y="1415863"/>
                  <a:pt x="935647" y="1422059"/>
                </a:cubicBezTo>
                <a:cubicBezTo>
                  <a:pt x="954236" y="1400372"/>
                  <a:pt x="969727" y="1400372"/>
                  <a:pt x="991414" y="1400372"/>
                </a:cubicBezTo>
                <a:cubicBezTo>
                  <a:pt x="1010003" y="1400372"/>
                  <a:pt x="1047181" y="1403470"/>
                  <a:pt x="1056475" y="1428255"/>
                </a:cubicBezTo>
                <a:close/>
                <a:moveTo>
                  <a:pt x="731168" y="1406568"/>
                </a:moveTo>
                <a:cubicBezTo>
                  <a:pt x="721873" y="1403470"/>
                  <a:pt x="709481" y="1400372"/>
                  <a:pt x="700186" y="1400372"/>
                </a:cubicBezTo>
                <a:lnTo>
                  <a:pt x="731168" y="1406568"/>
                </a:lnTo>
                <a:close/>
                <a:moveTo>
                  <a:pt x="418253" y="1397274"/>
                </a:moveTo>
                <a:cubicBezTo>
                  <a:pt x="418253" y="1403470"/>
                  <a:pt x="412056" y="1412765"/>
                  <a:pt x="405860" y="1422059"/>
                </a:cubicBezTo>
                <a:lnTo>
                  <a:pt x="405860" y="1434452"/>
                </a:lnTo>
                <a:lnTo>
                  <a:pt x="412056" y="1440648"/>
                </a:lnTo>
                <a:cubicBezTo>
                  <a:pt x="427547" y="1425157"/>
                  <a:pt x="430645" y="1422059"/>
                  <a:pt x="430645" y="1431354"/>
                </a:cubicBezTo>
                <a:cubicBezTo>
                  <a:pt x="430645" y="1440648"/>
                  <a:pt x="412056" y="1459237"/>
                  <a:pt x="405860" y="1471630"/>
                </a:cubicBezTo>
                <a:cubicBezTo>
                  <a:pt x="384173" y="1459237"/>
                  <a:pt x="384173" y="1446844"/>
                  <a:pt x="384173" y="1434452"/>
                </a:cubicBezTo>
                <a:cubicBezTo>
                  <a:pt x="384173" y="1422059"/>
                  <a:pt x="384173" y="1409666"/>
                  <a:pt x="402762" y="1397274"/>
                </a:cubicBezTo>
                <a:lnTo>
                  <a:pt x="418253" y="1397274"/>
                </a:lnTo>
                <a:close/>
                <a:moveTo>
                  <a:pt x="1267151" y="1391077"/>
                </a:moveTo>
                <a:cubicBezTo>
                  <a:pt x="1264053" y="1391077"/>
                  <a:pt x="1257856" y="1391077"/>
                  <a:pt x="1254758" y="1394176"/>
                </a:cubicBezTo>
                <a:cubicBezTo>
                  <a:pt x="1254758" y="1394176"/>
                  <a:pt x="1251660" y="1391077"/>
                  <a:pt x="1251660" y="1387979"/>
                </a:cubicBezTo>
                <a:cubicBezTo>
                  <a:pt x="1254758" y="1387979"/>
                  <a:pt x="1260955" y="1391077"/>
                  <a:pt x="1267151" y="1391077"/>
                </a:cubicBezTo>
                <a:close/>
                <a:moveTo>
                  <a:pt x="560768" y="1418961"/>
                </a:moveTo>
                <a:lnTo>
                  <a:pt x="560768" y="1434452"/>
                </a:lnTo>
                <a:cubicBezTo>
                  <a:pt x="551474" y="1434452"/>
                  <a:pt x="532885" y="1446844"/>
                  <a:pt x="526689" y="1446844"/>
                </a:cubicBezTo>
                <a:cubicBezTo>
                  <a:pt x="508100" y="1446844"/>
                  <a:pt x="505001" y="1403470"/>
                  <a:pt x="505001" y="1400372"/>
                </a:cubicBezTo>
                <a:cubicBezTo>
                  <a:pt x="505001" y="1378685"/>
                  <a:pt x="520492" y="1384881"/>
                  <a:pt x="532885" y="1384881"/>
                </a:cubicBezTo>
                <a:cubicBezTo>
                  <a:pt x="554572" y="1384881"/>
                  <a:pt x="560768" y="1397274"/>
                  <a:pt x="560768" y="1418961"/>
                </a:cubicBezTo>
                <a:close/>
                <a:moveTo>
                  <a:pt x="309817" y="1440648"/>
                </a:moveTo>
                <a:cubicBezTo>
                  <a:pt x="306719" y="1440648"/>
                  <a:pt x="306719" y="1443746"/>
                  <a:pt x="297424" y="1443746"/>
                </a:cubicBezTo>
                <a:cubicBezTo>
                  <a:pt x="281933" y="1443746"/>
                  <a:pt x="269541" y="1412765"/>
                  <a:pt x="269541" y="1409666"/>
                </a:cubicBezTo>
                <a:cubicBezTo>
                  <a:pt x="269541" y="1394176"/>
                  <a:pt x="303621" y="1384881"/>
                  <a:pt x="306719" y="1384881"/>
                </a:cubicBezTo>
                <a:cubicBezTo>
                  <a:pt x="306719" y="1400372"/>
                  <a:pt x="306719" y="1415863"/>
                  <a:pt x="309817" y="1440648"/>
                </a:cubicBezTo>
                <a:close/>
                <a:moveTo>
                  <a:pt x="1570771" y="1446844"/>
                </a:moveTo>
                <a:cubicBezTo>
                  <a:pt x="1561477" y="1437550"/>
                  <a:pt x="1549084" y="1425157"/>
                  <a:pt x="1542888" y="1415863"/>
                </a:cubicBezTo>
                <a:cubicBezTo>
                  <a:pt x="1549084" y="1409666"/>
                  <a:pt x="1567673" y="1412765"/>
                  <a:pt x="1567673" y="1403470"/>
                </a:cubicBezTo>
                <a:cubicBezTo>
                  <a:pt x="1567673" y="1397274"/>
                  <a:pt x="1555281" y="1381783"/>
                  <a:pt x="1555281" y="1369390"/>
                </a:cubicBezTo>
                <a:cubicBezTo>
                  <a:pt x="1573870" y="1375587"/>
                  <a:pt x="1583164" y="1397274"/>
                  <a:pt x="1583164" y="1412765"/>
                </a:cubicBezTo>
                <a:cubicBezTo>
                  <a:pt x="1583164" y="1418961"/>
                  <a:pt x="1583164" y="1434452"/>
                  <a:pt x="1570771" y="1446844"/>
                </a:cubicBezTo>
                <a:close/>
                <a:moveTo>
                  <a:pt x="467823" y="1387979"/>
                </a:moveTo>
                <a:cubicBezTo>
                  <a:pt x="470922" y="1387979"/>
                  <a:pt x="477118" y="1384881"/>
                  <a:pt x="483314" y="1381783"/>
                </a:cubicBezTo>
                <a:cubicBezTo>
                  <a:pt x="470922" y="1397274"/>
                  <a:pt x="461627" y="1412765"/>
                  <a:pt x="452333" y="1428255"/>
                </a:cubicBezTo>
                <a:cubicBezTo>
                  <a:pt x="443038" y="1418961"/>
                  <a:pt x="433744" y="1397274"/>
                  <a:pt x="433744" y="1387979"/>
                </a:cubicBezTo>
                <a:cubicBezTo>
                  <a:pt x="433744" y="1378685"/>
                  <a:pt x="436842" y="1369390"/>
                  <a:pt x="449234" y="1369390"/>
                </a:cubicBezTo>
                <a:cubicBezTo>
                  <a:pt x="458529" y="1369390"/>
                  <a:pt x="452333" y="1372488"/>
                  <a:pt x="467823" y="1387979"/>
                </a:cubicBezTo>
                <a:close/>
                <a:moveTo>
                  <a:pt x="1465434" y="1363194"/>
                </a:moveTo>
                <a:lnTo>
                  <a:pt x="1465434" y="1400372"/>
                </a:lnTo>
                <a:cubicBezTo>
                  <a:pt x="1456139" y="1412765"/>
                  <a:pt x="1446845" y="1425157"/>
                  <a:pt x="1440648" y="1425157"/>
                </a:cubicBezTo>
                <a:cubicBezTo>
                  <a:pt x="1434452" y="1425157"/>
                  <a:pt x="1422059" y="1415863"/>
                  <a:pt x="1415863" y="1409666"/>
                </a:cubicBezTo>
                <a:lnTo>
                  <a:pt x="1418961" y="1394176"/>
                </a:lnTo>
                <a:lnTo>
                  <a:pt x="1428256" y="1403470"/>
                </a:lnTo>
                <a:lnTo>
                  <a:pt x="1437550" y="1403470"/>
                </a:lnTo>
                <a:cubicBezTo>
                  <a:pt x="1437550" y="1400372"/>
                  <a:pt x="1440648" y="1397274"/>
                  <a:pt x="1440648" y="1378685"/>
                </a:cubicBezTo>
                <a:cubicBezTo>
                  <a:pt x="1434452" y="1375587"/>
                  <a:pt x="1425157" y="1378685"/>
                  <a:pt x="1415863" y="1375587"/>
                </a:cubicBezTo>
                <a:cubicBezTo>
                  <a:pt x="1422059" y="1369390"/>
                  <a:pt x="1434452" y="1366292"/>
                  <a:pt x="1446845" y="1363194"/>
                </a:cubicBezTo>
                <a:lnTo>
                  <a:pt x="1465434" y="1363194"/>
                </a:lnTo>
                <a:close/>
                <a:moveTo>
                  <a:pt x="226166" y="1487121"/>
                </a:moveTo>
                <a:lnTo>
                  <a:pt x="226166" y="1536691"/>
                </a:lnTo>
                <a:cubicBezTo>
                  <a:pt x="179694" y="1527397"/>
                  <a:pt x="123927" y="1437550"/>
                  <a:pt x="123927" y="1397274"/>
                </a:cubicBezTo>
                <a:lnTo>
                  <a:pt x="123927" y="1360096"/>
                </a:lnTo>
                <a:cubicBezTo>
                  <a:pt x="167301" y="1360096"/>
                  <a:pt x="226166" y="1446844"/>
                  <a:pt x="226166" y="1487121"/>
                </a:cubicBezTo>
                <a:close/>
                <a:moveTo>
                  <a:pt x="1700894" y="1397274"/>
                </a:moveTo>
                <a:cubicBezTo>
                  <a:pt x="1700894" y="1406568"/>
                  <a:pt x="1694698" y="1415863"/>
                  <a:pt x="1688502" y="1425157"/>
                </a:cubicBezTo>
                <a:cubicBezTo>
                  <a:pt x="1679207" y="1418961"/>
                  <a:pt x="1666815" y="1412765"/>
                  <a:pt x="1657520" y="1406568"/>
                </a:cubicBezTo>
                <a:cubicBezTo>
                  <a:pt x="1657520" y="1403470"/>
                  <a:pt x="1660618" y="1397274"/>
                  <a:pt x="1660618" y="1394176"/>
                </a:cubicBezTo>
                <a:cubicBezTo>
                  <a:pt x="1663716" y="1397274"/>
                  <a:pt x="1669913" y="1400372"/>
                  <a:pt x="1679207" y="1403470"/>
                </a:cubicBezTo>
                <a:cubicBezTo>
                  <a:pt x="1679207" y="1400372"/>
                  <a:pt x="1682305" y="1403470"/>
                  <a:pt x="1682305" y="1394176"/>
                </a:cubicBezTo>
                <a:cubicBezTo>
                  <a:pt x="1682305" y="1387979"/>
                  <a:pt x="1666815" y="1381783"/>
                  <a:pt x="1660618" y="1381783"/>
                </a:cubicBezTo>
                <a:lnTo>
                  <a:pt x="1660618" y="1356998"/>
                </a:lnTo>
                <a:cubicBezTo>
                  <a:pt x="1688502" y="1360096"/>
                  <a:pt x="1700894" y="1381783"/>
                  <a:pt x="1700894" y="1397274"/>
                </a:cubicBezTo>
                <a:close/>
                <a:moveTo>
                  <a:pt x="216872" y="1391077"/>
                </a:moveTo>
                <a:cubicBezTo>
                  <a:pt x="201381" y="1381783"/>
                  <a:pt x="192086" y="1366292"/>
                  <a:pt x="192086" y="1356998"/>
                </a:cubicBezTo>
                <a:cubicBezTo>
                  <a:pt x="204479" y="1360096"/>
                  <a:pt x="213774" y="1381783"/>
                  <a:pt x="216872" y="1391077"/>
                </a:cubicBezTo>
                <a:close/>
                <a:moveTo>
                  <a:pt x="1267151" y="1353899"/>
                </a:moveTo>
                <a:cubicBezTo>
                  <a:pt x="1260955" y="1360096"/>
                  <a:pt x="1242366" y="1356998"/>
                  <a:pt x="1248562" y="1375587"/>
                </a:cubicBezTo>
                <a:cubicBezTo>
                  <a:pt x="1257856" y="1372488"/>
                  <a:pt x="1264053" y="1369390"/>
                  <a:pt x="1270249" y="1366292"/>
                </a:cubicBezTo>
                <a:cubicBezTo>
                  <a:pt x="1264053" y="1369390"/>
                  <a:pt x="1251660" y="1381783"/>
                  <a:pt x="1245464" y="1381783"/>
                </a:cubicBezTo>
                <a:cubicBezTo>
                  <a:pt x="1236169" y="1381783"/>
                  <a:pt x="1226875" y="1375587"/>
                  <a:pt x="1217580" y="1375587"/>
                </a:cubicBezTo>
                <a:cubicBezTo>
                  <a:pt x="1202089" y="1375587"/>
                  <a:pt x="1177304" y="1387979"/>
                  <a:pt x="1177304" y="1409666"/>
                </a:cubicBezTo>
                <a:cubicBezTo>
                  <a:pt x="1177304" y="1415863"/>
                  <a:pt x="1189697" y="1428255"/>
                  <a:pt x="1189697" y="1437550"/>
                </a:cubicBezTo>
                <a:cubicBezTo>
                  <a:pt x="1189697" y="1443746"/>
                  <a:pt x="1180402" y="1453041"/>
                  <a:pt x="1177304" y="1459237"/>
                </a:cubicBezTo>
                <a:cubicBezTo>
                  <a:pt x="1174206" y="1446844"/>
                  <a:pt x="1149420" y="1437550"/>
                  <a:pt x="1140126" y="1437550"/>
                </a:cubicBezTo>
                <a:cubicBezTo>
                  <a:pt x="1158715" y="1409666"/>
                  <a:pt x="1202089" y="1353899"/>
                  <a:pt x="1239267" y="1353899"/>
                </a:cubicBezTo>
                <a:lnTo>
                  <a:pt x="1267151" y="1353899"/>
                </a:lnTo>
                <a:close/>
                <a:moveTo>
                  <a:pt x="1003807" y="1353899"/>
                </a:moveTo>
                <a:cubicBezTo>
                  <a:pt x="1003807" y="1360096"/>
                  <a:pt x="1006905" y="1369390"/>
                  <a:pt x="1010003" y="1378685"/>
                </a:cubicBezTo>
                <a:cubicBezTo>
                  <a:pt x="1010003" y="1378685"/>
                  <a:pt x="1006905" y="1381783"/>
                  <a:pt x="1006905" y="1384881"/>
                </a:cubicBezTo>
                <a:lnTo>
                  <a:pt x="982119" y="1384881"/>
                </a:lnTo>
                <a:lnTo>
                  <a:pt x="982119" y="1353899"/>
                </a:lnTo>
                <a:lnTo>
                  <a:pt x="1003807" y="1353899"/>
                </a:lnTo>
                <a:close/>
                <a:moveTo>
                  <a:pt x="1313623" y="1369390"/>
                </a:moveTo>
                <a:cubicBezTo>
                  <a:pt x="1313623" y="1378685"/>
                  <a:pt x="1307427" y="1387979"/>
                  <a:pt x="1304329" y="1397274"/>
                </a:cubicBezTo>
                <a:cubicBezTo>
                  <a:pt x="1304329" y="1387979"/>
                  <a:pt x="1304329" y="1375587"/>
                  <a:pt x="1310525" y="1363194"/>
                </a:cubicBezTo>
                <a:cubicBezTo>
                  <a:pt x="1301231" y="1350801"/>
                  <a:pt x="1291936" y="1353899"/>
                  <a:pt x="1282642" y="1356998"/>
                </a:cubicBezTo>
                <a:cubicBezTo>
                  <a:pt x="1288838" y="1353899"/>
                  <a:pt x="1295034" y="1353899"/>
                  <a:pt x="1310525" y="1350801"/>
                </a:cubicBezTo>
                <a:cubicBezTo>
                  <a:pt x="1310525" y="1356998"/>
                  <a:pt x="1313623" y="1363194"/>
                  <a:pt x="1313623" y="1369390"/>
                </a:cubicBezTo>
                <a:close/>
                <a:moveTo>
                  <a:pt x="1059574" y="1350801"/>
                </a:moveTo>
                <a:cubicBezTo>
                  <a:pt x="1053377" y="1363194"/>
                  <a:pt x="1050279" y="1378685"/>
                  <a:pt x="1044083" y="1394176"/>
                </a:cubicBezTo>
                <a:cubicBezTo>
                  <a:pt x="1034788" y="1384881"/>
                  <a:pt x="1022396" y="1387979"/>
                  <a:pt x="1022396" y="1378685"/>
                </a:cubicBezTo>
                <a:cubicBezTo>
                  <a:pt x="1022396" y="1375587"/>
                  <a:pt x="1031690" y="1347703"/>
                  <a:pt x="1034788" y="1347703"/>
                </a:cubicBezTo>
                <a:cubicBezTo>
                  <a:pt x="1034788" y="1347703"/>
                  <a:pt x="1056475" y="1347703"/>
                  <a:pt x="1059574" y="1350801"/>
                </a:cubicBezTo>
                <a:close/>
                <a:moveTo>
                  <a:pt x="362486" y="1347703"/>
                </a:moveTo>
                <a:cubicBezTo>
                  <a:pt x="356289" y="1363194"/>
                  <a:pt x="343897" y="1381783"/>
                  <a:pt x="334602" y="1400372"/>
                </a:cubicBezTo>
                <a:cubicBezTo>
                  <a:pt x="337700" y="1400372"/>
                  <a:pt x="334602" y="1403470"/>
                  <a:pt x="340799" y="1403470"/>
                </a:cubicBezTo>
                <a:cubicBezTo>
                  <a:pt x="350093" y="1403470"/>
                  <a:pt x="350093" y="1397274"/>
                  <a:pt x="353191" y="1397274"/>
                </a:cubicBezTo>
                <a:cubicBezTo>
                  <a:pt x="353191" y="1400372"/>
                  <a:pt x="356289" y="1406568"/>
                  <a:pt x="356289" y="1409666"/>
                </a:cubicBezTo>
                <a:cubicBezTo>
                  <a:pt x="350093" y="1412765"/>
                  <a:pt x="340799" y="1418961"/>
                  <a:pt x="334602" y="1428255"/>
                </a:cubicBezTo>
                <a:cubicBezTo>
                  <a:pt x="331504" y="1418961"/>
                  <a:pt x="328406" y="1406568"/>
                  <a:pt x="328406" y="1397274"/>
                </a:cubicBezTo>
                <a:cubicBezTo>
                  <a:pt x="328406" y="1378685"/>
                  <a:pt x="325308" y="1369390"/>
                  <a:pt x="353191" y="1347703"/>
                </a:cubicBezTo>
                <a:lnTo>
                  <a:pt x="362486" y="1347703"/>
                </a:lnTo>
                <a:close/>
                <a:moveTo>
                  <a:pt x="1533593" y="1366292"/>
                </a:moveTo>
                <a:cubicBezTo>
                  <a:pt x="1533593" y="1375587"/>
                  <a:pt x="1530495" y="1391077"/>
                  <a:pt x="1524299" y="1403470"/>
                </a:cubicBezTo>
                <a:cubicBezTo>
                  <a:pt x="1508808" y="1391077"/>
                  <a:pt x="1499513" y="1372488"/>
                  <a:pt x="1487121" y="1356998"/>
                </a:cubicBezTo>
                <a:cubicBezTo>
                  <a:pt x="1493317" y="1360096"/>
                  <a:pt x="1499513" y="1366292"/>
                  <a:pt x="1508808" y="1369390"/>
                </a:cubicBezTo>
                <a:cubicBezTo>
                  <a:pt x="1511906" y="1363194"/>
                  <a:pt x="1508808" y="1356998"/>
                  <a:pt x="1508808" y="1347703"/>
                </a:cubicBezTo>
                <a:cubicBezTo>
                  <a:pt x="1515004" y="1347703"/>
                  <a:pt x="1521201" y="1347703"/>
                  <a:pt x="1527397" y="1344605"/>
                </a:cubicBezTo>
                <a:cubicBezTo>
                  <a:pt x="1530495" y="1350801"/>
                  <a:pt x="1533593" y="1360096"/>
                  <a:pt x="1533593" y="1366292"/>
                </a:cubicBezTo>
                <a:close/>
                <a:moveTo>
                  <a:pt x="1183500" y="1347703"/>
                </a:moveTo>
                <a:cubicBezTo>
                  <a:pt x="1155617" y="1378685"/>
                  <a:pt x="1130831" y="1418961"/>
                  <a:pt x="1093653" y="1443746"/>
                </a:cubicBezTo>
                <a:cubicBezTo>
                  <a:pt x="1090555" y="1409666"/>
                  <a:pt x="1127733" y="1344605"/>
                  <a:pt x="1168009" y="1344605"/>
                </a:cubicBezTo>
                <a:cubicBezTo>
                  <a:pt x="1177304" y="1344605"/>
                  <a:pt x="1180402" y="1347703"/>
                  <a:pt x="1183500" y="1347703"/>
                </a:cubicBezTo>
                <a:close/>
                <a:moveTo>
                  <a:pt x="418253" y="1360096"/>
                </a:moveTo>
                <a:lnTo>
                  <a:pt x="418253" y="1369390"/>
                </a:lnTo>
                <a:cubicBezTo>
                  <a:pt x="405860" y="1378685"/>
                  <a:pt x="390369" y="1384881"/>
                  <a:pt x="374878" y="1394176"/>
                </a:cubicBezTo>
                <a:cubicBezTo>
                  <a:pt x="374878" y="1391077"/>
                  <a:pt x="371780" y="1391077"/>
                  <a:pt x="371780" y="1381783"/>
                </a:cubicBezTo>
                <a:cubicBezTo>
                  <a:pt x="371780" y="1375587"/>
                  <a:pt x="381075" y="1353899"/>
                  <a:pt x="384173" y="1341507"/>
                </a:cubicBezTo>
                <a:cubicBezTo>
                  <a:pt x="393467" y="1344605"/>
                  <a:pt x="396566" y="1360096"/>
                  <a:pt x="418253" y="1360096"/>
                </a:cubicBezTo>
                <a:close/>
                <a:moveTo>
                  <a:pt x="1118439" y="1332212"/>
                </a:moveTo>
                <a:lnTo>
                  <a:pt x="1118439" y="1338409"/>
                </a:lnTo>
                <a:cubicBezTo>
                  <a:pt x="1106046" y="1366292"/>
                  <a:pt x="1090555" y="1391077"/>
                  <a:pt x="1078163" y="1415863"/>
                </a:cubicBezTo>
                <a:cubicBezTo>
                  <a:pt x="1075064" y="1412765"/>
                  <a:pt x="1071966" y="1412765"/>
                  <a:pt x="1065770" y="1412765"/>
                </a:cubicBezTo>
                <a:lnTo>
                  <a:pt x="1065770" y="1387979"/>
                </a:lnTo>
                <a:cubicBezTo>
                  <a:pt x="1071966" y="1372488"/>
                  <a:pt x="1071966" y="1341507"/>
                  <a:pt x="1102948" y="1332212"/>
                </a:cubicBezTo>
                <a:lnTo>
                  <a:pt x="1118439" y="1332212"/>
                </a:lnTo>
                <a:close/>
                <a:moveTo>
                  <a:pt x="1861999" y="1341507"/>
                </a:moveTo>
                <a:cubicBezTo>
                  <a:pt x="1861999" y="1381783"/>
                  <a:pt x="1824821" y="1415863"/>
                  <a:pt x="1818625" y="1468532"/>
                </a:cubicBezTo>
                <a:cubicBezTo>
                  <a:pt x="1815527" y="1465433"/>
                  <a:pt x="1818625" y="1465433"/>
                  <a:pt x="1809330" y="1465433"/>
                </a:cubicBezTo>
                <a:cubicBezTo>
                  <a:pt x="1803134" y="1465433"/>
                  <a:pt x="1775250" y="1490219"/>
                  <a:pt x="1759760" y="1496415"/>
                </a:cubicBezTo>
                <a:lnTo>
                  <a:pt x="1759760" y="1449943"/>
                </a:lnTo>
                <a:cubicBezTo>
                  <a:pt x="1756661" y="1409666"/>
                  <a:pt x="1812428" y="1335310"/>
                  <a:pt x="1858901" y="1326016"/>
                </a:cubicBezTo>
                <a:cubicBezTo>
                  <a:pt x="1858901" y="1329114"/>
                  <a:pt x="1861999" y="1332212"/>
                  <a:pt x="1861999" y="1341507"/>
                </a:cubicBezTo>
                <a:close/>
                <a:moveTo>
                  <a:pt x="963530" y="1363194"/>
                </a:moveTo>
                <a:lnTo>
                  <a:pt x="963530" y="1387979"/>
                </a:lnTo>
                <a:cubicBezTo>
                  <a:pt x="957334" y="1387979"/>
                  <a:pt x="948040" y="1387979"/>
                  <a:pt x="938745" y="1391077"/>
                </a:cubicBezTo>
                <a:cubicBezTo>
                  <a:pt x="932549" y="1375587"/>
                  <a:pt x="923254" y="1347703"/>
                  <a:pt x="923254" y="1341507"/>
                </a:cubicBezTo>
                <a:lnTo>
                  <a:pt x="923254" y="1326016"/>
                </a:lnTo>
                <a:cubicBezTo>
                  <a:pt x="926352" y="1326016"/>
                  <a:pt x="963530" y="1347703"/>
                  <a:pt x="963530" y="1363194"/>
                </a:cubicBezTo>
                <a:close/>
                <a:moveTo>
                  <a:pt x="1762858" y="1369390"/>
                </a:moveTo>
                <a:cubicBezTo>
                  <a:pt x="1762858" y="1356998"/>
                  <a:pt x="1769054" y="1329114"/>
                  <a:pt x="1793839" y="1322918"/>
                </a:cubicBezTo>
                <a:cubicBezTo>
                  <a:pt x="1790741" y="1335310"/>
                  <a:pt x="1772152" y="1353899"/>
                  <a:pt x="1762858" y="1369390"/>
                </a:cubicBezTo>
                <a:close/>
                <a:moveTo>
                  <a:pt x="1638931" y="1366292"/>
                </a:moveTo>
                <a:lnTo>
                  <a:pt x="1638931" y="1397274"/>
                </a:lnTo>
                <a:lnTo>
                  <a:pt x="1629637" y="1397274"/>
                </a:lnTo>
                <a:cubicBezTo>
                  <a:pt x="1623440" y="1394176"/>
                  <a:pt x="1617244" y="1384881"/>
                  <a:pt x="1611048" y="1375587"/>
                </a:cubicBezTo>
                <a:cubicBezTo>
                  <a:pt x="1617244" y="1375587"/>
                  <a:pt x="1626538" y="1378685"/>
                  <a:pt x="1632735" y="1375587"/>
                </a:cubicBezTo>
                <a:cubicBezTo>
                  <a:pt x="1626538" y="1360096"/>
                  <a:pt x="1614146" y="1341507"/>
                  <a:pt x="1604851" y="1322918"/>
                </a:cubicBezTo>
                <a:cubicBezTo>
                  <a:pt x="1617244" y="1326016"/>
                  <a:pt x="1638931" y="1353899"/>
                  <a:pt x="1638931" y="1366292"/>
                </a:cubicBezTo>
                <a:close/>
                <a:moveTo>
                  <a:pt x="715677" y="1341507"/>
                </a:moveTo>
                <a:cubicBezTo>
                  <a:pt x="749757" y="1356998"/>
                  <a:pt x="805524" y="1394176"/>
                  <a:pt x="836505" y="1434452"/>
                </a:cubicBezTo>
                <a:cubicBezTo>
                  <a:pt x="827211" y="1440648"/>
                  <a:pt x="811720" y="1453041"/>
                  <a:pt x="793131" y="1462335"/>
                </a:cubicBezTo>
                <a:cubicBezTo>
                  <a:pt x="793131" y="1459237"/>
                  <a:pt x="790033" y="1459237"/>
                  <a:pt x="790033" y="1449943"/>
                </a:cubicBezTo>
                <a:cubicBezTo>
                  <a:pt x="790033" y="1443746"/>
                  <a:pt x="799327" y="1425157"/>
                  <a:pt x="799327" y="1418961"/>
                </a:cubicBezTo>
                <a:cubicBezTo>
                  <a:pt x="799327" y="1397274"/>
                  <a:pt x="783837" y="1384881"/>
                  <a:pt x="765248" y="1384881"/>
                </a:cubicBezTo>
                <a:cubicBezTo>
                  <a:pt x="759051" y="1384881"/>
                  <a:pt x="740462" y="1397274"/>
                  <a:pt x="734266" y="1397274"/>
                </a:cubicBezTo>
                <a:cubicBezTo>
                  <a:pt x="724971" y="1397274"/>
                  <a:pt x="697088" y="1372488"/>
                  <a:pt x="678499" y="1363194"/>
                </a:cubicBezTo>
                <a:cubicBezTo>
                  <a:pt x="669204" y="1369390"/>
                  <a:pt x="669204" y="1372488"/>
                  <a:pt x="669204" y="1378685"/>
                </a:cubicBezTo>
                <a:cubicBezTo>
                  <a:pt x="669204" y="1394176"/>
                  <a:pt x="678499" y="1391077"/>
                  <a:pt x="697088" y="1397274"/>
                </a:cubicBezTo>
                <a:lnTo>
                  <a:pt x="678499" y="1397274"/>
                </a:lnTo>
                <a:cubicBezTo>
                  <a:pt x="675401" y="1400372"/>
                  <a:pt x="675401" y="1397274"/>
                  <a:pt x="675401" y="1403470"/>
                </a:cubicBezTo>
                <a:cubicBezTo>
                  <a:pt x="675401" y="1431354"/>
                  <a:pt x="721873" y="1422059"/>
                  <a:pt x="724971" y="1422059"/>
                </a:cubicBezTo>
                <a:cubicBezTo>
                  <a:pt x="706382" y="1428255"/>
                  <a:pt x="697088" y="1428255"/>
                  <a:pt x="697088" y="1446844"/>
                </a:cubicBezTo>
                <a:cubicBezTo>
                  <a:pt x="697088" y="1487121"/>
                  <a:pt x="777640" y="1502611"/>
                  <a:pt x="790033" y="1499513"/>
                </a:cubicBezTo>
                <a:cubicBezTo>
                  <a:pt x="783837" y="1502611"/>
                  <a:pt x="774542" y="1502611"/>
                  <a:pt x="765248" y="1502611"/>
                </a:cubicBezTo>
                <a:cubicBezTo>
                  <a:pt x="746659" y="1502611"/>
                  <a:pt x="721873" y="1496415"/>
                  <a:pt x="703284" y="1471630"/>
                </a:cubicBezTo>
                <a:cubicBezTo>
                  <a:pt x="697088" y="1462335"/>
                  <a:pt x="697088" y="1446844"/>
                  <a:pt x="690892" y="1437550"/>
                </a:cubicBezTo>
                <a:cubicBezTo>
                  <a:pt x="684695" y="1422059"/>
                  <a:pt x="663008" y="1400372"/>
                  <a:pt x="663008" y="1384881"/>
                </a:cubicBezTo>
                <a:cubicBezTo>
                  <a:pt x="663008" y="1375587"/>
                  <a:pt x="672303" y="1360096"/>
                  <a:pt x="672303" y="1353899"/>
                </a:cubicBezTo>
                <a:cubicBezTo>
                  <a:pt x="672303" y="1341507"/>
                  <a:pt x="647517" y="1341507"/>
                  <a:pt x="647517" y="1341507"/>
                </a:cubicBezTo>
                <a:cubicBezTo>
                  <a:pt x="650615" y="1335310"/>
                  <a:pt x="653714" y="1322918"/>
                  <a:pt x="663008" y="1322918"/>
                </a:cubicBezTo>
                <a:cubicBezTo>
                  <a:pt x="669204" y="1322918"/>
                  <a:pt x="697088" y="1332212"/>
                  <a:pt x="715677" y="1341507"/>
                </a:cubicBezTo>
                <a:close/>
                <a:moveTo>
                  <a:pt x="768346" y="1322918"/>
                </a:moveTo>
                <a:cubicBezTo>
                  <a:pt x="768346" y="1316721"/>
                  <a:pt x="771444" y="1319820"/>
                  <a:pt x="774542" y="1319820"/>
                </a:cubicBezTo>
                <a:cubicBezTo>
                  <a:pt x="774542" y="1322918"/>
                  <a:pt x="768346" y="1316721"/>
                  <a:pt x="768346" y="1322918"/>
                </a:cubicBezTo>
                <a:close/>
                <a:moveTo>
                  <a:pt x="1595557" y="1369390"/>
                </a:moveTo>
                <a:cubicBezTo>
                  <a:pt x="1583164" y="1360096"/>
                  <a:pt x="1555281" y="1356998"/>
                  <a:pt x="1549084" y="1341507"/>
                </a:cubicBezTo>
                <a:lnTo>
                  <a:pt x="1552182" y="1329114"/>
                </a:lnTo>
                <a:cubicBezTo>
                  <a:pt x="1555281" y="1332212"/>
                  <a:pt x="1558379" y="1335310"/>
                  <a:pt x="1570771" y="1341507"/>
                </a:cubicBezTo>
                <a:cubicBezTo>
                  <a:pt x="1573870" y="1335310"/>
                  <a:pt x="1573870" y="1326016"/>
                  <a:pt x="1573870" y="1313623"/>
                </a:cubicBezTo>
                <a:cubicBezTo>
                  <a:pt x="1601753" y="1329114"/>
                  <a:pt x="1580066" y="1319820"/>
                  <a:pt x="1595557" y="1350801"/>
                </a:cubicBezTo>
                <a:lnTo>
                  <a:pt x="1595557" y="1369390"/>
                </a:lnTo>
                <a:close/>
                <a:moveTo>
                  <a:pt x="882978" y="1425157"/>
                </a:moveTo>
                <a:lnTo>
                  <a:pt x="882978" y="1449943"/>
                </a:lnTo>
                <a:cubicBezTo>
                  <a:pt x="867487" y="1440648"/>
                  <a:pt x="845800" y="1425157"/>
                  <a:pt x="833407" y="1409666"/>
                </a:cubicBezTo>
                <a:cubicBezTo>
                  <a:pt x="814818" y="1387979"/>
                  <a:pt x="786935" y="1344605"/>
                  <a:pt x="786935" y="1338409"/>
                </a:cubicBezTo>
                <a:cubicBezTo>
                  <a:pt x="786935" y="1329114"/>
                  <a:pt x="802426" y="1319820"/>
                  <a:pt x="805524" y="1307427"/>
                </a:cubicBezTo>
                <a:cubicBezTo>
                  <a:pt x="808622" y="1313623"/>
                  <a:pt x="882978" y="1397274"/>
                  <a:pt x="882978" y="1425157"/>
                </a:cubicBezTo>
                <a:close/>
                <a:moveTo>
                  <a:pt x="511198" y="1332212"/>
                </a:moveTo>
                <a:cubicBezTo>
                  <a:pt x="505001" y="1329114"/>
                  <a:pt x="486412" y="1326016"/>
                  <a:pt x="486412" y="1316721"/>
                </a:cubicBezTo>
                <a:lnTo>
                  <a:pt x="486412" y="1307427"/>
                </a:lnTo>
                <a:lnTo>
                  <a:pt x="511198" y="1332212"/>
                </a:lnTo>
                <a:close/>
                <a:moveTo>
                  <a:pt x="1242366" y="1332212"/>
                </a:moveTo>
                <a:cubicBezTo>
                  <a:pt x="1316722" y="1335310"/>
                  <a:pt x="1322918" y="1329114"/>
                  <a:pt x="1329114" y="1329114"/>
                </a:cubicBezTo>
                <a:cubicBezTo>
                  <a:pt x="1316722" y="1332212"/>
                  <a:pt x="1282642" y="1341507"/>
                  <a:pt x="1276445" y="1341507"/>
                </a:cubicBezTo>
                <a:cubicBezTo>
                  <a:pt x="1267151" y="1341507"/>
                  <a:pt x="1264053" y="1335310"/>
                  <a:pt x="1257856" y="1335310"/>
                </a:cubicBezTo>
                <a:cubicBezTo>
                  <a:pt x="1248562" y="1335310"/>
                  <a:pt x="1245464" y="1344605"/>
                  <a:pt x="1239267" y="1344605"/>
                </a:cubicBezTo>
                <a:cubicBezTo>
                  <a:pt x="1229973" y="1344605"/>
                  <a:pt x="1233071" y="1335310"/>
                  <a:pt x="1226875" y="1335310"/>
                </a:cubicBezTo>
                <a:cubicBezTo>
                  <a:pt x="1217580" y="1335310"/>
                  <a:pt x="1226875" y="1341507"/>
                  <a:pt x="1220678" y="1341507"/>
                </a:cubicBezTo>
                <a:cubicBezTo>
                  <a:pt x="1217580" y="1341507"/>
                  <a:pt x="1217580" y="1332212"/>
                  <a:pt x="1198991" y="1335310"/>
                </a:cubicBezTo>
                <a:cubicBezTo>
                  <a:pt x="1195893" y="1335310"/>
                  <a:pt x="1195893" y="1332212"/>
                  <a:pt x="1192795" y="1329114"/>
                </a:cubicBezTo>
                <a:cubicBezTo>
                  <a:pt x="1186598" y="1332212"/>
                  <a:pt x="1186598" y="1338409"/>
                  <a:pt x="1177304" y="1338409"/>
                </a:cubicBezTo>
                <a:cubicBezTo>
                  <a:pt x="1171108" y="1338409"/>
                  <a:pt x="1164911" y="1326016"/>
                  <a:pt x="1158715" y="1326016"/>
                </a:cubicBezTo>
                <a:cubicBezTo>
                  <a:pt x="1149420" y="1322918"/>
                  <a:pt x="1124635" y="1326016"/>
                  <a:pt x="1118439" y="1310525"/>
                </a:cubicBezTo>
                <a:lnTo>
                  <a:pt x="1099850" y="1310525"/>
                </a:lnTo>
                <a:cubicBezTo>
                  <a:pt x="1096752" y="1316721"/>
                  <a:pt x="1093653" y="1326016"/>
                  <a:pt x="1087457" y="1332212"/>
                </a:cubicBezTo>
                <a:lnTo>
                  <a:pt x="1071966" y="1329114"/>
                </a:lnTo>
                <a:cubicBezTo>
                  <a:pt x="1078163" y="1329114"/>
                  <a:pt x="1084359" y="1326016"/>
                  <a:pt x="1090555" y="1322918"/>
                </a:cubicBezTo>
                <a:cubicBezTo>
                  <a:pt x="1090555" y="1322918"/>
                  <a:pt x="1087457" y="1319820"/>
                  <a:pt x="1084359" y="1319820"/>
                </a:cubicBezTo>
                <a:cubicBezTo>
                  <a:pt x="1087457" y="1313623"/>
                  <a:pt x="1093653" y="1304329"/>
                  <a:pt x="1099850" y="1304329"/>
                </a:cubicBezTo>
                <a:cubicBezTo>
                  <a:pt x="1109144" y="1304329"/>
                  <a:pt x="1192795" y="1329114"/>
                  <a:pt x="1242366" y="1332212"/>
                </a:cubicBezTo>
                <a:close/>
                <a:moveTo>
                  <a:pt x="1350801" y="1332212"/>
                </a:moveTo>
                <a:cubicBezTo>
                  <a:pt x="1350801" y="1332212"/>
                  <a:pt x="1344605" y="1329114"/>
                  <a:pt x="1341507" y="1326016"/>
                </a:cubicBezTo>
                <a:cubicBezTo>
                  <a:pt x="1360096" y="1319820"/>
                  <a:pt x="1378685" y="1313623"/>
                  <a:pt x="1397274" y="1301231"/>
                </a:cubicBezTo>
                <a:cubicBezTo>
                  <a:pt x="1403470" y="1326016"/>
                  <a:pt x="1360096" y="1307427"/>
                  <a:pt x="1350801" y="1332212"/>
                </a:cubicBezTo>
                <a:close/>
                <a:moveTo>
                  <a:pt x="1459237" y="1316721"/>
                </a:moveTo>
                <a:cubicBezTo>
                  <a:pt x="1465434" y="1307427"/>
                  <a:pt x="1474728" y="1298132"/>
                  <a:pt x="1484023" y="1291936"/>
                </a:cubicBezTo>
                <a:cubicBezTo>
                  <a:pt x="1480924" y="1304329"/>
                  <a:pt x="1471630" y="1310525"/>
                  <a:pt x="1459237" y="1316721"/>
                </a:cubicBezTo>
                <a:close/>
                <a:moveTo>
                  <a:pt x="641321" y="1295034"/>
                </a:moveTo>
                <a:cubicBezTo>
                  <a:pt x="635125" y="1301231"/>
                  <a:pt x="628928" y="1310525"/>
                  <a:pt x="625830" y="1316721"/>
                </a:cubicBezTo>
                <a:cubicBezTo>
                  <a:pt x="625830" y="1316721"/>
                  <a:pt x="622732" y="1316721"/>
                  <a:pt x="622732" y="1310525"/>
                </a:cubicBezTo>
                <a:cubicBezTo>
                  <a:pt x="622732" y="1301231"/>
                  <a:pt x="628928" y="1295034"/>
                  <a:pt x="635125" y="1291936"/>
                </a:cubicBezTo>
                <a:cubicBezTo>
                  <a:pt x="635125" y="1291936"/>
                  <a:pt x="638223" y="1291936"/>
                  <a:pt x="641321" y="1295034"/>
                </a:cubicBezTo>
                <a:close/>
                <a:moveTo>
                  <a:pt x="446136" y="1319820"/>
                </a:moveTo>
                <a:cubicBezTo>
                  <a:pt x="443038" y="1319820"/>
                  <a:pt x="439940" y="1316721"/>
                  <a:pt x="436842" y="1313623"/>
                </a:cubicBezTo>
                <a:lnTo>
                  <a:pt x="436842" y="1291936"/>
                </a:lnTo>
                <a:cubicBezTo>
                  <a:pt x="443038" y="1298132"/>
                  <a:pt x="443038" y="1307427"/>
                  <a:pt x="446136" y="1319820"/>
                </a:cubicBezTo>
                <a:close/>
                <a:moveTo>
                  <a:pt x="325308" y="1310525"/>
                </a:moveTo>
                <a:cubicBezTo>
                  <a:pt x="328406" y="1316721"/>
                  <a:pt x="334602" y="1316721"/>
                  <a:pt x="356289" y="1313623"/>
                </a:cubicBezTo>
                <a:cubicBezTo>
                  <a:pt x="346995" y="1329114"/>
                  <a:pt x="328406" y="1344605"/>
                  <a:pt x="312915" y="1356998"/>
                </a:cubicBezTo>
                <a:cubicBezTo>
                  <a:pt x="312915" y="1350801"/>
                  <a:pt x="309817" y="1341507"/>
                  <a:pt x="309817" y="1335310"/>
                </a:cubicBezTo>
                <a:cubicBezTo>
                  <a:pt x="309817" y="1329114"/>
                  <a:pt x="312915" y="1298132"/>
                  <a:pt x="331504" y="1291936"/>
                </a:cubicBezTo>
                <a:cubicBezTo>
                  <a:pt x="331504" y="1301231"/>
                  <a:pt x="325308" y="1307427"/>
                  <a:pt x="325308" y="1310525"/>
                </a:cubicBezTo>
                <a:close/>
                <a:moveTo>
                  <a:pt x="294326" y="1366292"/>
                </a:moveTo>
                <a:cubicBezTo>
                  <a:pt x="281933" y="1372488"/>
                  <a:pt x="266442" y="1384881"/>
                  <a:pt x="257148" y="1384881"/>
                </a:cubicBezTo>
                <a:cubicBezTo>
                  <a:pt x="244755" y="1384881"/>
                  <a:pt x="241657" y="1360096"/>
                  <a:pt x="241657" y="1356998"/>
                </a:cubicBezTo>
                <a:cubicBezTo>
                  <a:pt x="241657" y="1332212"/>
                  <a:pt x="269541" y="1298132"/>
                  <a:pt x="294326" y="1291936"/>
                </a:cubicBezTo>
                <a:lnTo>
                  <a:pt x="294326" y="1366292"/>
                </a:lnTo>
                <a:close/>
                <a:moveTo>
                  <a:pt x="1412765" y="1298132"/>
                </a:moveTo>
                <a:cubicBezTo>
                  <a:pt x="1409667" y="1298132"/>
                  <a:pt x="1406568" y="1295034"/>
                  <a:pt x="1403470" y="1295034"/>
                </a:cubicBezTo>
                <a:lnTo>
                  <a:pt x="1409667" y="1288838"/>
                </a:lnTo>
                <a:cubicBezTo>
                  <a:pt x="1409667" y="1295034"/>
                  <a:pt x="1412765" y="1295034"/>
                  <a:pt x="1412765" y="1298132"/>
                </a:cubicBezTo>
                <a:close/>
                <a:moveTo>
                  <a:pt x="910861" y="1276445"/>
                </a:moveTo>
                <a:cubicBezTo>
                  <a:pt x="948040" y="1335310"/>
                  <a:pt x="991414" y="1329114"/>
                  <a:pt x="1040985" y="1329114"/>
                </a:cubicBezTo>
                <a:lnTo>
                  <a:pt x="1059574" y="1329114"/>
                </a:lnTo>
                <a:lnTo>
                  <a:pt x="1059574" y="1338409"/>
                </a:lnTo>
                <a:lnTo>
                  <a:pt x="957334" y="1338409"/>
                </a:lnTo>
                <a:cubicBezTo>
                  <a:pt x="957334" y="1335310"/>
                  <a:pt x="960432" y="1329114"/>
                  <a:pt x="957334" y="1322918"/>
                </a:cubicBezTo>
                <a:cubicBezTo>
                  <a:pt x="954236" y="1326016"/>
                  <a:pt x="948040" y="1326016"/>
                  <a:pt x="941843" y="1329114"/>
                </a:cubicBezTo>
                <a:cubicBezTo>
                  <a:pt x="938745" y="1304329"/>
                  <a:pt x="917058" y="1295034"/>
                  <a:pt x="907763" y="1276445"/>
                </a:cubicBezTo>
                <a:lnTo>
                  <a:pt x="910861" y="1276445"/>
                </a:lnTo>
                <a:close/>
                <a:moveTo>
                  <a:pt x="1530495" y="1298132"/>
                </a:moveTo>
                <a:lnTo>
                  <a:pt x="1521201" y="1298132"/>
                </a:lnTo>
                <a:cubicBezTo>
                  <a:pt x="1524299" y="1288838"/>
                  <a:pt x="1527397" y="1279543"/>
                  <a:pt x="1533593" y="1273347"/>
                </a:cubicBezTo>
                <a:cubicBezTo>
                  <a:pt x="1533593" y="1291936"/>
                  <a:pt x="1530495" y="1295034"/>
                  <a:pt x="1530495" y="1298132"/>
                </a:cubicBezTo>
                <a:close/>
                <a:moveTo>
                  <a:pt x="1431354" y="1285740"/>
                </a:moveTo>
                <a:lnTo>
                  <a:pt x="1412765" y="1285740"/>
                </a:lnTo>
                <a:cubicBezTo>
                  <a:pt x="1415863" y="1282641"/>
                  <a:pt x="1422059" y="1276445"/>
                  <a:pt x="1425157" y="1270249"/>
                </a:cubicBezTo>
                <a:cubicBezTo>
                  <a:pt x="1428256" y="1273347"/>
                  <a:pt x="1431354" y="1279543"/>
                  <a:pt x="1431354" y="1285740"/>
                </a:cubicBezTo>
                <a:close/>
                <a:moveTo>
                  <a:pt x="768346" y="1335310"/>
                </a:moveTo>
                <a:cubicBezTo>
                  <a:pt x="752855" y="1335310"/>
                  <a:pt x="734266" y="1335310"/>
                  <a:pt x="718775" y="1338409"/>
                </a:cubicBezTo>
                <a:cubicBezTo>
                  <a:pt x="715677" y="1335310"/>
                  <a:pt x="712579" y="1329114"/>
                  <a:pt x="709481" y="1322918"/>
                </a:cubicBezTo>
                <a:cubicBezTo>
                  <a:pt x="706382" y="1326016"/>
                  <a:pt x="703284" y="1329114"/>
                  <a:pt x="703284" y="1332212"/>
                </a:cubicBezTo>
                <a:cubicBezTo>
                  <a:pt x="700186" y="1332212"/>
                  <a:pt x="697088" y="1326016"/>
                  <a:pt x="700186" y="1322918"/>
                </a:cubicBezTo>
                <a:cubicBezTo>
                  <a:pt x="693990" y="1319820"/>
                  <a:pt x="681597" y="1319820"/>
                  <a:pt x="678499" y="1313623"/>
                </a:cubicBezTo>
                <a:cubicBezTo>
                  <a:pt x="672303" y="1310525"/>
                  <a:pt x="669204" y="1301231"/>
                  <a:pt x="666106" y="1295034"/>
                </a:cubicBezTo>
                <a:cubicBezTo>
                  <a:pt x="659910" y="1285740"/>
                  <a:pt x="644419" y="1288838"/>
                  <a:pt x="644419" y="1270249"/>
                </a:cubicBezTo>
                <a:cubicBezTo>
                  <a:pt x="678499" y="1304329"/>
                  <a:pt x="731168" y="1341507"/>
                  <a:pt x="768346" y="1335310"/>
                </a:cubicBezTo>
                <a:close/>
                <a:moveTo>
                  <a:pt x="185890" y="1332212"/>
                </a:moveTo>
                <a:cubicBezTo>
                  <a:pt x="154908" y="1329114"/>
                  <a:pt x="142516" y="1329114"/>
                  <a:pt x="130123" y="1326016"/>
                </a:cubicBezTo>
                <a:cubicBezTo>
                  <a:pt x="139418" y="1310525"/>
                  <a:pt x="136319" y="1279543"/>
                  <a:pt x="164203" y="1270249"/>
                </a:cubicBezTo>
                <a:cubicBezTo>
                  <a:pt x="170399" y="1288838"/>
                  <a:pt x="179694" y="1310525"/>
                  <a:pt x="185890" y="1332212"/>
                </a:cubicBezTo>
                <a:close/>
                <a:moveTo>
                  <a:pt x="1719483" y="1335310"/>
                </a:moveTo>
                <a:cubicBezTo>
                  <a:pt x="1719483" y="1344605"/>
                  <a:pt x="1716385" y="1353899"/>
                  <a:pt x="1716385" y="1363194"/>
                </a:cubicBezTo>
                <a:cubicBezTo>
                  <a:pt x="1660618" y="1329114"/>
                  <a:pt x="1673011" y="1350801"/>
                  <a:pt x="1673011" y="1310525"/>
                </a:cubicBezTo>
                <a:cubicBezTo>
                  <a:pt x="1673011" y="1301231"/>
                  <a:pt x="1669913" y="1282641"/>
                  <a:pt x="1666815" y="1267151"/>
                </a:cubicBezTo>
                <a:cubicBezTo>
                  <a:pt x="1703993" y="1279543"/>
                  <a:pt x="1719483" y="1310525"/>
                  <a:pt x="1719483" y="1335310"/>
                </a:cubicBezTo>
                <a:close/>
                <a:moveTo>
                  <a:pt x="1654422" y="1304329"/>
                </a:moveTo>
                <a:cubicBezTo>
                  <a:pt x="1654422" y="1313623"/>
                  <a:pt x="1651324" y="1322918"/>
                  <a:pt x="1651324" y="1329114"/>
                </a:cubicBezTo>
                <a:cubicBezTo>
                  <a:pt x="1635833" y="1319820"/>
                  <a:pt x="1620342" y="1307427"/>
                  <a:pt x="1607949" y="1291936"/>
                </a:cubicBezTo>
                <a:cubicBezTo>
                  <a:pt x="1614146" y="1288838"/>
                  <a:pt x="1623440" y="1288838"/>
                  <a:pt x="1632735" y="1291936"/>
                </a:cubicBezTo>
                <a:cubicBezTo>
                  <a:pt x="1635833" y="1282641"/>
                  <a:pt x="1632735" y="1273347"/>
                  <a:pt x="1632735" y="1264052"/>
                </a:cubicBezTo>
                <a:cubicBezTo>
                  <a:pt x="1638931" y="1267151"/>
                  <a:pt x="1654422" y="1291936"/>
                  <a:pt x="1654422" y="1304329"/>
                </a:cubicBezTo>
                <a:close/>
                <a:moveTo>
                  <a:pt x="1759760" y="1288838"/>
                </a:moveTo>
                <a:cubicBezTo>
                  <a:pt x="1759760" y="1295034"/>
                  <a:pt x="1756661" y="1307427"/>
                  <a:pt x="1753563" y="1316721"/>
                </a:cubicBezTo>
                <a:cubicBezTo>
                  <a:pt x="1747367" y="1298132"/>
                  <a:pt x="1747367" y="1276445"/>
                  <a:pt x="1744269" y="1254758"/>
                </a:cubicBezTo>
                <a:cubicBezTo>
                  <a:pt x="1750465" y="1260954"/>
                  <a:pt x="1759760" y="1276445"/>
                  <a:pt x="1759760" y="1288838"/>
                </a:cubicBezTo>
                <a:close/>
                <a:moveTo>
                  <a:pt x="278835" y="1260954"/>
                </a:moveTo>
                <a:cubicBezTo>
                  <a:pt x="285031" y="1260954"/>
                  <a:pt x="291228" y="1257856"/>
                  <a:pt x="303621" y="1254758"/>
                </a:cubicBezTo>
                <a:lnTo>
                  <a:pt x="309817" y="1260954"/>
                </a:lnTo>
                <a:cubicBezTo>
                  <a:pt x="288130" y="1276445"/>
                  <a:pt x="266442" y="1285740"/>
                  <a:pt x="244755" y="1304329"/>
                </a:cubicBezTo>
                <a:cubicBezTo>
                  <a:pt x="244755" y="1288838"/>
                  <a:pt x="260246" y="1264052"/>
                  <a:pt x="266442" y="1254758"/>
                </a:cubicBezTo>
                <a:cubicBezTo>
                  <a:pt x="269541" y="1254758"/>
                  <a:pt x="269541" y="1260954"/>
                  <a:pt x="278835" y="1260954"/>
                </a:cubicBezTo>
                <a:close/>
                <a:moveTo>
                  <a:pt x="1443746" y="1264052"/>
                </a:moveTo>
                <a:cubicBezTo>
                  <a:pt x="1440648" y="1264052"/>
                  <a:pt x="1434452" y="1267151"/>
                  <a:pt x="1428256" y="1267151"/>
                </a:cubicBezTo>
                <a:cubicBezTo>
                  <a:pt x="1431354" y="1260954"/>
                  <a:pt x="1437550" y="1251660"/>
                  <a:pt x="1443746" y="1245463"/>
                </a:cubicBezTo>
                <a:lnTo>
                  <a:pt x="1443746" y="1264052"/>
                </a:lnTo>
                <a:close/>
                <a:moveTo>
                  <a:pt x="1846508" y="1285740"/>
                </a:moveTo>
                <a:lnTo>
                  <a:pt x="1846508" y="1295034"/>
                </a:lnTo>
                <a:cubicBezTo>
                  <a:pt x="1843410" y="1295034"/>
                  <a:pt x="1837214" y="1298132"/>
                  <a:pt x="1796938" y="1298132"/>
                </a:cubicBezTo>
                <a:cubicBezTo>
                  <a:pt x="1803134" y="1279543"/>
                  <a:pt x="1809330" y="1260954"/>
                  <a:pt x="1812428" y="1242365"/>
                </a:cubicBezTo>
                <a:cubicBezTo>
                  <a:pt x="1827919" y="1242365"/>
                  <a:pt x="1843410" y="1273347"/>
                  <a:pt x="1846508" y="1285740"/>
                </a:cubicBezTo>
                <a:close/>
                <a:moveTo>
                  <a:pt x="1682305" y="1236169"/>
                </a:moveTo>
                <a:cubicBezTo>
                  <a:pt x="1691600" y="1236169"/>
                  <a:pt x="1691600" y="1233071"/>
                  <a:pt x="1691600" y="1229973"/>
                </a:cubicBezTo>
                <a:cubicBezTo>
                  <a:pt x="1703993" y="1239267"/>
                  <a:pt x="1713287" y="1257856"/>
                  <a:pt x="1716385" y="1273347"/>
                </a:cubicBezTo>
                <a:cubicBezTo>
                  <a:pt x="1697796" y="1264052"/>
                  <a:pt x="1669913" y="1245463"/>
                  <a:pt x="1657520" y="1242365"/>
                </a:cubicBezTo>
                <a:cubicBezTo>
                  <a:pt x="1657520" y="1239267"/>
                  <a:pt x="1660618" y="1233071"/>
                  <a:pt x="1660618" y="1226874"/>
                </a:cubicBezTo>
                <a:cubicBezTo>
                  <a:pt x="1666815" y="1229973"/>
                  <a:pt x="1676109" y="1236169"/>
                  <a:pt x="1682305" y="1236169"/>
                </a:cubicBezTo>
                <a:close/>
                <a:moveTo>
                  <a:pt x="1453041" y="1229973"/>
                </a:moveTo>
                <a:cubicBezTo>
                  <a:pt x="1459237" y="1220678"/>
                  <a:pt x="1465434" y="1208285"/>
                  <a:pt x="1471630" y="1198991"/>
                </a:cubicBezTo>
                <a:cubicBezTo>
                  <a:pt x="1468532" y="1208285"/>
                  <a:pt x="1462335" y="1220678"/>
                  <a:pt x="1453041" y="1229973"/>
                </a:cubicBezTo>
                <a:close/>
                <a:moveTo>
                  <a:pt x="545278" y="1360096"/>
                </a:moveTo>
                <a:cubicBezTo>
                  <a:pt x="535983" y="1360096"/>
                  <a:pt x="526689" y="1363194"/>
                  <a:pt x="517394" y="1363194"/>
                </a:cubicBezTo>
                <a:cubicBezTo>
                  <a:pt x="430645" y="1363194"/>
                  <a:pt x="331504" y="1310525"/>
                  <a:pt x="294326" y="1198991"/>
                </a:cubicBezTo>
                <a:cubicBezTo>
                  <a:pt x="340799" y="1307427"/>
                  <a:pt x="464725" y="1356998"/>
                  <a:pt x="545278" y="1360096"/>
                </a:cubicBezTo>
                <a:close/>
                <a:moveTo>
                  <a:pt x="638223" y="1245463"/>
                </a:moveTo>
                <a:lnTo>
                  <a:pt x="638223" y="1267151"/>
                </a:lnTo>
                <a:cubicBezTo>
                  <a:pt x="616536" y="1254758"/>
                  <a:pt x="619634" y="1226874"/>
                  <a:pt x="610339" y="1208285"/>
                </a:cubicBezTo>
                <a:lnTo>
                  <a:pt x="601045" y="1208285"/>
                </a:lnTo>
                <a:lnTo>
                  <a:pt x="594848" y="1214482"/>
                </a:lnTo>
                <a:cubicBezTo>
                  <a:pt x="591750" y="1211384"/>
                  <a:pt x="588652" y="1208285"/>
                  <a:pt x="585554" y="1208285"/>
                </a:cubicBezTo>
                <a:cubicBezTo>
                  <a:pt x="582456" y="1211384"/>
                  <a:pt x="585554" y="1217580"/>
                  <a:pt x="585554" y="1223776"/>
                </a:cubicBezTo>
                <a:cubicBezTo>
                  <a:pt x="576259" y="1223776"/>
                  <a:pt x="560768" y="1226874"/>
                  <a:pt x="551474" y="1226874"/>
                </a:cubicBezTo>
                <a:cubicBezTo>
                  <a:pt x="545278" y="1226874"/>
                  <a:pt x="545278" y="1220678"/>
                  <a:pt x="535983" y="1220678"/>
                </a:cubicBezTo>
                <a:cubicBezTo>
                  <a:pt x="529787" y="1220678"/>
                  <a:pt x="514296" y="1226874"/>
                  <a:pt x="508100" y="1226874"/>
                </a:cubicBezTo>
                <a:cubicBezTo>
                  <a:pt x="492609" y="1226874"/>
                  <a:pt x="461627" y="1217580"/>
                  <a:pt x="452333" y="1198991"/>
                </a:cubicBezTo>
                <a:cubicBezTo>
                  <a:pt x="470922" y="1211384"/>
                  <a:pt x="508100" y="1214482"/>
                  <a:pt x="529787" y="1214482"/>
                </a:cubicBezTo>
                <a:cubicBezTo>
                  <a:pt x="551474" y="1214482"/>
                  <a:pt x="591750" y="1205187"/>
                  <a:pt x="616536" y="1192795"/>
                </a:cubicBezTo>
                <a:cubicBezTo>
                  <a:pt x="619634" y="1208285"/>
                  <a:pt x="638223" y="1236169"/>
                  <a:pt x="638223" y="1245463"/>
                </a:cubicBezTo>
                <a:close/>
                <a:moveTo>
                  <a:pt x="1459237" y="1344605"/>
                </a:moveTo>
                <a:lnTo>
                  <a:pt x="1412765" y="1344605"/>
                </a:lnTo>
                <a:cubicBezTo>
                  <a:pt x="1412765" y="1341507"/>
                  <a:pt x="1415863" y="1338409"/>
                  <a:pt x="1418961" y="1335310"/>
                </a:cubicBezTo>
                <a:cubicBezTo>
                  <a:pt x="1431354" y="1335310"/>
                  <a:pt x="1446845" y="1338409"/>
                  <a:pt x="1459237" y="1335310"/>
                </a:cubicBezTo>
                <a:cubicBezTo>
                  <a:pt x="1477826" y="1332212"/>
                  <a:pt x="1496415" y="1326016"/>
                  <a:pt x="1515004" y="1319820"/>
                </a:cubicBezTo>
                <a:cubicBezTo>
                  <a:pt x="1567673" y="1301231"/>
                  <a:pt x="1632735" y="1242365"/>
                  <a:pt x="1660618" y="1186598"/>
                </a:cubicBezTo>
                <a:cubicBezTo>
                  <a:pt x="1645127" y="1267151"/>
                  <a:pt x="1527397" y="1344605"/>
                  <a:pt x="1459237" y="1344605"/>
                </a:cubicBezTo>
                <a:close/>
                <a:moveTo>
                  <a:pt x="1710189" y="1192795"/>
                </a:moveTo>
                <a:lnTo>
                  <a:pt x="1710189" y="1214482"/>
                </a:lnTo>
                <a:cubicBezTo>
                  <a:pt x="1700894" y="1208285"/>
                  <a:pt x="1688502" y="1198991"/>
                  <a:pt x="1676109" y="1195893"/>
                </a:cubicBezTo>
                <a:cubicBezTo>
                  <a:pt x="1676109" y="1192795"/>
                  <a:pt x="1679207" y="1186598"/>
                  <a:pt x="1682305" y="1180402"/>
                </a:cubicBezTo>
                <a:cubicBezTo>
                  <a:pt x="1691600" y="1186598"/>
                  <a:pt x="1700894" y="1189696"/>
                  <a:pt x="1710189" y="1192795"/>
                </a:cubicBezTo>
                <a:close/>
                <a:moveTo>
                  <a:pt x="424449" y="1168009"/>
                </a:moveTo>
                <a:cubicBezTo>
                  <a:pt x="427547" y="1226874"/>
                  <a:pt x="495707" y="1239267"/>
                  <a:pt x="532885" y="1239267"/>
                </a:cubicBezTo>
                <a:cubicBezTo>
                  <a:pt x="554572" y="1239267"/>
                  <a:pt x="570063" y="1239267"/>
                  <a:pt x="604143" y="1223776"/>
                </a:cubicBezTo>
                <a:cubicBezTo>
                  <a:pt x="607241" y="1229973"/>
                  <a:pt x="607241" y="1233071"/>
                  <a:pt x="607241" y="1242365"/>
                </a:cubicBezTo>
                <a:cubicBezTo>
                  <a:pt x="607241" y="1248562"/>
                  <a:pt x="607241" y="1257856"/>
                  <a:pt x="601045" y="1267151"/>
                </a:cubicBezTo>
                <a:cubicBezTo>
                  <a:pt x="594848" y="1270249"/>
                  <a:pt x="582456" y="1270249"/>
                  <a:pt x="576259" y="1276445"/>
                </a:cubicBezTo>
                <a:cubicBezTo>
                  <a:pt x="563867" y="1285740"/>
                  <a:pt x="554572" y="1304329"/>
                  <a:pt x="545278" y="1316721"/>
                </a:cubicBezTo>
                <a:lnTo>
                  <a:pt x="535983" y="1316721"/>
                </a:lnTo>
                <a:cubicBezTo>
                  <a:pt x="535983" y="1313623"/>
                  <a:pt x="532885" y="1310525"/>
                  <a:pt x="532885" y="1301231"/>
                </a:cubicBezTo>
                <a:cubicBezTo>
                  <a:pt x="532885" y="1295034"/>
                  <a:pt x="542179" y="1273347"/>
                  <a:pt x="551474" y="1254758"/>
                </a:cubicBezTo>
                <a:cubicBezTo>
                  <a:pt x="545278" y="1254758"/>
                  <a:pt x="539081" y="1251660"/>
                  <a:pt x="532885" y="1251660"/>
                </a:cubicBezTo>
                <a:cubicBezTo>
                  <a:pt x="520492" y="1251660"/>
                  <a:pt x="495707" y="1267151"/>
                  <a:pt x="489511" y="1279543"/>
                </a:cubicBezTo>
                <a:cubicBezTo>
                  <a:pt x="477118" y="1270249"/>
                  <a:pt x="458529" y="1260954"/>
                  <a:pt x="449234" y="1260954"/>
                </a:cubicBezTo>
                <a:cubicBezTo>
                  <a:pt x="443038" y="1260954"/>
                  <a:pt x="433744" y="1267151"/>
                  <a:pt x="427547" y="1267151"/>
                </a:cubicBezTo>
                <a:cubicBezTo>
                  <a:pt x="412056" y="1267151"/>
                  <a:pt x="393467" y="1229973"/>
                  <a:pt x="371780" y="1239267"/>
                </a:cubicBezTo>
                <a:lnTo>
                  <a:pt x="362486" y="1239267"/>
                </a:lnTo>
                <a:cubicBezTo>
                  <a:pt x="362486" y="1233071"/>
                  <a:pt x="359388" y="1226874"/>
                  <a:pt x="359388" y="1220678"/>
                </a:cubicBezTo>
                <a:cubicBezTo>
                  <a:pt x="359388" y="1198991"/>
                  <a:pt x="374878" y="1174206"/>
                  <a:pt x="405860" y="1168009"/>
                </a:cubicBezTo>
                <a:lnTo>
                  <a:pt x="424449" y="1168009"/>
                </a:lnTo>
                <a:close/>
                <a:moveTo>
                  <a:pt x="281933" y="1214482"/>
                </a:moveTo>
                <a:cubicBezTo>
                  <a:pt x="281933" y="1223776"/>
                  <a:pt x="260246" y="1229973"/>
                  <a:pt x="250952" y="1242365"/>
                </a:cubicBezTo>
                <a:cubicBezTo>
                  <a:pt x="247853" y="1239267"/>
                  <a:pt x="247853" y="1239267"/>
                  <a:pt x="247853" y="1229973"/>
                </a:cubicBezTo>
                <a:cubicBezTo>
                  <a:pt x="247853" y="1208285"/>
                  <a:pt x="260246" y="1220678"/>
                  <a:pt x="275737" y="1205187"/>
                </a:cubicBezTo>
                <a:lnTo>
                  <a:pt x="275737" y="1192795"/>
                </a:lnTo>
                <a:lnTo>
                  <a:pt x="260246" y="1192795"/>
                </a:lnTo>
                <a:lnTo>
                  <a:pt x="260246" y="1183500"/>
                </a:lnTo>
                <a:cubicBezTo>
                  <a:pt x="263344" y="1177304"/>
                  <a:pt x="266442" y="1171107"/>
                  <a:pt x="272639" y="1168009"/>
                </a:cubicBezTo>
                <a:cubicBezTo>
                  <a:pt x="272639" y="1183500"/>
                  <a:pt x="281933" y="1208285"/>
                  <a:pt x="281933" y="1214482"/>
                </a:cubicBezTo>
                <a:close/>
                <a:moveTo>
                  <a:pt x="133221" y="1164911"/>
                </a:moveTo>
                <a:cubicBezTo>
                  <a:pt x="136319" y="1183500"/>
                  <a:pt x="148712" y="1217580"/>
                  <a:pt x="148712" y="1223776"/>
                </a:cubicBezTo>
                <a:cubicBezTo>
                  <a:pt x="148712" y="1233071"/>
                  <a:pt x="142516" y="1242365"/>
                  <a:pt x="139418" y="1248562"/>
                </a:cubicBezTo>
                <a:cubicBezTo>
                  <a:pt x="111534" y="1245463"/>
                  <a:pt x="89847" y="1208285"/>
                  <a:pt x="80552" y="1192795"/>
                </a:cubicBezTo>
                <a:cubicBezTo>
                  <a:pt x="92945" y="1180402"/>
                  <a:pt x="108436" y="1171107"/>
                  <a:pt x="123927" y="1164911"/>
                </a:cubicBezTo>
                <a:lnTo>
                  <a:pt x="133221" y="1164911"/>
                </a:lnTo>
                <a:close/>
                <a:moveTo>
                  <a:pt x="907763" y="1267151"/>
                </a:moveTo>
                <a:lnTo>
                  <a:pt x="901567" y="1273347"/>
                </a:lnTo>
                <a:cubicBezTo>
                  <a:pt x="889174" y="1260954"/>
                  <a:pt x="886076" y="1257856"/>
                  <a:pt x="892272" y="1239267"/>
                </a:cubicBezTo>
                <a:cubicBezTo>
                  <a:pt x="870585" y="1239267"/>
                  <a:pt x="876782" y="1211384"/>
                  <a:pt x="876782" y="1205187"/>
                </a:cubicBezTo>
                <a:cubicBezTo>
                  <a:pt x="873683" y="1202089"/>
                  <a:pt x="867487" y="1205187"/>
                  <a:pt x="861291" y="1202089"/>
                </a:cubicBezTo>
                <a:cubicBezTo>
                  <a:pt x="864389" y="1202089"/>
                  <a:pt x="867487" y="1202089"/>
                  <a:pt x="870585" y="1198991"/>
                </a:cubicBezTo>
                <a:cubicBezTo>
                  <a:pt x="864389" y="1192795"/>
                  <a:pt x="858193" y="1186598"/>
                  <a:pt x="855094" y="1189696"/>
                </a:cubicBezTo>
                <a:cubicBezTo>
                  <a:pt x="858193" y="1186598"/>
                  <a:pt x="861291" y="1180402"/>
                  <a:pt x="861291" y="1171107"/>
                </a:cubicBezTo>
                <a:cubicBezTo>
                  <a:pt x="858193" y="1171107"/>
                  <a:pt x="851996" y="1174206"/>
                  <a:pt x="845800" y="1171107"/>
                </a:cubicBezTo>
                <a:lnTo>
                  <a:pt x="855094" y="1161813"/>
                </a:lnTo>
                <a:cubicBezTo>
                  <a:pt x="876782" y="1195893"/>
                  <a:pt x="892272" y="1233071"/>
                  <a:pt x="907763" y="1267151"/>
                </a:cubicBezTo>
                <a:close/>
                <a:moveTo>
                  <a:pt x="443038" y="1183500"/>
                </a:moveTo>
                <a:lnTo>
                  <a:pt x="449234" y="1177304"/>
                </a:lnTo>
                <a:cubicBezTo>
                  <a:pt x="449234" y="1177304"/>
                  <a:pt x="449234" y="1180402"/>
                  <a:pt x="452333" y="1183500"/>
                </a:cubicBezTo>
                <a:lnTo>
                  <a:pt x="443038" y="1192795"/>
                </a:lnTo>
                <a:cubicBezTo>
                  <a:pt x="439940" y="1186598"/>
                  <a:pt x="436842" y="1177304"/>
                  <a:pt x="433744" y="1168009"/>
                </a:cubicBezTo>
                <a:lnTo>
                  <a:pt x="436842" y="1161813"/>
                </a:lnTo>
                <a:cubicBezTo>
                  <a:pt x="436842" y="1168009"/>
                  <a:pt x="439940" y="1177304"/>
                  <a:pt x="443038" y="1183500"/>
                </a:cubicBezTo>
                <a:close/>
                <a:moveTo>
                  <a:pt x="799327" y="1161813"/>
                </a:moveTo>
                <a:lnTo>
                  <a:pt x="799327" y="1186598"/>
                </a:lnTo>
                <a:cubicBezTo>
                  <a:pt x="796229" y="1189696"/>
                  <a:pt x="793131" y="1186598"/>
                  <a:pt x="793131" y="1192795"/>
                </a:cubicBezTo>
                <a:cubicBezTo>
                  <a:pt x="793131" y="1202089"/>
                  <a:pt x="802426" y="1195893"/>
                  <a:pt x="802426" y="1205187"/>
                </a:cubicBezTo>
                <a:cubicBezTo>
                  <a:pt x="802426" y="1211384"/>
                  <a:pt x="793131" y="1202089"/>
                  <a:pt x="793131" y="1211384"/>
                </a:cubicBezTo>
                <a:cubicBezTo>
                  <a:pt x="793131" y="1217580"/>
                  <a:pt x="802426" y="1220678"/>
                  <a:pt x="802426" y="1223776"/>
                </a:cubicBezTo>
                <a:cubicBezTo>
                  <a:pt x="799327" y="1223776"/>
                  <a:pt x="796229" y="1223776"/>
                  <a:pt x="793131" y="1226874"/>
                </a:cubicBezTo>
                <a:cubicBezTo>
                  <a:pt x="796229" y="1233071"/>
                  <a:pt x="802426" y="1239267"/>
                  <a:pt x="802426" y="1248562"/>
                </a:cubicBezTo>
                <a:cubicBezTo>
                  <a:pt x="802426" y="1254758"/>
                  <a:pt x="793131" y="1257856"/>
                  <a:pt x="793131" y="1264052"/>
                </a:cubicBezTo>
                <a:cubicBezTo>
                  <a:pt x="793131" y="1273347"/>
                  <a:pt x="799327" y="1273347"/>
                  <a:pt x="802426" y="1276445"/>
                </a:cubicBezTo>
                <a:cubicBezTo>
                  <a:pt x="799327" y="1279543"/>
                  <a:pt x="793131" y="1279543"/>
                  <a:pt x="790033" y="1282641"/>
                </a:cubicBezTo>
                <a:cubicBezTo>
                  <a:pt x="793131" y="1285740"/>
                  <a:pt x="799327" y="1288838"/>
                  <a:pt x="802426" y="1298132"/>
                </a:cubicBezTo>
                <a:cubicBezTo>
                  <a:pt x="799327" y="1298132"/>
                  <a:pt x="793131" y="1298132"/>
                  <a:pt x="790033" y="1295034"/>
                </a:cubicBezTo>
                <a:lnTo>
                  <a:pt x="783837" y="1301231"/>
                </a:lnTo>
                <a:cubicBezTo>
                  <a:pt x="786935" y="1307427"/>
                  <a:pt x="793131" y="1310525"/>
                  <a:pt x="796229" y="1313623"/>
                </a:cubicBezTo>
                <a:cubicBezTo>
                  <a:pt x="783837" y="1316721"/>
                  <a:pt x="780738" y="1313623"/>
                  <a:pt x="777640" y="1313623"/>
                </a:cubicBezTo>
                <a:cubicBezTo>
                  <a:pt x="783837" y="1304329"/>
                  <a:pt x="786935" y="1291936"/>
                  <a:pt x="790033" y="1279543"/>
                </a:cubicBezTo>
                <a:cubicBezTo>
                  <a:pt x="790033" y="1171107"/>
                  <a:pt x="793131" y="1164911"/>
                  <a:pt x="793131" y="1158715"/>
                </a:cubicBezTo>
                <a:cubicBezTo>
                  <a:pt x="793131" y="1158715"/>
                  <a:pt x="796229" y="1161813"/>
                  <a:pt x="799327" y="1161813"/>
                </a:cubicBezTo>
                <a:close/>
                <a:moveTo>
                  <a:pt x="371780" y="1161813"/>
                </a:moveTo>
                <a:cubicBezTo>
                  <a:pt x="362486" y="1174206"/>
                  <a:pt x="346995" y="1189696"/>
                  <a:pt x="337700" y="1202089"/>
                </a:cubicBezTo>
                <a:cubicBezTo>
                  <a:pt x="337700" y="1205187"/>
                  <a:pt x="334602" y="1208285"/>
                  <a:pt x="328406" y="1208285"/>
                </a:cubicBezTo>
                <a:cubicBezTo>
                  <a:pt x="319111" y="1208285"/>
                  <a:pt x="312915" y="1183500"/>
                  <a:pt x="312915" y="1177304"/>
                </a:cubicBezTo>
                <a:cubicBezTo>
                  <a:pt x="312915" y="1161813"/>
                  <a:pt x="340799" y="1158715"/>
                  <a:pt x="353191" y="1158715"/>
                </a:cubicBezTo>
                <a:cubicBezTo>
                  <a:pt x="359388" y="1158715"/>
                  <a:pt x="365584" y="1158715"/>
                  <a:pt x="371780" y="1161813"/>
                </a:cubicBezTo>
                <a:close/>
                <a:moveTo>
                  <a:pt x="1480924" y="1186598"/>
                </a:moveTo>
                <a:cubicBezTo>
                  <a:pt x="1487121" y="1174206"/>
                  <a:pt x="1496415" y="1161813"/>
                  <a:pt x="1502612" y="1149420"/>
                </a:cubicBezTo>
                <a:cubicBezTo>
                  <a:pt x="1505710" y="1155617"/>
                  <a:pt x="1493317" y="1183500"/>
                  <a:pt x="1480924" y="1186598"/>
                </a:cubicBezTo>
                <a:close/>
                <a:moveTo>
                  <a:pt x="1697796" y="1155617"/>
                </a:moveTo>
                <a:lnTo>
                  <a:pt x="1697796" y="1164911"/>
                </a:lnTo>
                <a:lnTo>
                  <a:pt x="1685404" y="1164911"/>
                </a:lnTo>
                <a:cubicBezTo>
                  <a:pt x="1685404" y="1152518"/>
                  <a:pt x="1688502" y="1149420"/>
                  <a:pt x="1688502" y="1146322"/>
                </a:cubicBezTo>
                <a:lnTo>
                  <a:pt x="1697796" y="1155617"/>
                </a:lnTo>
                <a:close/>
                <a:moveTo>
                  <a:pt x="842702" y="1155617"/>
                </a:moveTo>
                <a:lnTo>
                  <a:pt x="842702" y="1146322"/>
                </a:lnTo>
                <a:lnTo>
                  <a:pt x="842702" y="1155617"/>
                </a:lnTo>
                <a:close/>
                <a:moveTo>
                  <a:pt x="1601753" y="1183500"/>
                </a:moveTo>
                <a:cubicBezTo>
                  <a:pt x="1601753" y="1217580"/>
                  <a:pt x="1598655" y="1217580"/>
                  <a:pt x="1598655" y="1220678"/>
                </a:cubicBezTo>
                <a:cubicBezTo>
                  <a:pt x="1583164" y="1211384"/>
                  <a:pt x="1549084" y="1220678"/>
                  <a:pt x="1545986" y="1248562"/>
                </a:cubicBezTo>
                <a:cubicBezTo>
                  <a:pt x="1539790" y="1245463"/>
                  <a:pt x="1527397" y="1242365"/>
                  <a:pt x="1521201" y="1242365"/>
                </a:cubicBezTo>
                <a:cubicBezTo>
                  <a:pt x="1511906" y="1242365"/>
                  <a:pt x="1484023" y="1257856"/>
                  <a:pt x="1477826" y="1257856"/>
                </a:cubicBezTo>
                <a:cubicBezTo>
                  <a:pt x="1468532" y="1257856"/>
                  <a:pt x="1468532" y="1248562"/>
                  <a:pt x="1462335" y="1245463"/>
                </a:cubicBezTo>
                <a:cubicBezTo>
                  <a:pt x="1465434" y="1233071"/>
                  <a:pt x="1521201" y="1143224"/>
                  <a:pt x="1536692" y="1143224"/>
                </a:cubicBezTo>
                <a:cubicBezTo>
                  <a:pt x="1549084" y="1143224"/>
                  <a:pt x="1598655" y="1158715"/>
                  <a:pt x="1601753" y="1183500"/>
                </a:cubicBezTo>
                <a:close/>
                <a:moveTo>
                  <a:pt x="1648226" y="1146322"/>
                </a:moveTo>
                <a:cubicBezTo>
                  <a:pt x="1645127" y="1161813"/>
                  <a:pt x="1642029" y="1174206"/>
                  <a:pt x="1635833" y="1183500"/>
                </a:cubicBezTo>
                <a:cubicBezTo>
                  <a:pt x="1614146" y="1177304"/>
                  <a:pt x="1614146" y="1149420"/>
                  <a:pt x="1589360" y="1146322"/>
                </a:cubicBezTo>
                <a:cubicBezTo>
                  <a:pt x="1595557" y="1140126"/>
                  <a:pt x="1604851" y="1137028"/>
                  <a:pt x="1611048" y="1137028"/>
                </a:cubicBezTo>
                <a:cubicBezTo>
                  <a:pt x="1620342" y="1137028"/>
                  <a:pt x="1635833" y="1143224"/>
                  <a:pt x="1648226" y="1146322"/>
                </a:cubicBezTo>
                <a:close/>
                <a:moveTo>
                  <a:pt x="1852705" y="1133929"/>
                </a:moveTo>
                <a:cubicBezTo>
                  <a:pt x="1865097" y="1140126"/>
                  <a:pt x="1874392" y="1146322"/>
                  <a:pt x="1883686" y="1149420"/>
                </a:cubicBezTo>
                <a:lnTo>
                  <a:pt x="1883686" y="1155617"/>
                </a:lnTo>
                <a:cubicBezTo>
                  <a:pt x="1877490" y="1174206"/>
                  <a:pt x="1846508" y="1198991"/>
                  <a:pt x="1827919" y="1202089"/>
                </a:cubicBezTo>
                <a:lnTo>
                  <a:pt x="1827919" y="1183500"/>
                </a:lnTo>
                <a:cubicBezTo>
                  <a:pt x="1834116" y="1168009"/>
                  <a:pt x="1840312" y="1149420"/>
                  <a:pt x="1840312" y="1133929"/>
                </a:cubicBezTo>
                <a:lnTo>
                  <a:pt x="1852705" y="1133929"/>
                </a:lnTo>
                <a:close/>
                <a:moveTo>
                  <a:pt x="1518102" y="1146322"/>
                </a:moveTo>
                <a:cubicBezTo>
                  <a:pt x="1515004" y="1149420"/>
                  <a:pt x="1508808" y="1146322"/>
                  <a:pt x="1505710" y="1146322"/>
                </a:cubicBezTo>
                <a:cubicBezTo>
                  <a:pt x="1508808" y="1143224"/>
                  <a:pt x="1511906" y="1137028"/>
                  <a:pt x="1515004" y="1133929"/>
                </a:cubicBezTo>
                <a:cubicBezTo>
                  <a:pt x="1515004" y="1137028"/>
                  <a:pt x="1518102" y="1143224"/>
                  <a:pt x="1518102" y="1146322"/>
                </a:cubicBezTo>
                <a:close/>
                <a:moveTo>
                  <a:pt x="1096752" y="1137028"/>
                </a:moveTo>
                <a:lnTo>
                  <a:pt x="1090555" y="1130831"/>
                </a:lnTo>
                <a:cubicBezTo>
                  <a:pt x="1090555" y="1130831"/>
                  <a:pt x="1093653" y="1127733"/>
                  <a:pt x="1096752" y="1127733"/>
                </a:cubicBezTo>
                <a:cubicBezTo>
                  <a:pt x="1099850" y="1127733"/>
                  <a:pt x="1099850" y="1133929"/>
                  <a:pt x="1096752" y="1137028"/>
                </a:cubicBezTo>
                <a:close/>
                <a:moveTo>
                  <a:pt x="913960" y="1409666"/>
                </a:moveTo>
                <a:cubicBezTo>
                  <a:pt x="910861" y="1409666"/>
                  <a:pt x="910861" y="1412765"/>
                  <a:pt x="907763" y="1415863"/>
                </a:cubicBezTo>
                <a:cubicBezTo>
                  <a:pt x="855094" y="1347703"/>
                  <a:pt x="811720" y="1273347"/>
                  <a:pt x="811720" y="1205187"/>
                </a:cubicBezTo>
                <a:cubicBezTo>
                  <a:pt x="808622" y="1140126"/>
                  <a:pt x="814818" y="1130831"/>
                  <a:pt x="814818" y="1121537"/>
                </a:cubicBezTo>
                <a:cubicBezTo>
                  <a:pt x="839604" y="1174206"/>
                  <a:pt x="917058" y="1369390"/>
                  <a:pt x="917058" y="1384881"/>
                </a:cubicBezTo>
                <a:cubicBezTo>
                  <a:pt x="917058" y="1394176"/>
                  <a:pt x="913960" y="1400372"/>
                  <a:pt x="913960" y="1409666"/>
                </a:cubicBezTo>
                <a:close/>
                <a:moveTo>
                  <a:pt x="1524299" y="1133929"/>
                </a:moveTo>
                <a:cubicBezTo>
                  <a:pt x="1524299" y="1133929"/>
                  <a:pt x="1521201" y="1130831"/>
                  <a:pt x="1518102" y="1130831"/>
                </a:cubicBezTo>
                <a:cubicBezTo>
                  <a:pt x="1518102" y="1127733"/>
                  <a:pt x="1524299" y="1121537"/>
                  <a:pt x="1527397" y="1118439"/>
                </a:cubicBezTo>
                <a:cubicBezTo>
                  <a:pt x="1527397" y="1121537"/>
                  <a:pt x="1527397" y="1127733"/>
                  <a:pt x="1524299" y="1133929"/>
                </a:cubicBezTo>
                <a:close/>
                <a:moveTo>
                  <a:pt x="102240" y="1115340"/>
                </a:moveTo>
                <a:cubicBezTo>
                  <a:pt x="108436" y="1118439"/>
                  <a:pt x="114632" y="1118439"/>
                  <a:pt x="120829" y="1121537"/>
                </a:cubicBezTo>
                <a:cubicBezTo>
                  <a:pt x="117730" y="1130831"/>
                  <a:pt x="105338" y="1127733"/>
                  <a:pt x="111534" y="1140126"/>
                </a:cubicBezTo>
                <a:cubicBezTo>
                  <a:pt x="117730" y="1137028"/>
                  <a:pt x="123927" y="1133929"/>
                  <a:pt x="127025" y="1133929"/>
                </a:cubicBezTo>
                <a:cubicBezTo>
                  <a:pt x="120829" y="1140126"/>
                  <a:pt x="80552" y="1168009"/>
                  <a:pt x="74356" y="1168009"/>
                </a:cubicBezTo>
                <a:cubicBezTo>
                  <a:pt x="65062" y="1168009"/>
                  <a:pt x="61963" y="1143224"/>
                  <a:pt x="61963" y="1140126"/>
                </a:cubicBezTo>
                <a:lnTo>
                  <a:pt x="61963" y="1115340"/>
                </a:lnTo>
                <a:lnTo>
                  <a:pt x="102240" y="1115340"/>
                </a:lnTo>
                <a:close/>
                <a:moveTo>
                  <a:pt x="1096752" y="1118439"/>
                </a:moveTo>
                <a:lnTo>
                  <a:pt x="1084359" y="1118439"/>
                </a:lnTo>
                <a:cubicBezTo>
                  <a:pt x="1084359" y="1115340"/>
                  <a:pt x="1090555" y="1112242"/>
                  <a:pt x="1096752" y="1109144"/>
                </a:cubicBezTo>
                <a:lnTo>
                  <a:pt x="1096752" y="1118439"/>
                </a:lnTo>
                <a:close/>
                <a:moveTo>
                  <a:pt x="1316722" y="1099850"/>
                </a:moveTo>
                <a:cubicBezTo>
                  <a:pt x="1301231" y="1115340"/>
                  <a:pt x="1279544" y="1130831"/>
                  <a:pt x="1264053" y="1130831"/>
                </a:cubicBezTo>
                <a:cubicBezTo>
                  <a:pt x="1257856" y="1130831"/>
                  <a:pt x="1245464" y="1130831"/>
                  <a:pt x="1239267" y="1118439"/>
                </a:cubicBezTo>
                <a:cubicBezTo>
                  <a:pt x="1245464" y="1121537"/>
                  <a:pt x="1248562" y="1121537"/>
                  <a:pt x="1254758" y="1121537"/>
                </a:cubicBezTo>
                <a:cubicBezTo>
                  <a:pt x="1273347" y="1121537"/>
                  <a:pt x="1285740" y="1109144"/>
                  <a:pt x="1304329" y="1099850"/>
                </a:cubicBezTo>
                <a:lnTo>
                  <a:pt x="1316722" y="1099850"/>
                </a:lnTo>
                <a:close/>
                <a:moveTo>
                  <a:pt x="229264" y="1198991"/>
                </a:moveTo>
                <a:cubicBezTo>
                  <a:pt x="219970" y="1168009"/>
                  <a:pt x="247853" y="1130831"/>
                  <a:pt x="269541" y="1099850"/>
                </a:cubicBezTo>
                <a:cubicBezTo>
                  <a:pt x="269541" y="1127733"/>
                  <a:pt x="238559" y="1164911"/>
                  <a:pt x="229264" y="1198991"/>
                </a:cubicBezTo>
                <a:close/>
                <a:moveTo>
                  <a:pt x="1090555" y="1090555"/>
                </a:moveTo>
                <a:cubicBezTo>
                  <a:pt x="1090555" y="1093653"/>
                  <a:pt x="1093653" y="1099850"/>
                  <a:pt x="1093653" y="1106046"/>
                </a:cubicBezTo>
                <a:cubicBezTo>
                  <a:pt x="1087457" y="1102948"/>
                  <a:pt x="1078163" y="1102948"/>
                  <a:pt x="1075064" y="1102948"/>
                </a:cubicBezTo>
                <a:cubicBezTo>
                  <a:pt x="1078163" y="1099850"/>
                  <a:pt x="1078163" y="1090555"/>
                  <a:pt x="1081261" y="1090555"/>
                </a:cubicBezTo>
                <a:lnTo>
                  <a:pt x="1090555" y="1090555"/>
                </a:lnTo>
                <a:close/>
                <a:moveTo>
                  <a:pt x="328406" y="1115340"/>
                </a:moveTo>
                <a:cubicBezTo>
                  <a:pt x="328406" y="1127733"/>
                  <a:pt x="322210" y="1146322"/>
                  <a:pt x="303621" y="1158715"/>
                </a:cubicBezTo>
                <a:lnTo>
                  <a:pt x="294326" y="1158715"/>
                </a:lnTo>
                <a:lnTo>
                  <a:pt x="294326" y="1130831"/>
                </a:lnTo>
                <a:cubicBezTo>
                  <a:pt x="300522" y="1118439"/>
                  <a:pt x="309817" y="1102948"/>
                  <a:pt x="319111" y="1090555"/>
                </a:cubicBezTo>
                <a:cubicBezTo>
                  <a:pt x="328406" y="1093653"/>
                  <a:pt x="328406" y="1106046"/>
                  <a:pt x="328406" y="1115340"/>
                </a:cubicBezTo>
                <a:close/>
                <a:moveTo>
                  <a:pt x="1552182" y="1099850"/>
                </a:moveTo>
                <a:cubicBezTo>
                  <a:pt x="1549084" y="1102948"/>
                  <a:pt x="1539790" y="1102948"/>
                  <a:pt x="1539790" y="1102948"/>
                </a:cubicBezTo>
                <a:cubicBezTo>
                  <a:pt x="1536692" y="1106046"/>
                  <a:pt x="1539790" y="1112242"/>
                  <a:pt x="1539790" y="1118439"/>
                </a:cubicBezTo>
                <a:cubicBezTo>
                  <a:pt x="1536692" y="1115340"/>
                  <a:pt x="1533593" y="1115340"/>
                  <a:pt x="1530495" y="1112242"/>
                </a:cubicBezTo>
                <a:cubicBezTo>
                  <a:pt x="1533593" y="1106046"/>
                  <a:pt x="1539790" y="1096751"/>
                  <a:pt x="1545986" y="1087457"/>
                </a:cubicBezTo>
                <a:cubicBezTo>
                  <a:pt x="1545986" y="1090555"/>
                  <a:pt x="1549084" y="1096751"/>
                  <a:pt x="1552182" y="1099850"/>
                </a:cubicBezTo>
                <a:close/>
                <a:moveTo>
                  <a:pt x="1908472" y="1090555"/>
                </a:moveTo>
                <a:cubicBezTo>
                  <a:pt x="1908472" y="1099850"/>
                  <a:pt x="1902275" y="1121537"/>
                  <a:pt x="1896079" y="1133929"/>
                </a:cubicBezTo>
                <a:cubicBezTo>
                  <a:pt x="1883686" y="1130831"/>
                  <a:pt x="1855803" y="1121537"/>
                  <a:pt x="1849607" y="1106046"/>
                </a:cubicBezTo>
                <a:cubicBezTo>
                  <a:pt x="1855803" y="1102948"/>
                  <a:pt x="1861999" y="1112242"/>
                  <a:pt x="1868196" y="1096751"/>
                </a:cubicBezTo>
                <a:cubicBezTo>
                  <a:pt x="1861999" y="1096751"/>
                  <a:pt x="1855803" y="1096751"/>
                  <a:pt x="1849607" y="1093653"/>
                </a:cubicBezTo>
                <a:cubicBezTo>
                  <a:pt x="1865097" y="1087457"/>
                  <a:pt x="1886785" y="1084359"/>
                  <a:pt x="1905374" y="1078162"/>
                </a:cubicBezTo>
                <a:cubicBezTo>
                  <a:pt x="1905374" y="1081261"/>
                  <a:pt x="1908472" y="1084359"/>
                  <a:pt x="1908472" y="1090555"/>
                </a:cubicBezTo>
                <a:close/>
                <a:moveTo>
                  <a:pt x="353191" y="1078162"/>
                </a:moveTo>
                <a:cubicBezTo>
                  <a:pt x="381075" y="1087457"/>
                  <a:pt x="393467" y="1127733"/>
                  <a:pt x="399664" y="1152518"/>
                </a:cubicBezTo>
                <a:cubicBezTo>
                  <a:pt x="384173" y="1146322"/>
                  <a:pt x="365584" y="1140126"/>
                  <a:pt x="346995" y="1140126"/>
                </a:cubicBezTo>
                <a:cubicBezTo>
                  <a:pt x="353191" y="1121537"/>
                  <a:pt x="343897" y="1099850"/>
                  <a:pt x="337700" y="1078162"/>
                </a:cubicBezTo>
                <a:lnTo>
                  <a:pt x="353191" y="1078162"/>
                </a:lnTo>
                <a:close/>
                <a:moveTo>
                  <a:pt x="1747367" y="1164911"/>
                </a:moveTo>
                <a:cubicBezTo>
                  <a:pt x="1747367" y="1171107"/>
                  <a:pt x="1744269" y="1186598"/>
                  <a:pt x="1741171" y="1198991"/>
                </a:cubicBezTo>
                <a:cubicBezTo>
                  <a:pt x="1725680" y="1161813"/>
                  <a:pt x="1703993" y="1118439"/>
                  <a:pt x="1682305" y="1075064"/>
                </a:cubicBezTo>
                <a:cubicBezTo>
                  <a:pt x="1722582" y="1081261"/>
                  <a:pt x="1747367" y="1127733"/>
                  <a:pt x="1747367" y="1164911"/>
                </a:cubicBezTo>
                <a:close/>
                <a:moveTo>
                  <a:pt x="1651324" y="1084359"/>
                </a:moveTo>
                <a:cubicBezTo>
                  <a:pt x="1657520" y="1090555"/>
                  <a:pt x="1666815" y="1109144"/>
                  <a:pt x="1666815" y="1115340"/>
                </a:cubicBezTo>
                <a:cubicBezTo>
                  <a:pt x="1666815" y="1124635"/>
                  <a:pt x="1663716" y="1130831"/>
                  <a:pt x="1663716" y="1130831"/>
                </a:cubicBezTo>
                <a:cubicBezTo>
                  <a:pt x="1660618" y="1133929"/>
                  <a:pt x="1663716" y="1133929"/>
                  <a:pt x="1654422" y="1133929"/>
                </a:cubicBezTo>
                <a:cubicBezTo>
                  <a:pt x="1645127" y="1133929"/>
                  <a:pt x="1632735" y="1112242"/>
                  <a:pt x="1632735" y="1109144"/>
                </a:cubicBezTo>
                <a:lnTo>
                  <a:pt x="1635833" y="1068868"/>
                </a:lnTo>
                <a:cubicBezTo>
                  <a:pt x="1642029" y="1075064"/>
                  <a:pt x="1648226" y="1078162"/>
                  <a:pt x="1651324" y="1084359"/>
                </a:cubicBezTo>
                <a:close/>
                <a:moveTo>
                  <a:pt x="1341507" y="1068868"/>
                </a:moveTo>
                <a:cubicBezTo>
                  <a:pt x="1335311" y="1078162"/>
                  <a:pt x="1329114" y="1087457"/>
                  <a:pt x="1319820" y="1096751"/>
                </a:cubicBezTo>
                <a:cubicBezTo>
                  <a:pt x="1319820" y="1093653"/>
                  <a:pt x="1316722" y="1087457"/>
                  <a:pt x="1313623" y="1084359"/>
                </a:cubicBezTo>
                <a:cubicBezTo>
                  <a:pt x="1316722" y="1081261"/>
                  <a:pt x="1322918" y="1084359"/>
                  <a:pt x="1329114" y="1084359"/>
                </a:cubicBezTo>
                <a:cubicBezTo>
                  <a:pt x="1332212" y="1078162"/>
                  <a:pt x="1332212" y="1071966"/>
                  <a:pt x="1335311" y="1065770"/>
                </a:cubicBezTo>
                <a:cubicBezTo>
                  <a:pt x="1335311" y="1065770"/>
                  <a:pt x="1338409" y="1068868"/>
                  <a:pt x="1341507" y="1068868"/>
                </a:cubicBezTo>
                <a:close/>
                <a:moveTo>
                  <a:pt x="167301" y="1059573"/>
                </a:moveTo>
                <a:cubicBezTo>
                  <a:pt x="179694" y="1062672"/>
                  <a:pt x="207577" y="1071966"/>
                  <a:pt x="216872" y="1099850"/>
                </a:cubicBezTo>
                <a:cubicBezTo>
                  <a:pt x="182792" y="1096751"/>
                  <a:pt x="170399" y="1124635"/>
                  <a:pt x="170399" y="1146322"/>
                </a:cubicBezTo>
                <a:cubicBezTo>
                  <a:pt x="170399" y="1158715"/>
                  <a:pt x="173497" y="1186598"/>
                  <a:pt x="201381" y="1195893"/>
                </a:cubicBezTo>
                <a:cubicBezTo>
                  <a:pt x="198283" y="1198991"/>
                  <a:pt x="195185" y="1198991"/>
                  <a:pt x="188988" y="1198991"/>
                </a:cubicBezTo>
                <a:cubicBezTo>
                  <a:pt x="164203" y="1198991"/>
                  <a:pt x="154908" y="1127733"/>
                  <a:pt x="154908" y="1121537"/>
                </a:cubicBezTo>
                <a:cubicBezTo>
                  <a:pt x="154908" y="1065770"/>
                  <a:pt x="158007" y="1062672"/>
                  <a:pt x="154908" y="1059573"/>
                </a:cubicBezTo>
                <a:lnTo>
                  <a:pt x="167301" y="1059573"/>
                </a:lnTo>
                <a:close/>
                <a:moveTo>
                  <a:pt x="1620342" y="1059573"/>
                </a:moveTo>
                <a:cubicBezTo>
                  <a:pt x="1620342" y="1068868"/>
                  <a:pt x="1607949" y="1090555"/>
                  <a:pt x="1607949" y="1099850"/>
                </a:cubicBezTo>
                <a:cubicBezTo>
                  <a:pt x="1607949" y="1106046"/>
                  <a:pt x="1611048" y="1109144"/>
                  <a:pt x="1614146" y="1115340"/>
                </a:cubicBezTo>
                <a:cubicBezTo>
                  <a:pt x="1598655" y="1118439"/>
                  <a:pt x="1583164" y="1121537"/>
                  <a:pt x="1567673" y="1127733"/>
                </a:cubicBezTo>
                <a:cubicBezTo>
                  <a:pt x="1561477" y="1106046"/>
                  <a:pt x="1583164" y="1053377"/>
                  <a:pt x="1617244" y="1053377"/>
                </a:cubicBezTo>
                <a:cubicBezTo>
                  <a:pt x="1620342" y="1056475"/>
                  <a:pt x="1620342" y="1053377"/>
                  <a:pt x="1620342" y="1059573"/>
                </a:cubicBezTo>
                <a:close/>
                <a:moveTo>
                  <a:pt x="1350801" y="1056475"/>
                </a:moveTo>
                <a:cubicBezTo>
                  <a:pt x="1347703" y="1059573"/>
                  <a:pt x="1347703" y="1062672"/>
                  <a:pt x="1344605" y="1065770"/>
                </a:cubicBezTo>
                <a:cubicBezTo>
                  <a:pt x="1338409" y="1059573"/>
                  <a:pt x="1326016" y="1056475"/>
                  <a:pt x="1338409" y="1053377"/>
                </a:cubicBezTo>
                <a:cubicBezTo>
                  <a:pt x="1341507" y="1056475"/>
                  <a:pt x="1347703" y="1056475"/>
                  <a:pt x="1350801" y="1056475"/>
                </a:cubicBezTo>
                <a:close/>
                <a:moveTo>
                  <a:pt x="982119" y="1053377"/>
                </a:moveTo>
                <a:lnTo>
                  <a:pt x="994512" y="1056475"/>
                </a:lnTo>
                <a:cubicBezTo>
                  <a:pt x="991414" y="1056475"/>
                  <a:pt x="985218" y="1059573"/>
                  <a:pt x="982119" y="1053377"/>
                </a:cubicBezTo>
                <a:close/>
                <a:moveTo>
                  <a:pt x="449234" y="1037886"/>
                </a:moveTo>
                <a:cubicBezTo>
                  <a:pt x="439940" y="1047181"/>
                  <a:pt x="424449" y="1056475"/>
                  <a:pt x="412056" y="1065770"/>
                </a:cubicBezTo>
                <a:cubicBezTo>
                  <a:pt x="415155" y="1056475"/>
                  <a:pt x="427547" y="1044083"/>
                  <a:pt x="439940" y="1037886"/>
                </a:cubicBezTo>
                <a:lnTo>
                  <a:pt x="449234" y="1037886"/>
                </a:lnTo>
                <a:close/>
                <a:moveTo>
                  <a:pt x="1815527" y="1034788"/>
                </a:moveTo>
                <a:cubicBezTo>
                  <a:pt x="1815527" y="1050279"/>
                  <a:pt x="1818625" y="1071966"/>
                  <a:pt x="1818625" y="1081261"/>
                </a:cubicBezTo>
                <a:cubicBezTo>
                  <a:pt x="1818625" y="1099850"/>
                  <a:pt x="1809330" y="1168009"/>
                  <a:pt x="1787643" y="1164911"/>
                </a:cubicBezTo>
                <a:cubicBezTo>
                  <a:pt x="1796938" y="1146322"/>
                  <a:pt x="1809330" y="1115340"/>
                  <a:pt x="1809330" y="1106046"/>
                </a:cubicBezTo>
                <a:cubicBezTo>
                  <a:pt x="1809330" y="1081261"/>
                  <a:pt x="1762858" y="1078162"/>
                  <a:pt x="1759760" y="1078162"/>
                </a:cubicBezTo>
                <a:cubicBezTo>
                  <a:pt x="1759760" y="1056475"/>
                  <a:pt x="1775250" y="1037886"/>
                  <a:pt x="1800036" y="1034788"/>
                </a:cubicBezTo>
                <a:lnTo>
                  <a:pt x="1815527" y="1034788"/>
                </a:lnTo>
                <a:close/>
                <a:moveTo>
                  <a:pt x="117730" y="1044083"/>
                </a:moveTo>
                <a:lnTo>
                  <a:pt x="117730" y="1093653"/>
                </a:lnTo>
                <a:cubicBezTo>
                  <a:pt x="77454" y="1096751"/>
                  <a:pt x="74356" y="1096751"/>
                  <a:pt x="68160" y="1093653"/>
                </a:cubicBezTo>
                <a:cubicBezTo>
                  <a:pt x="68160" y="1071966"/>
                  <a:pt x="86749" y="1044083"/>
                  <a:pt x="108436" y="1022395"/>
                </a:cubicBezTo>
                <a:cubicBezTo>
                  <a:pt x="111534" y="1028592"/>
                  <a:pt x="117730" y="1034788"/>
                  <a:pt x="117730" y="1044083"/>
                </a:cubicBezTo>
                <a:close/>
                <a:moveTo>
                  <a:pt x="1363194" y="1028592"/>
                </a:moveTo>
                <a:cubicBezTo>
                  <a:pt x="1363194" y="1028592"/>
                  <a:pt x="1347703" y="1025494"/>
                  <a:pt x="1356998" y="1047181"/>
                </a:cubicBezTo>
                <a:lnTo>
                  <a:pt x="1347703" y="1047181"/>
                </a:lnTo>
                <a:cubicBezTo>
                  <a:pt x="1347703" y="1028592"/>
                  <a:pt x="1350801" y="1022395"/>
                  <a:pt x="1350801" y="1019297"/>
                </a:cubicBezTo>
                <a:cubicBezTo>
                  <a:pt x="1353900" y="1019297"/>
                  <a:pt x="1363194" y="1019297"/>
                  <a:pt x="1363194" y="1028592"/>
                </a:cubicBezTo>
                <a:close/>
                <a:moveTo>
                  <a:pt x="985218" y="1019297"/>
                </a:moveTo>
                <a:cubicBezTo>
                  <a:pt x="985218" y="1025494"/>
                  <a:pt x="979021" y="1019297"/>
                  <a:pt x="979021" y="1025494"/>
                </a:cubicBezTo>
                <a:cubicBezTo>
                  <a:pt x="979021" y="1034788"/>
                  <a:pt x="985218" y="1034788"/>
                  <a:pt x="988316" y="1034788"/>
                </a:cubicBezTo>
                <a:cubicBezTo>
                  <a:pt x="988316" y="1037886"/>
                  <a:pt x="988316" y="1040984"/>
                  <a:pt x="985218" y="1044083"/>
                </a:cubicBezTo>
                <a:cubicBezTo>
                  <a:pt x="982119" y="1040984"/>
                  <a:pt x="979021" y="1044083"/>
                  <a:pt x="979021" y="1034788"/>
                </a:cubicBezTo>
                <a:cubicBezTo>
                  <a:pt x="979021" y="1028592"/>
                  <a:pt x="975923" y="1025494"/>
                  <a:pt x="972825" y="1013101"/>
                </a:cubicBezTo>
                <a:cubicBezTo>
                  <a:pt x="975923" y="1013101"/>
                  <a:pt x="985218" y="1010003"/>
                  <a:pt x="985218" y="1019297"/>
                </a:cubicBezTo>
                <a:close/>
                <a:moveTo>
                  <a:pt x="37178" y="1115340"/>
                </a:moveTo>
                <a:cubicBezTo>
                  <a:pt x="37178" y="1161813"/>
                  <a:pt x="52669" y="1239267"/>
                  <a:pt x="108436" y="1276445"/>
                </a:cubicBezTo>
                <a:cubicBezTo>
                  <a:pt x="46473" y="1264052"/>
                  <a:pt x="24785" y="1168009"/>
                  <a:pt x="24785" y="1121537"/>
                </a:cubicBezTo>
                <a:cubicBezTo>
                  <a:pt x="24785" y="1084359"/>
                  <a:pt x="30982" y="1044083"/>
                  <a:pt x="71258" y="1013101"/>
                </a:cubicBezTo>
                <a:cubicBezTo>
                  <a:pt x="43374" y="1040984"/>
                  <a:pt x="37178" y="1087457"/>
                  <a:pt x="37178" y="1115340"/>
                </a:cubicBezTo>
                <a:close/>
                <a:moveTo>
                  <a:pt x="275737" y="1010003"/>
                </a:moveTo>
                <a:cubicBezTo>
                  <a:pt x="263344" y="1028592"/>
                  <a:pt x="294326" y="1044083"/>
                  <a:pt x="306719" y="1068868"/>
                </a:cubicBezTo>
                <a:cubicBezTo>
                  <a:pt x="303621" y="1068868"/>
                  <a:pt x="300522" y="1071966"/>
                  <a:pt x="294326" y="1071966"/>
                </a:cubicBezTo>
                <a:cubicBezTo>
                  <a:pt x="285031" y="1071966"/>
                  <a:pt x="241657" y="1040984"/>
                  <a:pt x="216872" y="1031690"/>
                </a:cubicBezTo>
                <a:cubicBezTo>
                  <a:pt x="229264" y="1022395"/>
                  <a:pt x="244755" y="1016199"/>
                  <a:pt x="260246" y="1010003"/>
                </a:cubicBezTo>
                <a:lnTo>
                  <a:pt x="275737" y="1010003"/>
                </a:lnTo>
                <a:close/>
                <a:moveTo>
                  <a:pt x="1316722" y="1006905"/>
                </a:moveTo>
                <a:cubicBezTo>
                  <a:pt x="1316722" y="1013101"/>
                  <a:pt x="1301231" y="1013101"/>
                  <a:pt x="1307427" y="1031690"/>
                </a:cubicBezTo>
                <a:lnTo>
                  <a:pt x="1295034" y="1031690"/>
                </a:lnTo>
                <a:cubicBezTo>
                  <a:pt x="1276445" y="1047181"/>
                  <a:pt x="1257856" y="1062672"/>
                  <a:pt x="1239267" y="1071966"/>
                </a:cubicBezTo>
                <a:cubicBezTo>
                  <a:pt x="1239267" y="1075064"/>
                  <a:pt x="1242366" y="1075064"/>
                  <a:pt x="1242366" y="1084359"/>
                </a:cubicBezTo>
                <a:cubicBezTo>
                  <a:pt x="1242366" y="1090555"/>
                  <a:pt x="1239267" y="1093653"/>
                  <a:pt x="1236169" y="1096751"/>
                </a:cubicBezTo>
                <a:cubicBezTo>
                  <a:pt x="1236169" y="1093653"/>
                  <a:pt x="1233071" y="1090555"/>
                  <a:pt x="1233071" y="1084359"/>
                </a:cubicBezTo>
                <a:cubicBezTo>
                  <a:pt x="1233071" y="1075064"/>
                  <a:pt x="1236169" y="1059573"/>
                  <a:pt x="1248562" y="1053377"/>
                </a:cubicBezTo>
                <a:cubicBezTo>
                  <a:pt x="1251660" y="1047181"/>
                  <a:pt x="1260955" y="1050279"/>
                  <a:pt x="1267151" y="1047181"/>
                </a:cubicBezTo>
                <a:cubicBezTo>
                  <a:pt x="1279544" y="1031690"/>
                  <a:pt x="1298133" y="1016199"/>
                  <a:pt x="1313623" y="997610"/>
                </a:cubicBezTo>
                <a:cubicBezTo>
                  <a:pt x="1313623" y="1000708"/>
                  <a:pt x="1316722" y="997610"/>
                  <a:pt x="1316722" y="1006905"/>
                </a:cubicBezTo>
                <a:close/>
                <a:moveTo>
                  <a:pt x="1908472" y="1053377"/>
                </a:moveTo>
                <a:cubicBezTo>
                  <a:pt x="1908472" y="1062672"/>
                  <a:pt x="1877490" y="1068868"/>
                  <a:pt x="1871294" y="1068868"/>
                </a:cubicBezTo>
                <a:lnTo>
                  <a:pt x="1852705" y="1068868"/>
                </a:lnTo>
                <a:lnTo>
                  <a:pt x="1852705" y="1025494"/>
                </a:lnTo>
                <a:cubicBezTo>
                  <a:pt x="1852705" y="1022395"/>
                  <a:pt x="1855803" y="988316"/>
                  <a:pt x="1871294" y="988316"/>
                </a:cubicBezTo>
                <a:cubicBezTo>
                  <a:pt x="1883686" y="988316"/>
                  <a:pt x="1908472" y="1047181"/>
                  <a:pt x="1908472" y="1053377"/>
                </a:cubicBezTo>
                <a:close/>
                <a:moveTo>
                  <a:pt x="1713287" y="988316"/>
                </a:moveTo>
                <a:cubicBezTo>
                  <a:pt x="1728778" y="991414"/>
                  <a:pt x="1744269" y="997610"/>
                  <a:pt x="1756661" y="1006905"/>
                </a:cubicBezTo>
                <a:lnTo>
                  <a:pt x="1666815" y="1062672"/>
                </a:lnTo>
                <a:cubicBezTo>
                  <a:pt x="1660618" y="1056475"/>
                  <a:pt x="1654422" y="1047181"/>
                  <a:pt x="1648226" y="1040984"/>
                </a:cubicBezTo>
                <a:cubicBezTo>
                  <a:pt x="1666815" y="1040984"/>
                  <a:pt x="1713287" y="1010003"/>
                  <a:pt x="1703993" y="988316"/>
                </a:cubicBezTo>
                <a:lnTo>
                  <a:pt x="1713287" y="988316"/>
                </a:lnTo>
                <a:close/>
                <a:moveTo>
                  <a:pt x="384173" y="1040984"/>
                </a:moveTo>
                <a:cubicBezTo>
                  <a:pt x="387271" y="1013101"/>
                  <a:pt x="415155" y="1000708"/>
                  <a:pt x="439940" y="979021"/>
                </a:cubicBezTo>
                <a:cubicBezTo>
                  <a:pt x="433744" y="997610"/>
                  <a:pt x="402762" y="1022395"/>
                  <a:pt x="384173" y="1040984"/>
                </a:cubicBezTo>
                <a:close/>
                <a:moveTo>
                  <a:pt x="1090555" y="969727"/>
                </a:moveTo>
                <a:lnTo>
                  <a:pt x="1090555" y="982119"/>
                </a:lnTo>
                <a:cubicBezTo>
                  <a:pt x="1075064" y="982119"/>
                  <a:pt x="1056475" y="988316"/>
                  <a:pt x="1044083" y="1006905"/>
                </a:cubicBezTo>
                <a:cubicBezTo>
                  <a:pt x="1034788" y="1019297"/>
                  <a:pt x="1034788" y="1034788"/>
                  <a:pt x="1025494" y="1037886"/>
                </a:cubicBezTo>
                <a:cubicBezTo>
                  <a:pt x="1025494" y="1034788"/>
                  <a:pt x="1031690" y="1031690"/>
                  <a:pt x="1034788" y="1028592"/>
                </a:cubicBezTo>
                <a:cubicBezTo>
                  <a:pt x="1034788" y="1025494"/>
                  <a:pt x="1028592" y="1022395"/>
                  <a:pt x="1028592" y="1013101"/>
                </a:cubicBezTo>
                <a:cubicBezTo>
                  <a:pt x="1028592" y="1006905"/>
                  <a:pt x="1037886" y="997610"/>
                  <a:pt x="1037886" y="991414"/>
                </a:cubicBezTo>
                <a:lnTo>
                  <a:pt x="1044083" y="997610"/>
                </a:lnTo>
                <a:cubicBezTo>
                  <a:pt x="1047181" y="997610"/>
                  <a:pt x="1050279" y="997610"/>
                  <a:pt x="1053377" y="994512"/>
                </a:cubicBezTo>
                <a:cubicBezTo>
                  <a:pt x="1050279" y="991414"/>
                  <a:pt x="1047181" y="985217"/>
                  <a:pt x="1047181" y="982119"/>
                </a:cubicBezTo>
                <a:lnTo>
                  <a:pt x="1056475" y="982119"/>
                </a:lnTo>
                <a:cubicBezTo>
                  <a:pt x="1056475" y="985217"/>
                  <a:pt x="1059574" y="988316"/>
                  <a:pt x="1062672" y="991414"/>
                </a:cubicBezTo>
                <a:cubicBezTo>
                  <a:pt x="1065770" y="985217"/>
                  <a:pt x="1071966" y="975923"/>
                  <a:pt x="1081261" y="969727"/>
                </a:cubicBezTo>
                <a:lnTo>
                  <a:pt x="1090555" y="969727"/>
                </a:lnTo>
                <a:close/>
                <a:moveTo>
                  <a:pt x="1855803" y="1229973"/>
                </a:moveTo>
                <a:cubicBezTo>
                  <a:pt x="1896079" y="1195893"/>
                  <a:pt x="1923963" y="1146322"/>
                  <a:pt x="1936355" y="1106046"/>
                </a:cubicBezTo>
                <a:lnTo>
                  <a:pt x="1936355" y="1044083"/>
                </a:lnTo>
                <a:cubicBezTo>
                  <a:pt x="1927061" y="1022395"/>
                  <a:pt x="1914668" y="994512"/>
                  <a:pt x="1905374" y="963530"/>
                </a:cubicBezTo>
                <a:cubicBezTo>
                  <a:pt x="1936355" y="1000708"/>
                  <a:pt x="1945650" y="1037886"/>
                  <a:pt x="1945650" y="1075064"/>
                </a:cubicBezTo>
                <a:cubicBezTo>
                  <a:pt x="1945650" y="1124635"/>
                  <a:pt x="1927061" y="1195893"/>
                  <a:pt x="1855803" y="1229973"/>
                </a:cubicBezTo>
                <a:close/>
                <a:moveTo>
                  <a:pt x="1576968" y="985217"/>
                </a:moveTo>
                <a:cubicBezTo>
                  <a:pt x="1576968" y="994512"/>
                  <a:pt x="1567673" y="994512"/>
                  <a:pt x="1567673" y="1000708"/>
                </a:cubicBezTo>
                <a:cubicBezTo>
                  <a:pt x="1567673" y="1010003"/>
                  <a:pt x="1576968" y="1003806"/>
                  <a:pt x="1576968" y="1013101"/>
                </a:cubicBezTo>
                <a:cubicBezTo>
                  <a:pt x="1576968" y="1019297"/>
                  <a:pt x="1570771" y="1016199"/>
                  <a:pt x="1567673" y="1019297"/>
                </a:cubicBezTo>
                <a:cubicBezTo>
                  <a:pt x="1570771" y="1022395"/>
                  <a:pt x="1576968" y="1028592"/>
                  <a:pt x="1580066" y="1034788"/>
                </a:cubicBezTo>
                <a:cubicBezTo>
                  <a:pt x="1576968" y="1034788"/>
                  <a:pt x="1573870" y="1031690"/>
                  <a:pt x="1570771" y="1031690"/>
                </a:cubicBezTo>
                <a:cubicBezTo>
                  <a:pt x="1570771" y="1031690"/>
                  <a:pt x="1567673" y="1028592"/>
                  <a:pt x="1567673" y="1037886"/>
                </a:cubicBezTo>
                <a:cubicBezTo>
                  <a:pt x="1567673" y="1044083"/>
                  <a:pt x="1573870" y="1047181"/>
                  <a:pt x="1576968" y="1047181"/>
                </a:cubicBezTo>
                <a:cubicBezTo>
                  <a:pt x="1573870" y="1050279"/>
                  <a:pt x="1567673" y="1053377"/>
                  <a:pt x="1561477" y="1056475"/>
                </a:cubicBezTo>
                <a:cubicBezTo>
                  <a:pt x="1564575" y="1059573"/>
                  <a:pt x="1567673" y="1062672"/>
                  <a:pt x="1570771" y="1062672"/>
                </a:cubicBezTo>
                <a:cubicBezTo>
                  <a:pt x="1567673" y="1065770"/>
                  <a:pt x="1558379" y="1068868"/>
                  <a:pt x="1561477" y="1084359"/>
                </a:cubicBezTo>
                <a:lnTo>
                  <a:pt x="1549084" y="1084359"/>
                </a:lnTo>
                <a:cubicBezTo>
                  <a:pt x="1552182" y="1078162"/>
                  <a:pt x="1555281" y="1068868"/>
                  <a:pt x="1558379" y="1059573"/>
                </a:cubicBezTo>
                <a:cubicBezTo>
                  <a:pt x="1564575" y="1037886"/>
                  <a:pt x="1564575" y="1028592"/>
                  <a:pt x="1564575" y="1016199"/>
                </a:cubicBezTo>
                <a:lnTo>
                  <a:pt x="1564575" y="963530"/>
                </a:lnTo>
                <a:cubicBezTo>
                  <a:pt x="1570771" y="969727"/>
                  <a:pt x="1576968" y="979021"/>
                  <a:pt x="1576968" y="985217"/>
                </a:cubicBezTo>
                <a:close/>
                <a:moveTo>
                  <a:pt x="374878" y="979021"/>
                </a:moveTo>
                <a:cubicBezTo>
                  <a:pt x="374878" y="985217"/>
                  <a:pt x="331504" y="1044083"/>
                  <a:pt x="325308" y="1044083"/>
                </a:cubicBezTo>
                <a:cubicBezTo>
                  <a:pt x="312915" y="1044083"/>
                  <a:pt x="309817" y="1025494"/>
                  <a:pt x="306719" y="1022395"/>
                </a:cubicBezTo>
                <a:cubicBezTo>
                  <a:pt x="319111" y="1016199"/>
                  <a:pt x="340799" y="1019297"/>
                  <a:pt x="340799" y="1003806"/>
                </a:cubicBezTo>
                <a:cubicBezTo>
                  <a:pt x="340799" y="991414"/>
                  <a:pt x="334602" y="982119"/>
                  <a:pt x="322210" y="982119"/>
                </a:cubicBezTo>
                <a:cubicBezTo>
                  <a:pt x="272639" y="982119"/>
                  <a:pt x="204479" y="1031690"/>
                  <a:pt x="176596" y="1031690"/>
                </a:cubicBezTo>
                <a:lnTo>
                  <a:pt x="164203" y="1031690"/>
                </a:lnTo>
                <a:cubicBezTo>
                  <a:pt x="167301" y="1022395"/>
                  <a:pt x="207577" y="960432"/>
                  <a:pt x="223068" y="960432"/>
                </a:cubicBezTo>
                <a:cubicBezTo>
                  <a:pt x="232363" y="960432"/>
                  <a:pt x="235461" y="969727"/>
                  <a:pt x="244755" y="969727"/>
                </a:cubicBezTo>
                <a:cubicBezTo>
                  <a:pt x="250952" y="969727"/>
                  <a:pt x="278835" y="941843"/>
                  <a:pt x="291228" y="941843"/>
                </a:cubicBezTo>
                <a:cubicBezTo>
                  <a:pt x="300522" y="941843"/>
                  <a:pt x="374878" y="948039"/>
                  <a:pt x="374878" y="979021"/>
                </a:cubicBezTo>
                <a:close/>
                <a:moveTo>
                  <a:pt x="1326016" y="944941"/>
                </a:moveTo>
                <a:lnTo>
                  <a:pt x="1326016" y="997610"/>
                </a:lnTo>
                <a:cubicBezTo>
                  <a:pt x="1322918" y="997610"/>
                  <a:pt x="1319820" y="994512"/>
                  <a:pt x="1316722" y="994512"/>
                </a:cubicBezTo>
                <a:cubicBezTo>
                  <a:pt x="1319820" y="982119"/>
                  <a:pt x="1322918" y="954236"/>
                  <a:pt x="1304329" y="944941"/>
                </a:cubicBezTo>
                <a:cubicBezTo>
                  <a:pt x="1307427" y="941843"/>
                  <a:pt x="1310525" y="938745"/>
                  <a:pt x="1310525" y="935647"/>
                </a:cubicBezTo>
                <a:cubicBezTo>
                  <a:pt x="1313623" y="935647"/>
                  <a:pt x="1319820" y="938745"/>
                  <a:pt x="1326016" y="944941"/>
                </a:cubicBezTo>
                <a:close/>
                <a:moveTo>
                  <a:pt x="1075064" y="948039"/>
                </a:moveTo>
                <a:cubicBezTo>
                  <a:pt x="1075064" y="957334"/>
                  <a:pt x="1071966" y="960432"/>
                  <a:pt x="1071966" y="966628"/>
                </a:cubicBezTo>
                <a:cubicBezTo>
                  <a:pt x="1019297" y="966628"/>
                  <a:pt x="1016199" y="1006905"/>
                  <a:pt x="1016199" y="1037886"/>
                </a:cubicBezTo>
                <a:cubicBezTo>
                  <a:pt x="1016199" y="1056475"/>
                  <a:pt x="1022396" y="1096751"/>
                  <a:pt x="1050279" y="1096751"/>
                </a:cubicBezTo>
                <a:cubicBezTo>
                  <a:pt x="1059574" y="1096751"/>
                  <a:pt x="1059574" y="1096751"/>
                  <a:pt x="1062672" y="1093653"/>
                </a:cubicBezTo>
                <a:cubicBezTo>
                  <a:pt x="1053377" y="1087457"/>
                  <a:pt x="1037886" y="1090555"/>
                  <a:pt x="1037886" y="1081261"/>
                </a:cubicBezTo>
                <a:cubicBezTo>
                  <a:pt x="1037886" y="1075064"/>
                  <a:pt x="1044083" y="1081261"/>
                  <a:pt x="1044083" y="1071966"/>
                </a:cubicBezTo>
                <a:cubicBezTo>
                  <a:pt x="1044083" y="1065770"/>
                  <a:pt x="1037886" y="1068868"/>
                  <a:pt x="1037886" y="1065770"/>
                </a:cubicBezTo>
                <a:cubicBezTo>
                  <a:pt x="1050279" y="1071966"/>
                  <a:pt x="1062672" y="1081261"/>
                  <a:pt x="1071966" y="1087457"/>
                </a:cubicBezTo>
                <a:cubicBezTo>
                  <a:pt x="1065770" y="1090555"/>
                  <a:pt x="1059574" y="1096751"/>
                  <a:pt x="1056475" y="1099850"/>
                </a:cubicBezTo>
                <a:cubicBezTo>
                  <a:pt x="1065770" y="1109144"/>
                  <a:pt x="1078163" y="1121537"/>
                  <a:pt x="1081261" y="1133929"/>
                </a:cubicBezTo>
                <a:cubicBezTo>
                  <a:pt x="1068868" y="1130831"/>
                  <a:pt x="1053377" y="1124635"/>
                  <a:pt x="1034788" y="1112242"/>
                </a:cubicBezTo>
                <a:cubicBezTo>
                  <a:pt x="1034788" y="1115340"/>
                  <a:pt x="1034788" y="1121537"/>
                  <a:pt x="1031690" y="1124635"/>
                </a:cubicBezTo>
                <a:cubicBezTo>
                  <a:pt x="1034788" y="1127733"/>
                  <a:pt x="1040985" y="1124635"/>
                  <a:pt x="1047181" y="1124635"/>
                </a:cubicBezTo>
                <a:cubicBezTo>
                  <a:pt x="1047181" y="1127733"/>
                  <a:pt x="1044083" y="1133929"/>
                  <a:pt x="1044083" y="1137028"/>
                </a:cubicBezTo>
                <a:lnTo>
                  <a:pt x="1062672" y="1137028"/>
                </a:lnTo>
                <a:cubicBezTo>
                  <a:pt x="1062672" y="1140126"/>
                  <a:pt x="1056475" y="1149420"/>
                  <a:pt x="1062672" y="1149420"/>
                </a:cubicBezTo>
                <a:cubicBezTo>
                  <a:pt x="1071966" y="1149420"/>
                  <a:pt x="1081261" y="1146322"/>
                  <a:pt x="1090555" y="1143224"/>
                </a:cubicBezTo>
                <a:cubicBezTo>
                  <a:pt x="1081261" y="1149420"/>
                  <a:pt x="1075064" y="1152518"/>
                  <a:pt x="1068868" y="1152518"/>
                </a:cubicBezTo>
                <a:cubicBezTo>
                  <a:pt x="1034788" y="1152518"/>
                  <a:pt x="994512" y="1106046"/>
                  <a:pt x="985218" y="1065770"/>
                </a:cubicBezTo>
                <a:cubicBezTo>
                  <a:pt x="991414" y="1068868"/>
                  <a:pt x="997610" y="1068868"/>
                  <a:pt x="1003807" y="1071966"/>
                </a:cubicBezTo>
                <a:cubicBezTo>
                  <a:pt x="1003807" y="1075064"/>
                  <a:pt x="997610" y="1075064"/>
                  <a:pt x="994512" y="1078162"/>
                </a:cubicBezTo>
                <a:cubicBezTo>
                  <a:pt x="997610" y="1084359"/>
                  <a:pt x="1003807" y="1084359"/>
                  <a:pt x="1006905" y="1087457"/>
                </a:cubicBezTo>
                <a:cubicBezTo>
                  <a:pt x="1006905" y="1093653"/>
                  <a:pt x="1013101" y="1099850"/>
                  <a:pt x="1016199" y="1102948"/>
                </a:cubicBezTo>
                <a:cubicBezTo>
                  <a:pt x="1019297" y="1106046"/>
                  <a:pt x="1016199" y="1112242"/>
                  <a:pt x="1019297" y="1118439"/>
                </a:cubicBezTo>
                <a:cubicBezTo>
                  <a:pt x="1022396" y="1115340"/>
                  <a:pt x="1028592" y="1112242"/>
                  <a:pt x="1034788" y="1109144"/>
                </a:cubicBezTo>
                <a:cubicBezTo>
                  <a:pt x="1006905" y="1081261"/>
                  <a:pt x="997610" y="1037886"/>
                  <a:pt x="997610" y="1013101"/>
                </a:cubicBezTo>
                <a:cubicBezTo>
                  <a:pt x="997610" y="975923"/>
                  <a:pt x="1006905" y="944941"/>
                  <a:pt x="1068868" y="932549"/>
                </a:cubicBezTo>
                <a:cubicBezTo>
                  <a:pt x="1071966" y="938745"/>
                  <a:pt x="1075064" y="941843"/>
                  <a:pt x="1075064" y="948039"/>
                </a:cubicBezTo>
                <a:close/>
                <a:moveTo>
                  <a:pt x="514296" y="948039"/>
                </a:moveTo>
                <a:cubicBezTo>
                  <a:pt x="511198" y="948039"/>
                  <a:pt x="501903" y="944941"/>
                  <a:pt x="498805" y="932549"/>
                </a:cubicBezTo>
                <a:cubicBezTo>
                  <a:pt x="501903" y="932549"/>
                  <a:pt x="517394" y="929450"/>
                  <a:pt x="529787" y="929450"/>
                </a:cubicBezTo>
                <a:cubicBezTo>
                  <a:pt x="529787" y="935647"/>
                  <a:pt x="523590" y="948039"/>
                  <a:pt x="514296" y="948039"/>
                </a:cubicBezTo>
                <a:close/>
                <a:moveTo>
                  <a:pt x="1753563" y="938745"/>
                </a:moveTo>
                <a:cubicBezTo>
                  <a:pt x="1772152" y="944941"/>
                  <a:pt x="1790741" y="975923"/>
                  <a:pt x="1800036" y="997610"/>
                </a:cubicBezTo>
                <a:cubicBezTo>
                  <a:pt x="1803134" y="1000708"/>
                  <a:pt x="1806232" y="1006905"/>
                  <a:pt x="1806232" y="1010003"/>
                </a:cubicBezTo>
                <a:cubicBezTo>
                  <a:pt x="1775250" y="1006905"/>
                  <a:pt x="1707091" y="963530"/>
                  <a:pt x="1673011" y="963530"/>
                </a:cubicBezTo>
                <a:cubicBezTo>
                  <a:pt x="1660618" y="963530"/>
                  <a:pt x="1638931" y="966628"/>
                  <a:pt x="1638931" y="982119"/>
                </a:cubicBezTo>
                <a:cubicBezTo>
                  <a:pt x="1638931" y="991414"/>
                  <a:pt x="1648226" y="991414"/>
                  <a:pt x="1666815" y="1000708"/>
                </a:cubicBezTo>
                <a:cubicBezTo>
                  <a:pt x="1663716" y="1016199"/>
                  <a:pt x="1648226" y="1019297"/>
                  <a:pt x="1642029" y="1019297"/>
                </a:cubicBezTo>
                <a:cubicBezTo>
                  <a:pt x="1617244" y="1019297"/>
                  <a:pt x="1607949" y="975923"/>
                  <a:pt x="1607949" y="966628"/>
                </a:cubicBezTo>
                <a:cubicBezTo>
                  <a:pt x="1607949" y="929450"/>
                  <a:pt x="1638931" y="926352"/>
                  <a:pt x="1660618" y="926352"/>
                </a:cubicBezTo>
                <a:cubicBezTo>
                  <a:pt x="1666815" y="926352"/>
                  <a:pt x="1722582" y="929450"/>
                  <a:pt x="1753563" y="938745"/>
                </a:cubicBezTo>
                <a:close/>
                <a:moveTo>
                  <a:pt x="247853" y="941843"/>
                </a:moveTo>
                <a:lnTo>
                  <a:pt x="238559" y="941843"/>
                </a:lnTo>
                <a:cubicBezTo>
                  <a:pt x="238559" y="938745"/>
                  <a:pt x="235461" y="932549"/>
                  <a:pt x="235461" y="929450"/>
                </a:cubicBezTo>
                <a:cubicBezTo>
                  <a:pt x="238559" y="929450"/>
                  <a:pt x="241657" y="926352"/>
                  <a:pt x="250952" y="926352"/>
                </a:cubicBezTo>
                <a:cubicBezTo>
                  <a:pt x="250952" y="938745"/>
                  <a:pt x="247853" y="938745"/>
                  <a:pt x="247853" y="941843"/>
                </a:cubicBezTo>
                <a:close/>
                <a:moveTo>
                  <a:pt x="111534" y="988316"/>
                </a:moveTo>
                <a:cubicBezTo>
                  <a:pt x="96043" y="979021"/>
                  <a:pt x="77454" y="963530"/>
                  <a:pt x="58865" y="948039"/>
                </a:cubicBezTo>
                <a:cubicBezTo>
                  <a:pt x="68160" y="935647"/>
                  <a:pt x="99141" y="923254"/>
                  <a:pt x="114632" y="929450"/>
                </a:cubicBezTo>
                <a:cubicBezTo>
                  <a:pt x="111534" y="948039"/>
                  <a:pt x="111534" y="969727"/>
                  <a:pt x="111534" y="988316"/>
                </a:cubicBezTo>
                <a:close/>
                <a:moveTo>
                  <a:pt x="1270249" y="938745"/>
                </a:moveTo>
                <a:cubicBezTo>
                  <a:pt x="1276445" y="938745"/>
                  <a:pt x="1291936" y="935647"/>
                  <a:pt x="1304329" y="929450"/>
                </a:cubicBezTo>
                <a:cubicBezTo>
                  <a:pt x="1304329" y="932549"/>
                  <a:pt x="1301231" y="938745"/>
                  <a:pt x="1301231" y="941843"/>
                </a:cubicBezTo>
                <a:cubicBezTo>
                  <a:pt x="1298133" y="941843"/>
                  <a:pt x="1295034" y="938745"/>
                  <a:pt x="1285740" y="938745"/>
                </a:cubicBezTo>
                <a:cubicBezTo>
                  <a:pt x="1279544" y="938745"/>
                  <a:pt x="1267151" y="944941"/>
                  <a:pt x="1260955" y="944941"/>
                </a:cubicBezTo>
                <a:cubicBezTo>
                  <a:pt x="1251660" y="944941"/>
                  <a:pt x="1245464" y="941843"/>
                  <a:pt x="1245464" y="929450"/>
                </a:cubicBezTo>
                <a:lnTo>
                  <a:pt x="1245464" y="920156"/>
                </a:lnTo>
                <a:cubicBezTo>
                  <a:pt x="1254758" y="923254"/>
                  <a:pt x="1260955" y="938745"/>
                  <a:pt x="1270249" y="938745"/>
                </a:cubicBezTo>
                <a:close/>
                <a:moveTo>
                  <a:pt x="1087457" y="910861"/>
                </a:moveTo>
                <a:cubicBezTo>
                  <a:pt x="1087457" y="913960"/>
                  <a:pt x="1090555" y="917058"/>
                  <a:pt x="1090555" y="938745"/>
                </a:cubicBezTo>
                <a:cubicBezTo>
                  <a:pt x="1081261" y="932549"/>
                  <a:pt x="1062672" y="917058"/>
                  <a:pt x="1056475" y="917058"/>
                </a:cubicBezTo>
                <a:cubicBezTo>
                  <a:pt x="1047181" y="917058"/>
                  <a:pt x="1044083" y="926352"/>
                  <a:pt x="1037886" y="929450"/>
                </a:cubicBezTo>
                <a:cubicBezTo>
                  <a:pt x="1034788" y="932549"/>
                  <a:pt x="1028592" y="932549"/>
                  <a:pt x="1022396" y="929450"/>
                </a:cubicBezTo>
                <a:cubicBezTo>
                  <a:pt x="1013101" y="932549"/>
                  <a:pt x="1006905" y="957334"/>
                  <a:pt x="991414" y="957334"/>
                </a:cubicBezTo>
                <a:cubicBezTo>
                  <a:pt x="988316" y="960432"/>
                  <a:pt x="991414" y="966628"/>
                  <a:pt x="988316" y="969727"/>
                </a:cubicBezTo>
                <a:cubicBezTo>
                  <a:pt x="988316" y="972825"/>
                  <a:pt x="982119" y="972825"/>
                  <a:pt x="979021" y="975923"/>
                </a:cubicBezTo>
                <a:cubicBezTo>
                  <a:pt x="982119" y="979021"/>
                  <a:pt x="988316" y="985217"/>
                  <a:pt x="988316" y="988316"/>
                </a:cubicBezTo>
                <a:lnTo>
                  <a:pt x="975923" y="988316"/>
                </a:lnTo>
                <a:cubicBezTo>
                  <a:pt x="972825" y="941843"/>
                  <a:pt x="1031690" y="910861"/>
                  <a:pt x="1068868" y="910861"/>
                </a:cubicBezTo>
                <a:lnTo>
                  <a:pt x="1087457" y="910861"/>
                </a:lnTo>
                <a:close/>
                <a:moveTo>
                  <a:pt x="436842" y="1143224"/>
                </a:moveTo>
                <a:cubicBezTo>
                  <a:pt x="436842" y="1133929"/>
                  <a:pt x="430645" y="1124635"/>
                  <a:pt x="430645" y="1115340"/>
                </a:cubicBezTo>
                <a:cubicBezTo>
                  <a:pt x="430645" y="1109144"/>
                  <a:pt x="436842" y="1099850"/>
                  <a:pt x="439940" y="1090555"/>
                </a:cubicBezTo>
                <a:lnTo>
                  <a:pt x="439940" y="1071966"/>
                </a:lnTo>
                <a:cubicBezTo>
                  <a:pt x="443038" y="1071966"/>
                  <a:pt x="449234" y="1075064"/>
                  <a:pt x="455431" y="1071966"/>
                </a:cubicBezTo>
                <a:cubicBezTo>
                  <a:pt x="452333" y="1068868"/>
                  <a:pt x="446136" y="1068868"/>
                  <a:pt x="446136" y="1059573"/>
                </a:cubicBezTo>
                <a:cubicBezTo>
                  <a:pt x="446136" y="1053377"/>
                  <a:pt x="458529" y="1044083"/>
                  <a:pt x="461627" y="1037886"/>
                </a:cubicBezTo>
                <a:cubicBezTo>
                  <a:pt x="461627" y="1040984"/>
                  <a:pt x="461627" y="1044083"/>
                  <a:pt x="470922" y="1047181"/>
                </a:cubicBezTo>
                <a:cubicBezTo>
                  <a:pt x="470922" y="1044083"/>
                  <a:pt x="474020" y="1047181"/>
                  <a:pt x="474020" y="1037886"/>
                </a:cubicBezTo>
                <a:cubicBezTo>
                  <a:pt x="474020" y="1031690"/>
                  <a:pt x="467823" y="1028592"/>
                  <a:pt x="470922" y="1019297"/>
                </a:cubicBezTo>
                <a:cubicBezTo>
                  <a:pt x="474020" y="1022395"/>
                  <a:pt x="474020" y="1028592"/>
                  <a:pt x="483314" y="1031690"/>
                </a:cubicBezTo>
                <a:cubicBezTo>
                  <a:pt x="483314" y="1028592"/>
                  <a:pt x="486412" y="1031690"/>
                  <a:pt x="486412" y="1022395"/>
                </a:cubicBezTo>
                <a:cubicBezTo>
                  <a:pt x="486412" y="1016199"/>
                  <a:pt x="480216" y="1013101"/>
                  <a:pt x="477118" y="1010003"/>
                </a:cubicBezTo>
                <a:cubicBezTo>
                  <a:pt x="486412" y="1003806"/>
                  <a:pt x="495707" y="994512"/>
                  <a:pt x="501903" y="991414"/>
                </a:cubicBezTo>
                <a:cubicBezTo>
                  <a:pt x="501903" y="975923"/>
                  <a:pt x="511198" y="963530"/>
                  <a:pt x="526689" y="969727"/>
                </a:cubicBezTo>
                <a:cubicBezTo>
                  <a:pt x="526689" y="948039"/>
                  <a:pt x="545278" y="929450"/>
                  <a:pt x="551474" y="913960"/>
                </a:cubicBezTo>
                <a:cubicBezTo>
                  <a:pt x="554572" y="913960"/>
                  <a:pt x="560768" y="910861"/>
                  <a:pt x="563867" y="910861"/>
                </a:cubicBezTo>
                <a:cubicBezTo>
                  <a:pt x="532885" y="988316"/>
                  <a:pt x="430645" y="1065770"/>
                  <a:pt x="436842" y="1143224"/>
                </a:cubicBezTo>
                <a:close/>
                <a:moveTo>
                  <a:pt x="1738072" y="910861"/>
                </a:moveTo>
                <a:cubicBezTo>
                  <a:pt x="1738072" y="913960"/>
                  <a:pt x="1731876" y="920156"/>
                  <a:pt x="1725680" y="923254"/>
                </a:cubicBezTo>
                <a:cubicBezTo>
                  <a:pt x="1725680" y="917058"/>
                  <a:pt x="1722582" y="910861"/>
                  <a:pt x="1725680" y="904665"/>
                </a:cubicBezTo>
                <a:cubicBezTo>
                  <a:pt x="1728778" y="907763"/>
                  <a:pt x="1734974" y="907763"/>
                  <a:pt x="1738072" y="910861"/>
                </a:cubicBezTo>
                <a:close/>
                <a:moveTo>
                  <a:pt x="1899177" y="917058"/>
                </a:moveTo>
                <a:cubicBezTo>
                  <a:pt x="1886785" y="935647"/>
                  <a:pt x="1886785" y="938745"/>
                  <a:pt x="1858901" y="960432"/>
                </a:cubicBezTo>
                <a:cubicBezTo>
                  <a:pt x="1858901" y="938745"/>
                  <a:pt x="1855803" y="917058"/>
                  <a:pt x="1852705" y="895371"/>
                </a:cubicBezTo>
                <a:cubicBezTo>
                  <a:pt x="1868196" y="901567"/>
                  <a:pt x="1883686" y="907763"/>
                  <a:pt x="1899177" y="917058"/>
                </a:cubicBezTo>
                <a:close/>
                <a:moveTo>
                  <a:pt x="167301" y="969727"/>
                </a:moveTo>
                <a:cubicBezTo>
                  <a:pt x="167301" y="988316"/>
                  <a:pt x="164203" y="1000708"/>
                  <a:pt x="142516" y="1019297"/>
                </a:cubicBezTo>
                <a:lnTo>
                  <a:pt x="142516" y="895371"/>
                </a:lnTo>
                <a:cubicBezTo>
                  <a:pt x="151810" y="907763"/>
                  <a:pt x="167301" y="957334"/>
                  <a:pt x="167301" y="969727"/>
                </a:cubicBezTo>
                <a:close/>
                <a:moveTo>
                  <a:pt x="1356998" y="957334"/>
                </a:moveTo>
                <a:cubicBezTo>
                  <a:pt x="1356998" y="1000708"/>
                  <a:pt x="1319820" y="1087457"/>
                  <a:pt x="1264053" y="1112242"/>
                </a:cubicBezTo>
                <a:cubicBezTo>
                  <a:pt x="1260955" y="1106046"/>
                  <a:pt x="1257856" y="1099850"/>
                  <a:pt x="1257856" y="1093653"/>
                </a:cubicBezTo>
                <a:cubicBezTo>
                  <a:pt x="1257856" y="1056475"/>
                  <a:pt x="1344605" y="1028592"/>
                  <a:pt x="1344605" y="972825"/>
                </a:cubicBezTo>
                <a:cubicBezTo>
                  <a:pt x="1344605" y="954236"/>
                  <a:pt x="1329114" y="917058"/>
                  <a:pt x="1304329" y="917058"/>
                </a:cubicBezTo>
                <a:cubicBezTo>
                  <a:pt x="1295034" y="917058"/>
                  <a:pt x="1285740" y="923254"/>
                  <a:pt x="1276445" y="923254"/>
                </a:cubicBezTo>
                <a:cubicBezTo>
                  <a:pt x="1270249" y="923254"/>
                  <a:pt x="1267151" y="920156"/>
                  <a:pt x="1264053" y="920156"/>
                </a:cubicBezTo>
                <a:cubicBezTo>
                  <a:pt x="1276445" y="892272"/>
                  <a:pt x="1282642" y="882978"/>
                  <a:pt x="1307427" y="882978"/>
                </a:cubicBezTo>
                <a:cubicBezTo>
                  <a:pt x="1344605" y="882978"/>
                  <a:pt x="1356998" y="938745"/>
                  <a:pt x="1356998" y="957334"/>
                </a:cubicBezTo>
                <a:close/>
                <a:moveTo>
                  <a:pt x="1827919" y="941843"/>
                </a:moveTo>
                <a:lnTo>
                  <a:pt x="1827919" y="991414"/>
                </a:lnTo>
                <a:cubicBezTo>
                  <a:pt x="1806232" y="985217"/>
                  <a:pt x="1803134" y="963530"/>
                  <a:pt x="1803134" y="951138"/>
                </a:cubicBezTo>
                <a:cubicBezTo>
                  <a:pt x="1803134" y="944941"/>
                  <a:pt x="1812428" y="901567"/>
                  <a:pt x="1818625" y="876781"/>
                </a:cubicBezTo>
                <a:cubicBezTo>
                  <a:pt x="1821723" y="898469"/>
                  <a:pt x="1827919" y="932549"/>
                  <a:pt x="1827919" y="941843"/>
                </a:cubicBezTo>
                <a:close/>
                <a:moveTo>
                  <a:pt x="1372489" y="907763"/>
                </a:moveTo>
                <a:lnTo>
                  <a:pt x="1372489" y="938745"/>
                </a:lnTo>
                <a:cubicBezTo>
                  <a:pt x="1347703" y="932549"/>
                  <a:pt x="1363194" y="923254"/>
                  <a:pt x="1363194" y="910861"/>
                </a:cubicBezTo>
                <a:cubicBezTo>
                  <a:pt x="1363194" y="904665"/>
                  <a:pt x="1335311" y="892272"/>
                  <a:pt x="1338409" y="867487"/>
                </a:cubicBezTo>
                <a:cubicBezTo>
                  <a:pt x="1335311" y="864389"/>
                  <a:pt x="1335311" y="864389"/>
                  <a:pt x="1329114" y="864389"/>
                </a:cubicBezTo>
                <a:cubicBezTo>
                  <a:pt x="1319820" y="864389"/>
                  <a:pt x="1298133" y="870585"/>
                  <a:pt x="1282642" y="870585"/>
                </a:cubicBezTo>
                <a:cubicBezTo>
                  <a:pt x="1276445" y="876781"/>
                  <a:pt x="1273347" y="886076"/>
                  <a:pt x="1264053" y="892272"/>
                </a:cubicBezTo>
                <a:cubicBezTo>
                  <a:pt x="1260955" y="895371"/>
                  <a:pt x="1257856" y="895371"/>
                  <a:pt x="1254758" y="895371"/>
                </a:cubicBezTo>
                <a:cubicBezTo>
                  <a:pt x="1251660" y="895371"/>
                  <a:pt x="1248562" y="892272"/>
                  <a:pt x="1248562" y="898469"/>
                </a:cubicBezTo>
                <a:cubicBezTo>
                  <a:pt x="1248562" y="907763"/>
                  <a:pt x="1254758" y="907763"/>
                  <a:pt x="1257856" y="910861"/>
                </a:cubicBezTo>
                <a:lnTo>
                  <a:pt x="1245464" y="913960"/>
                </a:lnTo>
                <a:lnTo>
                  <a:pt x="1245464" y="895371"/>
                </a:lnTo>
                <a:cubicBezTo>
                  <a:pt x="1251660" y="864389"/>
                  <a:pt x="1291936" y="858192"/>
                  <a:pt x="1304329" y="858192"/>
                </a:cubicBezTo>
                <a:cubicBezTo>
                  <a:pt x="1326016" y="858192"/>
                  <a:pt x="1372489" y="876781"/>
                  <a:pt x="1372489" y="907763"/>
                </a:cubicBezTo>
                <a:close/>
                <a:moveTo>
                  <a:pt x="201381" y="851996"/>
                </a:moveTo>
                <a:lnTo>
                  <a:pt x="198283" y="855094"/>
                </a:lnTo>
                <a:cubicBezTo>
                  <a:pt x="201381" y="870585"/>
                  <a:pt x="201381" y="889174"/>
                  <a:pt x="204479" y="948039"/>
                </a:cubicBezTo>
                <a:cubicBezTo>
                  <a:pt x="198283" y="941843"/>
                  <a:pt x="192086" y="935647"/>
                  <a:pt x="192086" y="929450"/>
                </a:cubicBezTo>
                <a:cubicBezTo>
                  <a:pt x="185890" y="910861"/>
                  <a:pt x="185890" y="876781"/>
                  <a:pt x="185890" y="870585"/>
                </a:cubicBezTo>
                <a:lnTo>
                  <a:pt x="185890" y="851996"/>
                </a:lnTo>
                <a:lnTo>
                  <a:pt x="201381" y="851996"/>
                </a:lnTo>
                <a:close/>
                <a:moveTo>
                  <a:pt x="526689" y="913960"/>
                </a:moveTo>
                <a:lnTo>
                  <a:pt x="539081" y="913960"/>
                </a:lnTo>
                <a:cubicBezTo>
                  <a:pt x="517394" y="920156"/>
                  <a:pt x="477118" y="926352"/>
                  <a:pt x="458529" y="926352"/>
                </a:cubicBezTo>
                <a:cubicBezTo>
                  <a:pt x="452333" y="926352"/>
                  <a:pt x="458529" y="920156"/>
                  <a:pt x="455431" y="917058"/>
                </a:cubicBezTo>
                <a:cubicBezTo>
                  <a:pt x="452333" y="917058"/>
                  <a:pt x="446136" y="923254"/>
                  <a:pt x="439940" y="926352"/>
                </a:cubicBezTo>
                <a:cubicBezTo>
                  <a:pt x="436842" y="923254"/>
                  <a:pt x="443038" y="910861"/>
                  <a:pt x="433744" y="910861"/>
                </a:cubicBezTo>
                <a:cubicBezTo>
                  <a:pt x="427547" y="910861"/>
                  <a:pt x="424449" y="917058"/>
                  <a:pt x="418253" y="920156"/>
                </a:cubicBezTo>
                <a:cubicBezTo>
                  <a:pt x="415155" y="917058"/>
                  <a:pt x="418253" y="913960"/>
                  <a:pt x="418253" y="910861"/>
                </a:cubicBezTo>
                <a:cubicBezTo>
                  <a:pt x="415155" y="907763"/>
                  <a:pt x="408958" y="910861"/>
                  <a:pt x="402762" y="907763"/>
                </a:cubicBezTo>
                <a:cubicBezTo>
                  <a:pt x="402762" y="904665"/>
                  <a:pt x="405860" y="901567"/>
                  <a:pt x="408958" y="898469"/>
                </a:cubicBezTo>
                <a:cubicBezTo>
                  <a:pt x="405860" y="892272"/>
                  <a:pt x="368682" y="873683"/>
                  <a:pt x="368682" y="861291"/>
                </a:cubicBezTo>
                <a:lnTo>
                  <a:pt x="368682" y="842702"/>
                </a:lnTo>
                <a:cubicBezTo>
                  <a:pt x="433744" y="923254"/>
                  <a:pt x="458529" y="913960"/>
                  <a:pt x="526689" y="913960"/>
                </a:cubicBezTo>
                <a:close/>
                <a:moveTo>
                  <a:pt x="108436" y="898469"/>
                </a:moveTo>
                <a:cubicBezTo>
                  <a:pt x="105338" y="898469"/>
                  <a:pt x="99141" y="901567"/>
                  <a:pt x="99141" y="892272"/>
                </a:cubicBezTo>
                <a:cubicBezTo>
                  <a:pt x="99141" y="886076"/>
                  <a:pt x="114632" y="858192"/>
                  <a:pt x="120829" y="842702"/>
                </a:cubicBezTo>
                <a:cubicBezTo>
                  <a:pt x="114632" y="861291"/>
                  <a:pt x="130123" y="879880"/>
                  <a:pt x="108436" y="898469"/>
                </a:cubicBezTo>
                <a:close/>
                <a:moveTo>
                  <a:pt x="1781447" y="833407"/>
                </a:moveTo>
                <a:lnTo>
                  <a:pt x="1781447" y="876781"/>
                </a:lnTo>
                <a:cubicBezTo>
                  <a:pt x="1778349" y="895371"/>
                  <a:pt x="1775250" y="910861"/>
                  <a:pt x="1772152" y="926352"/>
                </a:cubicBezTo>
                <a:cubicBezTo>
                  <a:pt x="1769054" y="917058"/>
                  <a:pt x="1765956" y="901567"/>
                  <a:pt x="1765956" y="895371"/>
                </a:cubicBezTo>
                <a:cubicBezTo>
                  <a:pt x="1765956" y="876781"/>
                  <a:pt x="1778349" y="851996"/>
                  <a:pt x="1765956" y="833407"/>
                </a:cubicBezTo>
                <a:lnTo>
                  <a:pt x="1781447" y="833407"/>
                </a:lnTo>
                <a:close/>
                <a:moveTo>
                  <a:pt x="1843410" y="830309"/>
                </a:moveTo>
                <a:cubicBezTo>
                  <a:pt x="1849607" y="839603"/>
                  <a:pt x="1855803" y="855094"/>
                  <a:pt x="1858901" y="867487"/>
                </a:cubicBezTo>
                <a:cubicBezTo>
                  <a:pt x="1840312" y="858192"/>
                  <a:pt x="1846508" y="845800"/>
                  <a:pt x="1843410" y="830309"/>
                </a:cubicBezTo>
                <a:close/>
                <a:moveTo>
                  <a:pt x="210675" y="793131"/>
                </a:moveTo>
                <a:lnTo>
                  <a:pt x="210675" y="805524"/>
                </a:lnTo>
                <a:cubicBezTo>
                  <a:pt x="207577" y="808622"/>
                  <a:pt x="204479" y="811720"/>
                  <a:pt x="195185" y="814818"/>
                </a:cubicBezTo>
                <a:cubicBezTo>
                  <a:pt x="192086" y="808622"/>
                  <a:pt x="192086" y="799327"/>
                  <a:pt x="195185" y="793131"/>
                </a:cubicBezTo>
                <a:lnTo>
                  <a:pt x="210675" y="793131"/>
                </a:lnTo>
                <a:close/>
                <a:moveTo>
                  <a:pt x="350093" y="845800"/>
                </a:moveTo>
                <a:cubicBezTo>
                  <a:pt x="350093" y="870585"/>
                  <a:pt x="340799" y="873683"/>
                  <a:pt x="325308" y="873683"/>
                </a:cubicBezTo>
                <a:cubicBezTo>
                  <a:pt x="319111" y="873683"/>
                  <a:pt x="312915" y="870585"/>
                  <a:pt x="306719" y="870585"/>
                </a:cubicBezTo>
                <a:cubicBezTo>
                  <a:pt x="319111" y="845800"/>
                  <a:pt x="322210" y="864389"/>
                  <a:pt x="322210" y="842702"/>
                </a:cubicBezTo>
                <a:cubicBezTo>
                  <a:pt x="322210" y="827211"/>
                  <a:pt x="309817" y="821014"/>
                  <a:pt x="303621" y="821014"/>
                </a:cubicBezTo>
                <a:cubicBezTo>
                  <a:pt x="285031" y="821014"/>
                  <a:pt x="266442" y="839603"/>
                  <a:pt x="266442" y="858192"/>
                </a:cubicBezTo>
                <a:cubicBezTo>
                  <a:pt x="266442" y="895371"/>
                  <a:pt x="322210" y="913960"/>
                  <a:pt x="343897" y="901567"/>
                </a:cubicBezTo>
                <a:cubicBezTo>
                  <a:pt x="343897" y="913960"/>
                  <a:pt x="362486" y="929450"/>
                  <a:pt x="368682" y="929450"/>
                </a:cubicBezTo>
                <a:cubicBezTo>
                  <a:pt x="377977" y="929450"/>
                  <a:pt x="390369" y="913960"/>
                  <a:pt x="396566" y="913960"/>
                </a:cubicBezTo>
                <a:cubicBezTo>
                  <a:pt x="405860" y="913960"/>
                  <a:pt x="408958" y="917058"/>
                  <a:pt x="408958" y="923254"/>
                </a:cubicBezTo>
                <a:cubicBezTo>
                  <a:pt x="408958" y="932549"/>
                  <a:pt x="402762" y="941843"/>
                  <a:pt x="396566" y="951138"/>
                </a:cubicBezTo>
                <a:cubicBezTo>
                  <a:pt x="381075" y="938745"/>
                  <a:pt x="337700" y="917058"/>
                  <a:pt x="312915" y="917058"/>
                </a:cubicBezTo>
                <a:lnTo>
                  <a:pt x="216872" y="917058"/>
                </a:lnTo>
                <a:cubicBezTo>
                  <a:pt x="223068" y="904665"/>
                  <a:pt x="244755" y="892272"/>
                  <a:pt x="244755" y="886076"/>
                </a:cubicBezTo>
                <a:cubicBezTo>
                  <a:pt x="244755" y="876781"/>
                  <a:pt x="232363" y="870585"/>
                  <a:pt x="223068" y="864389"/>
                </a:cubicBezTo>
                <a:cubicBezTo>
                  <a:pt x="247853" y="808622"/>
                  <a:pt x="266442" y="786935"/>
                  <a:pt x="303621" y="786935"/>
                </a:cubicBezTo>
                <a:cubicBezTo>
                  <a:pt x="337700" y="786935"/>
                  <a:pt x="350093" y="824113"/>
                  <a:pt x="350093" y="845800"/>
                </a:cubicBezTo>
                <a:close/>
                <a:moveTo>
                  <a:pt x="1775250" y="786935"/>
                </a:moveTo>
                <a:cubicBezTo>
                  <a:pt x="1772152" y="790033"/>
                  <a:pt x="1772152" y="793131"/>
                  <a:pt x="1769054" y="796229"/>
                </a:cubicBezTo>
                <a:cubicBezTo>
                  <a:pt x="1762858" y="793131"/>
                  <a:pt x="1753563" y="786935"/>
                  <a:pt x="1756661" y="774542"/>
                </a:cubicBezTo>
                <a:lnTo>
                  <a:pt x="1775250" y="774542"/>
                </a:lnTo>
                <a:lnTo>
                  <a:pt x="1775250" y="786935"/>
                </a:lnTo>
                <a:close/>
                <a:moveTo>
                  <a:pt x="1750465" y="842702"/>
                </a:moveTo>
                <a:cubicBezTo>
                  <a:pt x="1738072" y="851996"/>
                  <a:pt x="1728778" y="842702"/>
                  <a:pt x="1728778" y="864389"/>
                </a:cubicBezTo>
                <a:cubicBezTo>
                  <a:pt x="1728778" y="873683"/>
                  <a:pt x="1725680" y="876781"/>
                  <a:pt x="1753563" y="886076"/>
                </a:cubicBezTo>
                <a:cubicBezTo>
                  <a:pt x="1731876" y="898469"/>
                  <a:pt x="1694698" y="895371"/>
                  <a:pt x="1666815" y="898469"/>
                </a:cubicBezTo>
                <a:cubicBezTo>
                  <a:pt x="1654422" y="898469"/>
                  <a:pt x="1638931" y="904665"/>
                  <a:pt x="1623440" y="907763"/>
                </a:cubicBezTo>
                <a:cubicBezTo>
                  <a:pt x="1629637" y="901567"/>
                  <a:pt x="1632735" y="892272"/>
                  <a:pt x="1632735" y="882978"/>
                </a:cubicBezTo>
                <a:cubicBezTo>
                  <a:pt x="1638931" y="886076"/>
                  <a:pt x="1648226" y="889174"/>
                  <a:pt x="1657520" y="889174"/>
                </a:cubicBezTo>
                <a:cubicBezTo>
                  <a:pt x="1688502" y="889174"/>
                  <a:pt x="1700894" y="855094"/>
                  <a:pt x="1700894" y="839603"/>
                </a:cubicBezTo>
                <a:cubicBezTo>
                  <a:pt x="1700894" y="821014"/>
                  <a:pt x="1694698" y="808622"/>
                  <a:pt x="1676109" y="808622"/>
                </a:cubicBezTo>
                <a:cubicBezTo>
                  <a:pt x="1669913" y="808622"/>
                  <a:pt x="1657520" y="814818"/>
                  <a:pt x="1648226" y="824113"/>
                </a:cubicBezTo>
                <a:cubicBezTo>
                  <a:pt x="1651324" y="830309"/>
                  <a:pt x="1660618" y="839603"/>
                  <a:pt x="1669913" y="845800"/>
                </a:cubicBezTo>
                <a:lnTo>
                  <a:pt x="1669913" y="855094"/>
                </a:lnTo>
                <a:cubicBezTo>
                  <a:pt x="1663716" y="858192"/>
                  <a:pt x="1660618" y="858192"/>
                  <a:pt x="1651324" y="858192"/>
                </a:cubicBezTo>
                <a:cubicBezTo>
                  <a:pt x="1629637" y="858192"/>
                  <a:pt x="1617244" y="842702"/>
                  <a:pt x="1617244" y="824113"/>
                </a:cubicBezTo>
                <a:cubicBezTo>
                  <a:pt x="1617244" y="783836"/>
                  <a:pt x="1645127" y="774542"/>
                  <a:pt x="1673011" y="774542"/>
                </a:cubicBezTo>
                <a:cubicBezTo>
                  <a:pt x="1741171" y="774542"/>
                  <a:pt x="1694698" y="793131"/>
                  <a:pt x="1750465" y="842702"/>
                </a:cubicBezTo>
                <a:close/>
                <a:moveTo>
                  <a:pt x="1233071" y="777640"/>
                </a:moveTo>
                <a:cubicBezTo>
                  <a:pt x="1236169" y="774542"/>
                  <a:pt x="1239267" y="774542"/>
                  <a:pt x="1242366" y="774542"/>
                </a:cubicBezTo>
                <a:cubicBezTo>
                  <a:pt x="1236169" y="774542"/>
                  <a:pt x="1236169" y="777640"/>
                  <a:pt x="1233071" y="777640"/>
                </a:cubicBezTo>
                <a:close/>
                <a:moveTo>
                  <a:pt x="359388" y="771444"/>
                </a:moveTo>
                <a:cubicBezTo>
                  <a:pt x="356289" y="786935"/>
                  <a:pt x="359388" y="811720"/>
                  <a:pt x="368682" y="833407"/>
                </a:cubicBezTo>
                <a:cubicBezTo>
                  <a:pt x="343897" y="814818"/>
                  <a:pt x="350093" y="793131"/>
                  <a:pt x="343897" y="771444"/>
                </a:cubicBezTo>
                <a:lnTo>
                  <a:pt x="359388" y="771444"/>
                </a:lnTo>
                <a:close/>
                <a:moveTo>
                  <a:pt x="139418" y="765247"/>
                </a:moveTo>
                <a:cubicBezTo>
                  <a:pt x="136319" y="774542"/>
                  <a:pt x="133221" y="786935"/>
                  <a:pt x="133221" y="799327"/>
                </a:cubicBezTo>
                <a:cubicBezTo>
                  <a:pt x="130123" y="796229"/>
                  <a:pt x="127025" y="793131"/>
                  <a:pt x="127025" y="786935"/>
                </a:cubicBezTo>
                <a:lnTo>
                  <a:pt x="127025" y="762149"/>
                </a:lnTo>
                <a:cubicBezTo>
                  <a:pt x="130123" y="762149"/>
                  <a:pt x="136319" y="765247"/>
                  <a:pt x="139418" y="765247"/>
                </a:cubicBezTo>
                <a:close/>
                <a:moveTo>
                  <a:pt x="1809330" y="848898"/>
                </a:moveTo>
                <a:cubicBezTo>
                  <a:pt x="1809330" y="882978"/>
                  <a:pt x="1812428" y="901567"/>
                  <a:pt x="1787643" y="941843"/>
                </a:cubicBezTo>
                <a:cubicBezTo>
                  <a:pt x="1790741" y="901567"/>
                  <a:pt x="1803134" y="827211"/>
                  <a:pt x="1803134" y="817916"/>
                </a:cubicBezTo>
                <a:cubicBezTo>
                  <a:pt x="1803134" y="811720"/>
                  <a:pt x="1796938" y="777640"/>
                  <a:pt x="1790741" y="755953"/>
                </a:cubicBezTo>
                <a:cubicBezTo>
                  <a:pt x="1812428" y="824113"/>
                  <a:pt x="1809330" y="799327"/>
                  <a:pt x="1809330" y="848898"/>
                </a:cubicBezTo>
                <a:close/>
                <a:moveTo>
                  <a:pt x="1034788" y="752855"/>
                </a:moveTo>
                <a:cubicBezTo>
                  <a:pt x="910861" y="839603"/>
                  <a:pt x="817916" y="895371"/>
                  <a:pt x="817916" y="1013101"/>
                </a:cubicBezTo>
                <a:cubicBezTo>
                  <a:pt x="817916" y="1022395"/>
                  <a:pt x="833407" y="1096751"/>
                  <a:pt x="839604" y="1140126"/>
                </a:cubicBezTo>
                <a:cubicBezTo>
                  <a:pt x="833407" y="1130831"/>
                  <a:pt x="836505" y="1121537"/>
                  <a:pt x="824113" y="1118439"/>
                </a:cubicBezTo>
                <a:lnTo>
                  <a:pt x="833407" y="1109144"/>
                </a:lnTo>
                <a:cubicBezTo>
                  <a:pt x="833407" y="1106046"/>
                  <a:pt x="827211" y="1102948"/>
                  <a:pt x="821015" y="1099850"/>
                </a:cubicBezTo>
                <a:cubicBezTo>
                  <a:pt x="821015" y="1096751"/>
                  <a:pt x="814818" y="1090555"/>
                  <a:pt x="814818" y="1081261"/>
                </a:cubicBezTo>
                <a:cubicBezTo>
                  <a:pt x="814818" y="1075064"/>
                  <a:pt x="824113" y="1078162"/>
                  <a:pt x="824113" y="1071966"/>
                </a:cubicBezTo>
                <a:cubicBezTo>
                  <a:pt x="821015" y="1071966"/>
                  <a:pt x="824113" y="1068868"/>
                  <a:pt x="814818" y="1068868"/>
                </a:cubicBezTo>
                <a:cubicBezTo>
                  <a:pt x="808622" y="1068868"/>
                  <a:pt x="793131" y="1075064"/>
                  <a:pt x="793131" y="1084359"/>
                </a:cubicBezTo>
                <a:cubicBezTo>
                  <a:pt x="793131" y="1090555"/>
                  <a:pt x="799327" y="1087457"/>
                  <a:pt x="799327" y="1093653"/>
                </a:cubicBezTo>
                <a:cubicBezTo>
                  <a:pt x="799327" y="1102948"/>
                  <a:pt x="793131" y="1118439"/>
                  <a:pt x="793131" y="1127733"/>
                </a:cubicBezTo>
                <a:cubicBezTo>
                  <a:pt x="793131" y="1121537"/>
                  <a:pt x="790033" y="1115340"/>
                  <a:pt x="790033" y="1056475"/>
                </a:cubicBezTo>
                <a:cubicBezTo>
                  <a:pt x="793131" y="1050279"/>
                  <a:pt x="793131" y="1040984"/>
                  <a:pt x="793131" y="1031690"/>
                </a:cubicBezTo>
                <a:cubicBezTo>
                  <a:pt x="783837" y="1006905"/>
                  <a:pt x="808622" y="1013101"/>
                  <a:pt x="817916" y="1003806"/>
                </a:cubicBezTo>
                <a:lnTo>
                  <a:pt x="811720" y="997610"/>
                </a:lnTo>
                <a:cubicBezTo>
                  <a:pt x="808622" y="997610"/>
                  <a:pt x="796229" y="1003806"/>
                  <a:pt x="790033" y="1003806"/>
                </a:cubicBezTo>
                <a:cubicBezTo>
                  <a:pt x="786935" y="926352"/>
                  <a:pt x="836505" y="833407"/>
                  <a:pt x="901567" y="759051"/>
                </a:cubicBezTo>
                <a:cubicBezTo>
                  <a:pt x="904665" y="762149"/>
                  <a:pt x="904665" y="759051"/>
                  <a:pt x="904665" y="768346"/>
                </a:cubicBezTo>
                <a:cubicBezTo>
                  <a:pt x="904665" y="793131"/>
                  <a:pt x="882978" y="774542"/>
                  <a:pt x="879880" y="808622"/>
                </a:cubicBezTo>
                <a:cubicBezTo>
                  <a:pt x="879880" y="805524"/>
                  <a:pt x="879880" y="802425"/>
                  <a:pt x="876782" y="799327"/>
                </a:cubicBezTo>
                <a:cubicBezTo>
                  <a:pt x="870585" y="805524"/>
                  <a:pt x="870585" y="814818"/>
                  <a:pt x="870585" y="824113"/>
                </a:cubicBezTo>
                <a:lnTo>
                  <a:pt x="864389" y="817916"/>
                </a:lnTo>
                <a:cubicBezTo>
                  <a:pt x="861291" y="824113"/>
                  <a:pt x="861291" y="830309"/>
                  <a:pt x="864389" y="836505"/>
                </a:cubicBezTo>
                <a:cubicBezTo>
                  <a:pt x="861291" y="836505"/>
                  <a:pt x="855094" y="833407"/>
                  <a:pt x="851996" y="833407"/>
                </a:cubicBezTo>
                <a:cubicBezTo>
                  <a:pt x="842702" y="848898"/>
                  <a:pt x="851996" y="861291"/>
                  <a:pt x="833407" y="867487"/>
                </a:cubicBezTo>
                <a:cubicBezTo>
                  <a:pt x="833407" y="870585"/>
                  <a:pt x="839604" y="870585"/>
                  <a:pt x="836505" y="882978"/>
                </a:cubicBezTo>
                <a:cubicBezTo>
                  <a:pt x="839604" y="882978"/>
                  <a:pt x="842702" y="886076"/>
                  <a:pt x="851996" y="886076"/>
                </a:cubicBezTo>
                <a:cubicBezTo>
                  <a:pt x="858193" y="886076"/>
                  <a:pt x="867487" y="870585"/>
                  <a:pt x="873683" y="858192"/>
                </a:cubicBezTo>
                <a:cubicBezTo>
                  <a:pt x="882978" y="858192"/>
                  <a:pt x="892272" y="848898"/>
                  <a:pt x="889174" y="842702"/>
                </a:cubicBezTo>
                <a:cubicBezTo>
                  <a:pt x="892272" y="842702"/>
                  <a:pt x="895371" y="842702"/>
                  <a:pt x="898469" y="845800"/>
                </a:cubicBezTo>
                <a:cubicBezTo>
                  <a:pt x="904665" y="842702"/>
                  <a:pt x="901567" y="830309"/>
                  <a:pt x="913960" y="824113"/>
                </a:cubicBezTo>
                <a:cubicBezTo>
                  <a:pt x="920156" y="817916"/>
                  <a:pt x="935647" y="817916"/>
                  <a:pt x="944941" y="811720"/>
                </a:cubicBezTo>
                <a:cubicBezTo>
                  <a:pt x="948040" y="811720"/>
                  <a:pt x="944941" y="805524"/>
                  <a:pt x="948040" y="799327"/>
                </a:cubicBezTo>
                <a:cubicBezTo>
                  <a:pt x="954236" y="793131"/>
                  <a:pt x="975923" y="796229"/>
                  <a:pt x="975923" y="777640"/>
                </a:cubicBezTo>
                <a:cubicBezTo>
                  <a:pt x="979021" y="777640"/>
                  <a:pt x="982119" y="783836"/>
                  <a:pt x="988316" y="786935"/>
                </a:cubicBezTo>
                <a:cubicBezTo>
                  <a:pt x="991414" y="780738"/>
                  <a:pt x="985218" y="765247"/>
                  <a:pt x="991414" y="765247"/>
                </a:cubicBezTo>
                <a:cubicBezTo>
                  <a:pt x="1000708" y="765247"/>
                  <a:pt x="997610" y="771444"/>
                  <a:pt x="1000708" y="774542"/>
                </a:cubicBezTo>
                <a:cubicBezTo>
                  <a:pt x="1006905" y="762149"/>
                  <a:pt x="1006905" y="749757"/>
                  <a:pt x="1025494" y="749757"/>
                </a:cubicBezTo>
                <a:cubicBezTo>
                  <a:pt x="1031690" y="749757"/>
                  <a:pt x="1031690" y="749757"/>
                  <a:pt x="1034788" y="752855"/>
                </a:cubicBezTo>
                <a:close/>
                <a:moveTo>
                  <a:pt x="1168009" y="771444"/>
                </a:moveTo>
                <a:cubicBezTo>
                  <a:pt x="1192795" y="749757"/>
                  <a:pt x="1248562" y="743560"/>
                  <a:pt x="1285740" y="740462"/>
                </a:cubicBezTo>
                <a:cubicBezTo>
                  <a:pt x="1257856" y="759051"/>
                  <a:pt x="1202089" y="765247"/>
                  <a:pt x="1168009" y="771444"/>
                </a:cubicBezTo>
                <a:close/>
                <a:moveTo>
                  <a:pt x="1837214" y="793131"/>
                </a:moveTo>
                <a:cubicBezTo>
                  <a:pt x="1831017" y="777640"/>
                  <a:pt x="1827919" y="759051"/>
                  <a:pt x="1824821" y="743560"/>
                </a:cubicBezTo>
                <a:cubicBezTo>
                  <a:pt x="1827919" y="740462"/>
                  <a:pt x="1834116" y="737364"/>
                  <a:pt x="1837214" y="737364"/>
                </a:cubicBezTo>
                <a:cubicBezTo>
                  <a:pt x="1840312" y="755953"/>
                  <a:pt x="1837214" y="774542"/>
                  <a:pt x="1837214" y="793131"/>
                </a:cubicBezTo>
                <a:close/>
                <a:moveTo>
                  <a:pt x="1384881" y="731168"/>
                </a:moveTo>
                <a:lnTo>
                  <a:pt x="1384881" y="740462"/>
                </a:lnTo>
                <a:cubicBezTo>
                  <a:pt x="1378685" y="743560"/>
                  <a:pt x="1366292" y="740462"/>
                  <a:pt x="1360096" y="740462"/>
                </a:cubicBezTo>
                <a:cubicBezTo>
                  <a:pt x="1350801" y="740462"/>
                  <a:pt x="1298133" y="759051"/>
                  <a:pt x="1260955" y="768346"/>
                </a:cubicBezTo>
                <a:cubicBezTo>
                  <a:pt x="1291936" y="752855"/>
                  <a:pt x="1322918" y="746658"/>
                  <a:pt x="1353900" y="731168"/>
                </a:cubicBezTo>
                <a:lnTo>
                  <a:pt x="1384881" y="731168"/>
                </a:lnTo>
                <a:close/>
                <a:moveTo>
                  <a:pt x="99141" y="783836"/>
                </a:moveTo>
                <a:cubicBezTo>
                  <a:pt x="99141" y="821014"/>
                  <a:pt x="74356" y="889174"/>
                  <a:pt x="43374" y="917058"/>
                </a:cubicBezTo>
                <a:cubicBezTo>
                  <a:pt x="34080" y="901567"/>
                  <a:pt x="24785" y="861291"/>
                  <a:pt x="24785" y="842702"/>
                </a:cubicBezTo>
                <a:cubicBezTo>
                  <a:pt x="24785" y="814818"/>
                  <a:pt x="43374" y="734266"/>
                  <a:pt x="80552" y="721873"/>
                </a:cubicBezTo>
                <a:cubicBezTo>
                  <a:pt x="86749" y="731168"/>
                  <a:pt x="99141" y="768346"/>
                  <a:pt x="99141" y="783836"/>
                </a:cubicBezTo>
                <a:close/>
                <a:moveTo>
                  <a:pt x="337700" y="743560"/>
                </a:moveTo>
                <a:cubicBezTo>
                  <a:pt x="337700" y="752855"/>
                  <a:pt x="334602" y="762149"/>
                  <a:pt x="331504" y="771444"/>
                </a:cubicBezTo>
                <a:cubicBezTo>
                  <a:pt x="325308" y="768346"/>
                  <a:pt x="316013" y="765247"/>
                  <a:pt x="306719" y="765247"/>
                </a:cubicBezTo>
                <a:cubicBezTo>
                  <a:pt x="291228" y="765247"/>
                  <a:pt x="254050" y="774542"/>
                  <a:pt x="244755" y="793131"/>
                </a:cubicBezTo>
                <a:cubicBezTo>
                  <a:pt x="229264" y="780738"/>
                  <a:pt x="213774" y="762149"/>
                  <a:pt x="198283" y="771444"/>
                </a:cubicBezTo>
                <a:cubicBezTo>
                  <a:pt x="201381" y="731168"/>
                  <a:pt x="244755" y="718775"/>
                  <a:pt x="269541" y="718775"/>
                </a:cubicBezTo>
                <a:cubicBezTo>
                  <a:pt x="285031" y="718775"/>
                  <a:pt x="337700" y="728069"/>
                  <a:pt x="337700" y="743560"/>
                </a:cubicBezTo>
                <a:close/>
                <a:moveTo>
                  <a:pt x="1487121" y="728069"/>
                </a:moveTo>
                <a:cubicBezTo>
                  <a:pt x="1468532" y="731168"/>
                  <a:pt x="1446845" y="731168"/>
                  <a:pt x="1425157" y="728069"/>
                </a:cubicBezTo>
                <a:lnTo>
                  <a:pt x="1425157" y="743560"/>
                </a:lnTo>
                <a:cubicBezTo>
                  <a:pt x="1428256" y="740462"/>
                  <a:pt x="1431354" y="737364"/>
                  <a:pt x="1437550" y="737364"/>
                </a:cubicBezTo>
                <a:cubicBezTo>
                  <a:pt x="1446845" y="737364"/>
                  <a:pt x="1453041" y="740462"/>
                  <a:pt x="1459237" y="743560"/>
                </a:cubicBezTo>
                <a:cubicBezTo>
                  <a:pt x="1459237" y="746658"/>
                  <a:pt x="1456139" y="749757"/>
                  <a:pt x="1453041" y="752855"/>
                </a:cubicBezTo>
                <a:cubicBezTo>
                  <a:pt x="1456139" y="755953"/>
                  <a:pt x="1459237" y="752855"/>
                  <a:pt x="1465434" y="752855"/>
                </a:cubicBezTo>
                <a:cubicBezTo>
                  <a:pt x="1474728" y="752855"/>
                  <a:pt x="1477826" y="765247"/>
                  <a:pt x="1484023" y="768346"/>
                </a:cubicBezTo>
                <a:cubicBezTo>
                  <a:pt x="1487121" y="771444"/>
                  <a:pt x="1487121" y="777640"/>
                  <a:pt x="1487121" y="780738"/>
                </a:cubicBezTo>
                <a:cubicBezTo>
                  <a:pt x="1490219" y="783836"/>
                  <a:pt x="1493317" y="783836"/>
                  <a:pt x="1496415" y="780738"/>
                </a:cubicBezTo>
                <a:cubicBezTo>
                  <a:pt x="1499513" y="786935"/>
                  <a:pt x="1505710" y="793131"/>
                  <a:pt x="1508808" y="802425"/>
                </a:cubicBezTo>
                <a:cubicBezTo>
                  <a:pt x="1515004" y="808622"/>
                  <a:pt x="1515004" y="805524"/>
                  <a:pt x="1524299" y="805524"/>
                </a:cubicBezTo>
                <a:cubicBezTo>
                  <a:pt x="1524299" y="808622"/>
                  <a:pt x="1521201" y="814818"/>
                  <a:pt x="1521201" y="817916"/>
                </a:cubicBezTo>
                <a:cubicBezTo>
                  <a:pt x="1524299" y="821014"/>
                  <a:pt x="1533593" y="821014"/>
                  <a:pt x="1536692" y="821014"/>
                </a:cubicBezTo>
                <a:cubicBezTo>
                  <a:pt x="1536692" y="824113"/>
                  <a:pt x="1530495" y="827211"/>
                  <a:pt x="1527397" y="830309"/>
                </a:cubicBezTo>
                <a:cubicBezTo>
                  <a:pt x="1530495" y="833407"/>
                  <a:pt x="1536692" y="836505"/>
                  <a:pt x="1542888" y="836505"/>
                </a:cubicBezTo>
                <a:cubicBezTo>
                  <a:pt x="1539790" y="839603"/>
                  <a:pt x="1536692" y="845800"/>
                  <a:pt x="1536692" y="848898"/>
                </a:cubicBezTo>
                <a:cubicBezTo>
                  <a:pt x="1539790" y="851996"/>
                  <a:pt x="1545986" y="848898"/>
                  <a:pt x="1552182" y="851996"/>
                </a:cubicBezTo>
                <a:cubicBezTo>
                  <a:pt x="1552182" y="855094"/>
                  <a:pt x="1549084" y="858192"/>
                  <a:pt x="1542888" y="861291"/>
                </a:cubicBezTo>
                <a:cubicBezTo>
                  <a:pt x="1545986" y="867487"/>
                  <a:pt x="1552182" y="867487"/>
                  <a:pt x="1558379" y="870585"/>
                </a:cubicBezTo>
                <a:cubicBezTo>
                  <a:pt x="1558379" y="873683"/>
                  <a:pt x="1552182" y="873683"/>
                  <a:pt x="1549084" y="876781"/>
                </a:cubicBezTo>
                <a:cubicBezTo>
                  <a:pt x="1552182" y="882978"/>
                  <a:pt x="1558379" y="886076"/>
                  <a:pt x="1564575" y="886076"/>
                </a:cubicBezTo>
                <a:cubicBezTo>
                  <a:pt x="1561477" y="889174"/>
                  <a:pt x="1561477" y="898469"/>
                  <a:pt x="1567673" y="904665"/>
                </a:cubicBezTo>
                <a:cubicBezTo>
                  <a:pt x="1567673" y="907763"/>
                  <a:pt x="1561477" y="907763"/>
                  <a:pt x="1558379" y="910861"/>
                </a:cubicBezTo>
                <a:cubicBezTo>
                  <a:pt x="1561477" y="923254"/>
                  <a:pt x="1576968" y="935647"/>
                  <a:pt x="1573870" y="948039"/>
                </a:cubicBezTo>
                <a:cubicBezTo>
                  <a:pt x="1542888" y="892272"/>
                  <a:pt x="1536692" y="805524"/>
                  <a:pt x="1453041" y="755953"/>
                </a:cubicBezTo>
                <a:cubicBezTo>
                  <a:pt x="1434452" y="746658"/>
                  <a:pt x="1412765" y="743560"/>
                  <a:pt x="1394176" y="740462"/>
                </a:cubicBezTo>
                <a:lnTo>
                  <a:pt x="1394176" y="731168"/>
                </a:lnTo>
                <a:cubicBezTo>
                  <a:pt x="1403470" y="731168"/>
                  <a:pt x="1412765" y="731168"/>
                  <a:pt x="1422059" y="728069"/>
                </a:cubicBezTo>
                <a:cubicBezTo>
                  <a:pt x="1397274" y="709480"/>
                  <a:pt x="1356998" y="718775"/>
                  <a:pt x="1335311" y="721873"/>
                </a:cubicBezTo>
                <a:cubicBezTo>
                  <a:pt x="1350801" y="709480"/>
                  <a:pt x="1372489" y="709480"/>
                  <a:pt x="1387979" y="709480"/>
                </a:cubicBezTo>
                <a:cubicBezTo>
                  <a:pt x="1418961" y="709480"/>
                  <a:pt x="1459237" y="718775"/>
                  <a:pt x="1487121" y="728069"/>
                </a:cubicBezTo>
                <a:close/>
                <a:moveTo>
                  <a:pt x="1316722" y="718775"/>
                </a:moveTo>
                <a:cubicBezTo>
                  <a:pt x="1307427" y="718775"/>
                  <a:pt x="1295034" y="728069"/>
                  <a:pt x="1285740" y="728069"/>
                </a:cubicBezTo>
                <a:cubicBezTo>
                  <a:pt x="1279544" y="728069"/>
                  <a:pt x="1276445" y="721873"/>
                  <a:pt x="1273347" y="718775"/>
                </a:cubicBezTo>
                <a:cubicBezTo>
                  <a:pt x="1267151" y="724971"/>
                  <a:pt x="1267151" y="731168"/>
                  <a:pt x="1267151" y="737364"/>
                </a:cubicBezTo>
                <a:cubicBezTo>
                  <a:pt x="1264053" y="734266"/>
                  <a:pt x="1260955" y="728069"/>
                  <a:pt x="1257856" y="724971"/>
                </a:cubicBezTo>
                <a:cubicBezTo>
                  <a:pt x="1251660" y="724971"/>
                  <a:pt x="1192795" y="752855"/>
                  <a:pt x="1183500" y="752855"/>
                </a:cubicBezTo>
                <a:cubicBezTo>
                  <a:pt x="1174206" y="752855"/>
                  <a:pt x="1174206" y="749757"/>
                  <a:pt x="1168009" y="746658"/>
                </a:cubicBezTo>
                <a:cubicBezTo>
                  <a:pt x="1164911" y="749757"/>
                  <a:pt x="1161813" y="755953"/>
                  <a:pt x="1161813" y="762149"/>
                </a:cubicBezTo>
                <a:cubicBezTo>
                  <a:pt x="1158715" y="762149"/>
                  <a:pt x="1152519" y="755953"/>
                  <a:pt x="1146322" y="755953"/>
                </a:cubicBezTo>
                <a:cubicBezTo>
                  <a:pt x="1146322" y="759051"/>
                  <a:pt x="1146322" y="768346"/>
                  <a:pt x="1149420" y="768346"/>
                </a:cubicBezTo>
                <a:lnTo>
                  <a:pt x="1143224" y="774542"/>
                </a:lnTo>
                <a:cubicBezTo>
                  <a:pt x="1140126" y="771444"/>
                  <a:pt x="1137028" y="765247"/>
                  <a:pt x="1133930" y="762149"/>
                </a:cubicBezTo>
                <a:cubicBezTo>
                  <a:pt x="1121537" y="771444"/>
                  <a:pt x="1137028" y="777640"/>
                  <a:pt x="1121537" y="786935"/>
                </a:cubicBezTo>
                <a:cubicBezTo>
                  <a:pt x="1124635" y="790033"/>
                  <a:pt x="1124635" y="790033"/>
                  <a:pt x="1130831" y="790033"/>
                </a:cubicBezTo>
                <a:cubicBezTo>
                  <a:pt x="1140126" y="790033"/>
                  <a:pt x="1133930" y="796229"/>
                  <a:pt x="1137028" y="799327"/>
                </a:cubicBezTo>
                <a:cubicBezTo>
                  <a:pt x="1146322" y="793131"/>
                  <a:pt x="1152519" y="786935"/>
                  <a:pt x="1164911" y="783836"/>
                </a:cubicBezTo>
                <a:cubicBezTo>
                  <a:pt x="1171108" y="780738"/>
                  <a:pt x="1183500" y="783836"/>
                  <a:pt x="1192795" y="783836"/>
                </a:cubicBezTo>
                <a:cubicBezTo>
                  <a:pt x="1198991" y="783836"/>
                  <a:pt x="1208286" y="777640"/>
                  <a:pt x="1217580" y="774542"/>
                </a:cubicBezTo>
                <a:cubicBezTo>
                  <a:pt x="1217580" y="774542"/>
                  <a:pt x="1220678" y="777640"/>
                  <a:pt x="1223777" y="777640"/>
                </a:cubicBezTo>
                <a:cubicBezTo>
                  <a:pt x="1174206" y="796229"/>
                  <a:pt x="1109144" y="808622"/>
                  <a:pt x="1053377" y="821014"/>
                </a:cubicBezTo>
                <a:cubicBezTo>
                  <a:pt x="1078163" y="780738"/>
                  <a:pt x="1124635" y="755953"/>
                  <a:pt x="1155617" y="746658"/>
                </a:cubicBezTo>
                <a:cubicBezTo>
                  <a:pt x="1180402" y="737364"/>
                  <a:pt x="1211384" y="734266"/>
                  <a:pt x="1239267" y="731168"/>
                </a:cubicBezTo>
                <a:cubicBezTo>
                  <a:pt x="1242366" y="731168"/>
                  <a:pt x="1245464" y="728069"/>
                  <a:pt x="1248562" y="724971"/>
                </a:cubicBezTo>
                <a:cubicBezTo>
                  <a:pt x="1276445" y="718775"/>
                  <a:pt x="1307427" y="712579"/>
                  <a:pt x="1335311" y="703284"/>
                </a:cubicBezTo>
                <a:cubicBezTo>
                  <a:pt x="1332212" y="706382"/>
                  <a:pt x="1322918" y="715677"/>
                  <a:pt x="1316722" y="718775"/>
                </a:cubicBezTo>
                <a:close/>
                <a:moveTo>
                  <a:pt x="1933257" y="824113"/>
                </a:moveTo>
                <a:cubicBezTo>
                  <a:pt x="1933257" y="830309"/>
                  <a:pt x="1930159" y="867487"/>
                  <a:pt x="1923963" y="889174"/>
                </a:cubicBezTo>
                <a:cubicBezTo>
                  <a:pt x="1874392" y="861291"/>
                  <a:pt x="1868196" y="808622"/>
                  <a:pt x="1868196" y="768346"/>
                </a:cubicBezTo>
                <a:cubicBezTo>
                  <a:pt x="1868196" y="759051"/>
                  <a:pt x="1874392" y="721873"/>
                  <a:pt x="1880588" y="700186"/>
                </a:cubicBezTo>
                <a:cubicBezTo>
                  <a:pt x="1920864" y="731168"/>
                  <a:pt x="1933257" y="780738"/>
                  <a:pt x="1933257" y="824113"/>
                </a:cubicBezTo>
                <a:close/>
                <a:moveTo>
                  <a:pt x="362486" y="712579"/>
                </a:moveTo>
                <a:cubicBezTo>
                  <a:pt x="316013" y="687793"/>
                  <a:pt x="322210" y="684695"/>
                  <a:pt x="291228" y="684695"/>
                </a:cubicBezTo>
                <a:cubicBezTo>
                  <a:pt x="179694" y="684695"/>
                  <a:pt x="170399" y="811720"/>
                  <a:pt x="170399" y="867487"/>
                </a:cubicBezTo>
                <a:cubicBezTo>
                  <a:pt x="170399" y="876781"/>
                  <a:pt x="176596" y="926352"/>
                  <a:pt x="179694" y="954236"/>
                </a:cubicBezTo>
                <a:cubicBezTo>
                  <a:pt x="167301" y="923254"/>
                  <a:pt x="158007" y="892272"/>
                  <a:pt x="158007" y="861291"/>
                </a:cubicBezTo>
                <a:cubicBezTo>
                  <a:pt x="158007" y="805524"/>
                  <a:pt x="188988" y="672302"/>
                  <a:pt x="297424" y="672302"/>
                </a:cubicBezTo>
                <a:cubicBezTo>
                  <a:pt x="312915" y="672302"/>
                  <a:pt x="362486" y="678499"/>
                  <a:pt x="362486" y="712579"/>
                </a:cubicBezTo>
                <a:close/>
                <a:moveTo>
                  <a:pt x="151810" y="731168"/>
                </a:moveTo>
                <a:cubicBezTo>
                  <a:pt x="139418" y="734266"/>
                  <a:pt x="108436" y="709480"/>
                  <a:pt x="108436" y="697088"/>
                </a:cubicBezTo>
                <a:cubicBezTo>
                  <a:pt x="117730" y="684695"/>
                  <a:pt x="145614" y="675401"/>
                  <a:pt x="167301" y="672302"/>
                </a:cubicBezTo>
                <a:cubicBezTo>
                  <a:pt x="164203" y="684695"/>
                  <a:pt x="151810" y="712579"/>
                  <a:pt x="151810" y="731168"/>
                </a:cubicBezTo>
                <a:close/>
                <a:moveTo>
                  <a:pt x="1852705" y="675401"/>
                </a:moveTo>
                <a:cubicBezTo>
                  <a:pt x="1849607" y="684695"/>
                  <a:pt x="1831017" y="703284"/>
                  <a:pt x="1821723" y="709480"/>
                </a:cubicBezTo>
                <a:lnTo>
                  <a:pt x="1812428" y="709480"/>
                </a:lnTo>
                <a:cubicBezTo>
                  <a:pt x="1812428" y="693990"/>
                  <a:pt x="1803134" y="675401"/>
                  <a:pt x="1796938" y="656812"/>
                </a:cubicBezTo>
                <a:cubicBezTo>
                  <a:pt x="1815527" y="659910"/>
                  <a:pt x="1834116" y="666106"/>
                  <a:pt x="1852705" y="675401"/>
                </a:cubicBezTo>
                <a:close/>
                <a:moveTo>
                  <a:pt x="1586262" y="697088"/>
                </a:moveTo>
                <a:cubicBezTo>
                  <a:pt x="1595557" y="693990"/>
                  <a:pt x="1604851" y="684695"/>
                  <a:pt x="1614146" y="678499"/>
                </a:cubicBezTo>
                <a:cubicBezTo>
                  <a:pt x="1638931" y="659910"/>
                  <a:pt x="1654422" y="663008"/>
                  <a:pt x="1669913" y="663008"/>
                </a:cubicBezTo>
                <a:cubicBezTo>
                  <a:pt x="1703993" y="663008"/>
                  <a:pt x="1734974" y="675401"/>
                  <a:pt x="1762858" y="712579"/>
                </a:cubicBezTo>
                <a:cubicBezTo>
                  <a:pt x="1741171" y="681597"/>
                  <a:pt x="1707091" y="672302"/>
                  <a:pt x="1682305" y="672302"/>
                </a:cubicBezTo>
                <a:cubicBezTo>
                  <a:pt x="1666815" y="672302"/>
                  <a:pt x="1617244" y="684695"/>
                  <a:pt x="1617244" y="703284"/>
                </a:cubicBezTo>
                <a:cubicBezTo>
                  <a:pt x="1617244" y="712579"/>
                  <a:pt x="1629637" y="724971"/>
                  <a:pt x="1635833" y="724971"/>
                </a:cubicBezTo>
                <a:cubicBezTo>
                  <a:pt x="1642029" y="724971"/>
                  <a:pt x="1679207" y="706382"/>
                  <a:pt x="1700894" y="706382"/>
                </a:cubicBezTo>
                <a:cubicBezTo>
                  <a:pt x="1722582" y="706382"/>
                  <a:pt x="1769054" y="709480"/>
                  <a:pt x="1769054" y="755953"/>
                </a:cubicBezTo>
                <a:cubicBezTo>
                  <a:pt x="1728778" y="746658"/>
                  <a:pt x="1738072" y="771444"/>
                  <a:pt x="1725680" y="771444"/>
                </a:cubicBezTo>
                <a:cubicBezTo>
                  <a:pt x="1719483" y="771444"/>
                  <a:pt x="1710189" y="755953"/>
                  <a:pt x="1703993" y="755953"/>
                </a:cubicBezTo>
                <a:cubicBezTo>
                  <a:pt x="1694698" y="752855"/>
                  <a:pt x="1679207" y="752855"/>
                  <a:pt x="1669913" y="752855"/>
                </a:cubicBezTo>
                <a:cubicBezTo>
                  <a:pt x="1635833" y="752855"/>
                  <a:pt x="1589360" y="771444"/>
                  <a:pt x="1589360" y="817916"/>
                </a:cubicBezTo>
                <a:cubicBezTo>
                  <a:pt x="1589360" y="836505"/>
                  <a:pt x="1604851" y="855094"/>
                  <a:pt x="1604851" y="861291"/>
                </a:cubicBezTo>
                <a:cubicBezTo>
                  <a:pt x="1604851" y="870585"/>
                  <a:pt x="1589360" y="886076"/>
                  <a:pt x="1589360" y="892272"/>
                </a:cubicBezTo>
                <a:cubicBezTo>
                  <a:pt x="1589360" y="913960"/>
                  <a:pt x="1611048" y="907763"/>
                  <a:pt x="1620342" y="910861"/>
                </a:cubicBezTo>
                <a:cubicBezTo>
                  <a:pt x="1607949" y="913960"/>
                  <a:pt x="1592459" y="923254"/>
                  <a:pt x="1589360" y="938745"/>
                </a:cubicBezTo>
                <a:cubicBezTo>
                  <a:pt x="1567673" y="882978"/>
                  <a:pt x="1555281" y="811720"/>
                  <a:pt x="1493317" y="762149"/>
                </a:cubicBezTo>
                <a:cubicBezTo>
                  <a:pt x="1505710" y="746658"/>
                  <a:pt x="1549084" y="752855"/>
                  <a:pt x="1549084" y="734266"/>
                </a:cubicBezTo>
                <a:cubicBezTo>
                  <a:pt x="1549084" y="703284"/>
                  <a:pt x="1487121" y="700186"/>
                  <a:pt x="1477826" y="700186"/>
                </a:cubicBezTo>
                <a:lnTo>
                  <a:pt x="1409667" y="700186"/>
                </a:lnTo>
                <a:cubicBezTo>
                  <a:pt x="1397274" y="697088"/>
                  <a:pt x="1384881" y="690891"/>
                  <a:pt x="1372489" y="681597"/>
                </a:cubicBezTo>
                <a:cubicBezTo>
                  <a:pt x="1403470" y="650615"/>
                  <a:pt x="1434452" y="659910"/>
                  <a:pt x="1465434" y="659910"/>
                </a:cubicBezTo>
                <a:cubicBezTo>
                  <a:pt x="1493317" y="659910"/>
                  <a:pt x="1530495" y="669204"/>
                  <a:pt x="1564575" y="653713"/>
                </a:cubicBezTo>
                <a:cubicBezTo>
                  <a:pt x="1570771" y="666106"/>
                  <a:pt x="1576968" y="681597"/>
                  <a:pt x="1586262" y="697088"/>
                </a:cubicBezTo>
                <a:close/>
                <a:moveTo>
                  <a:pt x="192086" y="715677"/>
                </a:moveTo>
                <a:lnTo>
                  <a:pt x="192086" y="693990"/>
                </a:lnTo>
                <a:cubicBezTo>
                  <a:pt x="201381" y="675401"/>
                  <a:pt x="210675" y="653713"/>
                  <a:pt x="219970" y="632026"/>
                </a:cubicBezTo>
                <a:cubicBezTo>
                  <a:pt x="219970" y="653713"/>
                  <a:pt x="210675" y="697088"/>
                  <a:pt x="192086" y="715677"/>
                </a:cubicBezTo>
                <a:close/>
                <a:moveTo>
                  <a:pt x="1474728" y="635124"/>
                </a:moveTo>
                <a:cubicBezTo>
                  <a:pt x="1474728" y="635124"/>
                  <a:pt x="1474728" y="638223"/>
                  <a:pt x="1477826" y="641321"/>
                </a:cubicBezTo>
                <a:cubicBezTo>
                  <a:pt x="1440648" y="647517"/>
                  <a:pt x="1400372" y="644419"/>
                  <a:pt x="1360096" y="650615"/>
                </a:cubicBezTo>
                <a:lnTo>
                  <a:pt x="1356998" y="622732"/>
                </a:lnTo>
                <a:cubicBezTo>
                  <a:pt x="1378685" y="625830"/>
                  <a:pt x="1415863" y="622732"/>
                  <a:pt x="1422059" y="622732"/>
                </a:cubicBezTo>
                <a:cubicBezTo>
                  <a:pt x="1437550" y="622732"/>
                  <a:pt x="1462335" y="622732"/>
                  <a:pt x="1474728" y="635124"/>
                </a:cubicBezTo>
                <a:close/>
                <a:moveTo>
                  <a:pt x="1775250" y="697088"/>
                </a:moveTo>
                <a:cubicBezTo>
                  <a:pt x="1741171" y="678499"/>
                  <a:pt x="1750465" y="635124"/>
                  <a:pt x="1741171" y="613437"/>
                </a:cubicBezTo>
                <a:cubicBezTo>
                  <a:pt x="1759760" y="641321"/>
                  <a:pt x="1765956" y="669204"/>
                  <a:pt x="1775250" y="697088"/>
                </a:cubicBezTo>
                <a:close/>
                <a:moveTo>
                  <a:pt x="1291936" y="588652"/>
                </a:moveTo>
                <a:cubicBezTo>
                  <a:pt x="1307427" y="594848"/>
                  <a:pt x="1319820" y="601045"/>
                  <a:pt x="1332212" y="607241"/>
                </a:cubicBezTo>
                <a:lnTo>
                  <a:pt x="1326016" y="613437"/>
                </a:lnTo>
                <a:cubicBezTo>
                  <a:pt x="1332212" y="616535"/>
                  <a:pt x="1338409" y="616535"/>
                  <a:pt x="1344605" y="616535"/>
                </a:cubicBezTo>
                <a:cubicBezTo>
                  <a:pt x="1344605" y="619634"/>
                  <a:pt x="1338409" y="622732"/>
                  <a:pt x="1335311" y="625830"/>
                </a:cubicBezTo>
                <a:cubicBezTo>
                  <a:pt x="1338409" y="628928"/>
                  <a:pt x="1347703" y="625830"/>
                  <a:pt x="1347703" y="635124"/>
                </a:cubicBezTo>
                <a:cubicBezTo>
                  <a:pt x="1347703" y="641321"/>
                  <a:pt x="1341507" y="659910"/>
                  <a:pt x="1341507" y="669204"/>
                </a:cubicBezTo>
                <a:cubicBezTo>
                  <a:pt x="1341507" y="675401"/>
                  <a:pt x="1347703" y="675401"/>
                  <a:pt x="1347703" y="684695"/>
                </a:cubicBezTo>
                <a:cubicBezTo>
                  <a:pt x="1347703" y="690891"/>
                  <a:pt x="1344605" y="693990"/>
                  <a:pt x="1341507" y="700186"/>
                </a:cubicBezTo>
                <a:cubicBezTo>
                  <a:pt x="1341507" y="669204"/>
                  <a:pt x="1335311" y="594848"/>
                  <a:pt x="1282642" y="597946"/>
                </a:cubicBezTo>
                <a:cubicBezTo>
                  <a:pt x="1285740" y="594848"/>
                  <a:pt x="1285740" y="591750"/>
                  <a:pt x="1285740" y="588652"/>
                </a:cubicBezTo>
                <a:lnTo>
                  <a:pt x="1291936" y="588652"/>
                </a:lnTo>
                <a:close/>
                <a:moveTo>
                  <a:pt x="408958" y="619634"/>
                </a:moveTo>
                <a:cubicBezTo>
                  <a:pt x="408958" y="644419"/>
                  <a:pt x="393467" y="656812"/>
                  <a:pt x="381075" y="656812"/>
                </a:cubicBezTo>
                <a:cubicBezTo>
                  <a:pt x="371780" y="656812"/>
                  <a:pt x="365584" y="653713"/>
                  <a:pt x="356289" y="644419"/>
                </a:cubicBezTo>
                <a:cubicBezTo>
                  <a:pt x="359388" y="641321"/>
                  <a:pt x="381075" y="641321"/>
                  <a:pt x="381075" y="625830"/>
                </a:cubicBezTo>
                <a:cubicBezTo>
                  <a:pt x="381075" y="616535"/>
                  <a:pt x="368682" y="604143"/>
                  <a:pt x="359388" y="604143"/>
                </a:cubicBezTo>
                <a:cubicBezTo>
                  <a:pt x="331504" y="604143"/>
                  <a:pt x="316013" y="638223"/>
                  <a:pt x="325308" y="656812"/>
                </a:cubicBezTo>
                <a:cubicBezTo>
                  <a:pt x="309817" y="656812"/>
                  <a:pt x="294326" y="659910"/>
                  <a:pt x="272639" y="663008"/>
                </a:cubicBezTo>
                <a:cubicBezTo>
                  <a:pt x="288130" y="616535"/>
                  <a:pt x="309817" y="576259"/>
                  <a:pt x="359388" y="576259"/>
                </a:cubicBezTo>
                <a:cubicBezTo>
                  <a:pt x="390369" y="576259"/>
                  <a:pt x="408958" y="591750"/>
                  <a:pt x="408958" y="619634"/>
                </a:cubicBezTo>
                <a:close/>
                <a:moveTo>
                  <a:pt x="297424" y="582456"/>
                </a:moveTo>
                <a:cubicBezTo>
                  <a:pt x="281933" y="610339"/>
                  <a:pt x="263344" y="641321"/>
                  <a:pt x="254050" y="669204"/>
                </a:cubicBezTo>
                <a:cubicBezTo>
                  <a:pt x="244755" y="638223"/>
                  <a:pt x="266442" y="607241"/>
                  <a:pt x="278835" y="576259"/>
                </a:cubicBezTo>
                <a:cubicBezTo>
                  <a:pt x="285031" y="579357"/>
                  <a:pt x="291228" y="582456"/>
                  <a:pt x="297424" y="582456"/>
                </a:cubicBezTo>
                <a:close/>
                <a:moveTo>
                  <a:pt x="1697796" y="638223"/>
                </a:moveTo>
                <a:lnTo>
                  <a:pt x="1697796" y="647517"/>
                </a:lnTo>
                <a:lnTo>
                  <a:pt x="1645127" y="647517"/>
                </a:lnTo>
                <a:cubicBezTo>
                  <a:pt x="1651324" y="625830"/>
                  <a:pt x="1635833" y="594848"/>
                  <a:pt x="1611048" y="594848"/>
                </a:cubicBezTo>
                <a:cubicBezTo>
                  <a:pt x="1598655" y="594848"/>
                  <a:pt x="1589360" y="604143"/>
                  <a:pt x="1589360" y="616535"/>
                </a:cubicBezTo>
                <a:cubicBezTo>
                  <a:pt x="1589360" y="622732"/>
                  <a:pt x="1601753" y="628928"/>
                  <a:pt x="1611048" y="632026"/>
                </a:cubicBezTo>
                <a:cubicBezTo>
                  <a:pt x="1607949" y="638223"/>
                  <a:pt x="1598655" y="647517"/>
                  <a:pt x="1589360" y="647517"/>
                </a:cubicBezTo>
                <a:cubicBezTo>
                  <a:pt x="1567673" y="647517"/>
                  <a:pt x="1561477" y="610339"/>
                  <a:pt x="1561477" y="604143"/>
                </a:cubicBezTo>
                <a:cubicBezTo>
                  <a:pt x="1561477" y="576259"/>
                  <a:pt x="1586262" y="570063"/>
                  <a:pt x="1607949" y="570063"/>
                </a:cubicBezTo>
                <a:cubicBezTo>
                  <a:pt x="1635833" y="570063"/>
                  <a:pt x="1685404" y="588652"/>
                  <a:pt x="1697796" y="638223"/>
                </a:cubicBezTo>
                <a:close/>
                <a:moveTo>
                  <a:pt x="1716385" y="653713"/>
                </a:moveTo>
                <a:cubicBezTo>
                  <a:pt x="1697796" y="625830"/>
                  <a:pt x="1697796" y="594848"/>
                  <a:pt x="1669913" y="576259"/>
                </a:cubicBezTo>
                <a:cubicBezTo>
                  <a:pt x="1669913" y="573161"/>
                  <a:pt x="1673011" y="566965"/>
                  <a:pt x="1682305" y="566965"/>
                </a:cubicBezTo>
                <a:cubicBezTo>
                  <a:pt x="1700894" y="566965"/>
                  <a:pt x="1713287" y="641321"/>
                  <a:pt x="1716385" y="653713"/>
                </a:cubicBezTo>
                <a:close/>
                <a:moveTo>
                  <a:pt x="213774" y="570063"/>
                </a:moveTo>
                <a:cubicBezTo>
                  <a:pt x="195185" y="601045"/>
                  <a:pt x="192086" y="641321"/>
                  <a:pt x="158007" y="641321"/>
                </a:cubicBezTo>
                <a:cubicBezTo>
                  <a:pt x="154908" y="632026"/>
                  <a:pt x="151810" y="616535"/>
                  <a:pt x="151810" y="607241"/>
                </a:cubicBezTo>
                <a:cubicBezTo>
                  <a:pt x="151810" y="601045"/>
                  <a:pt x="154908" y="576259"/>
                  <a:pt x="151810" y="560768"/>
                </a:cubicBezTo>
                <a:cubicBezTo>
                  <a:pt x="182792" y="563867"/>
                  <a:pt x="198283" y="566965"/>
                  <a:pt x="213774" y="570063"/>
                </a:cubicBezTo>
                <a:close/>
                <a:moveTo>
                  <a:pt x="232363" y="675401"/>
                </a:moveTo>
                <a:cubicBezTo>
                  <a:pt x="223068" y="638223"/>
                  <a:pt x="241657" y="585554"/>
                  <a:pt x="269541" y="551474"/>
                </a:cubicBezTo>
                <a:cubicBezTo>
                  <a:pt x="257148" y="591750"/>
                  <a:pt x="241657" y="635124"/>
                  <a:pt x="232363" y="675401"/>
                </a:cubicBezTo>
                <a:close/>
                <a:moveTo>
                  <a:pt x="1796938" y="570063"/>
                </a:moveTo>
                <a:cubicBezTo>
                  <a:pt x="1796938" y="579357"/>
                  <a:pt x="1790741" y="607241"/>
                  <a:pt x="1784545" y="622732"/>
                </a:cubicBezTo>
                <a:cubicBezTo>
                  <a:pt x="1762858" y="610339"/>
                  <a:pt x="1762858" y="573161"/>
                  <a:pt x="1747367" y="557670"/>
                </a:cubicBezTo>
                <a:cubicBezTo>
                  <a:pt x="1759760" y="554572"/>
                  <a:pt x="1772152" y="551474"/>
                  <a:pt x="1793839" y="548376"/>
                </a:cubicBezTo>
                <a:cubicBezTo>
                  <a:pt x="1793839" y="554572"/>
                  <a:pt x="1796938" y="563867"/>
                  <a:pt x="1796938" y="570063"/>
                </a:cubicBezTo>
                <a:close/>
                <a:moveTo>
                  <a:pt x="1738072" y="659910"/>
                </a:moveTo>
                <a:cubicBezTo>
                  <a:pt x="1722582" y="622732"/>
                  <a:pt x="1710189" y="582456"/>
                  <a:pt x="1697796" y="545278"/>
                </a:cubicBezTo>
                <a:cubicBezTo>
                  <a:pt x="1722582" y="576259"/>
                  <a:pt x="1731876" y="625830"/>
                  <a:pt x="1738072" y="659910"/>
                </a:cubicBezTo>
                <a:close/>
                <a:moveTo>
                  <a:pt x="309817" y="535983"/>
                </a:moveTo>
                <a:cubicBezTo>
                  <a:pt x="309817" y="542179"/>
                  <a:pt x="312915" y="545278"/>
                  <a:pt x="309817" y="554572"/>
                </a:cubicBezTo>
                <a:cubicBezTo>
                  <a:pt x="309817" y="554572"/>
                  <a:pt x="306719" y="554572"/>
                  <a:pt x="303621" y="557670"/>
                </a:cubicBezTo>
                <a:cubicBezTo>
                  <a:pt x="300522" y="557670"/>
                  <a:pt x="297424" y="554572"/>
                  <a:pt x="294326" y="551474"/>
                </a:cubicBezTo>
                <a:lnTo>
                  <a:pt x="297424" y="535983"/>
                </a:lnTo>
                <a:lnTo>
                  <a:pt x="309817" y="535983"/>
                </a:lnTo>
                <a:close/>
                <a:moveTo>
                  <a:pt x="1673011" y="532885"/>
                </a:moveTo>
                <a:lnTo>
                  <a:pt x="1673011" y="542179"/>
                </a:lnTo>
                <a:lnTo>
                  <a:pt x="1657520" y="542179"/>
                </a:lnTo>
                <a:lnTo>
                  <a:pt x="1657520" y="523590"/>
                </a:lnTo>
                <a:cubicBezTo>
                  <a:pt x="1663716" y="526689"/>
                  <a:pt x="1669913" y="526689"/>
                  <a:pt x="1673011" y="532885"/>
                </a:cubicBezTo>
                <a:close/>
                <a:moveTo>
                  <a:pt x="1406568" y="526689"/>
                </a:moveTo>
                <a:cubicBezTo>
                  <a:pt x="1400372" y="526689"/>
                  <a:pt x="1391078" y="532885"/>
                  <a:pt x="1387979" y="535983"/>
                </a:cubicBezTo>
                <a:cubicBezTo>
                  <a:pt x="1363194" y="542179"/>
                  <a:pt x="1335311" y="548376"/>
                  <a:pt x="1307427" y="551474"/>
                </a:cubicBezTo>
                <a:cubicBezTo>
                  <a:pt x="1298133" y="563867"/>
                  <a:pt x="1282642" y="573161"/>
                  <a:pt x="1270249" y="588652"/>
                </a:cubicBezTo>
                <a:cubicBezTo>
                  <a:pt x="1270249" y="585554"/>
                  <a:pt x="1267151" y="579357"/>
                  <a:pt x="1267151" y="573161"/>
                </a:cubicBezTo>
                <a:cubicBezTo>
                  <a:pt x="1270249" y="573161"/>
                  <a:pt x="1273347" y="576259"/>
                  <a:pt x="1276445" y="579357"/>
                </a:cubicBezTo>
                <a:cubicBezTo>
                  <a:pt x="1279544" y="576259"/>
                  <a:pt x="1279544" y="570063"/>
                  <a:pt x="1276445" y="557670"/>
                </a:cubicBezTo>
                <a:cubicBezTo>
                  <a:pt x="1313623" y="542179"/>
                  <a:pt x="1360096" y="542179"/>
                  <a:pt x="1403470" y="517394"/>
                </a:cubicBezTo>
                <a:cubicBezTo>
                  <a:pt x="1403470" y="520492"/>
                  <a:pt x="1406568" y="523590"/>
                  <a:pt x="1406568" y="526689"/>
                </a:cubicBezTo>
                <a:close/>
                <a:moveTo>
                  <a:pt x="610339" y="557670"/>
                </a:moveTo>
                <a:cubicBezTo>
                  <a:pt x="594848" y="563867"/>
                  <a:pt x="570063" y="566965"/>
                  <a:pt x="560768" y="566965"/>
                </a:cubicBezTo>
                <a:cubicBezTo>
                  <a:pt x="545278" y="566965"/>
                  <a:pt x="514296" y="563867"/>
                  <a:pt x="514296" y="545278"/>
                </a:cubicBezTo>
                <a:cubicBezTo>
                  <a:pt x="514296" y="535983"/>
                  <a:pt x="520492" y="529787"/>
                  <a:pt x="526689" y="529787"/>
                </a:cubicBezTo>
                <a:cubicBezTo>
                  <a:pt x="545278" y="523590"/>
                  <a:pt x="573161" y="520492"/>
                  <a:pt x="597947" y="517394"/>
                </a:cubicBezTo>
                <a:cubicBezTo>
                  <a:pt x="604143" y="523590"/>
                  <a:pt x="591750" y="548376"/>
                  <a:pt x="610339" y="557670"/>
                </a:cubicBezTo>
                <a:close/>
                <a:moveTo>
                  <a:pt x="1425157" y="514296"/>
                </a:moveTo>
                <a:cubicBezTo>
                  <a:pt x="1422059" y="517394"/>
                  <a:pt x="1418961" y="517394"/>
                  <a:pt x="1415863" y="520492"/>
                </a:cubicBezTo>
                <a:cubicBezTo>
                  <a:pt x="1412765" y="517394"/>
                  <a:pt x="1409667" y="517394"/>
                  <a:pt x="1406568" y="514296"/>
                </a:cubicBezTo>
                <a:lnTo>
                  <a:pt x="1412765" y="508100"/>
                </a:lnTo>
                <a:cubicBezTo>
                  <a:pt x="1415863" y="511198"/>
                  <a:pt x="1422059" y="514296"/>
                  <a:pt x="1425157" y="514296"/>
                </a:cubicBezTo>
                <a:close/>
                <a:moveTo>
                  <a:pt x="235461" y="535983"/>
                </a:moveTo>
                <a:cubicBezTo>
                  <a:pt x="229264" y="535983"/>
                  <a:pt x="219970" y="535983"/>
                  <a:pt x="210675" y="539081"/>
                </a:cubicBezTo>
                <a:cubicBezTo>
                  <a:pt x="213774" y="542179"/>
                  <a:pt x="219970" y="545278"/>
                  <a:pt x="223068" y="551474"/>
                </a:cubicBezTo>
                <a:cubicBezTo>
                  <a:pt x="192086" y="548376"/>
                  <a:pt x="176596" y="545278"/>
                  <a:pt x="164203" y="545278"/>
                </a:cubicBezTo>
                <a:cubicBezTo>
                  <a:pt x="164203" y="539081"/>
                  <a:pt x="179694" y="498805"/>
                  <a:pt x="192086" y="498805"/>
                </a:cubicBezTo>
                <a:cubicBezTo>
                  <a:pt x="207577" y="498805"/>
                  <a:pt x="232363" y="529787"/>
                  <a:pt x="235461" y="535983"/>
                </a:cubicBezTo>
                <a:close/>
                <a:moveTo>
                  <a:pt x="1425157" y="505001"/>
                </a:moveTo>
                <a:lnTo>
                  <a:pt x="1415863" y="505001"/>
                </a:lnTo>
                <a:cubicBezTo>
                  <a:pt x="1418961" y="501903"/>
                  <a:pt x="1422059" y="495707"/>
                  <a:pt x="1425157" y="489511"/>
                </a:cubicBezTo>
                <a:cubicBezTo>
                  <a:pt x="1425157" y="492609"/>
                  <a:pt x="1428256" y="498805"/>
                  <a:pt x="1425157" y="505001"/>
                </a:cubicBezTo>
                <a:close/>
                <a:moveTo>
                  <a:pt x="588652" y="492609"/>
                </a:moveTo>
                <a:cubicBezTo>
                  <a:pt x="557670" y="523590"/>
                  <a:pt x="520492" y="501903"/>
                  <a:pt x="489511" y="526689"/>
                </a:cubicBezTo>
                <a:cubicBezTo>
                  <a:pt x="480216" y="520492"/>
                  <a:pt x="474020" y="511198"/>
                  <a:pt x="464725" y="501903"/>
                </a:cubicBezTo>
                <a:cubicBezTo>
                  <a:pt x="492609" y="495707"/>
                  <a:pt x="542179" y="489511"/>
                  <a:pt x="548376" y="489511"/>
                </a:cubicBezTo>
                <a:cubicBezTo>
                  <a:pt x="557670" y="489511"/>
                  <a:pt x="576259" y="492609"/>
                  <a:pt x="588652" y="492609"/>
                </a:cubicBezTo>
                <a:close/>
                <a:moveTo>
                  <a:pt x="455431" y="539081"/>
                </a:moveTo>
                <a:cubicBezTo>
                  <a:pt x="455431" y="545278"/>
                  <a:pt x="449234" y="560768"/>
                  <a:pt x="439940" y="573161"/>
                </a:cubicBezTo>
                <a:cubicBezTo>
                  <a:pt x="455431" y="588652"/>
                  <a:pt x="467823" y="588652"/>
                  <a:pt x="489511" y="588652"/>
                </a:cubicBezTo>
                <a:lnTo>
                  <a:pt x="644419" y="573161"/>
                </a:lnTo>
                <a:cubicBezTo>
                  <a:pt x="628928" y="594848"/>
                  <a:pt x="613437" y="628928"/>
                  <a:pt x="585554" y="628928"/>
                </a:cubicBezTo>
                <a:cubicBezTo>
                  <a:pt x="576259" y="628928"/>
                  <a:pt x="517394" y="604143"/>
                  <a:pt x="508100" y="604143"/>
                </a:cubicBezTo>
                <a:cubicBezTo>
                  <a:pt x="474020" y="604143"/>
                  <a:pt x="464725" y="635124"/>
                  <a:pt x="424449" y="663008"/>
                </a:cubicBezTo>
                <a:cubicBezTo>
                  <a:pt x="424449" y="653713"/>
                  <a:pt x="427547" y="635124"/>
                  <a:pt x="427547" y="628928"/>
                </a:cubicBezTo>
                <a:cubicBezTo>
                  <a:pt x="427547" y="585554"/>
                  <a:pt x="405860" y="554572"/>
                  <a:pt x="346995" y="560768"/>
                </a:cubicBezTo>
                <a:lnTo>
                  <a:pt x="337700" y="560768"/>
                </a:lnTo>
                <a:cubicBezTo>
                  <a:pt x="337700" y="548376"/>
                  <a:pt x="337700" y="532885"/>
                  <a:pt x="322210" y="526689"/>
                </a:cubicBezTo>
                <a:cubicBezTo>
                  <a:pt x="331504" y="508100"/>
                  <a:pt x="340799" y="511198"/>
                  <a:pt x="350093" y="511198"/>
                </a:cubicBezTo>
                <a:cubicBezTo>
                  <a:pt x="374878" y="511198"/>
                  <a:pt x="393467" y="523590"/>
                  <a:pt x="430645" y="557670"/>
                </a:cubicBezTo>
                <a:cubicBezTo>
                  <a:pt x="436842" y="551474"/>
                  <a:pt x="449234" y="548376"/>
                  <a:pt x="449234" y="539081"/>
                </a:cubicBezTo>
                <a:cubicBezTo>
                  <a:pt x="449234" y="495707"/>
                  <a:pt x="381075" y="492609"/>
                  <a:pt x="374878" y="492609"/>
                </a:cubicBezTo>
                <a:cubicBezTo>
                  <a:pt x="350093" y="492609"/>
                  <a:pt x="325308" y="501903"/>
                  <a:pt x="300522" y="514296"/>
                </a:cubicBezTo>
                <a:cubicBezTo>
                  <a:pt x="328406" y="483314"/>
                  <a:pt x="340799" y="486412"/>
                  <a:pt x="371780" y="486412"/>
                </a:cubicBezTo>
                <a:cubicBezTo>
                  <a:pt x="390369" y="486412"/>
                  <a:pt x="455431" y="489511"/>
                  <a:pt x="455431" y="539081"/>
                </a:cubicBezTo>
                <a:close/>
                <a:moveTo>
                  <a:pt x="1793839" y="523590"/>
                </a:moveTo>
                <a:cubicBezTo>
                  <a:pt x="1781447" y="529787"/>
                  <a:pt x="1759760" y="539081"/>
                  <a:pt x="1750465" y="539081"/>
                </a:cubicBezTo>
                <a:lnTo>
                  <a:pt x="1738072" y="539081"/>
                </a:lnTo>
                <a:cubicBezTo>
                  <a:pt x="1741171" y="532885"/>
                  <a:pt x="1747367" y="526689"/>
                  <a:pt x="1750465" y="520492"/>
                </a:cubicBezTo>
                <a:cubicBezTo>
                  <a:pt x="1750465" y="520492"/>
                  <a:pt x="1750465" y="517394"/>
                  <a:pt x="1744269" y="517394"/>
                </a:cubicBezTo>
                <a:cubicBezTo>
                  <a:pt x="1734974" y="517394"/>
                  <a:pt x="1734974" y="523590"/>
                  <a:pt x="1731876" y="523590"/>
                </a:cubicBezTo>
                <a:cubicBezTo>
                  <a:pt x="1734974" y="511198"/>
                  <a:pt x="1750465" y="495707"/>
                  <a:pt x="1759760" y="480216"/>
                </a:cubicBezTo>
                <a:cubicBezTo>
                  <a:pt x="1778349" y="480216"/>
                  <a:pt x="1781447" y="511198"/>
                  <a:pt x="1793839" y="523590"/>
                </a:cubicBezTo>
                <a:close/>
                <a:moveTo>
                  <a:pt x="1434452" y="486412"/>
                </a:moveTo>
                <a:cubicBezTo>
                  <a:pt x="1431354" y="483314"/>
                  <a:pt x="1428256" y="480216"/>
                  <a:pt x="1434452" y="477118"/>
                </a:cubicBezTo>
                <a:lnTo>
                  <a:pt x="1434452" y="486412"/>
                </a:lnTo>
                <a:close/>
                <a:moveTo>
                  <a:pt x="288130" y="455431"/>
                </a:moveTo>
                <a:cubicBezTo>
                  <a:pt x="278835" y="474020"/>
                  <a:pt x="263344" y="495707"/>
                  <a:pt x="250952" y="517394"/>
                </a:cubicBezTo>
                <a:cubicBezTo>
                  <a:pt x="238559" y="511198"/>
                  <a:pt x="226166" y="495707"/>
                  <a:pt x="213774" y="483314"/>
                </a:cubicBezTo>
                <a:cubicBezTo>
                  <a:pt x="226166" y="461627"/>
                  <a:pt x="247853" y="461627"/>
                  <a:pt x="266442" y="455431"/>
                </a:cubicBezTo>
                <a:lnTo>
                  <a:pt x="288130" y="455431"/>
                </a:lnTo>
                <a:close/>
                <a:moveTo>
                  <a:pt x="1056475" y="579357"/>
                </a:moveTo>
                <a:cubicBezTo>
                  <a:pt x="1044083" y="582456"/>
                  <a:pt x="1016199" y="597946"/>
                  <a:pt x="1010003" y="619634"/>
                </a:cubicBezTo>
                <a:cubicBezTo>
                  <a:pt x="1013101" y="616535"/>
                  <a:pt x="1047181" y="619634"/>
                  <a:pt x="1040985" y="604143"/>
                </a:cubicBezTo>
                <a:cubicBezTo>
                  <a:pt x="1059574" y="604143"/>
                  <a:pt x="1084359" y="591750"/>
                  <a:pt x="1112242" y="591750"/>
                </a:cubicBezTo>
                <a:cubicBezTo>
                  <a:pt x="1112242" y="588652"/>
                  <a:pt x="1115341" y="588652"/>
                  <a:pt x="1115341" y="582456"/>
                </a:cubicBezTo>
                <a:cubicBezTo>
                  <a:pt x="1115341" y="573161"/>
                  <a:pt x="1106046" y="566965"/>
                  <a:pt x="1106046" y="560768"/>
                </a:cubicBezTo>
                <a:cubicBezTo>
                  <a:pt x="1143224" y="560768"/>
                  <a:pt x="1149420" y="563867"/>
                  <a:pt x="1152519" y="563867"/>
                </a:cubicBezTo>
                <a:cubicBezTo>
                  <a:pt x="1146322" y="573161"/>
                  <a:pt x="1124635" y="588652"/>
                  <a:pt x="1118439" y="591750"/>
                </a:cubicBezTo>
                <a:cubicBezTo>
                  <a:pt x="1093653" y="601045"/>
                  <a:pt x="1019297" y="607241"/>
                  <a:pt x="1019297" y="638223"/>
                </a:cubicBezTo>
                <a:cubicBezTo>
                  <a:pt x="1019297" y="669204"/>
                  <a:pt x="1084359" y="675401"/>
                  <a:pt x="1084359" y="703284"/>
                </a:cubicBezTo>
                <a:cubicBezTo>
                  <a:pt x="1084359" y="709480"/>
                  <a:pt x="1056475" y="737364"/>
                  <a:pt x="1040985" y="749757"/>
                </a:cubicBezTo>
                <a:cubicBezTo>
                  <a:pt x="1044083" y="731168"/>
                  <a:pt x="1068868" y="715677"/>
                  <a:pt x="1078163" y="703284"/>
                </a:cubicBezTo>
                <a:lnTo>
                  <a:pt x="1078163" y="693990"/>
                </a:lnTo>
                <a:cubicBezTo>
                  <a:pt x="1068868" y="687793"/>
                  <a:pt x="1040985" y="697088"/>
                  <a:pt x="1044083" y="672302"/>
                </a:cubicBezTo>
                <a:cubicBezTo>
                  <a:pt x="1040985" y="672302"/>
                  <a:pt x="1034788" y="672302"/>
                  <a:pt x="1028592" y="669204"/>
                </a:cubicBezTo>
                <a:cubicBezTo>
                  <a:pt x="1019297" y="663008"/>
                  <a:pt x="1013101" y="650615"/>
                  <a:pt x="1013101" y="644419"/>
                </a:cubicBezTo>
                <a:cubicBezTo>
                  <a:pt x="1013101" y="635124"/>
                  <a:pt x="1019297" y="644419"/>
                  <a:pt x="1019297" y="635124"/>
                </a:cubicBezTo>
                <a:cubicBezTo>
                  <a:pt x="1019297" y="628928"/>
                  <a:pt x="1016199" y="625830"/>
                  <a:pt x="1006905" y="622732"/>
                </a:cubicBezTo>
                <a:cubicBezTo>
                  <a:pt x="1006905" y="628928"/>
                  <a:pt x="1003807" y="635124"/>
                  <a:pt x="1003807" y="644419"/>
                </a:cubicBezTo>
                <a:cubicBezTo>
                  <a:pt x="1003807" y="669204"/>
                  <a:pt x="1025494" y="693990"/>
                  <a:pt x="1056475" y="706382"/>
                </a:cubicBezTo>
                <a:cubicBezTo>
                  <a:pt x="997610" y="765247"/>
                  <a:pt x="932549" y="786935"/>
                  <a:pt x="873683" y="842702"/>
                </a:cubicBezTo>
                <a:cubicBezTo>
                  <a:pt x="886076" y="805524"/>
                  <a:pt x="923254" y="768346"/>
                  <a:pt x="948040" y="731168"/>
                </a:cubicBezTo>
                <a:cubicBezTo>
                  <a:pt x="979021" y="687793"/>
                  <a:pt x="991414" y="653713"/>
                  <a:pt x="991414" y="613437"/>
                </a:cubicBezTo>
                <a:cubicBezTo>
                  <a:pt x="991414" y="585554"/>
                  <a:pt x="991414" y="570063"/>
                  <a:pt x="960432" y="570063"/>
                </a:cubicBezTo>
                <a:cubicBezTo>
                  <a:pt x="954236" y="570063"/>
                  <a:pt x="944941" y="573161"/>
                  <a:pt x="935647" y="579357"/>
                </a:cubicBezTo>
                <a:cubicBezTo>
                  <a:pt x="938745" y="548376"/>
                  <a:pt x="886076" y="508100"/>
                  <a:pt x="858193" y="514296"/>
                </a:cubicBezTo>
                <a:cubicBezTo>
                  <a:pt x="889174" y="483314"/>
                  <a:pt x="923254" y="474020"/>
                  <a:pt x="969727" y="452333"/>
                </a:cubicBezTo>
                <a:cubicBezTo>
                  <a:pt x="969727" y="489511"/>
                  <a:pt x="994512" y="576259"/>
                  <a:pt x="1056475" y="579357"/>
                </a:cubicBezTo>
                <a:close/>
                <a:moveTo>
                  <a:pt x="545278" y="433743"/>
                </a:moveTo>
                <a:lnTo>
                  <a:pt x="505001" y="436842"/>
                </a:lnTo>
                <a:lnTo>
                  <a:pt x="508100" y="430645"/>
                </a:lnTo>
                <a:cubicBezTo>
                  <a:pt x="532885" y="430645"/>
                  <a:pt x="539081" y="433743"/>
                  <a:pt x="545278" y="433743"/>
                </a:cubicBezTo>
                <a:close/>
                <a:moveTo>
                  <a:pt x="1750465" y="458529"/>
                </a:moveTo>
                <a:cubicBezTo>
                  <a:pt x="1741171" y="467823"/>
                  <a:pt x="1734974" y="498805"/>
                  <a:pt x="1713287" y="505001"/>
                </a:cubicBezTo>
                <a:cubicBezTo>
                  <a:pt x="1703993" y="486412"/>
                  <a:pt x="1676109" y="455431"/>
                  <a:pt x="1676109" y="446136"/>
                </a:cubicBezTo>
                <a:cubicBezTo>
                  <a:pt x="1676109" y="439940"/>
                  <a:pt x="1679207" y="427547"/>
                  <a:pt x="1688502" y="427547"/>
                </a:cubicBezTo>
                <a:cubicBezTo>
                  <a:pt x="1694698" y="427547"/>
                  <a:pt x="1728778" y="446136"/>
                  <a:pt x="1750465" y="458529"/>
                </a:cubicBezTo>
                <a:close/>
                <a:moveTo>
                  <a:pt x="1527397" y="470922"/>
                </a:moveTo>
                <a:lnTo>
                  <a:pt x="1527397" y="480216"/>
                </a:lnTo>
                <a:cubicBezTo>
                  <a:pt x="1493317" y="477118"/>
                  <a:pt x="1484023" y="526689"/>
                  <a:pt x="1484023" y="542179"/>
                </a:cubicBezTo>
                <a:cubicBezTo>
                  <a:pt x="1484023" y="560768"/>
                  <a:pt x="1490219" y="582456"/>
                  <a:pt x="1515004" y="582456"/>
                </a:cubicBezTo>
                <a:cubicBezTo>
                  <a:pt x="1521201" y="582456"/>
                  <a:pt x="1524299" y="579357"/>
                  <a:pt x="1533593" y="579357"/>
                </a:cubicBezTo>
                <a:cubicBezTo>
                  <a:pt x="1533593" y="576259"/>
                  <a:pt x="1536692" y="576259"/>
                  <a:pt x="1536692" y="570063"/>
                </a:cubicBezTo>
                <a:cubicBezTo>
                  <a:pt x="1536692" y="551474"/>
                  <a:pt x="1515004" y="551474"/>
                  <a:pt x="1515004" y="532885"/>
                </a:cubicBezTo>
                <a:cubicBezTo>
                  <a:pt x="1515004" y="486412"/>
                  <a:pt x="1564575" y="477118"/>
                  <a:pt x="1586262" y="477118"/>
                </a:cubicBezTo>
                <a:cubicBezTo>
                  <a:pt x="1598655" y="477118"/>
                  <a:pt x="1648226" y="492609"/>
                  <a:pt x="1660618" y="498805"/>
                </a:cubicBezTo>
                <a:cubicBezTo>
                  <a:pt x="1638931" y="492609"/>
                  <a:pt x="1598655" y="486412"/>
                  <a:pt x="1589360" y="486412"/>
                </a:cubicBezTo>
                <a:cubicBezTo>
                  <a:pt x="1561477" y="486412"/>
                  <a:pt x="1527397" y="489511"/>
                  <a:pt x="1527397" y="526689"/>
                </a:cubicBezTo>
                <a:cubicBezTo>
                  <a:pt x="1527397" y="532885"/>
                  <a:pt x="1530495" y="539081"/>
                  <a:pt x="1533593" y="545278"/>
                </a:cubicBezTo>
                <a:cubicBezTo>
                  <a:pt x="1561477" y="542179"/>
                  <a:pt x="1589360" y="498805"/>
                  <a:pt x="1617244" y="498805"/>
                </a:cubicBezTo>
                <a:cubicBezTo>
                  <a:pt x="1623440" y="498805"/>
                  <a:pt x="1635833" y="505001"/>
                  <a:pt x="1645127" y="508100"/>
                </a:cubicBezTo>
                <a:cubicBezTo>
                  <a:pt x="1638931" y="517394"/>
                  <a:pt x="1620342" y="535983"/>
                  <a:pt x="1629637" y="551474"/>
                </a:cubicBezTo>
                <a:cubicBezTo>
                  <a:pt x="1598655" y="532885"/>
                  <a:pt x="1521201" y="579357"/>
                  <a:pt x="1542888" y="625830"/>
                </a:cubicBezTo>
                <a:cubicBezTo>
                  <a:pt x="1518102" y="613437"/>
                  <a:pt x="1477826" y="610339"/>
                  <a:pt x="1443746" y="610339"/>
                </a:cubicBezTo>
                <a:lnTo>
                  <a:pt x="1381783" y="610339"/>
                </a:lnTo>
                <a:cubicBezTo>
                  <a:pt x="1350801" y="601045"/>
                  <a:pt x="1326016" y="601045"/>
                  <a:pt x="1298133" y="576259"/>
                </a:cubicBezTo>
                <a:cubicBezTo>
                  <a:pt x="1363194" y="560768"/>
                  <a:pt x="1474728" y="526689"/>
                  <a:pt x="1449943" y="439940"/>
                </a:cubicBezTo>
                <a:cubicBezTo>
                  <a:pt x="1465434" y="439940"/>
                  <a:pt x="1490219" y="427547"/>
                  <a:pt x="1496415" y="427547"/>
                </a:cubicBezTo>
                <a:cubicBezTo>
                  <a:pt x="1505710" y="427547"/>
                  <a:pt x="1524299" y="464725"/>
                  <a:pt x="1527397" y="470922"/>
                </a:cubicBezTo>
                <a:close/>
                <a:moveTo>
                  <a:pt x="421351" y="449234"/>
                </a:moveTo>
                <a:lnTo>
                  <a:pt x="421351" y="474020"/>
                </a:lnTo>
                <a:lnTo>
                  <a:pt x="384173" y="474020"/>
                </a:lnTo>
                <a:cubicBezTo>
                  <a:pt x="350093" y="474020"/>
                  <a:pt x="337700" y="477118"/>
                  <a:pt x="300522" y="495707"/>
                </a:cubicBezTo>
                <a:cubicBezTo>
                  <a:pt x="309817" y="480216"/>
                  <a:pt x="328406" y="452333"/>
                  <a:pt x="337700" y="452333"/>
                </a:cubicBezTo>
                <a:cubicBezTo>
                  <a:pt x="343897" y="452333"/>
                  <a:pt x="362486" y="461627"/>
                  <a:pt x="368682" y="461627"/>
                </a:cubicBezTo>
                <a:cubicBezTo>
                  <a:pt x="377977" y="461627"/>
                  <a:pt x="381075" y="461627"/>
                  <a:pt x="384173" y="452333"/>
                </a:cubicBezTo>
                <a:cubicBezTo>
                  <a:pt x="381075" y="449234"/>
                  <a:pt x="374878" y="449234"/>
                  <a:pt x="368682" y="452333"/>
                </a:cubicBezTo>
                <a:cubicBezTo>
                  <a:pt x="365584" y="449234"/>
                  <a:pt x="362486" y="452333"/>
                  <a:pt x="362486" y="443038"/>
                </a:cubicBezTo>
                <a:cubicBezTo>
                  <a:pt x="362486" y="427547"/>
                  <a:pt x="371780" y="421351"/>
                  <a:pt x="384173" y="421351"/>
                </a:cubicBezTo>
                <a:cubicBezTo>
                  <a:pt x="399664" y="421351"/>
                  <a:pt x="421351" y="433743"/>
                  <a:pt x="421351" y="449234"/>
                </a:cubicBezTo>
                <a:close/>
                <a:moveTo>
                  <a:pt x="1598655" y="424449"/>
                </a:moveTo>
                <a:cubicBezTo>
                  <a:pt x="1598655" y="430645"/>
                  <a:pt x="1592459" y="433743"/>
                  <a:pt x="1586262" y="439940"/>
                </a:cubicBezTo>
                <a:cubicBezTo>
                  <a:pt x="1586262" y="446136"/>
                  <a:pt x="1589360" y="452333"/>
                  <a:pt x="1598655" y="452333"/>
                </a:cubicBezTo>
                <a:cubicBezTo>
                  <a:pt x="1604851" y="452333"/>
                  <a:pt x="1623440" y="446136"/>
                  <a:pt x="1635833" y="443038"/>
                </a:cubicBezTo>
                <a:cubicBezTo>
                  <a:pt x="1642029" y="455431"/>
                  <a:pt x="1654422" y="470922"/>
                  <a:pt x="1663716" y="483314"/>
                </a:cubicBezTo>
                <a:cubicBezTo>
                  <a:pt x="1629637" y="467823"/>
                  <a:pt x="1580066" y="458529"/>
                  <a:pt x="1549084" y="467823"/>
                </a:cubicBezTo>
                <a:cubicBezTo>
                  <a:pt x="1545986" y="461627"/>
                  <a:pt x="1545986" y="455431"/>
                  <a:pt x="1545986" y="449234"/>
                </a:cubicBezTo>
                <a:cubicBezTo>
                  <a:pt x="1545986" y="430645"/>
                  <a:pt x="1552182" y="418253"/>
                  <a:pt x="1576968" y="418253"/>
                </a:cubicBezTo>
                <a:cubicBezTo>
                  <a:pt x="1583164" y="418253"/>
                  <a:pt x="1592459" y="421351"/>
                  <a:pt x="1598655" y="424449"/>
                </a:cubicBezTo>
                <a:close/>
                <a:moveTo>
                  <a:pt x="266442" y="418253"/>
                </a:moveTo>
                <a:cubicBezTo>
                  <a:pt x="164203" y="446136"/>
                  <a:pt x="96043" y="557670"/>
                  <a:pt x="123927" y="644419"/>
                </a:cubicBezTo>
                <a:cubicBezTo>
                  <a:pt x="108436" y="625830"/>
                  <a:pt x="108436" y="613437"/>
                  <a:pt x="108436" y="594848"/>
                </a:cubicBezTo>
                <a:cubicBezTo>
                  <a:pt x="108436" y="548376"/>
                  <a:pt x="145614" y="486412"/>
                  <a:pt x="176596" y="446136"/>
                </a:cubicBezTo>
                <a:cubicBezTo>
                  <a:pt x="204479" y="439940"/>
                  <a:pt x="235461" y="427547"/>
                  <a:pt x="266442" y="418253"/>
                </a:cubicBezTo>
                <a:close/>
                <a:moveTo>
                  <a:pt x="566965" y="415154"/>
                </a:moveTo>
                <a:cubicBezTo>
                  <a:pt x="566965" y="418253"/>
                  <a:pt x="570063" y="424449"/>
                  <a:pt x="570063" y="427547"/>
                </a:cubicBezTo>
                <a:cubicBezTo>
                  <a:pt x="566965" y="430645"/>
                  <a:pt x="570063" y="430645"/>
                  <a:pt x="560768" y="430645"/>
                </a:cubicBezTo>
                <a:cubicBezTo>
                  <a:pt x="554572" y="430645"/>
                  <a:pt x="551474" y="421351"/>
                  <a:pt x="551474" y="415154"/>
                </a:cubicBezTo>
                <a:lnTo>
                  <a:pt x="566965" y="415154"/>
                </a:lnTo>
                <a:close/>
                <a:moveTo>
                  <a:pt x="514296" y="418253"/>
                </a:moveTo>
                <a:cubicBezTo>
                  <a:pt x="511198" y="418253"/>
                  <a:pt x="508100" y="421351"/>
                  <a:pt x="480216" y="421351"/>
                </a:cubicBezTo>
                <a:cubicBezTo>
                  <a:pt x="480216" y="415154"/>
                  <a:pt x="486412" y="405860"/>
                  <a:pt x="492609" y="399664"/>
                </a:cubicBezTo>
                <a:cubicBezTo>
                  <a:pt x="498805" y="402762"/>
                  <a:pt x="508100" y="412056"/>
                  <a:pt x="514296" y="418253"/>
                </a:cubicBezTo>
                <a:close/>
                <a:moveTo>
                  <a:pt x="1477826" y="393467"/>
                </a:moveTo>
                <a:cubicBezTo>
                  <a:pt x="1484023" y="399664"/>
                  <a:pt x="1490219" y="408958"/>
                  <a:pt x="1490219" y="415154"/>
                </a:cubicBezTo>
                <a:cubicBezTo>
                  <a:pt x="1468532" y="412056"/>
                  <a:pt x="1462335" y="412056"/>
                  <a:pt x="1456139" y="412056"/>
                </a:cubicBezTo>
                <a:cubicBezTo>
                  <a:pt x="1456139" y="405860"/>
                  <a:pt x="1465434" y="405860"/>
                  <a:pt x="1468532" y="393467"/>
                </a:cubicBezTo>
                <a:lnTo>
                  <a:pt x="1477826" y="393467"/>
                </a:lnTo>
                <a:close/>
                <a:moveTo>
                  <a:pt x="535983" y="393467"/>
                </a:moveTo>
                <a:cubicBezTo>
                  <a:pt x="535983" y="396565"/>
                  <a:pt x="539081" y="402762"/>
                  <a:pt x="539081" y="408958"/>
                </a:cubicBezTo>
                <a:lnTo>
                  <a:pt x="526689" y="408958"/>
                </a:lnTo>
                <a:lnTo>
                  <a:pt x="526689" y="393467"/>
                </a:lnTo>
                <a:lnTo>
                  <a:pt x="535983" y="393467"/>
                </a:lnTo>
                <a:close/>
                <a:moveTo>
                  <a:pt x="1734974" y="405860"/>
                </a:moveTo>
                <a:cubicBezTo>
                  <a:pt x="1747367" y="405860"/>
                  <a:pt x="1747367" y="390369"/>
                  <a:pt x="1747367" y="390369"/>
                </a:cubicBezTo>
                <a:lnTo>
                  <a:pt x="1753563" y="396565"/>
                </a:lnTo>
                <a:lnTo>
                  <a:pt x="1744269" y="405860"/>
                </a:lnTo>
                <a:cubicBezTo>
                  <a:pt x="1806232" y="449234"/>
                  <a:pt x="1834116" y="511198"/>
                  <a:pt x="1834116" y="566965"/>
                </a:cubicBezTo>
                <a:cubicBezTo>
                  <a:pt x="1834116" y="573161"/>
                  <a:pt x="1831017" y="601045"/>
                  <a:pt x="1824821" y="619634"/>
                </a:cubicBezTo>
                <a:cubicBezTo>
                  <a:pt x="1831017" y="591750"/>
                  <a:pt x="1824821" y="557670"/>
                  <a:pt x="1818625" y="529787"/>
                </a:cubicBezTo>
                <a:cubicBezTo>
                  <a:pt x="1812428" y="480216"/>
                  <a:pt x="1753563" y="408958"/>
                  <a:pt x="1700894" y="393467"/>
                </a:cubicBezTo>
                <a:cubicBezTo>
                  <a:pt x="1697796" y="393467"/>
                  <a:pt x="1691600" y="390369"/>
                  <a:pt x="1691600" y="387271"/>
                </a:cubicBezTo>
                <a:cubicBezTo>
                  <a:pt x="1707091" y="390369"/>
                  <a:pt x="1728778" y="405860"/>
                  <a:pt x="1734974" y="405860"/>
                </a:cubicBezTo>
                <a:close/>
                <a:moveTo>
                  <a:pt x="557670" y="377976"/>
                </a:moveTo>
                <a:cubicBezTo>
                  <a:pt x="557670" y="381075"/>
                  <a:pt x="560768" y="387271"/>
                  <a:pt x="560768" y="393467"/>
                </a:cubicBezTo>
                <a:lnTo>
                  <a:pt x="548376" y="393467"/>
                </a:lnTo>
                <a:lnTo>
                  <a:pt x="542179" y="387271"/>
                </a:lnTo>
                <a:lnTo>
                  <a:pt x="542179" y="377976"/>
                </a:lnTo>
                <a:lnTo>
                  <a:pt x="557670" y="377976"/>
                </a:lnTo>
                <a:close/>
                <a:moveTo>
                  <a:pt x="489511" y="381075"/>
                </a:moveTo>
                <a:cubicBezTo>
                  <a:pt x="477118" y="408958"/>
                  <a:pt x="467823" y="402762"/>
                  <a:pt x="467823" y="396565"/>
                </a:cubicBezTo>
                <a:cubicBezTo>
                  <a:pt x="467823" y="390369"/>
                  <a:pt x="477118" y="381075"/>
                  <a:pt x="477118" y="374878"/>
                </a:cubicBezTo>
                <a:cubicBezTo>
                  <a:pt x="480216" y="374878"/>
                  <a:pt x="486412" y="381075"/>
                  <a:pt x="489511" y="381075"/>
                </a:cubicBezTo>
                <a:close/>
                <a:moveTo>
                  <a:pt x="1499513" y="396565"/>
                </a:moveTo>
                <a:cubicBezTo>
                  <a:pt x="1493317" y="390369"/>
                  <a:pt x="1484023" y="384173"/>
                  <a:pt x="1477826" y="381075"/>
                </a:cubicBezTo>
                <a:cubicBezTo>
                  <a:pt x="1480924" y="377976"/>
                  <a:pt x="1487121" y="371780"/>
                  <a:pt x="1493317" y="368682"/>
                </a:cubicBezTo>
                <a:cubicBezTo>
                  <a:pt x="1496415" y="377976"/>
                  <a:pt x="1496415" y="387271"/>
                  <a:pt x="1499513" y="396565"/>
                </a:cubicBezTo>
                <a:close/>
                <a:moveTo>
                  <a:pt x="517394" y="368682"/>
                </a:moveTo>
                <a:lnTo>
                  <a:pt x="517394" y="384173"/>
                </a:lnTo>
                <a:cubicBezTo>
                  <a:pt x="514296" y="381075"/>
                  <a:pt x="501903" y="384173"/>
                  <a:pt x="501903" y="368682"/>
                </a:cubicBezTo>
                <a:lnTo>
                  <a:pt x="517394" y="368682"/>
                </a:lnTo>
                <a:close/>
                <a:moveTo>
                  <a:pt x="1462335" y="362486"/>
                </a:moveTo>
                <a:cubicBezTo>
                  <a:pt x="1462335" y="365584"/>
                  <a:pt x="1465434" y="365584"/>
                  <a:pt x="1468532" y="368682"/>
                </a:cubicBezTo>
                <a:cubicBezTo>
                  <a:pt x="1465434" y="371780"/>
                  <a:pt x="1459237" y="377976"/>
                  <a:pt x="1456139" y="377976"/>
                </a:cubicBezTo>
                <a:cubicBezTo>
                  <a:pt x="1456139" y="374878"/>
                  <a:pt x="1453041" y="371780"/>
                  <a:pt x="1453041" y="362486"/>
                </a:cubicBezTo>
                <a:lnTo>
                  <a:pt x="1462335" y="362486"/>
                </a:lnTo>
                <a:close/>
                <a:moveTo>
                  <a:pt x="353191" y="381075"/>
                </a:moveTo>
                <a:cubicBezTo>
                  <a:pt x="340799" y="396565"/>
                  <a:pt x="325308" y="415154"/>
                  <a:pt x="309817" y="424449"/>
                </a:cubicBezTo>
                <a:cubicBezTo>
                  <a:pt x="309817" y="415154"/>
                  <a:pt x="300522" y="396565"/>
                  <a:pt x="300522" y="390369"/>
                </a:cubicBezTo>
                <a:lnTo>
                  <a:pt x="300522" y="362486"/>
                </a:lnTo>
                <a:cubicBezTo>
                  <a:pt x="316013" y="368682"/>
                  <a:pt x="334602" y="371780"/>
                  <a:pt x="353191" y="381075"/>
                </a:cubicBezTo>
                <a:close/>
                <a:moveTo>
                  <a:pt x="1654422" y="415154"/>
                </a:moveTo>
                <a:cubicBezTo>
                  <a:pt x="1638931" y="405860"/>
                  <a:pt x="1623440" y="387271"/>
                  <a:pt x="1607949" y="371780"/>
                </a:cubicBezTo>
                <a:cubicBezTo>
                  <a:pt x="1620342" y="365584"/>
                  <a:pt x="1635833" y="362486"/>
                  <a:pt x="1654422" y="359387"/>
                </a:cubicBezTo>
                <a:cubicBezTo>
                  <a:pt x="1657520" y="412056"/>
                  <a:pt x="1654422" y="412056"/>
                  <a:pt x="1654422" y="415154"/>
                </a:cubicBezTo>
                <a:close/>
                <a:moveTo>
                  <a:pt x="638223" y="443038"/>
                </a:moveTo>
                <a:cubicBezTo>
                  <a:pt x="638223" y="452333"/>
                  <a:pt x="635125" y="464725"/>
                  <a:pt x="628928" y="474020"/>
                </a:cubicBezTo>
                <a:lnTo>
                  <a:pt x="554572" y="474020"/>
                </a:lnTo>
                <a:cubicBezTo>
                  <a:pt x="526689" y="477118"/>
                  <a:pt x="498805" y="480216"/>
                  <a:pt x="443038" y="483314"/>
                </a:cubicBezTo>
                <a:cubicBezTo>
                  <a:pt x="439940" y="467823"/>
                  <a:pt x="455431" y="446136"/>
                  <a:pt x="470922" y="430645"/>
                </a:cubicBezTo>
                <a:cubicBezTo>
                  <a:pt x="498805" y="446136"/>
                  <a:pt x="511198" y="449234"/>
                  <a:pt x="542179" y="449234"/>
                </a:cubicBezTo>
                <a:cubicBezTo>
                  <a:pt x="557670" y="449234"/>
                  <a:pt x="570063" y="449234"/>
                  <a:pt x="591750" y="433743"/>
                </a:cubicBezTo>
                <a:cubicBezTo>
                  <a:pt x="579357" y="408958"/>
                  <a:pt x="582456" y="374878"/>
                  <a:pt x="557670" y="356289"/>
                </a:cubicBezTo>
                <a:cubicBezTo>
                  <a:pt x="573161" y="353191"/>
                  <a:pt x="591750" y="350093"/>
                  <a:pt x="607241" y="346995"/>
                </a:cubicBezTo>
                <a:cubicBezTo>
                  <a:pt x="616536" y="377976"/>
                  <a:pt x="638223" y="436842"/>
                  <a:pt x="638223" y="443038"/>
                </a:cubicBezTo>
                <a:close/>
                <a:moveTo>
                  <a:pt x="535983" y="346995"/>
                </a:moveTo>
                <a:cubicBezTo>
                  <a:pt x="535983" y="350093"/>
                  <a:pt x="539081" y="356289"/>
                  <a:pt x="539081" y="359387"/>
                </a:cubicBezTo>
                <a:cubicBezTo>
                  <a:pt x="535983" y="359387"/>
                  <a:pt x="535983" y="362486"/>
                  <a:pt x="529787" y="362486"/>
                </a:cubicBezTo>
                <a:cubicBezTo>
                  <a:pt x="520492" y="362486"/>
                  <a:pt x="523590" y="359387"/>
                  <a:pt x="520492" y="356289"/>
                </a:cubicBezTo>
                <a:lnTo>
                  <a:pt x="520492" y="346995"/>
                </a:lnTo>
                <a:lnTo>
                  <a:pt x="535983" y="346995"/>
                </a:lnTo>
                <a:close/>
                <a:moveTo>
                  <a:pt x="449234" y="415154"/>
                </a:moveTo>
                <a:cubicBezTo>
                  <a:pt x="449234" y="421351"/>
                  <a:pt x="446136" y="436842"/>
                  <a:pt x="436842" y="449234"/>
                </a:cubicBezTo>
                <a:cubicBezTo>
                  <a:pt x="430645" y="433743"/>
                  <a:pt x="415155" y="402762"/>
                  <a:pt x="393467" y="393467"/>
                </a:cubicBezTo>
                <a:cubicBezTo>
                  <a:pt x="402762" y="377976"/>
                  <a:pt x="421351" y="359387"/>
                  <a:pt x="436842" y="343897"/>
                </a:cubicBezTo>
                <a:cubicBezTo>
                  <a:pt x="439940" y="365584"/>
                  <a:pt x="449234" y="405860"/>
                  <a:pt x="449234" y="415154"/>
                </a:cubicBezTo>
                <a:close/>
                <a:moveTo>
                  <a:pt x="1573870" y="384173"/>
                </a:moveTo>
                <a:cubicBezTo>
                  <a:pt x="1561477" y="393467"/>
                  <a:pt x="1536692" y="421351"/>
                  <a:pt x="1536692" y="439940"/>
                </a:cubicBezTo>
                <a:cubicBezTo>
                  <a:pt x="1518102" y="427547"/>
                  <a:pt x="1521201" y="421351"/>
                  <a:pt x="1521201" y="408958"/>
                </a:cubicBezTo>
                <a:cubicBezTo>
                  <a:pt x="1521201" y="399664"/>
                  <a:pt x="1527397" y="362486"/>
                  <a:pt x="1527397" y="340798"/>
                </a:cubicBezTo>
                <a:cubicBezTo>
                  <a:pt x="1542888" y="353191"/>
                  <a:pt x="1561477" y="368682"/>
                  <a:pt x="1573870" y="384173"/>
                </a:cubicBezTo>
                <a:close/>
                <a:moveTo>
                  <a:pt x="1446845" y="356289"/>
                </a:moveTo>
                <a:cubicBezTo>
                  <a:pt x="1443746" y="356289"/>
                  <a:pt x="1440648" y="359387"/>
                  <a:pt x="1431354" y="359387"/>
                </a:cubicBezTo>
                <a:lnTo>
                  <a:pt x="1431354" y="346995"/>
                </a:lnTo>
                <a:cubicBezTo>
                  <a:pt x="1434452" y="343897"/>
                  <a:pt x="1440648" y="340798"/>
                  <a:pt x="1446845" y="340798"/>
                </a:cubicBezTo>
                <a:lnTo>
                  <a:pt x="1446845" y="356289"/>
                </a:lnTo>
                <a:close/>
                <a:moveTo>
                  <a:pt x="470922" y="350093"/>
                </a:moveTo>
                <a:cubicBezTo>
                  <a:pt x="470922" y="359387"/>
                  <a:pt x="461627" y="374878"/>
                  <a:pt x="458529" y="387271"/>
                </a:cubicBezTo>
                <a:cubicBezTo>
                  <a:pt x="458529" y="384173"/>
                  <a:pt x="455431" y="377976"/>
                  <a:pt x="455431" y="371780"/>
                </a:cubicBezTo>
                <a:cubicBezTo>
                  <a:pt x="455431" y="362486"/>
                  <a:pt x="458529" y="350093"/>
                  <a:pt x="461627" y="340798"/>
                </a:cubicBezTo>
                <a:cubicBezTo>
                  <a:pt x="464725" y="343897"/>
                  <a:pt x="470922" y="343897"/>
                  <a:pt x="470922" y="350093"/>
                </a:cubicBezTo>
                <a:close/>
                <a:moveTo>
                  <a:pt x="1511906" y="356289"/>
                </a:moveTo>
                <a:lnTo>
                  <a:pt x="1511906" y="377976"/>
                </a:lnTo>
                <a:cubicBezTo>
                  <a:pt x="1508808" y="371780"/>
                  <a:pt x="1502612" y="365584"/>
                  <a:pt x="1499513" y="359387"/>
                </a:cubicBezTo>
                <a:lnTo>
                  <a:pt x="1502612" y="337700"/>
                </a:lnTo>
                <a:cubicBezTo>
                  <a:pt x="1505710" y="343897"/>
                  <a:pt x="1511906" y="346995"/>
                  <a:pt x="1511906" y="356289"/>
                </a:cubicBezTo>
                <a:close/>
                <a:moveTo>
                  <a:pt x="1264053" y="350093"/>
                </a:moveTo>
                <a:cubicBezTo>
                  <a:pt x="1264053" y="356289"/>
                  <a:pt x="1257856" y="356289"/>
                  <a:pt x="1257856" y="359387"/>
                </a:cubicBezTo>
                <a:cubicBezTo>
                  <a:pt x="1264053" y="362486"/>
                  <a:pt x="1273347" y="365584"/>
                  <a:pt x="1282642" y="365584"/>
                </a:cubicBezTo>
                <a:cubicBezTo>
                  <a:pt x="1288838" y="365584"/>
                  <a:pt x="1304329" y="353191"/>
                  <a:pt x="1310525" y="353191"/>
                </a:cubicBezTo>
                <a:cubicBezTo>
                  <a:pt x="1319820" y="353191"/>
                  <a:pt x="1329114" y="356289"/>
                  <a:pt x="1335311" y="362486"/>
                </a:cubicBezTo>
                <a:cubicBezTo>
                  <a:pt x="1338409" y="350093"/>
                  <a:pt x="1350801" y="353191"/>
                  <a:pt x="1360096" y="353191"/>
                </a:cubicBezTo>
                <a:cubicBezTo>
                  <a:pt x="1378685" y="353191"/>
                  <a:pt x="1381783" y="359387"/>
                  <a:pt x="1403470" y="368682"/>
                </a:cubicBezTo>
                <a:cubicBezTo>
                  <a:pt x="1409667" y="387271"/>
                  <a:pt x="1425157" y="387271"/>
                  <a:pt x="1425157" y="396565"/>
                </a:cubicBezTo>
                <a:cubicBezTo>
                  <a:pt x="1425157" y="405860"/>
                  <a:pt x="1422059" y="399664"/>
                  <a:pt x="1418961" y="402762"/>
                </a:cubicBezTo>
                <a:cubicBezTo>
                  <a:pt x="1418961" y="405860"/>
                  <a:pt x="1425157" y="408958"/>
                  <a:pt x="1431354" y="408958"/>
                </a:cubicBezTo>
                <a:cubicBezTo>
                  <a:pt x="1431354" y="412056"/>
                  <a:pt x="1428256" y="415154"/>
                  <a:pt x="1428256" y="424449"/>
                </a:cubicBezTo>
                <a:cubicBezTo>
                  <a:pt x="1428256" y="430645"/>
                  <a:pt x="1437550" y="436842"/>
                  <a:pt x="1437550" y="443038"/>
                </a:cubicBezTo>
                <a:cubicBezTo>
                  <a:pt x="1437550" y="452333"/>
                  <a:pt x="1431354" y="455431"/>
                  <a:pt x="1428256" y="458529"/>
                </a:cubicBezTo>
                <a:cubicBezTo>
                  <a:pt x="1431354" y="461627"/>
                  <a:pt x="1434452" y="461627"/>
                  <a:pt x="1437550" y="461627"/>
                </a:cubicBezTo>
                <a:cubicBezTo>
                  <a:pt x="1434452" y="464725"/>
                  <a:pt x="1431354" y="464725"/>
                  <a:pt x="1428256" y="464725"/>
                </a:cubicBezTo>
                <a:cubicBezTo>
                  <a:pt x="1418961" y="377976"/>
                  <a:pt x="1372489" y="362486"/>
                  <a:pt x="1322918" y="362486"/>
                </a:cubicBezTo>
                <a:cubicBezTo>
                  <a:pt x="1279544" y="362486"/>
                  <a:pt x="1251660" y="374878"/>
                  <a:pt x="1217580" y="377976"/>
                </a:cubicBezTo>
                <a:cubicBezTo>
                  <a:pt x="1226875" y="362486"/>
                  <a:pt x="1242366" y="350093"/>
                  <a:pt x="1257856" y="334602"/>
                </a:cubicBezTo>
                <a:cubicBezTo>
                  <a:pt x="1257856" y="337700"/>
                  <a:pt x="1264053" y="340798"/>
                  <a:pt x="1264053" y="350093"/>
                </a:cubicBezTo>
                <a:close/>
                <a:moveTo>
                  <a:pt x="1592459" y="343897"/>
                </a:moveTo>
                <a:cubicBezTo>
                  <a:pt x="1589360" y="346995"/>
                  <a:pt x="1592459" y="346995"/>
                  <a:pt x="1583164" y="346995"/>
                </a:cubicBezTo>
                <a:cubicBezTo>
                  <a:pt x="1576968" y="346995"/>
                  <a:pt x="1567673" y="337700"/>
                  <a:pt x="1561477" y="328406"/>
                </a:cubicBezTo>
                <a:cubicBezTo>
                  <a:pt x="1570771" y="334602"/>
                  <a:pt x="1583164" y="337700"/>
                  <a:pt x="1592459" y="343897"/>
                </a:cubicBezTo>
                <a:close/>
                <a:moveTo>
                  <a:pt x="505001" y="328406"/>
                </a:moveTo>
                <a:cubicBezTo>
                  <a:pt x="505001" y="328406"/>
                  <a:pt x="505001" y="331504"/>
                  <a:pt x="508100" y="334602"/>
                </a:cubicBezTo>
                <a:cubicBezTo>
                  <a:pt x="505001" y="337700"/>
                  <a:pt x="498805" y="340798"/>
                  <a:pt x="495707" y="340798"/>
                </a:cubicBezTo>
                <a:lnTo>
                  <a:pt x="489511" y="334602"/>
                </a:lnTo>
                <a:lnTo>
                  <a:pt x="489511" y="325308"/>
                </a:lnTo>
                <a:cubicBezTo>
                  <a:pt x="498805" y="325308"/>
                  <a:pt x="501903" y="328406"/>
                  <a:pt x="505001" y="328406"/>
                </a:cubicBezTo>
                <a:close/>
                <a:moveTo>
                  <a:pt x="1477826" y="322209"/>
                </a:moveTo>
                <a:cubicBezTo>
                  <a:pt x="1477826" y="322209"/>
                  <a:pt x="1477826" y="325308"/>
                  <a:pt x="1480924" y="328406"/>
                </a:cubicBezTo>
                <a:cubicBezTo>
                  <a:pt x="1477826" y="331504"/>
                  <a:pt x="1477826" y="334602"/>
                  <a:pt x="1474728" y="337700"/>
                </a:cubicBezTo>
                <a:lnTo>
                  <a:pt x="1465434" y="337700"/>
                </a:lnTo>
                <a:cubicBezTo>
                  <a:pt x="1465434" y="334602"/>
                  <a:pt x="1465434" y="331504"/>
                  <a:pt x="1462335" y="328406"/>
                </a:cubicBezTo>
                <a:cubicBezTo>
                  <a:pt x="1462335" y="325308"/>
                  <a:pt x="1465434" y="325308"/>
                  <a:pt x="1468532" y="322209"/>
                </a:cubicBezTo>
                <a:lnTo>
                  <a:pt x="1477826" y="322209"/>
                </a:lnTo>
                <a:close/>
                <a:moveTo>
                  <a:pt x="607241" y="325308"/>
                </a:moveTo>
                <a:cubicBezTo>
                  <a:pt x="588652" y="340798"/>
                  <a:pt x="576259" y="340798"/>
                  <a:pt x="566965" y="340798"/>
                </a:cubicBezTo>
                <a:cubicBezTo>
                  <a:pt x="539081" y="340798"/>
                  <a:pt x="520492" y="325308"/>
                  <a:pt x="489511" y="306719"/>
                </a:cubicBezTo>
                <a:cubicBezTo>
                  <a:pt x="495707" y="300522"/>
                  <a:pt x="505001" y="297424"/>
                  <a:pt x="511198" y="297424"/>
                </a:cubicBezTo>
                <a:cubicBezTo>
                  <a:pt x="520492" y="297424"/>
                  <a:pt x="576259" y="319111"/>
                  <a:pt x="607241" y="325308"/>
                </a:cubicBezTo>
                <a:close/>
                <a:moveTo>
                  <a:pt x="988316" y="312915"/>
                </a:moveTo>
                <a:cubicBezTo>
                  <a:pt x="988316" y="316013"/>
                  <a:pt x="979021" y="319111"/>
                  <a:pt x="979021" y="325308"/>
                </a:cubicBezTo>
                <a:cubicBezTo>
                  <a:pt x="979021" y="334602"/>
                  <a:pt x="988316" y="340798"/>
                  <a:pt x="988316" y="350093"/>
                </a:cubicBezTo>
                <a:cubicBezTo>
                  <a:pt x="988316" y="356289"/>
                  <a:pt x="979021" y="387271"/>
                  <a:pt x="979021" y="393467"/>
                </a:cubicBezTo>
                <a:cubicBezTo>
                  <a:pt x="979021" y="402762"/>
                  <a:pt x="985218" y="399664"/>
                  <a:pt x="985218" y="405860"/>
                </a:cubicBezTo>
                <a:cubicBezTo>
                  <a:pt x="985218" y="415154"/>
                  <a:pt x="972825" y="430645"/>
                  <a:pt x="963530" y="439940"/>
                </a:cubicBezTo>
                <a:cubicBezTo>
                  <a:pt x="963530" y="443038"/>
                  <a:pt x="960432" y="443038"/>
                  <a:pt x="957334" y="439940"/>
                </a:cubicBezTo>
                <a:cubicBezTo>
                  <a:pt x="954236" y="443038"/>
                  <a:pt x="954236" y="449234"/>
                  <a:pt x="948040" y="452333"/>
                </a:cubicBezTo>
                <a:cubicBezTo>
                  <a:pt x="923254" y="452333"/>
                  <a:pt x="892272" y="464725"/>
                  <a:pt x="870585" y="492609"/>
                </a:cubicBezTo>
                <a:cubicBezTo>
                  <a:pt x="867487" y="492609"/>
                  <a:pt x="858193" y="492609"/>
                  <a:pt x="855094" y="501903"/>
                </a:cubicBezTo>
                <a:cubicBezTo>
                  <a:pt x="851996" y="501903"/>
                  <a:pt x="848898" y="495707"/>
                  <a:pt x="845800" y="492609"/>
                </a:cubicBezTo>
                <a:cubicBezTo>
                  <a:pt x="839604" y="495707"/>
                  <a:pt x="836505" y="501903"/>
                  <a:pt x="833407" y="505001"/>
                </a:cubicBezTo>
                <a:cubicBezTo>
                  <a:pt x="827211" y="508100"/>
                  <a:pt x="821015" y="508100"/>
                  <a:pt x="814818" y="511198"/>
                </a:cubicBezTo>
                <a:cubicBezTo>
                  <a:pt x="821015" y="523590"/>
                  <a:pt x="824113" y="511198"/>
                  <a:pt x="836505" y="526689"/>
                </a:cubicBezTo>
                <a:cubicBezTo>
                  <a:pt x="839604" y="523590"/>
                  <a:pt x="839604" y="520492"/>
                  <a:pt x="848898" y="520492"/>
                </a:cubicBezTo>
                <a:cubicBezTo>
                  <a:pt x="855094" y="520492"/>
                  <a:pt x="848898" y="529787"/>
                  <a:pt x="858193" y="529787"/>
                </a:cubicBezTo>
                <a:cubicBezTo>
                  <a:pt x="864389" y="529787"/>
                  <a:pt x="858193" y="523590"/>
                  <a:pt x="867487" y="523590"/>
                </a:cubicBezTo>
                <a:cubicBezTo>
                  <a:pt x="873683" y="523590"/>
                  <a:pt x="910861" y="539081"/>
                  <a:pt x="910861" y="545278"/>
                </a:cubicBezTo>
                <a:cubicBezTo>
                  <a:pt x="910861" y="554572"/>
                  <a:pt x="907763" y="548376"/>
                  <a:pt x="904665" y="551474"/>
                </a:cubicBezTo>
                <a:cubicBezTo>
                  <a:pt x="910861" y="557670"/>
                  <a:pt x="920156" y="563867"/>
                  <a:pt x="920156" y="570063"/>
                </a:cubicBezTo>
                <a:cubicBezTo>
                  <a:pt x="920156" y="579357"/>
                  <a:pt x="913960" y="576259"/>
                  <a:pt x="913960" y="582456"/>
                </a:cubicBezTo>
                <a:cubicBezTo>
                  <a:pt x="913960" y="591750"/>
                  <a:pt x="929451" y="601045"/>
                  <a:pt x="935647" y="607241"/>
                </a:cubicBezTo>
                <a:cubicBezTo>
                  <a:pt x="941843" y="597946"/>
                  <a:pt x="951138" y="579357"/>
                  <a:pt x="960432" y="579357"/>
                </a:cubicBezTo>
                <a:cubicBezTo>
                  <a:pt x="963530" y="579357"/>
                  <a:pt x="982119" y="582456"/>
                  <a:pt x="982119" y="594848"/>
                </a:cubicBezTo>
                <a:cubicBezTo>
                  <a:pt x="982119" y="601045"/>
                  <a:pt x="979021" y="601045"/>
                  <a:pt x="975923" y="604143"/>
                </a:cubicBezTo>
                <a:cubicBezTo>
                  <a:pt x="979021" y="619634"/>
                  <a:pt x="975923" y="635124"/>
                  <a:pt x="975923" y="650615"/>
                </a:cubicBezTo>
                <a:cubicBezTo>
                  <a:pt x="972825" y="650615"/>
                  <a:pt x="966629" y="650615"/>
                  <a:pt x="960432" y="653713"/>
                </a:cubicBezTo>
                <a:cubicBezTo>
                  <a:pt x="963530" y="656812"/>
                  <a:pt x="969727" y="659910"/>
                  <a:pt x="972825" y="666106"/>
                </a:cubicBezTo>
                <a:cubicBezTo>
                  <a:pt x="969727" y="666106"/>
                  <a:pt x="963530" y="666106"/>
                  <a:pt x="957334" y="669204"/>
                </a:cubicBezTo>
                <a:cubicBezTo>
                  <a:pt x="957334" y="672302"/>
                  <a:pt x="963530" y="675401"/>
                  <a:pt x="966629" y="678499"/>
                </a:cubicBezTo>
                <a:lnTo>
                  <a:pt x="966629" y="687793"/>
                </a:lnTo>
                <a:cubicBezTo>
                  <a:pt x="963530" y="687793"/>
                  <a:pt x="957334" y="681597"/>
                  <a:pt x="954236" y="681597"/>
                </a:cubicBezTo>
                <a:cubicBezTo>
                  <a:pt x="954236" y="681597"/>
                  <a:pt x="951138" y="678499"/>
                  <a:pt x="951138" y="687793"/>
                </a:cubicBezTo>
                <a:cubicBezTo>
                  <a:pt x="951138" y="693990"/>
                  <a:pt x="957334" y="697088"/>
                  <a:pt x="960432" y="697088"/>
                </a:cubicBezTo>
                <a:cubicBezTo>
                  <a:pt x="957334" y="700186"/>
                  <a:pt x="948040" y="700186"/>
                  <a:pt x="948040" y="697088"/>
                </a:cubicBezTo>
                <a:cubicBezTo>
                  <a:pt x="948040" y="697088"/>
                  <a:pt x="944941" y="693990"/>
                  <a:pt x="944941" y="703284"/>
                </a:cubicBezTo>
                <a:cubicBezTo>
                  <a:pt x="944941" y="709480"/>
                  <a:pt x="948040" y="712579"/>
                  <a:pt x="951138" y="718775"/>
                </a:cubicBezTo>
                <a:cubicBezTo>
                  <a:pt x="948040" y="718775"/>
                  <a:pt x="941843" y="715677"/>
                  <a:pt x="938745" y="712579"/>
                </a:cubicBezTo>
                <a:lnTo>
                  <a:pt x="932549" y="718775"/>
                </a:lnTo>
                <a:cubicBezTo>
                  <a:pt x="935647" y="721873"/>
                  <a:pt x="938745" y="724971"/>
                  <a:pt x="938745" y="731168"/>
                </a:cubicBezTo>
                <a:cubicBezTo>
                  <a:pt x="938745" y="740462"/>
                  <a:pt x="923254" y="746658"/>
                  <a:pt x="913960" y="755953"/>
                </a:cubicBezTo>
                <a:lnTo>
                  <a:pt x="904665" y="755953"/>
                </a:lnTo>
                <a:cubicBezTo>
                  <a:pt x="938745" y="709480"/>
                  <a:pt x="960432" y="647517"/>
                  <a:pt x="966629" y="604143"/>
                </a:cubicBezTo>
                <a:lnTo>
                  <a:pt x="963530" y="591750"/>
                </a:lnTo>
                <a:cubicBezTo>
                  <a:pt x="938745" y="613437"/>
                  <a:pt x="913960" y="632026"/>
                  <a:pt x="889174" y="644419"/>
                </a:cubicBezTo>
                <a:cubicBezTo>
                  <a:pt x="889174" y="635124"/>
                  <a:pt x="892272" y="625830"/>
                  <a:pt x="895371" y="616535"/>
                </a:cubicBezTo>
                <a:cubicBezTo>
                  <a:pt x="898469" y="619634"/>
                  <a:pt x="904665" y="625830"/>
                  <a:pt x="910861" y="628928"/>
                </a:cubicBezTo>
                <a:cubicBezTo>
                  <a:pt x="910861" y="628928"/>
                  <a:pt x="913960" y="628928"/>
                  <a:pt x="917058" y="625830"/>
                </a:cubicBezTo>
                <a:cubicBezTo>
                  <a:pt x="910861" y="619634"/>
                  <a:pt x="904665" y="613437"/>
                  <a:pt x="904665" y="607241"/>
                </a:cubicBezTo>
                <a:cubicBezTo>
                  <a:pt x="904665" y="597946"/>
                  <a:pt x="910861" y="582456"/>
                  <a:pt x="910861" y="573161"/>
                </a:cubicBezTo>
                <a:cubicBezTo>
                  <a:pt x="910861" y="563867"/>
                  <a:pt x="898469" y="548376"/>
                  <a:pt x="892272" y="551474"/>
                </a:cubicBezTo>
                <a:cubicBezTo>
                  <a:pt x="892272" y="548376"/>
                  <a:pt x="898469" y="548376"/>
                  <a:pt x="901567" y="542179"/>
                </a:cubicBezTo>
                <a:cubicBezTo>
                  <a:pt x="898469" y="539081"/>
                  <a:pt x="901567" y="539081"/>
                  <a:pt x="892272" y="539081"/>
                </a:cubicBezTo>
                <a:cubicBezTo>
                  <a:pt x="886076" y="539081"/>
                  <a:pt x="889174" y="545278"/>
                  <a:pt x="879880" y="545278"/>
                </a:cubicBezTo>
                <a:cubicBezTo>
                  <a:pt x="873683" y="545278"/>
                  <a:pt x="858193" y="532885"/>
                  <a:pt x="851996" y="532885"/>
                </a:cubicBezTo>
                <a:cubicBezTo>
                  <a:pt x="836505" y="529787"/>
                  <a:pt x="811720" y="526689"/>
                  <a:pt x="802426" y="526689"/>
                </a:cubicBezTo>
                <a:cubicBezTo>
                  <a:pt x="755953" y="526689"/>
                  <a:pt x="703284" y="542179"/>
                  <a:pt x="659910" y="591750"/>
                </a:cubicBezTo>
                <a:lnTo>
                  <a:pt x="650615" y="591750"/>
                </a:lnTo>
                <a:cubicBezTo>
                  <a:pt x="647517" y="641321"/>
                  <a:pt x="597947" y="647517"/>
                  <a:pt x="570063" y="647517"/>
                </a:cubicBezTo>
                <a:cubicBezTo>
                  <a:pt x="563867" y="647517"/>
                  <a:pt x="554572" y="647517"/>
                  <a:pt x="548376" y="644419"/>
                </a:cubicBezTo>
                <a:cubicBezTo>
                  <a:pt x="539081" y="644419"/>
                  <a:pt x="520492" y="625830"/>
                  <a:pt x="514296" y="625830"/>
                </a:cubicBezTo>
                <a:cubicBezTo>
                  <a:pt x="501903" y="625830"/>
                  <a:pt x="455431" y="666106"/>
                  <a:pt x="449234" y="669204"/>
                </a:cubicBezTo>
                <a:cubicBezTo>
                  <a:pt x="436842" y="678499"/>
                  <a:pt x="421351" y="681597"/>
                  <a:pt x="412056" y="690891"/>
                </a:cubicBezTo>
                <a:cubicBezTo>
                  <a:pt x="390369" y="706382"/>
                  <a:pt x="371780" y="737364"/>
                  <a:pt x="346995" y="759051"/>
                </a:cubicBezTo>
                <a:cubicBezTo>
                  <a:pt x="346995" y="755953"/>
                  <a:pt x="353191" y="743560"/>
                  <a:pt x="353191" y="737364"/>
                </a:cubicBezTo>
                <a:cubicBezTo>
                  <a:pt x="356289" y="734266"/>
                  <a:pt x="362486" y="737364"/>
                  <a:pt x="365584" y="737364"/>
                </a:cubicBezTo>
                <a:cubicBezTo>
                  <a:pt x="368682" y="734266"/>
                  <a:pt x="365584" y="728069"/>
                  <a:pt x="365584" y="721873"/>
                </a:cubicBezTo>
                <a:cubicBezTo>
                  <a:pt x="368682" y="718775"/>
                  <a:pt x="374878" y="718775"/>
                  <a:pt x="381075" y="721873"/>
                </a:cubicBezTo>
                <a:cubicBezTo>
                  <a:pt x="384173" y="715677"/>
                  <a:pt x="381075" y="706382"/>
                  <a:pt x="387271" y="703284"/>
                </a:cubicBezTo>
                <a:cubicBezTo>
                  <a:pt x="402762" y="684695"/>
                  <a:pt x="427547" y="675401"/>
                  <a:pt x="443038" y="659910"/>
                </a:cubicBezTo>
                <a:cubicBezTo>
                  <a:pt x="446136" y="659910"/>
                  <a:pt x="452333" y="663008"/>
                  <a:pt x="452333" y="663008"/>
                </a:cubicBezTo>
                <a:cubicBezTo>
                  <a:pt x="455431" y="659910"/>
                  <a:pt x="452333" y="653713"/>
                  <a:pt x="452333" y="647517"/>
                </a:cubicBezTo>
                <a:cubicBezTo>
                  <a:pt x="455431" y="647517"/>
                  <a:pt x="464725" y="650615"/>
                  <a:pt x="467823" y="638223"/>
                </a:cubicBezTo>
                <a:cubicBezTo>
                  <a:pt x="470922" y="638223"/>
                  <a:pt x="480216" y="638223"/>
                  <a:pt x="480216" y="641321"/>
                </a:cubicBezTo>
                <a:cubicBezTo>
                  <a:pt x="483314" y="638223"/>
                  <a:pt x="480216" y="632026"/>
                  <a:pt x="480216" y="625830"/>
                </a:cubicBezTo>
                <a:cubicBezTo>
                  <a:pt x="486412" y="628928"/>
                  <a:pt x="492609" y="632026"/>
                  <a:pt x="498805" y="628928"/>
                </a:cubicBezTo>
                <a:lnTo>
                  <a:pt x="492609" y="622732"/>
                </a:lnTo>
                <a:lnTo>
                  <a:pt x="498805" y="616535"/>
                </a:lnTo>
                <a:lnTo>
                  <a:pt x="526689" y="616535"/>
                </a:lnTo>
                <a:cubicBezTo>
                  <a:pt x="526689" y="619634"/>
                  <a:pt x="523590" y="625830"/>
                  <a:pt x="523590" y="628928"/>
                </a:cubicBezTo>
                <a:cubicBezTo>
                  <a:pt x="532885" y="625830"/>
                  <a:pt x="560768" y="625830"/>
                  <a:pt x="573161" y="647517"/>
                </a:cubicBezTo>
                <a:cubicBezTo>
                  <a:pt x="579357" y="644419"/>
                  <a:pt x="582456" y="635124"/>
                  <a:pt x="591750" y="635124"/>
                </a:cubicBezTo>
                <a:cubicBezTo>
                  <a:pt x="597947" y="632026"/>
                  <a:pt x="607241" y="635124"/>
                  <a:pt x="613437" y="632026"/>
                </a:cubicBezTo>
                <a:cubicBezTo>
                  <a:pt x="619634" y="625830"/>
                  <a:pt x="628928" y="604143"/>
                  <a:pt x="644419" y="610339"/>
                </a:cubicBezTo>
                <a:cubicBezTo>
                  <a:pt x="647517" y="607241"/>
                  <a:pt x="641321" y="597946"/>
                  <a:pt x="644419" y="594848"/>
                </a:cubicBezTo>
                <a:cubicBezTo>
                  <a:pt x="656812" y="576259"/>
                  <a:pt x="681597" y="563867"/>
                  <a:pt x="693990" y="548376"/>
                </a:cubicBezTo>
                <a:cubicBezTo>
                  <a:pt x="697088" y="548376"/>
                  <a:pt x="703284" y="551474"/>
                  <a:pt x="706382" y="551474"/>
                </a:cubicBezTo>
                <a:cubicBezTo>
                  <a:pt x="709481" y="548376"/>
                  <a:pt x="709481" y="539081"/>
                  <a:pt x="709481" y="535983"/>
                </a:cubicBezTo>
                <a:cubicBezTo>
                  <a:pt x="728070" y="542179"/>
                  <a:pt x="728070" y="545278"/>
                  <a:pt x="728070" y="535983"/>
                </a:cubicBezTo>
                <a:cubicBezTo>
                  <a:pt x="728070" y="529787"/>
                  <a:pt x="724971" y="520492"/>
                  <a:pt x="715677" y="520492"/>
                </a:cubicBezTo>
                <a:cubicBezTo>
                  <a:pt x="709481" y="520492"/>
                  <a:pt x="706382" y="523590"/>
                  <a:pt x="697088" y="523590"/>
                </a:cubicBezTo>
                <a:cubicBezTo>
                  <a:pt x="687793" y="523590"/>
                  <a:pt x="672303" y="548376"/>
                  <a:pt x="650615" y="548376"/>
                </a:cubicBezTo>
                <a:lnTo>
                  <a:pt x="616536" y="548376"/>
                </a:lnTo>
                <a:cubicBezTo>
                  <a:pt x="616536" y="545278"/>
                  <a:pt x="622732" y="539081"/>
                  <a:pt x="622732" y="532885"/>
                </a:cubicBezTo>
                <a:cubicBezTo>
                  <a:pt x="622732" y="523590"/>
                  <a:pt x="613437" y="526689"/>
                  <a:pt x="610339" y="526689"/>
                </a:cubicBezTo>
                <a:cubicBezTo>
                  <a:pt x="613437" y="523590"/>
                  <a:pt x="619634" y="520492"/>
                  <a:pt x="625830" y="517394"/>
                </a:cubicBezTo>
                <a:cubicBezTo>
                  <a:pt x="625830" y="514296"/>
                  <a:pt x="619634" y="511198"/>
                  <a:pt x="616536" y="511198"/>
                </a:cubicBezTo>
                <a:cubicBezTo>
                  <a:pt x="625830" y="501903"/>
                  <a:pt x="635125" y="495707"/>
                  <a:pt x="628928" y="486412"/>
                </a:cubicBezTo>
                <a:cubicBezTo>
                  <a:pt x="632026" y="486412"/>
                  <a:pt x="638223" y="489511"/>
                  <a:pt x="641321" y="489511"/>
                </a:cubicBezTo>
                <a:cubicBezTo>
                  <a:pt x="644419" y="486412"/>
                  <a:pt x="641321" y="480216"/>
                  <a:pt x="641321" y="474020"/>
                </a:cubicBezTo>
                <a:cubicBezTo>
                  <a:pt x="644419" y="474020"/>
                  <a:pt x="650615" y="474020"/>
                  <a:pt x="653714" y="470922"/>
                </a:cubicBezTo>
                <a:lnTo>
                  <a:pt x="644419" y="461627"/>
                </a:lnTo>
                <a:cubicBezTo>
                  <a:pt x="647517" y="458529"/>
                  <a:pt x="656812" y="461627"/>
                  <a:pt x="656812" y="452333"/>
                </a:cubicBezTo>
                <a:cubicBezTo>
                  <a:pt x="656812" y="446136"/>
                  <a:pt x="647517" y="433743"/>
                  <a:pt x="647517" y="427547"/>
                </a:cubicBezTo>
                <a:cubicBezTo>
                  <a:pt x="647517" y="418253"/>
                  <a:pt x="647517" y="421351"/>
                  <a:pt x="650615" y="418253"/>
                </a:cubicBezTo>
                <a:cubicBezTo>
                  <a:pt x="656812" y="424449"/>
                  <a:pt x="663008" y="433743"/>
                  <a:pt x="663008" y="443038"/>
                </a:cubicBezTo>
                <a:cubicBezTo>
                  <a:pt x="663008" y="464725"/>
                  <a:pt x="622732" y="520492"/>
                  <a:pt x="622732" y="526689"/>
                </a:cubicBezTo>
                <a:cubicBezTo>
                  <a:pt x="622732" y="532885"/>
                  <a:pt x="625830" y="535983"/>
                  <a:pt x="632026" y="542179"/>
                </a:cubicBezTo>
                <a:cubicBezTo>
                  <a:pt x="666106" y="523590"/>
                  <a:pt x="709481" y="514296"/>
                  <a:pt x="749757" y="505001"/>
                </a:cubicBezTo>
                <a:cubicBezTo>
                  <a:pt x="824113" y="483314"/>
                  <a:pt x="932549" y="486412"/>
                  <a:pt x="979021" y="381075"/>
                </a:cubicBezTo>
                <a:lnTo>
                  <a:pt x="979021" y="322209"/>
                </a:lnTo>
                <a:cubicBezTo>
                  <a:pt x="975923" y="319111"/>
                  <a:pt x="975923" y="309817"/>
                  <a:pt x="972825" y="297424"/>
                </a:cubicBezTo>
                <a:cubicBezTo>
                  <a:pt x="975923" y="297424"/>
                  <a:pt x="979021" y="294326"/>
                  <a:pt x="982119" y="294326"/>
                </a:cubicBezTo>
                <a:cubicBezTo>
                  <a:pt x="982119" y="294326"/>
                  <a:pt x="972825" y="303620"/>
                  <a:pt x="988316" y="312915"/>
                </a:cubicBezTo>
                <a:close/>
                <a:moveTo>
                  <a:pt x="365584" y="350093"/>
                </a:moveTo>
                <a:cubicBezTo>
                  <a:pt x="390369" y="334602"/>
                  <a:pt x="433744" y="306719"/>
                  <a:pt x="461627" y="281933"/>
                </a:cubicBezTo>
                <a:cubicBezTo>
                  <a:pt x="436842" y="309817"/>
                  <a:pt x="396566" y="350093"/>
                  <a:pt x="365584" y="350093"/>
                </a:cubicBezTo>
                <a:close/>
                <a:moveTo>
                  <a:pt x="1332212" y="322209"/>
                </a:moveTo>
                <a:lnTo>
                  <a:pt x="1285740" y="322209"/>
                </a:lnTo>
                <a:cubicBezTo>
                  <a:pt x="1288838" y="309817"/>
                  <a:pt x="1288838" y="294326"/>
                  <a:pt x="1285740" y="278835"/>
                </a:cubicBezTo>
                <a:cubicBezTo>
                  <a:pt x="1295034" y="278835"/>
                  <a:pt x="1363194" y="269541"/>
                  <a:pt x="1363194" y="303620"/>
                </a:cubicBezTo>
                <a:cubicBezTo>
                  <a:pt x="1363194" y="312915"/>
                  <a:pt x="1338409" y="322209"/>
                  <a:pt x="1332212" y="322209"/>
                </a:cubicBezTo>
                <a:close/>
                <a:moveTo>
                  <a:pt x="975923" y="288130"/>
                </a:moveTo>
                <a:cubicBezTo>
                  <a:pt x="972825" y="288130"/>
                  <a:pt x="972825" y="291228"/>
                  <a:pt x="969727" y="294326"/>
                </a:cubicBezTo>
                <a:cubicBezTo>
                  <a:pt x="969727" y="291228"/>
                  <a:pt x="966629" y="294326"/>
                  <a:pt x="966629" y="285031"/>
                </a:cubicBezTo>
                <a:cubicBezTo>
                  <a:pt x="966629" y="278835"/>
                  <a:pt x="969727" y="278835"/>
                  <a:pt x="972825" y="278835"/>
                </a:cubicBezTo>
                <a:cubicBezTo>
                  <a:pt x="972825" y="278835"/>
                  <a:pt x="975923" y="281933"/>
                  <a:pt x="975923" y="288130"/>
                </a:cubicBezTo>
                <a:close/>
                <a:moveTo>
                  <a:pt x="1273347" y="275737"/>
                </a:moveTo>
                <a:cubicBezTo>
                  <a:pt x="1273347" y="281933"/>
                  <a:pt x="1270249" y="285031"/>
                  <a:pt x="1270249" y="291228"/>
                </a:cubicBezTo>
                <a:cubicBezTo>
                  <a:pt x="1270249" y="300522"/>
                  <a:pt x="1276445" y="303620"/>
                  <a:pt x="1276445" y="312915"/>
                </a:cubicBezTo>
                <a:cubicBezTo>
                  <a:pt x="1276445" y="312915"/>
                  <a:pt x="1270249" y="319111"/>
                  <a:pt x="1273347" y="331504"/>
                </a:cubicBezTo>
                <a:cubicBezTo>
                  <a:pt x="1270249" y="334602"/>
                  <a:pt x="1264053" y="331504"/>
                  <a:pt x="1260955" y="331504"/>
                </a:cubicBezTo>
                <a:cubicBezTo>
                  <a:pt x="1270249" y="316013"/>
                  <a:pt x="1270249" y="312915"/>
                  <a:pt x="1260955" y="275737"/>
                </a:cubicBezTo>
                <a:lnTo>
                  <a:pt x="1273347" y="275737"/>
                </a:lnTo>
                <a:close/>
                <a:moveTo>
                  <a:pt x="625830" y="269541"/>
                </a:moveTo>
                <a:cubicBezTo>
                  <a:pt x="619634" y="281933"/>
                  <a:pt x="613437" y="303620"/>
                  <a:pt x="607241" y="303620"/>
                </a:cubicBezTo>
                <a:cubicBezTo>
                  <a:pt x="594848" y="303620"/>
                  <a:pt x="566965" y="294326"/>
                  <a:pt x="566965" y="285031"/>
                </a:cubicBezTo>
                <a:cubicBezTo>
                  <a:pt x="566965" y="278835"/>
                  <a:pt x="573161" y="275737"/>
                  <a:pt x="585554" y="269541"/>
                </a:cubicBezTo>
                <a:lnTo>
                  <a:pt x="625830" y="269541"/>
                </a:lnTo>
                <a:close/>
                <a:moveTo>
                  <a:pt x="1062672" y="263344"/>
                </a:moveTo>
                <a:lnTo>
                  <a:pt x="1062672" y="300522"/>
                </a:lnTo>
                <a:cubicBezTo>
                  <a:pt x="1040985" y="362486"/>
                  <a:pt x="997610" y="412056"/>
                  <a:pt x="997610" y="477118"/>
                </a:cubicBezTo>
                <a:cubicBezTo>
                  <a:pt x="997610" y="532885"/>
                  <a:pt x="1025494" y="560768"/>
                  <a:pt x="1099850" y="560768"/>
                </a:cubicBezTo>
                <a:cubicBezTo>
                  <a:pt x="1090555" y="570063"/>
                  <a:pt x="1081261" y="570063"/>
                  <a:pt x="1071966" y="570063"/>
                </a:cubicBezTo>
                <a:cubicBezTo>
                  <a:pt x="1062672" y="570063"/>
                  <a:pt x="1047181" y="566965"/>
                  <a:pt x="1034788" y="563867"/>
                </a:cubicBezTo>
                <a:cubicBezTo>
                  <a:pt x="1031690" y="560768"/>
                  <a:pt x="1028592" y="551474"/>
                  <a:pt x="1025494" y="545278"/>
                </a:cubicBezTo>
                <a:cubicBezTo>
                  <a:pt x="1022396" y="548376"/>
                  <a:pt x="1016199" y="551474"/>
                  <a:pt x="1013101" y="551474"/>
                </a:cubicBezTo>
                <a:cubicBezTo>
                  <a:pt x="1013101" y="551474"/>
                  <a:pt x="1010003" y="551474"/>
                  <a:pt x="1010003" y="545278"/>
                </a:cubicBezTo>
                <a:cubicBezTo>
                  <a:pt x="1010003" y="535983"/>
                  <a:pt x="1013101" y="545278"/>
                  <a:pt x="1016199" y="542179"/>
                </a:cubicBezTo>
                <a:cubicBezTo>
                  <a:pt x="994512" y="523590"/>
                  <a:pt x="991414" y="523590"/>
                  <a:pt x="991414" y="508100"/>
                </a:cubicBezTo>
                <a:cubicBezTo>
                  <a:pt x="991414" y="498805"/>
                  <a:pt x="997610" y="498805"/>
                  <a:pt x="997610" y="492609"/>
                </a:cubicBezTo>
                <a:cubicBezTo>
                  <a:pt x="997610" y="483314"/>
                  <a:pt x="985218" y="489511"/>
                  <a:pt x="985218" y="483314"/>
                </a:cubicBezTo>
                <a:cubicBezTo>
                  <a:pt x="985218" y="483314"/>
                  <a:pt x="988316" y="458529"/>
                  <a:pt x="997610" y="455431"/>
                </a:cubicBezTo>
                <a:cubicBezTo>
                  <a:pt x="994512" y="452333"/>
                  <a:pt x="991414" y="449234"/>
                  <a:pt x="988316" y="449234"/>
                </a:cubicBezTo>
                <a:cubicBezTo>
                  <a:pt x="994512" y="436842"/>
                  <a:pt x="991414" y="443038"/>
                  <a:pt x="1000708" y="439940"/>
                </a:cubicBezTo>
                <a:cubicBezTo>
                  <a:pt x="997610" y="436842"/>
                  <a:pt x="994512" y="433743"/>
                  <a:pt x="994512" y="424449"/>
                </a:cubicBezTo>
                <a:cubicBezTo>
                  <a:pt x="994512" y="418253"/>
                  <a:pt x="1010003" y="405860"/>
                  <a:pt x="1010003" y="393467"/>
                </a:cubicBezTo>
                <a:cubicBezTo>
                  <a:pt x="1013101" y="393467"/>
                  <a:pt x="1019297" y="393467"/>
                  <a:pt x="1019297" y="390369"/>
                </a:cubicBezTo>
                <a:lnTo>
                  <a:pt x="1019297" y="381075"/>
                </a:lnTo>
                <a:cubicBezTo>
                  <a:pt x="1022396" y="368682"/>
                  <a:pt x="1019297" y="353191"/>
                  <a:pt x="1034788" y="365584"/>
                </a:cubicBezTo>
                <a:cubicBezTo>
                  <a:pt x="1037886" y="362486"/>
                  <a:pt x="1034788" y="359387"/>
                  <a:pt x="1034788" y="353191"/>
                </a:cubicBezTo>
                <a:cubicBezTo>
                  <a:pt x="1034788" y="343897"/>
                  <a:pt x="1040985" y="346995"/>
                  <a:pt x="1044083" y="343897"/>
                </a:cubicBezTo>
                <a:lnTo>
                  <a:pt x="1034788" y="334602"/>
                </a:lnTo>
                <a:cubicBezTo>
                  <a:pt x="1037886" y="331504"/>
                  <a:pt x="1044083" y="328406"/>
                  <a:pt x="1050279" y="325308"/>
                </a:cubicBezTo>
                <a:cubicBezTo>
                  <a:pt x="1047181" y="322209"/>
                  <a:pt x="1044083" y="319111"/>
                  <a:pt x="1040985" y="319111"/>
                </a:cubicBezTo>
                <a:cubicBezTo>
                  <a:pt x="1047181" y="306719"/>
                  <a:pt x="1044083" y="312915"/>
                  <a:pt x="1053377" y="309817"/>
                </a:cubicBezTo>
                <a:cubicBezTo>
                  <a:pt x="1053377" y="306719"/>
                  <a:pt x="1047181" y="303620"/>
                  <a:pt x="1047181" y="294326"/>
                </a:cubicBezTo>
                <a:cubicBezTo>
                  <a:pt x="1047181" y="288130"/>
                  <a:pt x="1059574" y="278835"/>
                  <a:pt x="1059574" y="272639"/>
                </a:cubicBezTo>
                <a:cubicBezTo>
                  <a:pt x="1059574" y="263344"/>
                  <a:pt x="1056475" y="263344"/>
                  <a:pt x="1053377" y="263344"/>
                </a:cubicBezTo>
                <a:lnTo>
                  <a:pt x="1062672" y="263344"/>
                </a:lnTo>
                <a:close/>
                <a:moveTo>
                  <a:pt x="1490219" y="263344"/>
                </a:moveTo>
                <a:lnTo>
                  <a:pt x="1490219" y="260246"/>
                </a:lnTo>
                <a:cubicBezTo>
                  <a:pt x="1505710" y="272639"/>
                  <a:pt x="1518102" y="288130"/>
                  <a:pt x="1533593" y="303620"/>
                </a:cubicBezTo>
                <a:cubicBezTo>
                  <a:pt x="1521201" y="294326"/>
                  <a:pt x="1490219" y="281933"/>
                  <a:pt x="1490219" y="263344"/>
                </a:cubicBezTo>
                <a:close/>
                <a:moveTo>
                  <a:pt x="1474728" y="297424"/>
                </a:moveTo>
                <a:cubicBezTo>
                  <a:pt x="1456139" y="316013"/>
                  <a:pt x="1431354" y="334602"/>
                  <a:pt x="1412765" y="356289"/>
                </a:cubicBezTo>
                <a:cubicBezTo>
                  <a:pt x="1406568" y="353191"/>
                  <a:pt x="1347703" y="340798"/>
                  <a:pt x="1332212" y="340798"/>
                </a:cubicBezTo>
                <a:cubicBezTo>
                  <a:pt x="1326016" y="340798"/>
                  <a:pt x="1298133" y="343897"/>
                  <a:pt x="1279544" y="346995"/>
                </a:cubicBezTo>
                <a:cubicBezTo>
                  <a:pt x="1329114" y="306719"/>
                  <a:pt x="1406568" y="362486"/>
                  <a:pt x="1406568" y="316013"/>
                </a:cubicBezTo>
                <a:cubicBezTo>
                  <a:pt x="1406568" y="285031"/>
                  <a:pt x="1369390" y="269541"/>
                  <a:pt x="1347703" y="269541"/>
                </a:cubicBezTo>
                <a:cubicBezTo>
                  <a:pt x="1332212" y="269541"/>
                  <a:pt x="1316722" y="266442"/>
                  <a:pt x="1301231" y="260246"/>
                </a:cubicBezTo>
                <a:cubicBezTo>
                  <a:pt x="1319820" y="254050"/>
                  <a:pt x="1347703" y="250952"/>
                  <a:pt x="1353900" y="250952"/>
                </a:cubicBezTo>
                <a:cubicBezTo>
                  <a:pt x="1391078" y="250952"/>
                  <a:pt x="1434452" y="263344"/>
                  <a:pt x="1474728" y="297424"/>
                </a:cubicBezTo>
                <a:close/>
                <a:moveTo>
                  <a:pt x="1003807" y="387271"/>
                </a:moveTo>
                <a:cubicBezTo>
                  <a:pt x="997610" y="343897"/>
                  <a:pt x="1000708" y="300522"/>
                  <a:pt x="972825" y="257148"/>
                </a:cubicBezTo>
                <a:cubicBezTo>
                  <a:pt x="994512" y="257148"/>
                  <a:pt x="997610" y="247853"/>
                  <a:pt x="1040985" y="254050"/>
                </a:cubicBezTo>
                <a:cubicBezTo>
                  <a:pt x="1037886" y="303620"/>
                  <a:pt x="1025494" y="346995"/>
                  <a:pt x="1003807" y="387271"/>
                </a:cubicBezTo>
                <a:close/>
                <a:moveTo>
                  <a:pt x="1006905" y="229264"/>
                </a:moveTo>
                <a:cubicBezTo>
                  <a:pt x="997610" y="241657"/>
                  <a:pt x="985218" y="241657"/>
                  <a:pt x="979021" y="241657"/>
                </a:cubicBezTo>
                <a:cubicBezTo>
                  <a:pt x="972825" y="241657"/>
                  <a:pt x="951138" y="235461"/>
                  <a:pt x="935647" y="229264"/>
                </a:cubicBezTo>
                <a:cubicBezTo>
                  <a:pt x="944941" y="226166"/>
                  <a:pt x="957334" y="223068"/>
                  <a:pt x="966629" y="223068"/>
                </a:cubicBezTo>
                <a:cubicBezTo>
                  <a:pt x="972825" y="223068"/>
                  <a:pt x="994512" y="226166"/>
                  <a:pt x="1006905" y="229264"/>
                </a:cubicBezTo>
                <a:close/>
                <a:moveTo>
                  <a:pt x="551474" y="226166"/>
                </a:moveTo>
                <a:cubicBezTo>
                  <a:pt x="539081" y="235461"/>
                  <a:pt x="520492" y="247853"/>
                  <a:pt x="501903" y="257148"/>
                </a:cubicBezTo>
                <a:cubicBezTo>
                  <a:pt x="501903" y="247853"/>
                  <a:pt x="498805" y="235461"/>
                  <a:pt x="495707" y="204479"/>
                </a:cubicBezTo>
                <a:cubicBezTo>
                  <a:pt x="511198" y="207577"/>
                  <a:pt x="539081" y="201381"/>
                  <a:pt x="554572" y="223068"/>
                </a:cubicBezTo>
                <a:cubicBezTo>
                  <a:pt x="554572" y="223068"/>
                  <a:pt x="554572" y="226166"/>
                  <a:pt x="551474" y="226166"/>
                </a:cubicBezTo>
                <a:close/>
                <a:moveTo>
                  <a:pt x="328406" y="328406"/>
                </a:moveTo>
                <a:lnTo>
                  <a:pt x="306719" y="328406"/>
                </a:lnTo>
                <a:cubicBezTo>
                  <a:pt x="312915" y="263344"/>
                  <a:pt x="408958" y="201381"/>
                  <a:pt x="464725" y="204479"/>
                </a:cubicBezTo>
                <a:cubicBezTo>
                  <a:pt x="461627" y="244755"/>
                  <a:pt x="377977" y="328406"/>
                  <a:pt x="328406" y="328406"/>
                </a:cubicBezTo>
                <a:close/>
                <a:moveTo>
                  <a:pt x="845800" y="207577"/>
                </a:moveTo>
                <a:cubicBezTo>
                  <a:pt x="855094" y="210675"/>
                  <a:pt x="873683" y="210675"/>
                  <a:pt x="886076" y="210675"/>
                </a:cubicBezTo>
                <a:cubicBezTo>
                  <a:pt x="892272" y="216872"/>
                  <a:pt x="892272" y="223068"/>
                  <a:pt x="895371" y="229264"/>
                </a:cubicBezTo>
                <a:lnTo>
                  <a:pt x="904665" y="219970"/>
                </a:lnTo>
                <a:cubicBezTo>
                  <a:pt x="910861" y="223068"/>
                  <a:pt x="907763" y="229264"/>
                  <a:pt x="907763" y="235461"/>
                </a:cubicBezTo>
                <a:cubicBezTo>
                  <a:pt x="913960" y="235461"/>
                  <a:pt x="923254" y="229264"/>
                  <a:pt x="932549" y="235461"/>
                </a:cubicBezTo>
                <a:cubicBezTo>
                  <a:pt x="944941" y="241657"/>
                  <a:pt x="957334" y="263344"/>
                  <a:pt x="966629" y="272639"/>
                </a:cubicBezTo>
                <a:cubicBezTo>
                  <a:pt x="963530" y="272639"/>
                  <a:pt x="963530" y="275737"/>
                  <a:pt x="960432" y="278835"/>
                </a:cubicBezTo>
                <a:cubicBezTo>
                  <a:pt x="910861" y="219970"/>
                  <a:pt x="861291" y="216872"/>
                  <a:pt x="808622" y="216872"/>
                </a:cubicBezTo>
                <a:cubicBezTo>
                  <a:pt x="749757" y="216872"/>
                  <a:pt x="628928" y="238559"/>
                  <a:pt x="628928" y="340798"/>
                </a:cubicBezTo>
                <a:cubicBezTo>
                  <a:pt x="628928" y="362486"/>
                  <a:pt x="635125" y="384173"/>
                  <a:pt x="644419" y="405860"/>
                </a:cubicBezTo>
                <a:cubicBezTo>
                  <a:pt x="644419" y="405860"/>
                  <a:pt x="647517" y="408958"/>
                  <a:pt x="641321" y="412056"/>
                </a:cubicBezTo>
                <a:cubicBezTo>
                  <a:pt x="635125" y="387271"/>
                  <a:pt x="619634" y="346995"/>
                  <a:pt x="619634" y="346995"/>
                </a:cubicBezTo>
                <a:cubicBezTo>
                  <a:pt x="619634" y="337700"/>
                  <a:pt x="625830" y="340798"/>
                  <a:pt x="625830" y="331504"/>
                </a:cubicBezTo>
                <a:cubicBezTo>
                  <a:pt x="625830" y="325308"/>
                  <a:pt x="619634" y="325308"/>
                  <a:pt x="619634" y="319111"/>
                </a:cubicBezTo>
                <a:cubicBezTo>
                  <a:pt x="619634" y="303620"/>
                  <a:pt x="659910" y="247853"/>
                  <a:pt x="663008" y="244755"/>
                </a:cubicBezTo>
                <a:cubicBezTo>
                  <a:pt x="672303" y="241657"/>
                  <a:pt x="687793" y="241657"/>
                  <a:pt x="697088" y="226166"/>
                </a:cubicBezTo>
                <a:cubicBezTo>
                  <a:pt x="700186" y="226166"/>
                  <a:pt x="700186" y="229264"/>
                  <a:pt x="703284" y="232363"/>
                </a:cubicBezTo>
                <a:cubicBezTo>
                  <a:pt x="709481" y="229264"/>
                  <a:pt x="709481" y="223068"/>
                  <a:pt x="712579" y="216872"/>
                </a:cubicBezTo>
                <a:cubicBezTo>
                  <a:pt x="746659" y="210675"/>
                  <a:pt x="808622" y="201381"/>
                  <a:pt x="817916" y="201381"/>
                </a:cubicBezTo>
                <a:cubicBezTo>
                  <a:pt x="821015" y="201381"/>
                  <a:pt x="836505" y="204479"/>
                  <a:pt x="845800" y="207577"/>
                </a:cubicBezTo>
                <a:close/>
                <a:moveTo>
                  <a:pt x="1651324" y="322209"/>
                </a:moveTo>
                <a:lnTo>
                  <a:pt x="1632735" y="322209"/>
                </a:lnTo>
                <a:cubicBezTo>
                  <a:pt x="1576968" y="322209"/>
                  <a:pt x="1508808" y="247853"/>
                  <a:pt x="1502612" y="198283"/>
                </a:cubicBezTo>
                <a:cubicBezTo>
                  <a:pt x="1552182" y="192086"/>
                  <a:pt x="1642029" y="263344"/>
                  <a:pt x="1651324" y="322209"/>
                </a:cubicBezTo>
                <a:close/>
                <a:moveTo>
                  <a:pt x="1468532" y="216872"/>
                </a:moveTo>
                <a:cubicBezTo>
                  <a:pt x="1468532" y="226166"/>
                  <a:pt x="1465434" y="241657"/>
                  <a:pt x="1462335" y="250952"/>
                </a:cubicBezTo>
                <a:cubicBezTo>
                  <a:pt x="1446845" y="244755"/>
                  <a:pt x="1428256" y="232363"/>
                  <a:pt x="1409667" y="223068"/>
                </a:cubicBezTo>
                <a:cubicBezTo>
                  <a:pt x="1422059" y="207577"/>
                  <a:pt x="1443746" y="204479"/>
                  <a:pt x="1462335" y="198283"/>
                </a:cubicBezTo>
                <a:cubicBezTo>
                  <a:pt x="1465434" y="204479"/>
                  <a:pt x="1468532" y="210675"/>
                  <a:pt x="1468532" y="216872"/>
                </a:cubicBezTo>
                <a:close/>
                <a:moveTo>
                  <a:pt x="1137028" y="179694"/>
                </a:moveTo>
                <a:cubicBezTo>
                  <a:pt x="1146322" y="179694"/>
                  <a:pt x="1143224" y="173497"/>
                  <a:pt x="1146322" y="170399"/>
                </a:cubicBezTo>
                <a:cubicBezTo>
                  <a:pt x="1149420" y="173497"/>
                  <a:pt x="1146322" y="182792"/>
                  <a:pt x="1152519" y="182792"/>
                </a:cubicBezTo>
                <a:cubicBezTo>
                  <a:pt x="1161813" y="182792"/>
                  <a:pt x="1158715" y="176596"/>
                  <a:pt x="1164911" y="176596"/>
                </a:cubicBezTo>
                <a:cubicBezTo>
                  <a:pt x="1186598" y="176596"/>
                  <a:pt x="1180402" y="195185"/>
                  <a:pt x="1186598" y="201381"/>
                </a:cubicBezTo>
                <a:cubicBezTo>
                  <a:pt x="1189697" y="198283"/>
                  <a:pt x="1192795" y="198283"/>
                  <a:pt x="1195893" y="195185"/>
                </a:cubicBezTo>
                <a:cubicBezTo>
                  <a:pt x="1202089" y="198283"/>
                  <a:pt x="1202089" y="204479"/>
                  <a:pt x="1205188" y="207577"/>
                </a:cubicBezTo>
                <a:lnTo>
                  <a:pt x="1211384" y="207577"/>
                </a:lnTo>
                <a:cubicBezTo>
                  <a:pt x="1217580" y="223068"/>
                  <a:pt x="1242366" y="232363"/>
                  <a:pt x="1251660" y="241657"/>
                </a:cubicBezTo>
                <a:cubicBezTo>
                  <a:pt x="1260955" y="250952"/>
                  <a:pt x="1239267" y="241657"/>
                  <a:pt x="1267151" y="263344"/>
                </a:cubicBezTo>
                <a:lnTo>
                  <a:pt x="1260955" y="269541"/>
                </a:lnTo>
                <a:cubicBezTo>
                  <a:pt x="1217580" y="216872"/>
                  <a:pt x="1168009" y="182792"/>
                  <a:pt x="1124635" y="182792"/>
                </a:cubicBezTo>
                <a:cubicBezTo>
                  <a:pt x="1096752" y="182792"/>
                  <a:pt x="1071966" y="195185"/>
                  <a:pt x="1062672" y="235461"/>
                </a:cubicBezTo>
                <a:lnTo>
                  <a:pt x="1053377" y="235461"/>
                </a:lnTo>
                <a:cubicBezTo>
                  <a:pt x="1053377" y="235461"/>
                  <a:pt x="1053377" y="232363"/>
                  <a:pt x="1050279" y="229264"/>
                </a:cubicBezTo>
                <a:cubicBezTo>
                  <a:pt x="1053377" y="226166"/>
                  <a:pt x="1059574" y="226166"/>
                  <a:pt x="1065770" y="223068"/>
                </a:cubicBezTo>
                <a:lnTo>
                  <a:pt x="1056475" y="213774"/>
                </a:lnTo>
                <a:cubicBezTo>
                  <a:pt x="1059574" y="210675"/>
                  <a:pt x="1065770" y="210675"/>
                  <a:pt x="1071966" y="207577"/>
                </a:cubicBezTo>
                <a:cubicBezTo>
                  <a:pt x="1068868" y="204479"/>
                  <a:pt x="1065770" y="201381"/>
                  <a:pt x="1062672" y="201381"/>
                </a:cubicBezTo>
                <a:cubicBezTo>
                  <a:pt x="1071966" y="192086"/>
                  <a:pt x="1087457" y="185890"/>
                  <a:pt x="1096752" y="176596"/>
                </a:cubicBezTo>
                <a:cubicBezTo>
                  <a:pt x="1099850" y="173497"/>
                  <a:pt x="1112242" y="182792"/>
                  <a:pt x="1124635" y="170399"/>
                </a:cubicBezTo>
                <a:cubicBezTo>
                  <a:pt x="1127733" y="170399"/>
                  <a:pt x="1130831" y="179694"/>
                  <a:pt x="1137028" y="179694"/>
                </a:cubicBezTo>
                <a:close/>
                <a:moveTo>
                  <a:pt x="1375587" y="235461"/>
                </a:moveTo>
                <a:cubicBezTo>
                  <a:pt x="1366292" y="238559"/>
                  <a:pt x="1270249" y="241657"/>
                  <a:pt x="1264053" y="241657"/>
                </a:cubicBezTo>
                <a:cubicBezTo>
                  <a:pt x="1254758" y="241657"/>
                  <a:pt x="1236169" y="207577"/>
                  <a:pt x="1220678" y="195185"/>
                </a:cubicBezTo>
                <a:cubicBezTo>
                  <a:pt x="1192795" y="170399"/>
                  <a:pt x="1149420" y="164203"/>
                  <a:pt x="1124635" y="164203"/>
                </a:cubicBezTo>
                <a:cubicBezTo>
                  <a:pt x="1096752" y="164203"/>
                  <a:pt x="1068868" y="164203"/>
                  <a:pt x="1040985" y="210675"/>
                </a:cubicBezTo>
                <a:lnTo>
                  <a:pt x="923254" y="210675"/>
                </a:lnTo>
                <a:cubicBezTo>
                  <a:pt x="910861" y="207577"/>
                  <a:pt x="895371" y="204479"/>
                  <a:pt x="882978" y="198283"/>
                </a:cubicBezTo>
                <a:cubicBezTo>
                  <a:pt x="882978" y="185890"/>
                  <a:pt x="910861" y="176596"/>
                  <a:pt x="929451" y="176596"/>
                </a:cubicBezTo>
                <a:lnTo>
                  <a:pt x="1034788" y="176596"/>
                </a:lnTo>
                <a:cubicBezTo>
                  <a:pt x="1044083" y="173497"/>
                  <a:pt x="1050279" y="173497"/>
                  <a:pt x="1056475" y="167301"/>
                </a:cubicBezTo>
                <a:cubicBezTo>
                  <a:pt x="1065770" y="161105"/>
                  <a:pt x="1068868" y="148712"/>
                  <a:pt x="1078163" y="148712"/>
                </a:cubicBezTo>
                <a:cubicBezTo>
                  <a:pt x="1158715" y="148712"/>
                  <a:pt x="1313623" y="210675"/>
                  <a:pt x="1375587" y="235461"/>
                </a:cubicBezTo>
                <a:close/>
                <a:moveTo>
                  <a:pt x="985218" y="151810"/>
                </a:moveTo>
                <a:cubicBezTo>
                  <a:pt x="938745" y="176596"/>
                  <a:pt x="876782" y="145614"/>
                  <a:pt x="833407" y="188988"/>
                </a:cubicBezTo>
                <a:cubicBezTo>
                  <a:pt x="774542" y="192086"/>
                  <a:pt x="700186" y="192086"/>
                  <a:pt x="635125" y="257148"/>
                </a:cubicBezTo>
                <a:lnTo>
                  <a:pt x="566965" y="257148"/>
                </a:lnTo>
                <a:cubicBezTo>
                  <a:pt x="687793" y="188988"/>
                  <a:pt x="808622" y="148712"/>
                  <a:pt x="929451" y="148712"/>
                </a:cubicBezTo>
                <a:cubicBezTo>
                  <a:pt x="935647" y="148712"/>
                  <a:pt x="966629" y="151810"/>
                  <a:pt x="985218" y="151810"/>
                </a:cubicBezTo>
                <a:close/>
                <a:moveTo>
                  <a:pt x="656812" y="173497"/>
                </a:moveTo>
                <a:cubicBezTo>
                  <a:pt x="635125" y="182792"/>
                  <a:pt x="610339" y="204479"/>
                  <a:pt x="591750" y="204479"/>
                </a:cubicBezTo>
                <a:cubicBezTo>
                  <a:pt x="585554" y="204479"/>
                  <a:pt x="579357" y="201381"/>
                  <a:pt x="573161" y="198283"/>
                </a:cubicBezTo>
                <a:lnTo>
                  <a:pt x="573161" y="188988"/>
                </a:lnTo>
                <a:cubicBezTo>
                  <a:pt x="582456" y="164203"/>
                  <a:pt x="594848" y="142516"/>
                  <a:pt x="622732" y="142516"/>
                </a:cubicBezTo>
                <a:cubicBezTo>
                  <a:pt x="632026" y="142516"/>
                  <a:pt x="647517" y="145614"/>
                  <a:pt x="656812" y="173497"/>
                </a:cubicBezTo>
                <a:close/>
                <a:moveTo>
                  <a:pt x="1375587" y="192086"/>
                </a:moveTo>
                <a:lnTo>
                  <a:pt x="1375587" y="201381"/>
                </a:lnTo>
                <a:lnTo>
                  <a:pt x="1366292" y="201381"/>
                </a:lnTo>
                <a:cubicBezTo>
                  <a:pt x="1347703" y="192086"/>
                  <a:pt x="1326016" y="182792"/>
                  <a:pt x="1307427" y="176596"/>
                </a:cubicBezTo>
                <a:cubicBezTo>
                  <a:pt x="1313623" y="164203"/>
                  <a:pt x="1326016" y="148712"/>
                  <a:pt x="1338409" y="136319"/>
                </a:cubicBezTo>
                <a:cubicBezTo>
                  <a:pt x="1353900" y="154908"/>
                  <a:pt x="1366292" y="173497"/>
                  <a:pt x="1375587" y="192086"/>
                </a:cubicBezTo>
                <a:close/>
                <a:moveTo>
                  <a:pt x="697088" y="108436"/>
                </a:moveTo>
                <a:cubicBezTo>
                  <a:pt x="697088" y="117730"/>
                  <a:pt x="693990" y="133221"/>
                  <a:pt x="693990" y="139418"/>
                </a:cubicBezTo>
                <a:cubicBezTo>
                  <a:pt x="693990" y="148712"/>
                  <a:pt x="697088" y="154908"/>
                  <a:pt x="700186" y="161105"/>
                </a:cubicBezTo>
                <a:cubicBezTo>
                  <a:pt x="684695" y="161105"/>
                  <a:pt x="675401" y="136319"/>
                  <a:pt x="675401" y="148712"/>
                </a:cubicBezTo>
                <a:cubicBezTo>
                  <a:pt x="675401" y="158007"/>
                  <a:pt x="681597" y="161105"/>
                  <a:pt x="681597" y="164203"/>
                </a:cubicBezTo>
                <a:cubicBezTo>
                  <a:pt x="666106" y="154908"/>
                  <a:pt x="653714" y="139418"/>
                  <a:pt x="638223" y="127025"/>
                </a:cubicBezTo>
                <a:cubicBezTo>
                  <a:pt x="644419" y="120829"/>
                  <a:pt x="656812" y="114632"/>
                  <a:pt x="669204" y="108436"/>
                </a:cubicBezTo>
                <a:lnTo>
                  <a:pt x="697088" y="108436"/>
                </a:lnTo>
                <a:close/>
                <a:moveTo>
                  <a:pt x="721873" y="105338"/>
                </a:moveTo>
                <a:cubicBezTo>
                  <a:pt x="740462" y="111534"/>
                  <a:pt x="774542" y="111534"/>
                  <a:pt x="790033" y="136319"/>
                </a:cubicBezTo>
                <a:cubicBezTo>
                  <a:pt x="768346" y="142516"/>
                  <a:pt x="743560" y="148712"/>
                  <a:pt x="715677" y="154908"/>
                </a:cubicBezTo>
                <a:lnTo>
                  <a:pt x="715677" y="105338"/>
                </a:lnTo>
                <a:lnTo>
                  <a:pt x="721873" y="105338"/>
                </a:lnTo>
                <a:close/>
                <a:moveTo>
                  <a:pt x="1322918" y="123927"/>
                </a:moveTo>
                <a:cubicBezTo>
                  <a:pt x="1307427" y="136319"/>
                  <a:pt x="1304329" y="158007"/>
                  <a:pt x="1285740" y="164203"/>
                </a:cubicBezTo>
                <a:cubicBezTo>
                  <a:pt x="1288838" y="161105"/>
                  <a:pt x="1288838" y="158007"/>
                  <a:pt x="1288838" y="154908"/>
                </a:cubicBezTo>
                <a:lnTo>
                  <a:pt x="1282642" y="148712"/>
                </a:lnTo>
                <a:cubicBezTo>
                  <a:pt x="1279544" y="148712"/>
                  <a:pt x="1276445" y="154908"/>
                  <a:pt x="1273347" y="158007"/>
                </a:cubicBezTo>
                <a:cubicBezTo>
                  <a:pt x="1273347" y="154908"/>
                  <a:pt x="1270249" y="151810"/>
                  <a:pt x="1270249" y="102240"/>
                </a:cubicBezTo>
                <a:cubicBezTo>
                  <a:pt x="1285740" y="105338"/>
                  <a:pt x="1304329" y="111534"/>
                  <a:pt x="1322918" y="123927"/>
                </a:cubicBezTo>
                <a:close/>
                <a:moveTo>
                  <a:pt x="991414" y="114632"/>
                </a:moveTo>
                <a:cubicBezTo>
                  <a:pt x="1000708" y="114632"/>
                  <a:pt x="1028592" y="111534"/>
                  <a:pt x="1047181" y="108436"/>
                </a:cubicBezTo>
                <a:cubicBezTo>
                  <a:pt x="1016199" y="117730"/>
                  <a:pt x="1000708" y="120829"/>
                  <a:pt x="979021" y="120829"/>
                </a:cubicBezTo>
                <a:cubicBezTo>
                  <a:pt x="954236" y="120829"/>
                  <a:pt x="935647" y="123927"/>
                  <a:pt x="913960" y="102240"/>
                </a:cubicBezTo>
                <a:cubicBezTo>
                  <a:pt x="938745" y="108436"/>
                  <a:pt x="985218" y="114632"/>
                  <a:pt x="991414" y="114632"/>
                </a:cubicBezTo>
                <a:close/>
                <a:moveTo>
                  <a:pt x="1251660" y="99141"/>
                </a:moveTo>
                <a:lnTo>
                  <a:pt x="1251660" y="154908"/>
                </a:lnTo>
                <a:cubicBezTo>
                  <a:pt x="1223777" y="145614"/>
                  <a:pt x="1192795" y="148712"/>
                  <a:pt x="1171108" y="117730"/>
                </a:cubicBezTo>
                <a:cubicBezTo>
                  <a:pt x="1183500" y="108436"/>
                  <a:pt x="1195893" y="102240"/>
                  <a:pt x="1208286" y="99141"/>
                </a:cubicBezTo>
                <a:lnTo>
                  <a:pt x="1251660" y="99141"/>
                </a:lnTo>
                <a:close/>
                <a:moveTo>
                  <a:pt x="1143224" y="120829"/>
                </a:moveTo>
                <a:cubicBezTo>
                  <a:pt x="1124635" y="130123"/>
                  <a:pt x="1096752" y="117730"/>
                  <a:pt x="1078163" y="117730"/>
                </a:cubicBezTo>
                <a:cubicBezTo>
                  <a:pt x="1084359" y="108436"/>
                  <a:pt x="1093653" y="77454"/>
                  <a:pt x="1112242" y="77454"/>
                </a:cubicBezTo>
                <a:cubicBezTo>
                  <a:pt x="1118439" y="77454"/>
                  <a:pt x="1133930" y="105338"/>
                  <a:pt x="1143224" y="120829"/>
                </a:cubicBezTo>
                <a:close/>
                <a:moveTo>
                  <a:pt x="886076" y="120829"/>
                </a:moveTo>
                <a:cubicBezTo>
                  <a:pt x="867487" y="117730"/>
                  <a:pt x="848898" y="120829"/>
                  <a:pt x="830309" y="130123"/>
                </a:cubicBezTo>
                <a:cubicBezTo>
                  <a:pt x="830309" y="127025"/>
                  <a:pt x="827211" y="127025"/>
                  <a:pt x="827211" y="120829"/>
                </a:cubicBezTo>
                <a:cubicBezTo>
                  <a:pt x="827211" y="111534"/>
                  <a:pt x="842702" y="92945"/>
                  <a:pt x="851996" y="77454"/>
                </a:cubicBezTo>
                <a:cubicBezTo>
                  <a:pt x="870585" y="71258"/>
                  <a:pt x="876782" y="105338"/>
                  <a:pt x="886076" y="120829"/>
                </a:cubicBezTo>
                <a:close/>
                <a:moveTo>
                  <a:pt x="799327" y="96043"/>
                </a:moveTo>
                <a:cubicBezTo>
                  <a:pt x="755953" y="86749"/>
                  <a:pt x="734266" y="77454"/>
                  <a:pt x="697088" y="77454"/>
                </a:cubicBezTo>
                <a:cubicBezTo>
                  <a:pt x="625830" y="77454"/>
                  <a:pt x="622732" y="96043"/>
                  <a:pt x="535983" y="176596"/>
                </a:cubicBezTo>
                <a:cubicBezTo>
                  <a:pt x="560768" y="99141"/>
                  <a:pt x="650615" y="68160"/>
                  <a:pt x="706382" y="68160"/>
                </a:cubicBezTo>
                <a:cubicBezTo>
                  <a:pt x="734266" y="68160"/>
                  <a:pt x="768346" y="77454"/>
                  <a:pt x="799327" y="96043"/>
                </a:cubicBezTo>
                <a:close/>
                <a:moveTo>
                  <a:pt x="1403470" y="170399"/>
                </a:moveTo>
                <a:cubicBezTo>
                  <a:pt x="1369390" y="96043"/>
                  <a:pt x="1273347" y="68160"/>
                  <a:pt x="1223777" y="68160"/>
                </a:cubicBezTo>
                <a:cubicBezTo>
                  <a:pt x="1208286" y="68160"/>
                  <a:pt x="1164911" y="77454"/>
                  <a:pt x="1155617" y="83651"/>
                </a:cubicBezTo>
                <a:cubicBezTo>
                  <a:pt x="1180402" y="55767"/>
                  <a:pt x="1202089" y="58865"/>
                  <a:pt x="1233071" y="58865"/>
                </a:cubicBezTo>
                <a:cubicBezTo>
                  <a:pt x="1288838" y="58865"/>
                  <a:pt x="1369390" y="80552"/>
                  <a:pt x="1403470" y="170399"/>
                </a:cubicBezTo>
                <a:close/>
                <a:moveTo>
                  <a:pt x="1081261" y="58865"/>
                </a:moveTo>
                <a:cubicBezTo>
                  <a:pt x="1050279" y="80552"/>
                  <a:pt x="1016199" y="83651"/>
                  <a:pt x="988316" y="83651"/>
                </a:cubicBezTo>
                <a:cubicBezTo>
                  <a:pt x="954236" y="83651"/>
                  <a:pt x="913960" y="74356"/>
                  <a:pt x="882978" y="52669"/>
                </a:cubicBezTo>
                <a:cubicBezTo>
                  <a:pt x="901567" y="27884"/>
                  <a:pt x="954236" y="21687"/>
                  <a:pt x="979021" y="21687"/>
                </a:cubicBezTo>
                <a:cubicBezTo>
                  <a:pt x="1006905" y="21687"/>
                  <a:pt x="1056475" y="27884"/>
                  <a:pt x="1081261" y="58865"/>
                </a:cubicBezTo>
                <a:close/>
                <a:moveTo>
                  <a:pt x="1034788" y="3098"/>
                </a:moveTo>
                <a:cubicBezTo>
                  <a:pt x="1124635" y="21687"/>
                  <a:pt x="1109144" y="55767"/>
                  <a:pt x="1127733" y="55767"/>
                </a:cubicBezTo>
                <a:cubicBezTo>
                  <a:pt x="1133930" y="55767"/>
                  <a:pt x="1149420" y="43374"/>
                  <a:pt x="1158715" y="43374"/>
                </a:cubicBezTo>
                <a:cubicBezTo>
                  <a:pt x="1177304" y="37178"/>
                  <a:pt x="1214482" y="37178"/>
                  <a:pt x="1220678" y="37178"/>
                </a:cubicBezTo>
                <a:cubicBezTo>
                  <a:pt x="1291936" y="37178"/>
                  <a:pt x="1409667" y="68160"/>
                  <a:pt x="1431354" y="173497"/>
                </a:cubicBezTo>
                <a:cubicBezTo>
                  <a:pt x="1432376" y="174520"/>
                  <a:pt x="1432717" y="174861"/>
                  <a:pt x="1433089" y="174861"/>
                </a:cubicBezTo>
                <a:cubicBezTo>
                  <a:pt x="1433770" y="174861"/>
                  <a:pt x="1434452" y="173497"/>
                  <a:pt x="1440648" y="173497"/>
                </a:cubicBezTo>
                <a:lnTo>
                  <a:pt x="1508808" y="173497"/>
                </a:lnTo>
                <a:cubicBezTo>
                  <a:pt x="1527397" y="176596"/>
                  <a:pt x="1545986" y="182792"/>
                  <a:pt x="1561477" y="185890"/>
                </a:cubicBezTo>
                <a:cubicBezTo>
                  <a:pt x="1626538" y="204479"/>
                  <a:pt x="1682305" y="294326"/>
                  <a:pt x="1685404" y="359387"/>
                </a:cubicBezTo>
                <a:cubicBezTo>
                  <a:pt x="1796938" y="384173"/>
                  <a:pt x="1858901" y="480216"/>
                  <a:pt x="1858901" y="563867"/>
                </a:cubicBezTo>
                <a:cubicBezTo>
                  <a:pt x="1858901" y="573161"/>
                  <a:pt x="1846508" y="628928"/>
                  <a:pt x="1846508" y="635124"/>
                </a:cubicBezTo>
                <a:cubicBezTo>
                  <a:pt x="1846508" y="644419"/>
                  <a:pt x="1889883" y="656812"/>
                  <a:pt x="1914668" y="693990"/>
                </a:cubicBezTo>
                <a:cubicBezTo>
                  <a:pt x="1948748" y="740462"/>
                  <a:pt x="1958042" y="780738"/>
                  <a:pt x="1958042" y="827211"/>
                </a:cubicBezTo>
                <a:cubicBezTo>
                  <a:pt x="1958042" y="855094"/>
                  <a:pt x="1958042" y="867487"/>
                  <a:pt x="1942552" y="901567"/>
                </a:cubicBezTo>
                <a:cubicBezTo>
                  <a:pt x="1936355" y="910861"/>
                  <a:pt x="1923963" y="929450"/>
                  <a:pt x="1923963" y="935647"/>
                </a:cubicBezTo>
                <a:cubicBezTo>
                  <a:pt x="1923963" y="944941"/>
                  <a:pt x="1945650" y="966628"/>
                  <a:pt x="1948748" y="979021"/>
                </a:cubicBezTo>
                <a:cubicBezTo>
                  <a:pt x="1958042" y="1003806"/>
                  <a:pt x="1970435" y="1047181"/>
                  <a:pt x="1970435" y="1075064"/>
                </a:cubicBezTo>
                <a:cubicBezTo>
                  <a:pt x="1970435" y="1127733"/>
                  <a:pt x="1942552" y="1226874"/>
                  <a:pt x="1871294" y="1251660"/>
                </a:cubicBezTo>
                <a:cubicBezTo>
                  <a:pt x="1868196" y="1254758"/>
                  <a:pt x="1865097" y="1251660"/>
                  <a:pt x="1865097" y="1257856"/>
                </a:cubicBezTo>
                <a:cubicBezTo>
                  <a:pt x="1865097" y="1276445"/>
                  <a:pt x="1880588" y="1301231"/>
                  <a:pt x="1880588" y="1344605"/>
                </a:cubicBezTo>
                <a:cubicBezTo>
                  <a:pt x="1880588" y="1350801"/>
                  <a:pt x="1877490" y="1378685"/>
                  <a:pt x="1874392" y="1394176"/>
                </a:cubicBezTo>
                <a:cubicBezTo>
                  <a:pt x="1868196" y="1446844"/>
                  <a:pt x="1796938" y="1524299"/>
                  <a:pt x="1741171" y="1533593"/>
                </a:cubicBezTo>
                <a:cubicBezTo>
                  <a:pt x="1738072" y="1536691"/>
                  <a:pt x="1731876" y="1539789"/>
                  <a:pt x="1728778" y="1542888"/>
                </a:cubicBezTo>
                <a:cubicBezTo>
                  <a:pt x="1728778" y="1558378"/>
                  <a:pt x="1722582" y="1576967"/>
                  <a:pt x="1719483" y="1592458"/>
                </a:cubicBezTo>
                <a:cubicBezTo>
                  <a:pt x="1716385" y="1601753"/>
                  <a:pt x="1710189" y="1617244"/>
                  <a:pt x="1707091" y="1629636"/>
                </a:cubicBezTo>
                <a:cubicBezTo>
                  <a:pt x="1666815" y="1738072"/>
                  <a:pt x="1555281" y="1756661"/>
                  <a:pt x="1480924" y="1753563"/>
                </a:cubicBezTo>
                <a:lnTo>
                  <a:pt x="1474728" y="1759759"/>
                </a:lnTo>
                <a:cubicBezTo>
                  <a:pt x="1449943" y="1858901"/>
                  <a:pt x="1347703" y="1902275"/>
                  <a:pt x="1276445" y="1902275"/>
                </a:cubicBezTo>
                <a:cubicBezTo>
                  <a:pt x="1267151" y="1902275"/>
                  <a:pt x="1202089" y="1886784"/>
                  <a:pt x="1192795" y="1886784"/>
                </a:cubicBezTo>
                <a:cubicBezTo>
                  <a:pt x="1186598" y="1886784"/>
                  <a:pt x="1164911" y="1911570"/>
                  <a:pt x="1149420" y="1920864"/>
                </a:cubicBezTo>
                <a:cubicBezTo>
                  <a:pt x="1109144" y="1948748"/>
                  <a:pt x="1056475" y="1958042"/>
                  <a:pt x="1013101" y="1958042"/>
                </a:cubicBezTo>
                <a:cubicBezTo>
                  <a:pt x="966629" y="1958042"/>
                  <a:pt x="882978" y="1942551"/>
                  <a:pt x="845800" y="1883686"/>
                </a:cubicBezTo>
                <a:cubicBezTo>
                  <a:pt x="799327" y="1911570"/>
                  <a:pt x="774542" y="1917766"/>
                  <a:pt x="734266" y="1917766"/>
                </a:cubicBezTo>
                <a:cubicBezTo>
                  <a:pt x="724971" y="1917766"/>
                  <a:pt x="700186" y="1914668"/>
                  <a:pt x="684695" y="1911570"/>
                </a:cubicBezTo>
                <a:cubicBezTo>
                  <a:pt x="635125" y="1902275"/>
                  <a:pt x="557670" y="1861999"/>
                  <a:pt x="535983" y="1800036"/>
                </a:cubicBezTo>
                <a:cubicBezTo>
                  <a:pt x="461627" y="1803134"/>
                  <a:pt x="343897" y="1784545"/>
                  <a:pt x="300522" y="1676109"/>
                </a:cubicBezTo>
                <a:cubicBezTo>
                  <a:pt x="297424" y="1663716"/>
                  <a:pt x="291228" y="1648225"/>
                  <a:pt x="288130" y="1632734"/>
                </a:cubicBezTo>
                <a:cubicBezTo>
                  <a:pt x="285031" y="1617244"/>
                  <a:pt x="285031" y="1598655"/>
                  <a:pt x="281933" y="1583164"/>
                </a:cubicBezTo>
                <a:cubicBezTo>
                  <a:pt x="148712" y="1549084"/>
                  <a:pt x="99141" y="1477826"/>
                  <a:pt x="99141" y="1381783"/>
                </a:cubicBezTo>
                <a:cubicBezTo>
                  <a:pt x="99141" y="1372488"/>
                  <a:pt x="105338" y="1335310"/>
                  <a:pt x="105338" y="1326016"/>
                </a:cubicBezTo>
                <a:cubicBezTo>
                  <a:pt x="105338" y="1326016"/>
                  <a:pt x="49571" y="1276445"/>
                  <a:pt x="34080" y="1251660"/>
                </a:cubicBezTo>
                <a:cubicBezTo>
                  <a:pt x="9295" y="1208285"/>
                  <a:pt x="0" y="1164911"/>
                  <a:pt x="0" y="1121537"/>
                </a:cubicBezTo>
                <a:cubicBezTo>
                  <a:pt x="0" y="1078162"/>
                  <a:pt x="6196" y="1034788"/>
                  <a:pt x="52669" y="991414"/>
                </a:cubicBezTo>
                <a:cubicBezTo>
                  <a:pt x="12393" y="954236"/>
                  <a:pt x="0" y="892272"/>
                  <a:pt x="0" y="851996"/>
                </a:cubicBezTo>
                <a:cubicBezTo>
                  <a:pt x="0" y="793131"/>
                  <a:pt x="24785" y="700186"/>
                  <a:pt x="96043" y="669204"/>
                </a:cubicBezTo>
                <a:cubicBezTo>
                  <a:pt x="92945" y="659910"/>
                  <a:pt x="86749" y="641321"/>
                  <a:pt x="86749" y="635124"/>
                </a:cubicBezTo>
                <a:lnTo>
                  <a:pt x="86749" y="566965"/>
                </a:lnTo>
                <a:cubicBezTo>
                  <a:pt x="92945" y="523590"/>
                  <a:pt x="117730" y="461627"/>
                  <a:pt x="173497" y="427547"/>
                </a:cubicBezTo>
                <a:cubicBezTo>
                  <a:pt x="198283" y="408958"/>
                  <a:pt x="241657" y="396565"/>
                  <a:pt x="269541" y="387271"/>
                </a:cubicBezTo>
                <a:cubicBezTo>
                  <a:pt x="272639" y="384173"/>
                  <a:pt x="272639" y="377976"/>
                  <a:pt x="272639" y="371780"/>
                </a:cubicBezTo>
                <a:cubicBezTo>
                  <a:pt x="275737" y="328406"/>
                  <a:pt x="285031" y="278835"/>
                  <a:pt x="328406" y="235461"/>
                </a:cubicBezTo>
                <a:cubicBezTo>
                  <a:pt x="377977" y="182792"/>
                  <a:pt x="446136" y="176596"/>
                  <a:pt x="498805" y="176596"/>
                </a:cubicBezTo>
                <a:cubicBezTo>
                  <a:pt x="535983" y="83651"/>
                  <a:pt x="638223" y="43374"/>
                  <a:pt x="709481" y="43374"/>
                </a:cubicBezTo>
                <a:cubicBezTo>
                  <a:pt x="715677" y="43374"/>
                  <a:pt x="752855" y="46473"/>
                  <a:pt x="774542" y="52669"/>
                </a:cubicBezTo>
                <a:cubicBezTo>
                  <a:pt x="786935" y="55767"/>
                  <a:pt x="802426" y="65062"/>
                  <a:pt x="811720" y="68160"/>
                </a:cubicBezTo>
                <a:cubicBezTo>
                  <a:pt x="851996" y="15491"/>
                  <a:pt x="932549" y="0"/>
                  <a:pt x="982119" y="0"/>
                </a:cubicBezTo>
                <a:cubicBezTo>
                  <a:pt x="991414" y="0"/>
                  <a:pt x="1019297" y="0"/>
                  <a:pt x="1034788" y="3098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6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6394826" y="4139247"/>
            <a:ext cx="1844253" cy="1047355"/>
            <a:chOff x="283598" y="1906534"/>
            <a:chExt cx="1844253" cy="1047355"/>
          </a:xfrm>
        </p:grpSpPr>
        <p:sp>
          <p:nvSpPr>
            <p:cNvPr id="33" name="文本框 32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42" name="图形 34"/>
          <p:cNvSpPr/>
          <p:nvPr/>
        </p:nvSpPr>
        <p:spPr>
          <a:xfrm>
            <a:off x="8784650" y="1880567"/>
            <a:ext cx="1970434" cy="1958042"/>
          </a:xfrm>
          <a:custGeom>
            <a:avLst/>
            <a:gdLst>
              <a:gd name="connsiteX0" fmla="*/ 1016199 w 1970434"/>
              <a:gd name="connsiteY0" fmla="*/ 1933257 h 1958042"/>
              <a:gd name="connsiteX1" fmla="*/ 873683 w 1970434"/>
              <a:gd name="connsiteY1" fmla="*/ 1871293 h 1958042"/>
              <a:gd name="connsiteX2" fmla="*/ 1010003 w 1970434"/>
              <a:gd name="connsiteY2" fmla="*/ 1927060 h 1958042"/>
              <a:gd name="connsiteX3" fmla="*/ 1155617 w 1970434"/>
              <a:gd name="connsiteY3" fmla="*/ 1868195 h 1958042"/>
              <a:gd name="connsiteX4" fmla="*/ 1016199 w 1970434"/>
              <a:gd name="connsiteY4" fmla="*/ 1933257 h 1958042"/>
              <a:gd name="connsiteX5" fmla="*/ 1037886 w 1970434"/>
              <a:gd name="connsiteY5" fmla="*/ 1892981 h 1958042"/>
              <a:gd name="connsiteX6" fmla="*/ 1019297 w 1970434"/>
              <a:gd name="connsiteY6" fmla="*/ 1899177 h 1958042"/>
              <a:gd name="connsiteX7" fmla="*/ 982119 w 1970434"/>
              <a:gd name="connsiteY7" fmla="*/ 1896079 h 1958042"/>
              <a:gd name="connsiteX8" fmla="*/ 982119 w 1970434"/>
              <a:gd name="connsiteY8" fmla="*/ 1877490 h 1958042"/>
              <a:gd name="connsiteX9" fmla="*/ 994512 w 1970434"/>
              <a:gd name="connsiteY9" fmla="*/ 1840312 h 1958042"/>
              <a:gd name="connsiteX10" fmla="*/ 1016199 w 1970434"/>
              <a:gd name="connsiteY10" fmla="*/ 1852704 h 1958042"/>
              <a:gd name="connsiteX11" fmla="*/ 1016199 w 1970434"/>
              <a:gd name="connsiteY11" fmla="*/ 1837214 h 1958042"/>
              <a:gd name="connsiteX12" fmla="*/ 1037886 w 1970434"/>
              <a:gd name="connsiteY12" fmla="*/ 1892981 h 1958042"/>
              <a:gd name="connsiteX13" fmla="*/ 975923 w 1970434"/>
              <a:gd name="connsiteY13" fmla="*/ 1837214 h 1958042"/>
              <a:gd name="connsiteX14" fmla="*/ 960432 w 1970434"/>
              <a:gd name="connsiteY14" fmla="*/ 1886784 h 1958042"/>
              <a:gd name="connsiteX15" fmla="*/ 901567 w 1970434"/>
              <a:gd name="connsiteY15" fmla="*/ 1834115 h 1958042"/>
              <a:gd name="connsiteX16" fmla="*/ 975923 w 1970434"/>
              <a:gd name="connsiteY16" fmla="*/ 1837214 h 1958042"/>
              <a:gd name="connsiteX17" fmla="*/ 851996 w 1970434"/>
              <a:gd name="connsiteY17" fmla="*/ 1837214 h 1958042"/>
              <a:gd name="connsiteX18" fmla="*/ 805524 w 1970434"/>
              <a:gd name="connsiteY18" fmla="*/ 1871293 h 1958042"/>
              <a:gd name="connsiteX19" fmla="*/ 799327 w 1970434"/>
              <a:gd name="connsiteY19" fmla="*/ 1834115 h 1958042"/>
              <a:gd name="connsiteX20" fmla="*/ 808622 w 1970434"/>
              <a:gd name="connsiteY20" fmla="*/ 1831017 h 1958042"/>
              <a:gd name="connsiteX21" fmla="*/ 851996 w 1970434"/>
              <a:gd name="connsiteY21" fmla="*/ 1837214 h 1958042"/>
              <a:gd name="connsiteX22" fmla="*/ 1127733 w 1970434"/>
              <a:gd name="connsiteY22" fmla="*/ 1840312 h 1958042"/>
              <a:gd name="connsiteX23" fmla="*/ 1056475 w 1970434"/>
              <a:gd name="connsiteY23" fmla="*/ 1886784 h 1958042"/>
              <a:gd name="connsiteX24" fmla="*/ 1037886 w 1970434"/>
              <a:gd name="connsiteY24" fmla="*/ 1834115 h 1958042"/>
              <a:gd name="connsiteX25" fmla="*/ 1099850 w 1970434"/>
              <a:gd name="connsiteY25" fmla="*/ 1827919 h 1958042"/>
              <a:gd name="connsiteX26" fmla="*/ 1127733 w 1970434"/>
              <a:gd name="connsiteY26" fmla="*/ 1840312 h 1958042"/>
              <a:gd name="connsiteX27" fmla="*/ 1205188 w 1970434"/>
              <a:gd name="connsiteY27" fmla="*/ 1855803 h 1958042"/>
              <a:gd name="connsiteX28" fmla="*/ 1161813 w 1970434"/>
              <a:gd name="connsiteY28" fmla="*/ 1827919 h 1958042"/>
              <a:gd name="connsiteX29" fmla="*/ 1211384 w 1970434"/>
              <a:gd name="connsiteY29" fmla="*/ 1824821 h 1958042"/>
              <a:gd name="connsiteX30" fmla="*/ 1205188 w 1970434"/>
              <a:gd name="connsiteY30" fmla="*/ 1855803 h 1958042"/>
              <a:gd name="connsiteX31" fmla="*/ 774542 w 1970434"/>
              <a:gd name="connsiteY31" fmla="*/ 1889882 h 1958042"/>
              <a:gd name="connsiteX32" fmla="*/ 737364 w 1970434"/>
              <a:gd name="connsiteY32" fmla="*/ 1892981 h 1958042"/>
              <a:gd name="connsiteX33" fmla="*/ 591750 w 1970434"/>
              <a:gd name="connsiteY33" fmla="*/ 1812428 h 1958042"/>
              <a:gd name="connsiteX34" fmla="*/ 632026 w 1970434"/>
              <a:gd name="connsiteY34" fmla="*/ 1809330 h 1958042"/>
              <a:gd name="connsiteX35" fmla="*/ 774542 w 1970434"/>
              <a:gd name="connsiteY35" fmla="*/ 1889882 h 1958042"/>
              <a:gd name="connsiteX36" fmla="*/ 771444 w 1970434"/>
              <a:gd name="connsiteY36" fmla="*/ 1821723 h 1958042"/>
              <a:gd name="connsiteX37" fmla="*/ 759051 w 1970434"/>
              <a:gd name="connsiteY37" fmla="*/ 1821723 h 1958042"/>
              <a:gd name="connsiteX38" fmla="*/ 712579 w 1970434"/>
              <a:gd name="connsiteY38" fmla="*/ 1793839 h 1958042"/>
              <a:gd name="connsiteX39" fmla="*/ 771444 w 1970434"/>
              <a:gd name="connsiteY39" fmla="*/ 1821723 h 1958042"/>
              <a:gd name="connsiteX40" fmla="*/ 1425157 w 1970434"/>
              <a:gd name="connsiteY40" fmla="*/ 1793839 h 1958042"/>
              <a:gd name="connsiteX41" fmla="*/ 1381783 w 1970434"/>
              <a:gd name="connsiteY41" fmla="*/ 1846508 h 1958042"/>
              <a:gd name="connsiteX42" fmla="*/ 1387979 w 1970434"/>
              <a:gd name="connsiteY42" fmla="*/ 1858901 h 1958042"/>
              <a:gd name="connsiteX43" fmla="*/ 1366292 w 1970434"/>
              <a:gd name="connsiteY43" fmla="*/ 1855803 h 1958042"/>
              <a:gd name="connsiteX44" fmla="*/ 1267151 w 1970434"/>
              <a:gd name="connsiteY44" fmla="*/ 1877490 h 1958042"/>
              <a:gd name="connsiteX45" fmla="*/ 1236169 w 1970434"/>
              <a:gd name="connsiteY45" fmla="*/ 1871293 h 1958042"/>
              <a:gd name="connsiteX46" fmla="*/ 1381783 w 1970434"/>
              <a:gd name="connsiteY46" fmla="*/ 1790741 h 1958042"/>
              <a:gd name="connsiteX47" fmla="*/ 1425157 w 1970434"/>
              <a:gd name="connsiteY47" fmla="*/ 1793839 h 1958042"/>
              <a:gd name="connsiteX48" fmla="*/ 1251660 w 1970434"/>
              <a:gd name="connsiteY48" fmla="*/ 1809330 h 1958042"/>
              <a:gd name="connsiteX49" fmla="*/ 1248562 w 1970434"/>
              <a:gd name="connsiteY49" fmla="*/ 1790741 h 1958042"/>
              <a:gd name="connsiteX50" fmla="*/ 1291936 w 1970434"/>
              <a:gd name="connsiteY50" fmla="*/ 1778348 h 1958042"/>
              <a:gd name="connsiteX51" fmla="*/ 1251660 w 1970434"/>
              <a:gd name="connsiteY51" fmla="*/ 1809330 h 1958042"/>
              <a:gd name="connsiteX52" fmla="*/ 687793 w 1970434"/>
              <a:gd name="connsiteY52" fmla="*/ 1784545 h 1958042"/>
              <a:gd name="connsiteX53" fmla="*/ 641321 w 1970434"/>
              <a:gd name="connsiteY53" fmla="*/ 1778348 h 1958042"/>
              <a:gd name="connsiteX54" fmla="*/ 647517 w 1970434"/>
              <a:gd name="connsiteY54" fmla="*/ 1769054 h 1958042"/>
              <a:gd name="connsiteX55" fmla="*/ 687793 w 1970434"/>
              <a:gd name="connsiteY55" fmla="*/ 1784545 h 1958042"/>
              <a:gd name="connsiteX56" fmla="*/ 1375587 w 1970434"/>
              <a:gd name="connsiteY56" fmla="*/ 1762857 h 1958042"/>
              <a:gd name="connsiteX57" fmla="*/ 1313623 w 1970434"/>
              <a:gd name="connsiteY57" fmla="*/ 1772152 h 1958042"/>
              <a:gd name="connsiteX58" fmla="*/ 1356998 w 1970434"/>
              <a:gd name="connsiteY58" fmla="*/ 1753563 h 1958042"/>
              <a:gd name="connsiteX59" fmla="*/ 1375587 w 1970434"/>
              <a:gd name="connsiteY59" fmla="*/ 1762857 h 1958042"/>
              <a:gd name="connsiteX60" fmla="*/ 901567 w 1970434"/>
              <a:gd name="connsiteY60" fmla="*/ 1778348 h 1958042"/>
              <a:gd name="connsiteX61" fmla="*/ 923254 w 1970434"/>
              <a:gd name="connsiteY61" fmla="*/ 1772152 h 1958042"/>
              <a:gd name="connsiteX62" fmla="*/ 951138 w 1970434"/>
              <a:gd name="connsiteY62" fmla="*/ 1784545 h 1958042"/>
              <a:gd name="connsiteX63" fmla="*/ 951138 w 1970434"/>
              <a:gd name="connsiteY63" fmla="*/ 1793839 h 1958042"/>
              <a:gd name="connsiteX64" fmla="*/ 920156 w 1970434"/>
              <a:gd name="connsiteY64" fmla="*/ 1778348 h 1958042"/>
              <a:gd name="connsiteX65" fmla="*/ 898469 w 1970434"/>
              <a:gd name="connsiteY65" fmla="*/ 1787643 h 1958042"/>
              <a:gd name="connsiteX66" fmla="*/ 867487 w 1970434"/>
              <a:gd name="connsiteY66" fmla="*/ 1762857 h 1958042"/>
              <a:gd name="connsiteX67" fmla="*/ 851996 w 1970434"/>
              <a:gd name="connsiteY67" fmla="*/ 1772152 h 1958042"/>
              <a:gd name="connsiteX68" fmla="*/ 821015 w 1970434"/>
              <a:gd name="connsiteY68" fmla="*/ 1772152 h 1958042"/>
              <a:gd name="connsiteX69" fmla="*/ 879880 w 1970434"/>
              <a:gd name="connsiteY69" fmla="*/ 1750465 h 1958042"/>
              <a:gd name="connsiteX70" fmla="*/ 901567 w 1970434"/>
              <a:gd name="connsiteY70" fmla="*/ 1778348 h 1958042"/>
              <a:gd name="connsiteX71" fmla="*/ 1198991 w 1970434"/>
              <a:gd name="connsiteY71" fmla="*/ 1765956 h 1958042"/>
              <a:gd name="connsiteX72" fmla="*/ 1155617 w 1970434"/>
              <a:gd name="connsiteY72" fmla="*/ 1759759 h 1958042"/>
              <a:gd name="connsiteX73" fmla="*/ 1118439 w 1970434"/>
              <a:gd name="connsiteY73" fmla="*/ 1781447 h 1958042"/>
              <a:gd name="connsiteX74" fmla="*/ 1087457 w 1970434"/>
              <a:gd name="connsiteY74" fmla="*/ 1775250 h 1958042"/>
              <a:gd name="connsiteX75" fmla="*/ 1065770 w 1970434"/>
              <a:gd name="connsiteY75" fmla="*/ 1787643 h 1958042"/>
              <a:gd name="connsiteX76" fmla="*/ 1065770 w 1970434"/>
              <a:gd name="connsiteY76" fmla="*/ 1778348 h 1958042"/>
              <a:gd name="connsiteX77" fmla="*/ 1081261 w 1970434"/>
              <a:gd name="connsiteY77" fmla="*/ 1762857 h 1958042"/>
              <a:gd name="connsiteX78" fmla="*/ 1102948 w 1970434"/>
              <a:gd name="connsiteY78" fmla="*/ 1769054 h 1958042"/>
              <a:gd name="connsiteX79" fmla="*/ 1149420 w 1970434"/>
              <a:gd name="connsiteY79" fmla="*/ 1741170 h 1958042"/>
              <a:gd name="connsiteX80" fmla="*/ 1198991 w 1970434"/>
              <a:gd name="connsiteY80" fmla="*/ 1765956 h 1958042"/>
              <a:gd name="connsiteX81" fmla="*/ 793131 w 1970434"/>
              <a:gd name="connsiteY81" fmla="*/ 1738072 h 1958042"/>
              <a:gd name="connsiteX82" fmla="*/ 771444 w 1970434"/>
              <a:gd name="connsiteY82" fmla="*/ 1775250 h 1958042"/>
              <a:gd name="connsiteX83" fmla="*/ 700186 w 1970434"/>
              <a:gd name="connsiteY83" fmla="*/ 1759759 h 1958042"/>
              <a:gd name="connsiteX84" fmla="*/ 765248 w 1970434"/>
              <a:gd name="connsiteY84" fmla="*/ 1734974 h 1958042"/>
              <a:gd name="connsiteX85" fmla="*/ 793131 w 1970434"/>
              <a:gd name="connsiteY85" fmla="*/ 1738072 h 1958042"/>
              <a:gd name="connsiteX86" fmla="*/ 563867 w 1970434"/>
              <a:gd name="connsiteY86" fmla="*/ 1734974 h 1958042"/>
              <a:gd name="connsiteX87" fmla="*/ 613437 w 1970434"/>
              <a:gd name="connsiteY87" fmla="*/ 1756661 h 1958042"/>
              <a:gd name="connsiteX88" fmla="*/ 570063 w 1970434"/>
              <a:gd name="connsiteY88" fmla="*/ 1787643 h 1958042"/>
              <a:gd name="connsiteX89" fmla="*/ 551474 w 1970434"/>
              <a:gd name="connsiteY89" fmla="*/ 1734974 h 1958042"/>
              <a:gd name="connsiteX90" fmla="*/ 563867 w 1970434"/>
              <a:gd name="connsiteY90" fmla="*/ 1734974 h 1958042"/>
              <a:gd name="connsiteX91" fmla="*/ 1254758 w 1970434"/>
              <a:gd name="connsiteY91" fmla="*/ 1722581 h 1958042"/>
              <a:gd name="connsiteX92" fmla="*/ 1310525 w 1970434"/>
              <a:gd name="connsiteY92" fmla="*/ 1734974 h 1958042"/>
              <a:gd name="connsiteX93" fmla="*/ 1245464 w 1970434"/>
              <a:gd name="connsiteY93" fmla="*/ 1762857 h 1958042"/>
              <a:gd name="connsiteX94" fmla="*/ 1217580 w 1970434"/>
              <a:gd name="connsiteY94" fmla="*/ 1722581 h 1958042"/>
              <a:gd name="connsiteX95" fmla="*/ 1254758 w 1970434"/>
              <a:gd name="connsiteY95" fmla="*/ 1722581 h 1958042"/>
              <a:gd name="connsiteX96" fmla="*/ 1453041 w 1970434"/>
              <a:gd name="connsiteY96" fmla="*/ 1710189 h 1958042"/>
              <a:gd name="connsiteX97" fmla="*/ 1443746 w 1970434"/>
              <a:gd name="connsiteY97" fmla="*/ 1762857 h 1958042"/>
              <a:gd name="connsiteX98" fmla="*/ 1428256 w 1970434"/>
              <a:gd name="connsiteY98" fmla="*/ 1762857 h 1958042"/>
              <a:gd name="connsiteX99" fmla="*/ 1400372 w 1970434"/>
              <a:gd name="connsiteY99" fmla="*/ 1738072 h 1958042"/>
              <a:gd name="connsiteX100" fmla="*/ 1437550 w 1970434"/>
              <a:gd name="connsiteY100" fmla="*/ 1710189 h 1958042"/>
              <a:gd name="connsiteX101" fmla="*/ 1453041 w 1970434"/>
              <a:gd name="connsiteY101" fmla="*/ 1710189 h 1958042"/>
              <a:gd name="connsiteX102" fmla="*/ 836505 w 1970434"/>
              <a:gd name="connsiteY102" fmla="*/ 1734974 h 1958042"/>
              <a:gd name="connsiteX103" fmla="*/ 777640 w 1970434"/>
              <a:gd name="connsiteY103" fmla="*/ 1719483 h 1958042"/>
              <a:gd name="connsiteX104" fmla="*/ 656812 w 1970434"/>
              <a:gd name="connsiteY104" fmla="*/ 1741170 h 1958042"/>
              <a:gd name="connsiteX105" fmla="*/ 768346 w 1970434"/>
              <a:gd name="connsiteY105" fmla="*/ 1697796 h 1958042"/>
              <a:gd name="connsiteX106" fmla="*/ 836505 w 1970434"/>
              <a:gd name="connsiteY106" fmla="*/ 1734974 h 1958042"/>
              <a:gd name="connsiteX107" fmla="*/ 1356998 w 1970434"/>
              <a:gd name="connsiteY107" fmla="*/ 1716385 h 1958042"/>
              <a:gd name="connsiteX108" fmla="*/ 1326016 w 1970434"/>
              <a:gd name="connsiteY108" fmla="*/ 1719483 h 1958042"/>
              <a:gd name="connsiteX109" fmla="*/ 1233071 w 1970434"/>
              <a:gd name="connsiteY109" fmla="*/ 1707090 h 1958042"/>
              <a:gd name="connsiteX110" fmla="*/ 1180402 w 1970434"/>
              <a:gd name="connsiteY110" fmla="*/ 1728778 h 1958042"/>
              <a:gd name="connsiteX111" fmla="*/ 1245464 w 1970434"/>
              <a:gd name="connsiteY111" fmla="*/ 1691600 h 1958042"/>
              <a:gd name="connsiteX112" fmla="*/ 1356998 w 1970434"/>
              <a:gd name="connsiteY112" fmla="*/ 1716385 h 1958042"/>
              <a:gd name="connsiteX113" fmla="*/ 520492 w 1970434"/>
              <a:gd name="connsiteY113" fmla="*/ 1722581 h 1958042"/>
              <a:gd name="connsiteX114" fmla="*/ 492609 w 1970434"/>
              <a:gd name="connsiteY114" fmla="*/ 1731876 h 1958042"/>
              <a:gd name="connsiteX115" fmla="*/ 439940 w 1970434"/>
              <a:gd name="connsiteY115" fmla="*/ 1713287 h 1958042"/>
              <a:gd name="connsiteX116" fmla="*/ 452333 w 1970434"/>
              <a:gd name="connsiteY116" fmla="*/ 1673011 h 1958042"/>
              <a:gd name="connsiteX117" fmla="*/ 520492 w 1970434"/>
              <a:gd name="connsiteY117" fmla="*/ 1722581 h 1958042"/>
              <a:gd name="connsiteX118" fmla="*/ 851996 w 1970434"/>
              <a:gd name="connsiteY118" fmla="*/ 1697796 h 1958042"/>
              <a:gd name="connsiteX119" fmla="*/ 749757 w 1970434"/>
              <a:gd name="connsiteY119" fmla="*/ 1682305 h 1958042"/>
              <a:gd name="connsiteX120" fmla="*/ 790033 w 1970434"/>
              <a:gd name="connsiteY120" fmla="*/ 1669912 h 1958042"/>
              <a:gd name="connsiteX121" fmla="*/ 851996 w 1970434"/>
              <a:gd name="connsiteY121" fmla="*/ 1697796 h 1958042"/>
              <a:gd name="connsiteX122" fmla="*/ 1257856 w 1970434"/>
              <a:gd name="connsiteY122" fmla="*/ 1666814 h 1958042"/>
              <a:gd name="connsiteX123" fmla="*/ 1155617 w 1970434"/>
              <a:gd name="connsiteY123" fmla="*/ 1694698 h 1958042"/>
              <a:gd name="connsiteX124" fmla="*/ 1220678 w 1970434"/>
              <a:gd name="connsiteY124" fmla="*/ 1660618 h 1958042"/>
              <a:gd name="connsiteX125" fmla="*/ 1257856 w 1970434"/>
              <a:gd name="connsiteY125" fmla="*/ 1666814 h 1958042"/>
              <a:gd name="connsiteX126" fmla="*/ 932549 w 1970434"/>
              <a:gd name="connsiteY126" fmla="*/ 1685403 h 1958042"/>
              <a:gd name="connsiteX127" fmla="*/ 932549 w 1970434"/>
              <a:gd name="connsiteY127" fmla="*/ 1700894 h 1958042"/>
              <a:gd name="connsiteX128" fmla="*/ 821015 w 1970434"/>
              <a:gd name="connsiteY128" fmla="*/ 1651323 h 1958042"/>
              <a:gd name="connsiteX129" fmla="*/ 858193 w 1970434"/>
              <a:gd name="connsiteY129" fmla="*/ 1648225 h 1958042"/>
              <a:gd name="connsiteX130" fmla="*/ 932549 w 1970434"/>
              <a:gd name="connsiteY130" fmla="*/ 1685403 h 1958042"/>
              <a:gd name="connsiteX131" fmla="*/ 752855 w 1970434"/>
              <a:gd name="connsiteY131" fmla="*/ 1657520 h 1958042"/>
              <a:gd name="connsiteX132" fmla="*/ 672303 w 1970434"/>
              <a:gd name="connsiteY132" fmla="*/ 1703992 h 1958042"/>
              <a:gd name="connsiteX133" fmla="*/ 653714 w 1970434"/>
              <a:gd name="connsiteY133" fmla="*/ 1663716 h 1958042"/>
              <a:gd name="connsiteX134" fmla="*/ 712579 w 1970434"/>
              <a:gd name="connsiteY134" fmla="*/ 1648225 h 1958042"/>
              <a:gd name="connsiteX135" fmla="*/ 752855 w 1970434"/>
              <a:gd name="connsiteY135" fmla="*/ 1657520 h 1958042"/>
              <a:gd name="connsiteX136" fmla="*/ 421351 w 1970434"/>
              <a:gd name="connsiteY136" fmla="*/ 1657520 h 1958042"/>
              <a:gd name="connsiteX137" fmla="*/ 436842 w 1970434"/>
              <a:gd name="connsiteY137" fmla="*/ 1657520 h 1958042"/>
              <a:gd name="connsiteX138" fmla="*/ 424449 w 1970434"/>
              <a:gd name="connsiteY138" fmla="*/ 1707090 h 1958042"/>
              <a:gd name="connsiteX139" fmla="*/ 415155 w 1970434"/>
              <a:gd name="connsiteY139" fmla="*/ 1707090 h 1958042"/>
              <a:gd name="connsiteX140" fmla="*/ 381075 w 1970434"/>
              <a:gd name="connsiteY140" fmla="*/ 1673011 h 1958042"/>
              <a:gd name="connsiteX141" fmla="*/ 424449 w 1970434"/>
              <a:gd name="connsiteY141" fmla="*/ 1645127 h 1958042"/>
              <a:gd name="connsiteX142" fmla="*/ 421351 w 1970434"/>
              <a:gd name="connsiteY142" fmla="*/ 1657520 h 1958042"/>
              <a:gd name="connsiteX143" fmla="*/ 1561477 w 1970434"/>
              <a:gd name="connsiteY143" fmla="*/ 1679207 h 1958042"/>
              <a:gd name="connsiteX144" fmla="*/ 1521201 w 1970434"/>
              <a:gd name="connsiteY144" fmla="*/ 1688501 h 1958042"/>
              <a:gd name="connsiteX145" fmla="*/ 1480924 w 1970434"/>
              <a:gd name="connsiteY145" fmla="*/ 1685403 h 1958042"/>
              <a:gd name="connsiteX146" fmla="*/ 1539790 w 1970434"/>
              <a:gd name="connsiteY146" fmla="*/ 1638931 h 1958042"/>
              <a:gd name="connsiteX147" fmla="*/ 1561477 w 1970434"/>
              <a:gd name="connsiteY147" fmla="*/ 1679207 h 1958042"/>
              <a:gd name="connsiteX148" fmla="*/ 1192795 w 1970434"/>
              <a:gd name="connsiteY148" fmla="*/ 1642029 h 1958042"/>
              <a:gd name="connsiteX149" fmla="*/ 1081261 w 1970434"/>
              <a:gd name="connsiteY149" fmla="*/ 1703992 h 1958042"/>
              <a:gd name="connsiteX150" fmla="*/ 1078163 w 1970434"/>
              <a:gd name="connsiteY150" fmla="*/ 1694698 h 1958042"/>
              <a:gd name="connsiteX151" fmla="*/ 1161813 w 1970434"/>
              <a:gd name="connsiteY151" fmla="*/ 1638931 h 1958042"/>
              <a:gd name="connsiteX152" fmla="*/ 1192795 w 1970434"/>
              <a:gd name="connsiteY152" fmla="*/ 1642029 h 1958042"/>
              <a:gd name="connsiteX153" fmla="*/ 1350801 w 1970434"/>
              <a:gd name="connsiteY153" fmla="*/ 1645127 h 1958042"/>
              <a:gd name="connsiteX154" fmla="*/ 1338409 w 1970434"/>
              <a:gd name="connsiteY154" fmla="*/ 1685403 h 1958042"/>
              <a:gd name="connsiteX155" fmla="*/ 1251660 w 1970434"/>
              <a:gd name="connsiteY155" fmla="*/ 1635833 h 1958042"/>
              <a:gd name="connsiteX156" fmla="*/ 1270249 w 1970434"/>
              <a:gd name="connsiteY156" fmla="*/ 1632734 h 1958042"/>
              <a:gd name="connsiteX157" fmla="*/ 1350801 w 1970434"/>
              <a:gd name="connsiteY157" fmla="*/ 1645127 h 1958042"/>
              <a:gd name="connsiteX158" fmla="*/ 619634 w 1970434"/>
              <a:gd name="connsiteY158" fmla="*/ 1660618 h 1958042"/>
              <a:gd name="connsiteX159" fmla="*/ 616536 w 1970434"/>
              <a:gd name="connsiteY159" fmla="*/ 1669912 h 1958042"/>
              <a:gd name="connsiteX160" fmla="*/ 638223 w 1970434"/>
              <a:gd name="connsiteY160" fmla="*/ 1694698 h 1958042"/>
              <a:gd name="connsiteX161" fmla="*/ 610339 w 1970434"/>
              <a:gd name="connsiteY161" fmla="*/ 1713287 h 1958042"/>
              <a:gd name="connsiteX162" fmla="*/ 523590 w 1970434"/>
              <a:gd name="connsiteY162" fmla="*/ 1669912 h 1958042"/>
              <a:gd name="connsiteX163" fmla="*/ 520492 w 1970434"/>
              <a:gd name="connsiteY163" fmla="*/ 1660618 h 1958042"/>
              <a:gd name="connsiteX164" fmla="*/ 520492 w 1970434"/>
              <a:gd name="connsiteY164" fmla="*/ 1629636 h 1958042"/>
              <a:gd name="connsiteX165" fmla="*/ 619634 w 1970434"/>
              <a:gd name="connsiteY165" fmla="*/ 1660618 h 1958042"/>
              <a:gd name="connsiteX166" fmla="*/ 498805 w 1970434"/>
              <a:gd name="connsiteY166" fmla="*/ 1632734 h 1958042"/>
              <a:gd name="connsiteX167" fmla="*/ 492609 w 1970434"/>
              <a:gd name="connsiteY167" fmla="*/ 1638931 h 1958042"/>
              <a:gd name="connsiteX168" fmla="*/ 486412 w 1970434"/>
              <a:gd name="connsiteY168" fmla="*/ 1642029 h 1958042"/>
              <a:gd name="connsiteX169" fmla="*/ 461627 w 1970434"/>
              <a:gd name="connsiteY169" fmla="*/ 1620342 h 1958042"/>
              <a:gd name="connsiteX170" fmla="*/ 498805 w 1970434"/>
              <a:gd name="connsiteY170" fmla="*/ 1632734 h 1958042"/>
              <a:gd name="connsiteX171" fmla="*/ 1626538 w 1970434"/>
              <a:gd name="connsiteY171" fmla="*/ 1638931 h 1958042"/>
              <a:gd name="connsiteX172" fmla="*/ 1589360 w 1970434"/>
              <a:gd name="connsiteY172" fmla="*/ 1669912 h 1958042"/>
              <a:gd name="connsiteX173" fmla="*/ 1576968 w 1970434"/>
              <a:gd name="connsiteY173" fmla="*/ 1669912 h 1958042"/>
              <a:gd name="connsiteX174" fmla="*/ 1561477 w 1970434"/>
              <a:gd name="connsiteY174" fmla="*/ 1635833 h 1958042"/>
              <a:gd name="connsiteX175" fmla="*/ 1561477 w 1970434"/>
              <a:gd name="connsiteY175" fmla="*/ 1623440 h 1958042"/>
              <a:gd name="connsiteX176" fmla="*/ 1573870 w 1970434"/>
              <a:gd name="connsiteY176" fmla="*/ 1629636 h 1958042"/>
              <a:gd name="connsiteX177" fmla="*/ 1573870 w 1970434"/>
              <a:gd name="connsiteY177" fmla="*/ 1611047 h 1958042"/>
              <a:gd name="connsiteX178" fmla="*/ 1626538 w 1970434"/>
              <a:gd name="connsiteY178" fmla="*/ 1638931 h 1958042"/>
              <a:gd name="connsiteX179" fmla="*/ 1456139 w 1970434"/>
              <a:gd name="connsiteY179" fmla="*/ 1632734 h 1958042"/>
              <a:gd name="connsiteX180" fmla="*/ 1387979 w 1970434"/>
              <a:gd name="connsiteY180" fmla="*/ 1694698 h 1958042"/>
              <a:gd name="connsiteX181" fmla="*/ 1369390 w 1970434"/>
              <a:gd name="connsiteY181" fmla="*/ 1676109 h 1958042"/>
              <a:gd name="connsiteX182" fmla="*/ 1387979 w 1970434"/>
              <a:gd name="connsiteY182" fmla="*/ 1638931 h 1958042"/>
              <a:gd name="connsiteX183" fmla="*/ 1446845 w 1970434"/>
              <a:gd name="connsiteY183" fmla="*/ 1607949 h 1958042"/>
              <a:gd name="connsiteX184" fmla="*/ 1456139 w 1970434"/>
              <a:gd name="connsiteY184" fmla="*/ 1632734 h 1958042"/>
              <a:gd name="connsiteX185" fmla="*/ 957334 w 1970434"/>
              <a:gd name="connsiteY185" fmla="*/ 1604851 h 1958042"/>
              <a:gd name="connsiteX186" fmla="*/ 941843 w 1970434"/>
              <a:gd name="connsiteY186" fmla="*/ 1611047 h 1958042"/>
              <a:gd name="connsiteX187" fmla="*/ 926352 w 1970434"/>
              <a:gd name="connsiteY187" fmla="*/ 1601753 h 1958042"/>
              <a:gd name="connsiteX188" fmla="*/ 957334 w 1970434"/>
              <a:gd name="connsiteY188" fmla="*/ 1604851 h 1958042"/>
              <a:gd name="connsiteX189" fmla="*/ 1490219 w 1970434"/>
              <a:gd name="connsiteY189" fmla="*/ 1620342 h 1958042"/>
              <a:gd name="connsiteX190" fmla="*/ 1477826 w 1970434"/>
              <a:gd name="connsiteY190" fmla="*/ 1611047 h 1958042"/>
              <a:gd name="connsiteX191" fmla="*/ 1515004 w 1970434"/>
              <a:gd name="connsiteY191" fmla="*/ 1595556 h 1958042"/>
              <a:gd name="connsiteX192" fmla="*/ 1490219 w 1970434"/>
              <a:gd name="connsiteY192" fmla="*/ 1620342 h 1958042"/>
              <a:gd name="connsiteX193" fmla="*/ 1053377 w 1970434"/>
              <a:gd name="connsiteY193" fmla="*/ 1598655 h 1958042"/>
              <a:gd name="connsiteX194" fmla="*/ 1037886 w 1970434"/>
              <a:gd name="connsiteY194" fmla="*/ 1607949 h 1958042"/>
              <a:gd name="connsiteX195" fmla="*/ 1028592 w 1970434"/>
              <a:gd name="connsiteY195" fmla="*/ 1607949 h 1958042"/>
              <a:gd name="connsiteX196" fmla="*/ 1047181 w 1970434"/>
              <a:gd name="connsiteY196" fmla="*/ 1595556 h 1958042"/>
              <a:gd name="connsiteX197" fmla="*/ 1053377 w 1970434"/>
              <a:gd name="connsiteY197" fmla="*/ 1598655 h 1958042"/>
              <a:gd name="connsiteX198" fmla="*/ 505001 w 1970434"/>
              <a:gd name="connsiteY198" fmla="*/ 1604851 h 1958042"/>
              <a:gd name="connsiteX199" fmla="*/ 498805 w 1970434"/>
              <a:gd name="connsiteY199" fmla="*/ 1617244 h 1958042"/>
              <a:gd name="connsiteX200" fmla="*/ 483314 w 1970434"/>
              <a:gd name="connsiteY200" fmla="*/ 1617244 h 1958042"/>
              <a:gd name="connsiteX201" fmla="*/ 480216 w 1970434"/>
              <a:gd name="connsiteY201" fmla="*/ 1607949 h 1958042"/>
              <a:gd name="connsiteX202" fmla="*/ 495707 w 1970434"/>
              <a:gd name="connsiteY202" fmla="*/ 1592458 h 1958042"/>
              <a:gd name="connsiteX203" fmla="*/ 505001 w 1970434"/>
              <a:gd name="connsiteY203" fmla="*/ 1604851 h 1958042"/>
              <a:gd name="connsiteX204" fmla="*/ 520492 w 1970434"/>
              <a:gd name="connsiteY204" fmla="*/ 1762857 h 1958042"/>
              <a:gd name="connsiteX205" fmla="*/ 486412 w 1970434"/>
              <a:gd name="connsiteY205" fmla="*/ 1772152 h 1958042"/>
              <a:gd name="connsiteX206" fmla="*/ 387271 w 1970434"/>
              <a:gd name="connsiteY206" fmla="*/ 1744268 h 1958042"/>
              <a:gd name="connsiteX207" fmla="*/ 312915 w 1970434"/>
              <a:gd name="connsiteY207" fmla="*/ 1626538 h 1958042"/>
              <a:gd name="connsiteX208" fmla="*/ 312915 w 1970434"/>
              <a:gd name="connsiteY208" fmla="*/ 1592458 h 1958042"/>
              <a:gd name="connsiteX209" fmla="*/ 520492 w 1970434"/>
              <a:gd name="connsiteY209" fmla="*/ 1762857 h 1958042"/>
              <a:gd name="connsiteX210" fmla="*/ 402762 w 1970434"/>
              <a:gd name="connsiteY210" fmla="*/ 1623440 h 1958042"/>
              <a:gd name="connsiteX211" fmla="*/ 362486 w 1970434"/>
              <a:gd name="connsiteY211" fmla="*/ 1651323 h 1958042"/>
              <a:gd name="connsiteX212" fmla="*/ 346995 w 1970434"/>
              <a:gd name="connsiteY212" fmla="*/ 1576967 h 1958042"/>
              <a:gd name="connsiteX213" fmla="*/ 359388 w 1970434"/>
              <a:gd name="connsiteY213" fmla="*/ 1576967 h 1958042"/>
              <a:gd name="connsiteX214" fmla="*/ 402762 w 1970434"/>
              <a:gd name="connsiteY214" fmla="*/ 1623440 h 1958042"/>
              <a:gd name="connsiteX215" fmla="*/ 1025494 w 1970434"/>
              <a:gd name="connsiteY215" fmla="*/ 1589360 h 1958042"/>
              <a:gd name="connsiteX216" fmla="*/ 1034788 w 1970434"/>
              <a:gd name="connsiteY216" fmla="*/ 1573869 h 1958042"/>
              <a:gd name="connsiteX217" fmla="*/ 1025494 w 1970434"/>
              <a:gd name="connsiteY217" fmla="*/ 1589360 h 1958042"/>
              <a:gd name="connsiteX218" fmla="*/ 1493317 w 1970434"/>
              <a:gd name="connsiteY218" fmla="*/ 1570771 h 1958042"/>
              <a:gd name="connsiteX219" fmla="*/ 1496415 w 1970434"/>
              <a:gd name="connsiteY219" fmla="*/ 1580066 h 1958042"/>
              <a:gd name="connsiteX220" fmla="*/ 1490219 w 1970434"/>
              <a:gd name="connsiteY220" fmla="*/ 1592458 h 1958042"/>
              <a:gd name="connsiteX221" fmla="*/ 1471630 w 1970434"/>
              <a:gd name="connsiteY221" fmla="*/ 1576967 h 1958042"/>
              <a:gd name="connsiteX222" fmla="*/ 1477826 w 1970434"/>
              <a:gd name="connsiteY222" fmla="*/ 1570771 h 1958042"/>
              <a:gd name="connsiteX223" fmla="*/ 1493317 w 1970434"/>
              <a:gd name="connsiteY223" fmla="*/ 1570771 h 1958042"/>
              <a:gd name="connsiteX224" fmla="*/ 811720 w 1970434"/>
              <a:gd name="connsiteY224" fmla="*/ 1586262 h 1958042"/>
              <a:gd name="connsiteX225" fmla="*/ 771444 w 1970434"/>
              <a:gd name="connsiteY225" fmla="*/ 1635833 h 1958042"/>
              <a:gd name="connsiteX226" fmla="*/ 746659 w 1970434"/>
              <a:gd name="connsiteY226" fmla="*/ 1632734 h 1958042"/>
              <a:gd name="connsiteX227" fmla="*/ 808622 w 1970434"/>
              <a:gd name="connsiteY227" fmla="*/ 1570771 h 1958042"/>
              <a:gd name="connsiteX228" fmla="*/ 811720 w 1970434"/>
              <a:gd name="connsiteY228" fmla="*/ 1586262 h 1958042"/>
              <a:gd name="connsiteX229" fmla="*/ 1236169 w 1970434"/>
              <a:gd name="connsiteY229" fmla="*/ 1614145 h 1958042"/>
              <a:gd name="connsiteX230" fmla="*/ 1214482 w 1970434"/>
              <a:gd name="connsiteY230" fmla="*/ 1623440 h 1958042"/>
              <a:gd name="connsiteX231" fmla="*/ 1168009 w 1970434"/>
              <a:gd name="connsiteY231" fmla="*/ 1564575 h 1958042"/>
              <a:gd name="connsiteX232" fmla="*/ 1236169 w 1970434"/>
              <a:gd name="connsiteY232" fmla="*/ 1614145 h 1958042"/>
              <a:gd name="connsiteX233" fmla="*/ 415155 w 1970434"/>
              <a:gd name="connsiteY233" fmla="*/ 1576967 h 1958042"/>
              <a:gd name="connsiteX234" fmla="*/ 424449 w 1970434"/>
              <a:gd name="connsiteY234" fmla="*/ 1570771 h 1958042"/>
              <a:gd name="connsiteX235" fmla="*/ 427547 w 1970434"/>
              <a:gd name="connsiteY235" fmla="*/ 1589360 h 1958042"/>
              <a:gd name="connsiteX236" fmla="*/ 399664 w 1970434"/>
              <a:gd name="connsiteY236" fmla="*/ 1570771 h 1958042"/>
              <a:gd name="connsiteX237" fmla="*/ 405860 w 1970434"/>
              <a:gd name="connsiteY237" fmla="*/ 1561477 h 1958042"/>
              <a:gd name="connsiteX238" fmla="*/ 415155 w 1970434"/>
              <a:gd name="connsiteY238" fmla="*/ 1576967 h 1958042"/>
              <a:gd name="connsiteX239" fmla="*/ 1536692 w 1970434"/>
              <a:gd name="connsiteY239" fmla="*/ 1722581 h 1958042"/>
              <a:gd name="connsiteX240" fmla="*/ 1499513 w 1970434"/>
              <a:gd name="connsiteY240" fmla="*/ 1719483 h 1958042"/>
              <a:gd name="connsiteX241" fmla="*/ 1657520 w 1970434"/>
              <a:gd name="connsiteY241" fmla="*/ 1651323 h 1958042"/>
              <a:gd name="connsiteX242" fmla="*/ 1682305 w 1970434"/>
              <a:gd name="connsiteY242" fmla="*/ 1586262 h 1958042"/>
              <a:gd name="connsiteX243" fmla="*/ 1700894 w 1970434"/>
              <a:gd name="connsiteY243" fmla="*/ 1549084 h 1958042"/>
              <a:gd name="connsiteX244" fmla="*/ 1536692 w 1970434"/>
              <a:gd name="connsiteY244" fmla="*/ 1722581 h 1958042"/>
              <a:gd name="connsiteX245" fmla="*/ 1660618 w 1970434"/>
              <a:gd name="connsiteY245" fmla="*/ 1549084 h 1958042"/>
              <a:gd name="connsiteX246" fmla="*/ 1663716 w 1970434"/>
              <a:gd name="connsiteY246" fmla="*/ 1555280 h 1958042"/>
              <a:gd name="connsiteX247" fmla="*/ 1645127 w 1970434"/>
              <a:gd name="connsiteY247" fmla="*/ 1620342 h 1958042"/>
              <a:gd name="connsiteX248" fmla="*/ 1629637 w 1970434"/>
              <a:gd name="connsiteY248" fmla="*/ 1620342 h 1958042"/>
              <a:gd name="connsiteX249" fmla="*/ 1589360 w 1970434"/>
              <a:gd name="connsiteY249" fmla="*/ 1598655 h 1958042"/>
              <a:gd name="connsiteX250" fmla="*/ 1635833 w 1970434"/>
              <a:gd name="connsiteY250" fmla="*/ 1549084 h 1958042"/>
              <a:gd name="connsiteX251" fmla="*/ 1660618 w 1970434"/>
              <a:gd name="connsiteY251" fmla="*/ 1549084 h 1958042"/>
              <a:gd name="connsiteX252" fmla="*/ 882978 w 1970434"/>
              <a:gd name="connsiteY252" fmla="*/ 1552182 h 1958042"/>
              <a:gd name="connsiteX253" fmla="*/ 864389 w 1970434"/>
              <a:gd name="connsiteY253" fmla="*/ 1552182 h 1958042"/>
              <a:gd name="connsiteX254" fmla="*/ 879880 w 1970434"/>
              <a:gd name="connsiteY254" fmla="*/ 1539789 h 1958042"/>
              <a:gd name="connsiteX255" fmla="*/ 882978 w 1970434"/>
              <a:gd name="connsiteY255" fmla="*/ 1552182 h 1958042"/>
              <a:gd name="connsiteX256" fmla="*/ 1583164 w 1970434"/>
              <a:gd name="connsiteY256" fmla="*/ 1558378 h 1958042"/>
              <a:gd name="connsiteX257" fmla="*/ 1564575 w 1970434"/>
              <a:gd name="connsiteY257" fmla="*/ 1564575 h 1958042"/>
              <a:gd name="connsiteX258" fmla="*/ 1545986 w 1970434"/>
              <a:gd name="connsiteY258" fmla="*/ 1549084 h 1958042"/>
              <a:gd name="connsiteX259" fmla="*/ 1564575 w 1970434"/>
              <a:gd name="connsiteY259" fmla="*/ 1542888 h 1958042"/>
              <a:gd name="connsiteX260" fmla="*/ 1564575 w 1970434"/>
              <a:gd name="connsiteY260" fmla="*/ 1536691 h 1958042"/>
              <a:gd name="connsiteX261" fmla="*/ 1583164 w 1970434"/>
              <a:gd name="connsiteY261" fmla="*/ 1558378 h 1958042"/>
              <a:gd name="connsiteX262" fmla="*/ 1158715 w 1970434"/>
              <a:gd name="connsiteY262" fmla="*/ 1617244 h 1958042"/>
              <a:gd name="connsiteX263" fmla="*/ 1019297 w 1970434"/>
              <a:gd name="connsiteY263" fmla="*/ 1734974 h 1958042"/>
              <a:gd name="connsiteX264" fmla="*/ 1037886 w 1970434"/>
              <a:gd name="connsiteY264" fmla="*/ 1793839 h 1958042"/>
              <a:gd name="connsiteX265" fmla="*/ 1013101 w 1970434"/>
              <a:gd name="connsiteY265" fmla="*/ 1806232 h 1958042"/>
              <a:gd name="connsiteX266" fmla="*/ 979021 w 1970434"/>
              <a:gd name="connsiteY266" fmla="*/ 1806232 h 1958042"/>
              <a:gd name="connsiteX267" fmla="*/ 994512 w 1970434"/>
              <a:gd name="connsiteY267" fmla="*/ 1744268 h 1958042"/>
              <a:gd name="connsiteX268" fmla="*/ 867487 w 1970434"/>
              <a:gd name="connsiteY268" fmla="*/ 1623440 h 1958042"/>
              <a:gd name="connsiteX269" fmla="*/ 821015 w 1970434"/>
              <a:gd name="connsiteY269" fmla="*/ 1629636 h 1958042"/>
              <a:gd name="connsiteX270" fmla="*/ 833407 w 1970434"/>
              <a:gd name="connsiteY270" fmla="*/ 1539789 h 1958042"/>
              <a:gd name="connsiteX271" fmla="*/ 988316 w 1970434"/>
              <a:gd name="connsiteY271" fmla="*/ 1626538 h 1958042"/>
              <a:gd name="connsiteX272" fmla="*/ 1149420 w 1970434"/>
              <a:gd name="connsiteY272" fmla="*/ 1530495 h 1958042"/>
              <a:gd name="connsiteX273" fmla="*/ 1158715 w 1970434"/>
              <a:gd name="connsiteY273" fmla="*/ 1617244 h 1958042"/>
              <a:gd name="connsiteX274" fmla="*/ 1109144 w 1970434"/>
              <a:gd name="connsiteY274" fmla="*/ 1552182 h 1958042"/>
              <a:gd name="connsiteX275" fmla="*/ 1096752 w 1970434"/>
              <a:gd name="connsiteY275" fmla="*/ 1552182 h 1958042"/>
              <a:gd name="connsiteX276" fmla="*/ 1106046 w 1970434"/>
              <a:gd name="connsiteY276" fmla="*/ 1530495 h 1958042"/>
              <a:gd name="connsiteX277" fmla="*/ 1109144 w 1970434"/>
              <a:gd name="connsiteY277" fmla="*/ 1552182 h 1958042"/>
              <a:gd name="connsiteX278" fmla="*/ 461627 w 1970434"/>
              <a:gd name="connsiteY278" fmla="*/ 1549084 h 1958042"/>
              <a:gd name="connsiteX279" fmla="*/ 461627 w 1970434"/>
              <a:gd name="connsiteY279" fmla="*/ 1561477 h 1958042"/>
              <a:gd name="connsiteX280" fmla="*/ 480216 w 1970434"/>
              <a:gd name="connsiteY280" fmla="*/ 1561477 h 1958042"/>
              <a:gd name="connsiteX281" fmla="*/ 483314 w 1970434"/>
              <a:gd name="connsiteY281" fmla="*/ 1567673 h 1958042"/>
              <a:gd name="connsiteX282" fmla="*/ 467823 w 1970434"/>
              <a:gd name="connsiteY282" fmla="*/ 1580066 h 1958042"/>
              <a:gd name="connsiteX283" fmla="*/ 449234 w 1970434"/>
              <a:gd name="connsiteY283" fmla="*/ 1580066 h 1958042"/>
              <a:gd name="connsiteX284" fmla="*/ 449234 w 1970434"/>
              <a:gd name="connsiteY284" fmla="*/ 1561477 h 1958042"/>
              <a:gd name="connsiteX285" fmla="*/ 480216 w 1970434"/>
              <a:gd name="connsiteY285" fmla="*/ 1530495 h 1958042"/>
              <a:gd name="connsiteX286" fmla="*/ 461627 w 1970434"/>
              <a:gd name="connsiteY286" fmla="*/ 1549084 h 1958042"/>
              <a:gd name="connsiteX287" fmla="*/ 690892 w 1970434"/>
              <a:gd name="connsiteY287" fmla="*/ 1542888 h 1958042"/>
              <a:gd name="connsiteX288" fmla="*/ 669204 w 1970434"/>
              <a:gd name="connsiteY288" fmla="*/ 1536691 h 1958042"/>
              <a:gd name="connsiteX289" fmla="*/ 647517 w 1970434"/>
              <a:gd name="connsiteY289" fmla="*/ 1567673 h 1958042"/>
              <a:gd name="connsiteX290" fmla="*/ 638223 w 1970434"/>
              <a:gd name="connsiteY290" fmla="*/ 1549084 h 1958042"/>
              <a:gd name="connsiteX291" fmla="*/ 672303 w 1970434"/>
              <a:gd name="connsiteY291" fmla="*/ 1518102 h 1958042"/>
              <a:gd name="connsiteX292" fmla="*/ 690892 w 1970434"/>
              <a:gd name="connsiteY292" fmla="*/ 1542888 h 1958042"/>
              <a:gd name="connsiteX293" fmla="*/ 616536 w 1970434"/>
              <a:gd name="connsiteY293" fmla="*/ 1623440 h 1958042"/>
              <a:gd name="connsiteX294" fmla="*/ 678499 w 1970434"/>
              <a:gd name="connsiteY294" fmla="*/ 1623440 h 1958042"/>
              <a:gd name="connsiteX295" fmla="*/ 619634 w 1970434"/>
              <a:gd name="connsiteY295" fmla="*/ 1635833 h 1958042"/>
              <a:gd name="connsiteX296" fmla="*/ 505001 w 1970434"/>
              <a:gd name="connsiteY296" fmla="*/ 1545986 h 1958042"/>
              <a:gd name="connsiteX297" fmla="*/ 517394 w 1970434"/>
              <a:gd name="connsiteY297" fmla="*/ 1508808 h 1958042"/>
              <a:gd name="connsiteX298" fmla="*/ 616536 w 1970434"/>
              <a:gd name="connsiteY298" fmla="*/ 1623440 h 1958042"/>
              <a:gd name="connsiteX299" fmla="*/ 1496415 w 1970434"/>
              <a:gd name="connsiteY299" fmla="*/ 1555280 h 1958042"/>
              <a:gd name="connsiteX300" fmla="*/ 1493317 w 1970434"/>
              <a:gd name="connsiteY300" fmla="*/ 1536691 h 1958042"/>
              <a:gd name="connsiteX301" fmla="*/ 1511906 w 1970434"/>
              <a:gd name="connsiteY301" fmla="*/ 1542888 h 1958042"/>
              <a:gd name="connsiteX302" fmla="*/ 1515004 w 1970434"/>
              <a:gd name="connsiteY302" fmla="*/ 1533593 h 1958042"/>
              <a:gd name="connsiteX303" fmla="*/ 1493317 w 1970434"/>
              <a:gd name="connsiteY303" fmla="*/ 1508808 h 1958042"/>
              <a:gd name="connsiteX304" fmla="*/ 1527397 w 1970434"/>
              <a:gd name="connsiteY304" fmla="*/ 1552182 h 1958042"/>
              <a:gd name="connsiteX305" fmla="*/ 1496415 w 1970434"/>
              <a:gd name="connsiteY305" fmla="*/ 1555280 h 1958042"/>
              <a:gd name="connsiteX306" fmla="*/ 1344605 w 1970434"/>
              <a:gd name="connsiteY306" fmla="*/ 1530495 h 1958042"/>
              <a:gd name="connsiteX307" fmla="*/ 1332212 w 1970434"/>
              <a:gd name="connsiteY307" fmla="*/ 1545986 h 1958042"/>
              <a:gd name="connsiteX308" fmla="*/ 1310525 w 1970434"/>
              <a:gd name="connsiteY308" fmla="*/ 1521200 h 1958042"/>
              <a:gd name="connsiteX309" fmla="*/ 1295034 w 1970434"/>
              <a:gd name="connsiteY309" fmla="*/ 1527397 h 1958042"/>
              <a:gd name="connsiteX310" fmla="*/ 1291936 w 1970434"/>
              <a:gd name="connsiteY310" fmla="*/ 1518102 h 1958042"/>
              <a:gd name="connsiteX311" fmla="*/ 1307427 w 1970434"/>
              <a:gd name="connsiteY311" fmla="*/ 1505710 h 1958042"/>
              <a:gd name="connsiteX312" fmla="*/ 1344605 w 1970434"/>
              <a:gd name="connsiteY312" fmla="*/ 1530495 h 1958042"/>
              <a:gd name="connsiteX313" fmla="*/ 322210 w 1970434"/>
              <a:gd name="connsiteY313" fmla="*/ 1549084 h 1958042"/>
              <a:gd name="connsiteX314" fmla="*/ 263344 w 1970434"/>
              <a:gd name="connsiteY314" fmla="*/ 1545986 h 1958042"/>
              <a:gd name="connsiteX315" fmla="*/ 285031 w 1970434"/>
              <a:gd name="connsiteY315" fmla="*/ 1499513 h 1958042"/>
              <a:gd name="connsiteX316" fmla="*/ 322210 w 1970434"/>
              <a:gd name="connsiteY316" fmla="*/ 1549084 h 1958042"/>
              <a:gd name="connsiteX317" fmla="*/ 390369 w 1970434"/>
              <a:gd name="connsiteY317" fmla="*/ 1530495 h 1958042"/>
              <a:gd name="connsiteX318" fmla="*/ 396566 w 1970434"/>
              <a:gd name="connsiteY318" fmla="*/ 1536691 h 1958042"/>
              <a:gd name="connsiteX319" fmla="*/ 412056 w 1970434"/>
              <a:gd name="connsiteY319" fmla="*/ 1527397 h 1958042"/>
              <a:gd name="connsiteX320" fmla="*/ 412056 w 1970434"/>
              <a:gd name="connsiteY320" fmla="*/ 1536691 h 1958042"/>
              <a:gd name="connsiteX321" fmla="*/ 381075 w 1970434"/>
              <a:gd name="connsiteY321" fmla="*/ 1555280 h 1958042"/>
              <a:gd name="connsiteX322" fmla="*/ 374878 w 1970434"/>
              <a:gd name="connsiteY322" fmla="*/ 1533593 h 1958042"/>
              <a:gd name="connsiteX323" fmla="*/ 399664 w 1970434"/>
              <a:gd name="connsiteY323" fmla="*/ 1496415 h 1958042"/>
              <a:gd name="connsiteX324" fmla="*/ 390369 w 1970434"/>
              <a:gd name="connsiteY324" fmla="*/ 1530495 h 1958042"/>
              <a:gd name="connsiteX325" fmla="*/ 1468532 w 1970434"/>
              <a:gd name="connsiteY325" fmla="*/ 1530495 h 1958042"/>
              <a:gd name="connsiteX326" fmla="*/ 1347703 w 1970434"/>
              <a:gd name="connsiteY326" fmla="*/ 1617244 h 1958042"/>
              <a:gd name="connsiteX327" fmla="*/ 1301231 w 1970434"/>
              <a:gd name="connsiteY327" fmla="*/ 1611047 h 1958042"/>
              <a:gd name="connsiteX328" fmla="*/ 1456139 w 1970434"/>
              <a:gd name="connsiteY328" fmla="*/ 1490219 h 1958042"/>
              <a:gd name="connsiteX329" fmla="*/ 1468532 w 1970434"/>
              <a:gd name="connsiteY329" fmla="*/ 1530495 h 1958042"/>
              <a:gd name="connsiteX330" fmla="*/ 700186 w 1970434"/>
              <a:gd name="connsiteY330" fmla="*/ 1521200 h 1958042"/>
              <a:gd name="connsiteX331" fmla="*/ 681597 w 1970434"/>
              <a:gd name="connsiteY331" fmla="*/ 1505710 h 1958042"/>
              <a:gd name="connsiteX332" fmla="*/ 663008 w 1970434"/>
              <a:gd name="connsiteY332" fmla="*/ 1502611 h 1958042"/>
              <a:gd name="connsiteX333" fmla="*/ 616536 w 1970434"/>
              <a:gd name="connsiteY333" fmla="*/ 1542888 h 1958042"/>
              <a:gd name="connsiteX334" fmla="*/ 659910 w 1970434"/>
              <a:gd name="connsiteY334" fmla="*/ 1490219 h 1958042"/>
              <a:gd name="connsiteX335" fmla="*/ 700186 w 1970434"/>
              <a:gd name="connsiteY335" fmla="*/ 1521200 h 1958042"/>
              <a:gd name="connsiteX336" fmla="*/ 1050279 w 1970434"/>
              <a:gd name="connsiteY336" fmla="*/ 1487121 h 1958042"/>
              <a:gd name="connsiteX337" fmla="*/ 997610 w 1970434"/>
              <a:gd name="connsiteY337" fmla="*/ 1496415 h 1958042"/>
              <a:gd name="connsiteX338" fmla="*/ 935647 w 1970434"/>
              <a:gd name="connsiteY338" fmla="*/ 1487121 h 1958042"/>
              <a:gd name="connsiteX339" fmla="*/ 1050279 w 1970434"/>
              <a:gd name="connsiteY339" fmla="*/ 1487121 h 1958042"/>
              <a:gd name="connsiteX340" fmla="*/ 1369390 w 1970434"/>
              <a:gd name="connsiteY340" fmla="*/ 1515004 h 1958042"/>
              <a:gd name="connsiteX341" fmla="*/ 1366292 w 1970434"/>
              <a:gd name="connsiteY341" fmla="*/ 1527397 h 1958042"/>
              <a:gd name="connsiteX342" fmla="*/ 1316722 w 1970434"/>
              <a:gd name="connsiteY342" fmla="*/ 1487121 h 1958042"/>
              <a:gd name="connsiteX343" fmla="*/ 1282642 w 1970434"/>
              <a:gd name="connsiteY343" fmla="*/ 1505710 h 1958042"/>
              <a:gd name="connsiteX344" fmla="*/ 1316722 w 1970434"/>
              <a:gd name="connsiteY344" fmla="*/ 1477826 h 1958042"/>
              <a:gd name="connsiteX345" fmla="*/ 1369390 w 1970434"/>
              <a:gd name="connsiteY345" fmla="*/ 1515004 h 1958042"/>
              <a:gd name="connsiteX346" fmla="*/ 1595557 w 1970434"/>
              <a:gd name="connsiteY346" fmla="*/ 1530495 h 1958042"/>
              <a:gd name="connsiteX347" fmla="*/ 1558379 w 1970434"/>
              <a:gd name="connsiteY347" fmla="*/ 1515004 h 1958042"/>
              <a:gd name="connsiteX348" fmla="*/ 1558379 w 1970434"/>
              <a:gd name="connsiteY348" fmla="*/ 1505710 h 1958042"/>
              <a:gd name="connsiteX349" fmla="*/ 1580066 w 1970434"/>
              <a:gd name="connsiteY349" fmla="*/ 1505710 h 1958042"/>
              <a:gd name="connsiteX350" fmla="*/ 1586262 w 1970434"/>
              <a:gd name="connsiteY350" fmla="*/ 1499513 h 1958042"/>
              <a:gd name="connsiteX351" fmla="*/ 1570771 w 1970434"/>
              <a:gd name="connsiteY351" fmla="*/ 1474728 h 1958042"/>
              <a:gd name="connsiteX352" fmla="*/ 1598655 w 1970434"/>
              <a:gd name="connsiteY352" fmla="*/ 1511906 h 1958042"/>
              <a:gd name="connsiteX353" fmla="*/ 1595557 w 1970434"/>
              <a:gd name="connsiteY353" fmla="*/ 1530495 h 1958042"/>
              <a:gd name="connsiteX354" fmla="*/ 1728778 w 1970434"/>
              <a:gd name="connsiteY354" fmla="*/ 1511906 h 1958042"/>
              <a:gd name="connsiteX355" fmla="*/ 1673011 w 1970434"/>
              <a:gd name="connsiteY355" fmla="*/ 1518102 h 1958042"/>
              <a:gd name="connsiteX356" fmla="*/ 1669913 w 1970434"/>
              <a:gd name="connsiteY356" fmla="*/ 1511906 h 1958042"/>
              <a:gd name="connsiteX357" fmla="*/ 1703993 w 1970434"/>
              <a:gd name="connsiteY357" fmla="*/ 1465433 h 1958042"/>
              <a:gd name="connsiteX358" fmla="*/ 1728778 w 1970434"/>
              <a:gd name="connsiteY358" fmla="*/ 1511906 h 1958042"/>
              <a:gd name="connsiteX359" fmla="*/ 1651324 w 1970434"/>
              <a:gd name="connsiteY359" fmla="*/ 1480924 h 1958042"/>
              <a:gd name="connsiteX360" fmla="*/ 1635833 w 1970434"/>
              <a:gd name="connsiteY360" fmla="*/ 1477826 h 1958042"/>
              <a:gd name="connsiteX361" fmla="*/ 1638931 w 1970434"/>
              <a:gd name="connsiteY361" fmla="*/ 1465433 h 1958042"/>
              <a:gd name="connsiteX362" fmla="*/ 1651324 w 1970434"/>
              <a:gd name="connsiteY362" fmla="*/ 1480924 h 1958042"/>
              <a:gd name="connsiteX363" fmla="*/ 808622 w 1970434"/>
              <a:gd name="connsiteY363" fmla="*/ 1493317 h 1958042"/>
              <a:gd name="connsiteX364" fmla="*/ 786935 w 1970434"/>
              <a:gd name="connsiteY364" fmla="*/ 1462335 h 1958042"/>
              <a:gd name="connsiteX365" fmla="*/ 808622 w 1970434"/>
              <a:gd name="connsiteY365" fmla="*/ 1493317 h 1958042"/>
              <a:gd name="connsiteX366" fmla="*/ 446136 w 1970434"/>
              <a:gd name="connsiteY366" fmla="*/ 1468532 h 1958042"/>
              <a:gd name="connsiteX367" fmla="*/ 433744 w 1970434"/>
              <a:gd name="connsiteY367" fmla="*/ 1496415 h 1958042"/>
              <a:gd name="connsiteX368" fmla="*/ 436842 w 1970434"/>
              <a:gd name="connsiteY368" fmla="*/ 1505710 h 1958042"/>
              <a:gd name="connsiteX369" fmla="*/ 461627 w 1970434"/>
              <a:gd name="connsiteY369" fmla="*/ 1505710 h 1958042"/>
              <a:gd name="connsiteX370" fmla="*/ 443038 w 1970434"/>
              <a:gd name="connsiteY370" fmla="*/ 1530495 h 1958042"/>
              <a:gd name="connsiteX371" fmla="*/ 421351 w 1970434"/>
              <a:gd name="connsiteY371" fmla="*/ 1493317 h 1958042"/>
              <a:gd name="connsiteX372" fmla="*/ 446136 w 1970434"/>
              <a:gd name="connsiteY372" fmla="*/ 1459237 h 1958042"/>
              <a:gd name="connsiteX373" fmla="*/ 446136 w 1970434"/>
              <a:gd name="connsiteY373" fmla="*/ 1468532 h 1958042"/>
              <a:gd name="connsiteX374" fmla="*/ 858193 w 1970434"/>
              <a:gd name="connsiteY374" fmla="*/ 1453041 h 1958042"/>
              <a:gd name="connsiteX375" fmla="*/ 833407 w 1970434"/>
              <a:gd name="connsiteY375" fmla="*/ 1502611 h 1958042"/>
              <a:gd name="connsiteX376" fmla="*/ 827211 w 1970434"/>
              <a:gd name="connsiteY376" fmla="*/ 1480924 h 1958042"/>
              <a:gd name="connsiteX377" fmla="*/ 845800 w 1970434"/>
              <a:gd name="connsiteY377" fmla="*/ 1453041 h 1958042"/>
              <a:gd name="connsiteX378" fmla="*/ 858193 w 1970434"/>
              <a:gd name="connsiteY378" fmla="*/ 1453041 h 1958042"/>
              <a:gd name="connsiteX379" fmla="*/ 322210 w 1970434"/>
              <a:gd name="connsiteY379" fmla="*/ 1477826 h 1958042"/>
              <a:gd name="connsiteX380" fmla="*/ 306719 w 1970434"/>
              <a:gd name="connsiteY380" fmla="*/ 1468532 h 1958042"/>
              <a:gd name="connsiteX381" fmla="*/ 306719 w 1970434"/>
              <a:gd name="connsiteY381" fmla="*/ 1459237 h 1958042"/>
              <a:gd name="connsiteX382" fmla="*/ 322210 w 1970434"/>
              <a:gd name="connsiteY382" fmla="*/ 1453041 h 1958042"/>
              <a:gd name="connsiteX383" fmla="*/ 322210 w 1970434"/>
              <a:gd name="connsiteY383" fmla="*/ 1477826 h 1958042"/>
              <a:gd name="connsiteX384" fmla="*/ 1152519 w 1970434"/>
              <a:gd name="connsiteY384" fmla="*/ 1480924 h 1958042"/>
              <a:gd name="connsiteX385" fmla="*/ 1143224 w 1970434"/>
              <a:gd name="connsiteY385" fmla="*/ 1502611 h 1958042"/>
              <a:gd name="connsiteX386" fmla="*/ 1124635 w 1970434"/>
              <a:gd name="connsiteY386" fmla="*/ 1456139 h 1958042"/>
              <a:gd name="connsiteX387" fmla="*/ 1133930 w 1970434"/>
              <a:gd name="connsiteY387" fmla="*/ 1449943 h 1958042"/>
              <a:gd name="connsiteX388" fmla="*/ 1152519 w 1970434"/>
              <a:gd name="connsiteY388" fmla="*/ 1480924 h 1958042"/>
              <a:gd name="connsiteX389" fmla="*/ 1177304 w 1970434"/>
              <a:gd name="connsiteY389" fmla="*/ 1480924 h 1958042"/>
              <a:gd name="connsiteX390" fmla="*/ 1189697 w 1970434"/>
              <a:gd name="connsiteY390" fmla="*/ 1493317 h 1958042"/>
              <a:gd name="connsiteX391" fmla="*/ 1208286 w 1970434"/>
              <a:gd name="connsiteY391" fmla="*/ 1462335 h 1958042"/>
              <a:gd name="connsiteX392" fmla="*/ 1205188 w 1970434"/>
              <a:gd name="connsiteY392" fmla="*/ 1493317 h 1958042"/>
              <a:gd name="connsiteX393" fmla="*/ 1279544 w 1970434"/>
              <a:gd name="connsiteY393" fmla="*/ 1456139 h 1958042"/>
              <a:gd name="connsiteX394" fmla="*/ 1278180 w 1970434"/>
              <a:gd name="connsiteY394" fmla="*/ 1448579 h 1958042"/>
              <a:gd name="connsiteX395" fmla="*/ 1279544 w 1970434"/>
              <a:gd name="connsiteY395" fmla="*/ 1446844 h 1958042"/>
              <a:gd name="connsiteX396" fmla="*/ 1279544 w 1970434"/>
              <a:gd name="connsiteY396" fmla="*/ 1462335 h 1958042"/>
              <a:gd name="connsiteX397" fmla="*/ 1198991 w 1970434"/>
              <a:gd name="connsiteY397" fmla="*/ 1493317 h 1958042"/>
              <a:gd name="connsiteX398" fmla="*/ 1174206 w 1970434"/>
              <a:gd name="connsiteY398" fmla="*/ 1490219 h 1958042"/>
              <a:gd name="connsiteX399" fmla="*/ 1198991 w 1970434"/>
              <a:gd name="connsiteY399" fmla="*/ 1446844 h 1958042"/>
              <a:gd name="connsiteX400" fmla="*/ 1177304 w 1970434"/>
              <a:gd name="connsiteY400" fmla="*/ 1480924 h 1958042"/>
              <a:gd name="connsiteX401" fmla="*/ 613437 w 1970434"/>
              <a:gd name="connsiteY401" fmla="*/ 1446844 h 1958042"/>
              <a:gd name="connsiteX402" fmla="*/ 607241 w 1970434"/>
              <a:gd name="connsiteY402" fmla="*/ 1465433 h 1958042"/>
              <a:gd name="connsiteX403" fmla="*/ 594848 w 1970434"/>
              <a:gd name="connsiteY403" fmla="*/ 1456139 h 1958042"/>
              <a:gd name="connsiteX404" fmla="*/ 594848 w 1970434"/>
              <a:gd name="connsiteY404" fmla="*/ 1446844 h 1958042"/>
              <a:gd name="connsiteX405" fmla="*/ 613437 w 1970434"/>
              <a:gd name="connsiteY405" fmla="*/ 1446844 h 1958042"/>
              <a:gd name="connsiteX406" fmla="*/ 1549084 w 1970434"/>
              <a:gd name="connsiteY406" fmla="*/ 1468532 h 1958042"/>
              <a:gd name="connsiteX407" fmla="*/ 1539790 w 1970434"/>
              <a:gd name="connsiteY407" fmla="*/ 1508808 h 1958042"/>
              <a:gd name="connsiteX408" fmla="*/ 1515004 w 1970434"/>
              <a:gd name="connsiteY408" fmla="*/ 1490219 h 1958042"/>
              <a:gd name="connsiteX409" fmla="*/ 1515004 w 1970434"/>
              <a:gd name="connsiteY409" fmla="*/ 1480924 h 1958042"/>
              <a:gd name="connsiteX410" fmla="*/ 1536692 w 1970434"/>
              <a:gd name="connsiteY410" fmla="*/ 1484022 h 1958042"/>
              <a:gd name="connsiteX411" fmla="*/ 1542888 w 1970434"/>
              <a:gd name="connsiteY411" fmla="*/ 1477826 h 1958042"/>
              <a:gd name="connsiteX412" fmla="*/ 1530495 w 1970434"/>
              <a:gd name="connsiteY412" fmla="*/ 1456139 h 1958042"/>
              <a:gd name="connsiteX413" fmla="*/ 1530495 w 1970434"/>
              <a:gd name="connsiteY413" fmla="*/ 1437550 h 1958042"/>
              <a:gd name="connsiteX414" fmla="*/ 1549084 w 1970434"/>
              <a:gd name="connsiteY414" fmla="*/ 1468532 h 1958042"/>
              <a:gd name="connsiteX415" fmla="*/ 362486 w 1970434"/>
              <a:gd name="connsiteY415" fmla="*/ 1431354 h 1958042"/>
              <a:gd name="connsiteX416" fmla="*/ 362486 w 1970434"/>
              <a:gd name="connsiteY416" fmla="*/ 1446844 h 1958042"/>
              <a:gd name="connsiteX417" fmla="*/ 356289 w 1970434"/>
              <a:gd name="connsiteY417" fmla="*/ 1465433 h 1958042"/>
              <a:gd name="connsiteX418" fmla="*/ 384173 w 1970434"/>
              <a:gd name="connsiteY418" fmla="*/ 1480924 h 1958042"/>
              <a:gd name="connsiteX419" fmla="*/ 362486 w 1970434"/>
              <a:gd name="connsiteY419" fmla="*/ 1502611 h 1958042"/>
              <a:gd name="connsiteX420" fmla="*/ 343897 w 1970434"/>
              <a:gd name="connsiteY420" fmla="*/ 1468532 h 1958042"/>
              <a:gd name="connsiteX421" fmla="*/ 353191 w 1970434"/>
              <a:gd name="connsiteY421" fmla="*/ 1431354 h 1958042"/>
              <a:gd name="connsiteX422" fmla="*/ 362486 w 1970434"/>
              <a:gd name="connsiteY422" fmla="*/ 1431354 h 1958042"/>
              <a:gd name="connsiteX423" fmla="*/ 1381783 w 1970434"/>
              <a:gd name="connsiteY423" fmla="*/ 1440648 h 1958042"/>
              <a:gd name="connsiteX424" fmla="*/ 1366292 w 1970434"/>
              <a:gd name="connsiteY424" fmla="*/ 1443746 h 1958042"/>
              <a:gd name="connsiteX425" fmla="*/ 1369390 w 1970434"/>
              <a:gd name="connsiteY425" fmla="*/ 1428255 h 1958042"/>
              <a:gd name="connsiteX426" fmla="*/ 1381783 w 1970434"/>
              <a:gd name="connsiteY426" fmla="*/ 1440648 h 1958042"/>
              <a:gd name="connsiteX427" fmla="*/ 1251660 w 1970434"/>
              <a:gd name="connsiteY427" fmla="*/ 1428255 h 1958042"/>
              <a:gd name="connsiteX428" fmla="*/ 1264053 w 1970434"/>
              <a:gd name="connsiteY428" fmla="*/ 1437550 h 1958042"/>
              <a:gd name="connsiteX429" fmla="*/ 1242366 w 1970434"/>
              <a:gd name="connsiteY429" fmla="*/ 1428255 h 1958042"/>
              <a:gd name="connsiteX430" fmla="*/ 1251660 w 1970434"/>
              <a:gd name="connsiteY430" fmla="*/ 1428255 h 1958042"/>
              <a:gd name="connsiteX431" fmla="*/ 1660618 w 1970434"/>
              <a:gd name="connsiteY431" fmla="*/ 1456139 h 1958042"/>
              <a:gd name="connsiteX432" fmla="*/ 1642029 w 1970434"/>
              <a:gd name="connsiteY432" fmla="*/ 1431354 h 1958042"/>
              <a:gd name="connsiteX433" fmla="*/ 1673011 w 1970434"/>
              <a:gd name="connsiteY433" fmla="*/ 1453041 h 1958042"/>
              <a:gd name="connsiteX434" fmla="*/ 1660618 w 1970434"/>
              <a:gd name="connsiteY434" fmla="*/ 1456139 h 1958042"/>
              <a:gd name="connsiteX435" fmla="*/ 495707 w 1970434"/>
              <a:gd name="connsiteY435" fmla="*/ 1468532 h 1958042"/>
              <a:gd name="connsiteX436" fmla="*/ 511198 w 1970434"/>
              <a:gd name="connsiteY436" fmla="*/ 1459237 h 1958042"/>
              <a:gd name="connsiteX437" fmla="*/ 489511 w 1970434"/>
              <a:gd name="connsiteY437" fmla="*/ 1502611 h 1958042"/>
              <a:gd name="connsiteX438" fmla="*/ 467823 w 1970434"/>
              <a:gd name="connsiteY438" fmla="*/ 1465433 h 1958042"/>
              <a:gd name="connsiteX439" fmla="*/ 477118 w 1970434"/>
              <a:gd name="connsiteY439" fmla="*/ 1418961 h 1958042"/>
              <a:gd name="connsiteX440" fmla="*/ 495707 w 1970434"/>
              <a:gd name="connsiteY440" fmla="*/ 1468532 h 1958042"/>
              <a:gd name="connsiteX441" fmla="*/ 263344 w 1970434"/>
              <a:gd name="connsiteY441" fmla="*/ 1465433 h 1958042"/>
              <a:gd name="connsiteX442" fmla="*/ 254050 w 1970434"/>
              <a:gd name="connsiteY442" fmla="*/ 1480924 h 1958042"/>
              <a:gd name="connsiteX443" fmla="*/ 232363 w 1970434"/>
              <a:gd name="connsiteY443" fmla="*/ 1415863 h 1958042"/>
              <a:gd name="connsiteX444" fmla="*/ 263344 w 1970434"/>
              <a:gd name="connsiteY444" fmla="*/ 1465433 h 1958042"/>
              <a:gd name="connsiteX445" fmla="*/ 1722582 w 1970434"/>
              <a:gd name="connsiteY445" fmla="*/ 1440648 h 1958042"/>
              <a:gd name="connsiteX446" fmla="*/ 1722582 w 1970434"/>
              <a:gd name="connsiteY446" fmla="*/ 1428255 h 1958042"/>
              <a:gd name="connsiteX447" fmla="*/ 1738072 w 1970434"/>
              <a:gd name="connsiteY447" fmla="*/ 1409666 h 1958042"/>
              <a:gd name="connsiteX448" fmla="*/ 1722582 w 1970434"/>
              <a:gd name="connsiteY448" fmla="*/ 1440648 h 1958042"/>
              <a:gd name="connsiteX449" fmla="*/ 1285740 w 1970434"/>
              <a:gd name="connsiteY449" fmla="*/ 1431354 h 1958042"/>
              <a:gd name="connsiteX450" fmla="*/ 1267151 w 1970434"/>
              <a:gd name="connsiteY450" fmla="*/ 1412765 h 1958042"/>
              <a:gd name="connsiteX451" fmla="*/ 1298133 w 1970434"/>
              <a:gd name="connsiteY451" fmla="*/ 1406568 h 1958042"/>
              <a:gd name="connsiteX452" fmla="*/ 1285740 w 1970434"/>
              <a:gd name="connsiteY452" fmla="*/ 1431354 h 1958042"/>
              <a:gd name="connsiteX453" fmla="*/ 1623440 w 1970434"/>
              <a:gd name="connsiteY453" fmla="*/ 1437550 h 1958042"/>
              <a:gd name="connsiteX454" fmla="*/ 1614146 w 1970434"/>
              <a:gd name="connsiteY454" fmla="*/ 1474728 h 1958042"/>
              <a:gd name="connsiteX455" fmla="*/ 1589360 w 1970434"/>
              <a:gd name="connsiteY455" fmla="*/ 1449943 h 1958042"/>
              <a:gd name="connsiteX456" fmla="*/ 1595557 w 1970434"/>
              <a:gd name="connsiteY456" fmla="*/ 1446844 h 1958042"/>
              <a:gd name="connsiteX457" fmla="*/ 1611048 w 1970434"/>
              <a:gd name="connsiteY457" fmla="*/ 1453041 h 1958042"/>
              <a:gd name="connsiteX458" fmla="*/ 1611048 w 1970434"/>
              <a:gd name="connsiteY458" fmla="*/ 1418961 h 1958042"/>
              <a:gd name="connsiteX459" fmla="*/ 1604851 w 1970434"/>
              <a:gd name="connsiteY459" fmla="*/ 1403470 h 1958042"/>
              <a:gd name="connsiteX460" fmla="*/ 1623440 w 1970434"/>
              <a:gd name="connsiteY460" fmla="*/ 1437550 h 1958042"/>
              <a:gd name="connsiteX461" fmla="*/ 1508808 w 1970434"/>
              <a:gd name="connsiteY461" fmla="*/ 1440648 h 1958042"/>
              <a:gd name="connsiteX462" fmla="*/ 1487121 w 1970434"/>
              <a:gd name="connsiteY462" fmla="*/ 1480924 h 1958042"/>
              <a:gd name="connsiteX463" fmla="*/ 1465434 w 1970434"/>
              <a:gd name="connsiteY463" fmla="*/ 1446844 h 1958042"/>
              <a:gd name="connsiteX464" fmla="*/ 1468532 w 1970434"/>
              <a:gd name="connsiteY464" fmla="*/ 1437550 h 1958042"/>
              <a:gd name="connsiteX465" fmla="*/ 1487121 w 1970434"/>
              <a:gd name="connsiteY465" fmla="*/ 1446844 h 1958042"/>
              <a:gd name="connsiteX466" fmla="*/ 1484023 w 1970434"/>
              <a:gd name="connsiteY466" fmla="*/ 1400372 h 1958042"/>
              <a:gd name="connsiteX467" fmla="*/ 1508808 w 1970434"/>
              <a:gd name="connsiteY467" fmla="*/ 1440648 h 1958042"/>
              <a:gd name="connsiteX468" fmla="*/ 1056475 w 1970434"/>
              <a:gd name="connsiteY468" fmla="*/ 1428255 h 1958042"/>
              <a:gd name="connsiteX469" fmla="*/ 985218 w 1970434"/>
              <a:gd name="connsiteY469" fmla="*/ 1409666 h 1958042"/>
              <a:gd name="connsiteX470" fmla="*/ 935647 w 1970434"/>
              <a:gd name="connsiteY470" fmla="*/ 1422059 h 1958042"/>
              <a:gd name="connsiteX471" fmla="*/ 991414 w 1970434"/>
              <a:gd name="connsiteY471" fmla="*/ 1400372 h 1958042"/>
              <a:gd name="connsiteX472" fmla="*/ 1056475 w 1970434"/>
              <a:gd name="connsiteY472" fmla="*/ 1428255 h 1958042"/>
              <a:gd name="connsiteX473" fmla="*/ 731168 w 1970434"/>
              <a:gd name="connsiteY473" fmla="*/ 1406568 h 1958042"/>
              <a:gd name="connsiteX474" fmla="*/ 700186 w 1970434"/>
              <a:gd name="connsiteY474" fmla="*/ 1400372 h 1958042"/>
              <a:gd name="connsiteX475" fmla="*/ 731168 w 1970434"/>
              <a:gd name="connsiteY475" fmla="*/ 1406568 h 1958042"/>
              <a:gd name="connsiteX476" fmla="*/ 418253 w 1970434"/>
              <a:gd name="connsiteY476" fmla="*/ 1397274 h 1958042"/>
              <a:gd name="connsiteX477" fmla="*/ 405860 w 1970434"/>
              <a:gd name="connsiteY477" fmla="*/ 1422059 h 1958042"/>
              <a:gd name="connsiteX478" fmla="*/ 405860 w 1970434"/>
              <a:gd name="connsiteY478" fmla="*/ 1434452 h 1958042"/>
              <a:gd name="connsiteX479" fmla="*/ 412056 w 1970434"/>
              <a:gd name="connsiteY479" fmla="*/ 1440648 h 1958042"/>
              <a:gd name="connsiteX480" fmla="*/ 430645 w 1970434"/>
              <a:gd name="connsiteY480" fmla="*/ 1431354 h 1958042"/>
              <a:gd name="connsiteX481" fmla="*/ 405860 w 1970434"/>
              <a:gd name="connsiteY481" fmla="*/ 1471630 h 1958042"/>
              <a:gd name="connsiteX482" fmla="*/ 384173 w 1970434"/>
              <a:gd name="connsiteY482" fmla="*/ 1434452 h 1958042"/>
              <a:gd name="connsiteX483" fmla="*/ 402762 w 1970434"/>
              <a:gd name="connsiteY483" fmla="*/ 1397274 h 1958042"/>
              <a:gd name="connsiteX484" fmla="*/ 418253 w 1970434"/>
              <a:gd name="connsiteY484" fmla="*/ 1397274 h 1958042"/>
              <a:gd name="connsiteX485" fmla="*/ 1267151 w 1970434"/>
              <a:gd name="connsiteY485" fmla="*/ 1391077 h 1958042"/>
              <a:gd name="connsiteX486" fmla="*/ 1254758 w 1970434"/>
              <a:gd name="connsiteY486" fmla="*/ 1394176 h 1958042"/>
              <a:gd name="connsiteX487" fmla="*/ 1251660 w 1970434"/>
              <a:gd name="connsiteY487" fmla="*/ 1387979 h 1958042"/>
              <a:gd name="connsiteX488" fmla="*/ 1267151 w 1970434"/>
              <a:gd name="connsiteY488" fmla="*/ 1391077 h 1958042"/>
              <a:gd name="connsiteX489" fmla="*/ 560768 w 1970434"/>
              <a:gd name="connsiteY489" fmla="*/ 1418961 h 1958042"/>
              <a:gd name="connsiteX490" fmla="*/ 560768 w 1970434"/>
              <a:gd name="connsiteY490" fmla="*/ 1434452 h 1958042"/>
              <a:gd name="connsiteX491" fmla="*/ 526689 w 1970434"/>
              <a:gd name="connsiteY491" fmla="*/ 1446844 h 1958042"/>
              <a:gd name="connsiteX492" fmla="*/ 505001 w 1970434"/>
              <a:gd name="connsiteY492" fmla="*/ 1400372 h 1958042"/>
              <a:gd name="connsiteX493" fmla="*/ 532885 w 1970434"/>
              <a:gd name="connsiteY493" fmla="*/ 1384881 h 1958042"/>
              <a:gd name="connsiteX494" fmla="*/ 560768 w 1970434"/>
              <a:gd name="connsiteY494" fmla="*/ 1418961 h 1958042"/>
              <a:gd name="connsiteX495" fmla="*/ 309817 w 1970434"/>
              <a:gd name="connsiteY495" fmla="*/ 1440648 h 1958042"/>
              <a:gd name="connsiteX496" fmla="*/ 297424 w 1970434"/>
              <a:gd name="connsiteY496" fmla="*/ 1443746 h 1958042"/>
              <a:gd name="connsiteX497" fmla="*/ 269541 w 1970434"/>
              <a:gd name="connsiteY497" fmla="*/ 1409666 h 1958042"/>
              <a:gd name="connsiteX498" fmla="*/ 306719 w 1970434"/>
              <a:gd name="connsiteY498" fmla="*/ 1384881 h 1958042"/>
              <a:gd name="connsiteX499" fmla="*/ 309817 w 1970434"/>
              <a:gd name="connsiteY499" fmla="*/ 1440648 h 1958042"/>
              <a:gd name="connsiteX500" fmla="*/ 1570771 w 1970434"/>
              <a:gd name="connsiteY500" fmla="*/ 1446844 h 1958042"/>
              <a:gd name="connsiteX501" fmla="*/ 1542888 w 1970434"/>
              <a:gd name="connsiteY501" fmla="*/ 1415863 h 1958042"/>
              <a:gd name="connsiteX502" fmla="*/ 1567673 w 1970434"/>
              <a:gd name="connsiteY502" fmla="*/ 1403470 h 1958042"/>
              <a:gd name="connsiteX503" fmla="*/ 1555281 w 1970434"/>
              <a:gd name="connsiteY503" fmla="*/ 1369390 h 1958042"/>
              <a:gd name="connsiteX504" fmla="*/ 1583164 w 1970434"/>
              <a:gd name="connsiteY504" fmla="*/ 1412765 h 1958042"/>
              <a:gd name="connsiteX505" fmla="*/ 1570771 w 1970434"/>
              <a:gd name="connsiteY505" fmla="*/ 1446844 h 1958042"/>
              <a:gd name="connsiteX506" fmla="*/ 467823 w 1970434"/>
              <a:gd name="connsiteY506" fmla="*/ 1387979 h 1958042"/>
              <a:gd name="connsiteX507" fmla="*/ 483314 w 1970434"/>
              <a:gd name="connsiteY507" fmla="*/ 1381783 h 1958042"/>
              <a:gd name="connsiteX508" fmla="*/ 452333 w 1970434"/>
              <a:gd name="connsiteY508" fmla="*/ 1428255 h 1958042"/>
              <a:gd name="connsiteX509" fmla="*/ 433744 w 1970434"/>
              <a:gd name="connsiteY509" fmla="*/ 1387979 h 1958042"/>
              <a:gd name="connsiteX510" fmla="*/ 449234 w 1970434"/>
              <a:gd name="connsiteY510" fmla="*/ 1369390 h 1958042"/>
              <a:gd name="connsiteX511" fmla="*/ 467823 w 1970434"/>
              <a:gd name="connsiteY511" fmla="*/ 1387979 h 1958042"/>
              <a:gd name="connsiteX512" fmla="*/ 1465434 w 1970434"/>
              <a:gd name="connsiteY512" fmla="*/ 1363194 h 1958042"/>
              <a:gd name="connsiteX513" fmla="*/ 1465434 w 1970434"/>
              <a:gd name="connsiteY513" fmla="*/ 1400372 h 1958042"/>
              <a:gd name="connsiteX514" fmla="*/ 1440648 w 1970434"/>
              <a:gd name="connsiteY514" fmla="*/ 1425157 h 1958042"/>
              <a:gd name="connsiteX515" fmla="*/ 1415863 w 1970434"/>
              <a:gd name="connsiteY515" fmla="*/ 1409666 h 1958042"/>
              <a:gd name="connsiteX516" fmla="*/ 1418961 w 1970434"/>
              <a:gd name="connsiteY516" fmla="*/ 1394176 h 1958042"/>
              <a:gd name="connsiteX517" fmla="*/ 1428256 w 1970434"/>
              <a:gd name="connsiteY517" fmla="*/ 1403470 h 1958042"/>
              <a:gd name="connsiteX518" fmla="*/ 1437550 w 1970434"/>
              <a:gd name="connsiteY518" fmla="*/ 1403470 h 1958042"/>
              <a:gd name="connsiteX519" fmla="*/ 1440648 w 1970434"/>
              <a:gd name="connsiteY519" fmla="*/ 1378685 h 1958042"/>
              <a:gd name="connsiteX520" fmla="*/ 1415863 w 1970434"/>
              <a:gd name="connsiteY520" fmla="*/ 1375587 h 1958042"/>
              <a:gd name="connsiteX521" fmla="*/ 1446845 w 1970434"/>
              <a:gd name="connsiteY521" fmla="*/ 1363194 h 1958042"/>
              <a:gd name="connsiteX522" fmla="*/ 1465434 w 1970434"/>
              <a:gd name="connsiteY522" fmla="*/ 1363194 h 1958042"/>
              <a:gd name="connsiteX523" fmla="*/ 226166 w 1970434"/>
              <a:gd name="connsiteY523" fmla="*/ 1487121 h 1958042"/>
              <a:gd name="connsiteX524" fmla="*/ 226166 w 1970434"/>
              <a:gd name="connsiteY524" fmla="*/ 1536691 h 1958042"/>
              <a:gd name="connsiteX525" fmla="*/ 123927 w 1970434"/>
              <a:gd name="connsiteY525" fmla="*/ 1397274 h 1958042"/>
              <a:gd name="connsiteX526" fmla="*/ 123927 w 1970434"/>
              <a:gd name="connsiteY526" fmla="*/ 1360096 h 1958042"/>
              <a:gd name="connsiteX527" fmla="*/ 226166 w 1970434"/>
              <a:gd name="connsiteY527" fmla="*/ 1487121 h 1958042"/>
              <a:gd name="connsiteX528" fmla="*/ 1700894 w 1970434"/>
              <a:gd name="connsiteY528" fmla="*/ 1397274 h 1958042"/>
              <a:gd name="connsiteX529" fmla="*/ 1688502 w 1970434"/>
              <a:gd name="connsiteY529" fmla="*/ 1425157 h 1958042"/>
              <a:gd name="connsiteX530" fmla="*/ 1657520 w 1970434"/>
              <a:gd name="connsiteY530" fmla="*/ 1406568 h 1958042"/>
              <a:gd name="connsiteX531" fmla="*/ 1660618 w 1970434"/>
              <a:gd name="connsiteY531" fmla="*/ 1394176 h 1958042"/>
              <a:gd name="connsiteX532" fmla="*/ 1679207 w 1970434"/>
              <a:gd name="connsiteY532" fmla="*/ 1403470 h 1958042"/>
              <a:gd name="connsiteX533" fmla="*/ 1682305 w 1970434"/>
              <a:gd name="connsiteY533" fmla="*/ 1394176 h 1958042"/>
              <a:gd name="connsiteX534" fmla="*/ 1660618 w 1970434"/>
              <a:gd name="connsiteY534" fmla="*/ 1381783 h 1958042"/>
              <a:gd name="connsiteX535" fmla="*/ 1660618 w 1970434"/>
              <a:gd name="connsiteY535" fmla="*/ 1356998 h 1958042"/>
              <a:gd name="connsiteX536" fmla="*/ 1700894 w 1970434"/>
              <a:gd name="connsiteY536" fmla="*/ 1397274 h 1958042"/>
              <a:gd name="connsiteX537" fmla="*/ 216872 w 1970434"/>
              <a:gd name="connsiteY537" fmla="*/ 1391077 h 1958042"/>
              <a:gd name="connsiteX538" fmla="*/ 192086 w 1970434"/>
              <a:gd name="connsiteY538" fmla="*/ 1356998 h 1958042"/>
              <a:gd name="connsiteX539" fmla="*/ 216872 w 1970434"/>
              <a:gd name="connsiteY539" fmla="*/ 1391077 h 1958042"/>
              <a:gd name="connsiteX540" fmla="*/ 1267151 w 1970434"/>
              <a:gd name="connsiteY540" fmla="*/ 1353899 h 1958042"/>
              <a:gd name="connsiteX541" fmla="*/ 1248562 w 1970434"/>
              <a:gd name="connsiteY541" fmla="*/ 1375587 h 1958042"/>
              <a:gd name="connsiteX542" fmla="*/ 1270249 w 1970434"/>
              <a:gd name="connsiteY542" fmla="*/ 1366292 h 1958042"/>
              <a:gd name="connsiteX543" fmla="*/ 1245464 w 1970434"/>
              <a:gd name="connsiteY543" fmla="*/ 1381783 h 1958042"/>
              <a:gd name="connsiteX544" fmla="*/ 1217580 w 1970434"/>
              <a:gd name="connsiteY544" fmla="*/ 1375587 h 1958042"/>
              <a:gd name="connsiteX545" fmla="*/ 1177304 w 1970434"/>
              <a:gd name="connsiteY545" fmla="*/ 1409666 h 1958042"/>
              <a:gd name="connsiteX546" fmla="*/ 1189697 w 1970434"/>
              <a:gd name="connsiteY546" fmla="*/ 1437550 h 1958042"/>
              <a:gd name="connsiteX547" fmla="*/ 1177304 w 1970434"/>
              <a:gd name="connsiteY547" fmla="*/ 1459237 h 1958042"/>
              <a:gd name="connsiteX548" fmla="*/ 1140126 w 1970434"/>
              <a:gd name="connsiteY548" fmla="*/ 1437550 h 1958042"/>
              <a:gd name="connsiteX549" fmla="*/ 1239267 w 1970434"/>
              <a:gd name="connsiteY549" fmla="*/ 1353899 h 1958042"/>
              <a:gd name="connsiteX550" fmla="*/ 1267151 w 1970434"/>
              <a:gd name="connsiteY550" fmla="*/ 1353899 h 1958042"/>
              <a:gd name="connsiteX551" fmla="*/ 1003807 w 1970434"/>
              <a:gd name="connsiteY551" fmla="*/ 1353899 h 1958042"/>
              <a:gd name="connsiteX552" fmla="*/ 1010003 w 1970434"/>
              <a:gd name="connsiteY552" fmla="*/ 1378685 h 1958042"/>
              <a:gd name="connsiteX553" fmla="*/ 1006905 w 1970434"/>
              <a:gd name="connsiteY553" fmla="*/ 1384881 h 1958042"/>
              <a:gd name="connsiteX554" fmla="*/ 982119 w 1970434"/>
              <a:gd name="connsiteY554" fmla="*/ 1384881 h 1958042"/>
              <a:gd name="connsiteX555" fmla="*/ 982119 w 1970434"/>
              <a:gd name="connsiteY555" fmla="*/ 1353899 h 1958042"/>
              <a:gd name="connsiteX556" fmla="*/ 1003807 w 1970434"/>
              <a:gd name="connsiteY556" fmla="*/ 1353899 h 1958042"/>
              <a:gd name="connsiteX557" fmla="*/ 1313623 w 1970434"/>
              <a:gd name="connsiteY557" fmla="*/ 1369390 h 1958042"/>
              <a:gd name="connsiteX558" fmla="*/ 1304329 w 1970434"/>
              <a:gd name="connsiteY558" fmla="*/ 1397274 h 1958042"/>
              <a:gd name="connsiteX559" fmla="*/ 1310525 w 1970434"/>
              <a:gd name="connsiteY559" fmla="*/ 1363194 h 1958042"/>
              <a:gd name="connsiteX560" fmla="*/ 1282642 w 1970434"/>
              <a:gd name="connsiteY560" fmla="*/ 1356998 h 1958042"/>
              <a:gd name="connsiteX561" fmla="*/ 1310525 w 1970434"/>
              <a:gd name="connsiteY561" fmla="*/ 1350801 h 1958042"/>
              <a:gd name="connsiteX562" fmla="*/ 1313623 w 1970434"/>
              <a:gd name="connsiteY562" fmla="*/ 1369390 h 1958042"/>
              <a:gd name="connsiteX563" fmla="*/ 1059574 w 1970434"/>
              <a:gd name="connsiteY563" fmla="*/ 1350801 h 1958042"/>
              <a:gd name="connsiteX564" fmla="*/ 1044083 w 1970434"/>
              <a:gd name="connsiteY564" fmla="*/ 1394176 h 1958042"/>
              <a:gd name="connsiteX565" fmla="*/ 1022396 w 1970434"/>
              <a:gd name="connsiteY565" fmla="*/ 1378685 h 1958042"/>
              <a:gd name="connsiteX566" fmla="*/ 1034788 w 1970434"/>
              <a:gd name="connsiteY566" fmla="*/ 1347703 h 1958042"/>
              <a:gd name="connsiteX567" fmla="*/ 1059574 w 1970434"/>
              <a:gd name="connsiteY567" fmla="*/ 1350801 h 1958042"/>
              <a:gd name="connsiteX568" fmla="*/ 362486 w 1970434"/>
              <a:gd name="connsiteY568" fmla="*/ 1347703 h 1958042"/>
              <a:gd name="connsiteX569" fmla="*/ 334602 w 1970434"/>
              <a:gd name="connsiteY569" fmla="*/ 1400372 h 1958042"/>
              <a:gd name="connsiteX570" fmla="*/ 340799 w 1970434"/>
              <a:gd name="connsiteY570" fmla="*/ 1403470 h 1958042"/>
              <a:gd name="connsiteX571" fmla="*/ 353191 w 1970434"/>
              <a:gd name="connsiteY571" fmla="*/ 1397274 h 1958042"/>
              <a:gd name="connsiteX572" fmla="*/ 356289 w 1970434"/>
              <a:gd name="connsiteY572" fmla="*/ 1409666 h 1958042"/>
              <a:gd name="connsiteX573" fmla="*/ 334602 w 1970434"/>
              <a:gd name="connsiteY573" fmla="*/ 1428255 h 1958042"/>
              <a:gd name="connsiteX574" fmla="*/ 328406 w 1970434"/>
              <a:gd name="connsiteY574" fmla="*/ 1397274 h 1958042"/>
              <a:gd name="connsiteX575" fmla="*/ 353191 w 1970434"/>
              <a:gd name="connsiteY575" fmla="*/ 1347703 h 1958042"/>
              <a:gd name="connsiteX576" fmla="*/ 362486 w 1970434"/>
              <a:gd name="connsiteY576" fmla="*/ 1347703 h 1958042"/>
              <a:gd name="connsiteX577" fmla="*/ 1533593 w 1970434"/>
              <a:gd name="connsiteY577" fmla="*/ 1366292 h 1958042"/>
              <a:gd name="connsiteX578" fmla="*/ 1524299 w 1970434"/>
              <a:gd name="connsiteY578" fmla="*/ 1403470 h 1958042"/>
              <a:gd name="connsiteX579" fmla="*/ 1487121 w 1970434"/>
              <a:gd name="connsiteY579" fmla="*/ 1356998 h 1958042"/>
              <a:gd name="connsiteX580" fmla="*/ 1508808 w 1970434"/>
              <a:gd name="connsiteY580" fmla="*/ 1369390 h 1958042"/>
              <a:gd name="connsiteX581" fmla="*/ 1508808 w 1970434"/>
              <a:gd name="connsiteY581" fmla="*/ 1347703 h 1958042"/>
              <a:gd name="connsiteX582" fmla="*/ 1527397 w 1970434"/>
              <a:gd name="connsiteY582" fmla="*/ 1344605 h 1958042"/>
              <a:gd name="connsiteX583" fmla="*/ 1533593 w 1970434"/>
              <a:gd name="connsiteY583" fmla="*/ 1366292 h 1958042"/>
              <a:gd name="connsiteX584" fmla="*/ 1183500 w 1970434"/>
              <a:gd name="connsiteY584" fmla="*/ 1347703 h 1958042"/>
              <a:gd name="connsiteX585" fmla="*/ 1093653 w 1970434"/>
              <a:gd name="connsiteY585" fmla="*/ 1443746 h 1958042"/>
              <a:gd name="connsiteX586" fmla="*/ 1168009 w 1970434"/>
              <a:gd name="connsiteY586" fmla="*/ 1344605 h 1958042"/>
              <a:gd name="connsiteX587" fmla="*/ 1183500 w 1970434"/>
              <a:gd name="connsiteY587" fmla="*/ 1347703 h 1958042"/>
              <a:gd name="connsiteX588" fmla="*/ 418253 w 1970434"/>
              <a:gd name="connsiteY588" fmla="*/ 1360096 h 1958042"/>
              <a:gd name="connsiteX589" fmla="*/ 418253 w 1970434"/>
              <a:gd name="connsiteY589" fmla="*/ 1369390 h 1958042"/>
              <a:gd name="connsiteX590" fmla="*/ 374878 w 1970434"/>
              <a:gd name="connsiteY590" fmla="*/ 1394176 h 1958042"/>
              <a:gd name="connsiteX591" fmla="*/ 371780 w 1970434"/>
              <a:gd name="connsiteY591" fmla="*/ 1381783 h 1958042"/>
              <a:gd name="connsiteX592" fmla="*/ 384173 w 1970434"/>
              <a:gd name="connsiteY592" fmla="*/ 1341507 h 1958042"/>
              <a:gd name="connsiteX593" fmla="*/ 418253 w 1970434"/>
              <a:gd name="connsiteY593" fmla="*/ 1360096 h 1958042"/>
              <a:gd name="connsiteX594" fmla="*/ 1118439 w 1970434"/>
              <a:gd name="connsiteY594" fmla="*/ 1332212 h 1958042"/>
              <a:gd name="connsiteX595" fmla="*/ 1118439 w 1970434"/>
              <a:gd name="connsiteY595" fmla="*/ 1338409 h 1958042"/>
              <a:gd name="connsiteX596" fmla="*/ 1078163 w 1970434"/>
              <a:gd name="connsiteY596" fmla="*/ 1415863 h 1958042"/>
              <a:gd name="connsiteX597" fmla="*/ 1065770 w 1970434"/>
              <a:gd name="connsiteY597" fmla="*/ 1412765 h 1958042"/>
              <a:gd name="connsiteX598" fmla="*/ 1065770 w 1970434"/>
              <a:gd name="connsiteY598" fmla="*/ 1387979 h 1958042"/>
              <a:gd name="connsiteX599" fmla="*/ 1102948 w 1970434"/>
              <a:gd name="connsiteY599" fmla="*/ 1332212 h 1958042"/>
              <a:gd name="connsiteX600" fmla="*/ 1118439 w 1970434"/>
              <a:gd name="connsiteY600" fmla="*/ 1332212 h 1958042"/>
              <a:gd name="connsiteX601" fmla="*/ 1861999 w 1970434"/>
              <a:gd name="connsiteY601" fmla="*/ 1341507 h 1958042"/>
              <a:gd name="connsiteX602" fmla="*/ 1818625 w 1970434"/>
              <a:gd name="connsiteY602" fmla="*/ 1468532 h 1958042"/>
              <a:gd name="connsiteX603" fmla="*/ 1809330 w 1970434"/>
              <a:gd name="connsiteY603" fmla="*/ 1465433 h 1958042"/>
              <a:gd name="connsiteX604" fmla="*/ 1759760 w 1970434"/>
              <a:gd name="connsiteY604" fmla="*/ 1496415 h 1958042"/>
              <a:gd name="connsiteX605" fmla="*/ 1759760 w 1970434"/>
              <a:gd name="connsiteY605" fmla="*/ 1449943 h 1958042"/>
              <a:gd name="connsiteX606" fmla="*/ 1858901 w 1970434"/>
              <a:gd name="connsiteY606" fmla="*/ 1326016 h 1958042"/>
              <a:gd name="connsiteX607" fmla="*/ 1861999 w 1970434"/>
              <a:gd name="connsiteY607" fmla="*/ 1341507 h 1958042"/>
              <a:gd name="connsiteX608" fmla="*/ 963530 w 1970434"/>
              <a:gd name="connsiteY608" fmla="*/ 1363194 h 1958042"/>
              <a:gd name="connsiteX609" fmla="*/ 963530 w 1970434"/>
              <a:gd name="connsiteY609" fmla="*/ 1387979 h 1958042"/>
              <a:gd name="connsiteX610" fmla="*/ 938745 w 1970434"/>
              <a:gd name="connsiteY610" fmla="*/ 1391077 h 1958042"/>
              <a:gd name="connsiteX611" fmla="*/ 923254 w 1970434"/>
              <a:gd name="connsiteY611" fmla="*/ 1341507 h 1958042"/>
              <a:gd name="connsiteX612" fmla="*/ 923254 w 1970434"/>
              <a:gd name="connsiteY612" fmla="*/ 1326016 h 1958042"/>
              <a:gd name="connsiteX613" fmla="*/ 963530 w 1970434"/>
              <a:gd name="connsiteY613" fmla="*/ 1363194 h 1958042"/>
              <a:gd name="connsiteX614" fmla="*/ 1762858 w 1970434"/>
              <a:gd name="connsiteY614" fmla="*/ 1369390 h 1958042"/>
              <a:gd name="connsiteX615" fmla="*/ 1793839 w 1970434"/>
              <a:gd name="connsiteY615" fmla="*/ 1322918 h 1958042"/>
              <a:gd name="connsiteX616" fmla="*/ 1762858 w 1970434"/>
              <a:gd name="connsiteY616" fmla="*/ 1369390 h 1958042"/>
              <a:gd name="connsiteX617" fmla="*/ 1638931 w 1970434"/>
              <a:gd name="connsiteY617" fmla="*/ 1366292 h 1958042"/>
              <a:gd name="connsiteX618" fmla="*/ 1638931 w 1970434"/>
              <a:gd name="connsiteY618" fmla="*/ 1397274 h 1958042"/>
              <a:gd name="connsiteX619" fmla="*/ 1629637 w 1970434"/>
              <a:gd name="connsiteY619" fmla="*/ 1397274 h 1958042"/>
              <a:gd name="connsiteX620" fmla="*/ 1611048 w 1970434"/>
              <a:gd name="connsiteY620" fmla="*/ 1375587 h 1958042"/>
              <a:gd name="connsiteX621" fmla="*/ 1632735 w 1970434"/>
              <a:gd name="connsiteY621" fmla="*/ 1375587 h 1958042"/>
              <a:gd name="connsiteX622" fmla="*/ 1604851 w 1970434"/>
              <a:gd name="connsiteY622" fmla="*/ 1322918 h 1958042"/>
              <a:gd name="connsiteX623" fmla="*/ 1638931 w 1970434"/>
              <a:gd name="connsiteY623" fmla="*/ 1366292 h 1958042"/>
              <a:gd name="connsiteX624" fmla="*/ 715677 w 1970434"/>
              <a:gd name="connsiteY624" fmla="*/ 1341507 h 1958042"/>
              <a:gd name="connsiteX625" fmla="*/ 836505 w 1970434"/>
              <a:gd name="connsiteY625" fmla="*/ 1434452 h 1958042"/>
              <a:gd name="connsiteX626" fmla="*/ 793131 w 1970434"/>
              <a:gd name="connsiteY626" fmla="*/ 1462335 h 1958042"/>
              <a:gd name="connsiteX627" fmla="*/ 790033 w 1970434"/>
              <a:gd name="connsiteY627" fmla="*/ 1449943 h 1958042"/>
              <a:gd name="connsiteX628" fmla="*/ 799327 w 1970434"/>
              <a:gd name="connsiteY628" fmla="*/ 1418961 h 1958042"/>
              <a:gd name="connsiteX629" fmla="*/ 765248 w 1970434"/>
              <a:gd name="connsiteY629" fmla="*/ 1384881 h 1958042"/>
              <a:gd name="connsiteX630" fmla="*/ 734266 w 1970434"/>
              <a:gd name="connsiteY630" fmla="*/ 1397274 h 1958042"/>
              <a:gd name="connsiteX631" fmla="*/ 678499 w 1970434"/>
              <a:gd name="connsiteY631" fmla="*/ 1363194 h 1958042"/>
              <a:gd name="connsiteX632" fmla="*/ 669204 w 1970434"/>
              <a:gd name="connsiteY632" fmla="*/ 1378685 h 1958042"/>
              <a:gd name="connsiteX633" fmla="*/ 697088 w 1970434"/>
              <a:gd name="connsiteY633" fmla="*/ 1397274 h 1958042"/>
              <a:gd name="connsiteX634" fmla="*/ 678499 w 1970434"/>
              <a:gd name="connsiteY634" fmla="*/ 1397274 h 1958042"/>
              <a:gd name="connsiteX635" fmla="*/ 675401 w 1970434"/>
              <a:gd name="connsiteY635" fmla="*/ 1403470 h 1958042"/>
              <a:gd name="connsiteX636" fmla="*/ 724971 w 1970434"/>
              <a:gd name="connsiteY636" fmla="*/ 1422059 h 1958042"/>
              <a:gd name="connsiteX637" fmla="*/ 697088 w 1970434"/>
              <a:gd name="connsiteY637" fmla="*/ 1446844 h 1958042"/>
              <a:gd name="connsiteX638" fmla="*/ 790033 w 1970434"/>
              <a:gd name="connsiteY638" fmla="*/ 1499513 h 1958042"/>
              <a:gd name="connsiteX639" fmla="*/ 765248 w 1970434"/>
              <a:gd name="connsiteY639" fmla="*/ 1502611 h 1958042"/>
              <a:gd name="connsiteX640" fmla="*/ 703284 w 1970434"/>
              <a:gd name="connsiteY640" fmla="*/ 1471630 h 1958042"/>
              <a:gd name="connsiteX641" fmla="*/ 690892 w 1970434"/>
              <a:gd name="connsiteY641" fmla="*/ 1437550 h 1958042"/>
              <a:gd name="connsiteX642" fmla="*/ 663008 w 1970434"/>
              <a:gd name="connsiteY642" fmla="*/ 1384881 h 1958042"/>
              <a:gd name="connsiteX643" fmla="*/ 672303 w 1970434"/>
              <a:gd name="connsiteY643" fmla="*/ 1353899 h 1958042"/>
              <a:gd name="connsiteX644" fmla="*/ 647517 w 1970434"/>
              <a:gd name="connsiteY644" fmla="*/ 1341507 h 1958042"/>
              <a:gd name="connsiteX645" fmla="*/ 663008 w 1970434"/>
              <a:gd name="connsiteY645" fmla="*/ 1322918 h 1958042"/>
              <a:gd name="connsiteX646" fmla="*/ 715677 w 1970434"/>
              <a:gd name="connsiteY646" fmla="*/ 1341507 h 1958042"/>
              <a:gd name="connsiteX647" fmla="*/ 768346 w 1970434"/>
              <a:gd name="connsiteY647" fmla="*/ 1322918 h 1958042"/>
              <a:gd name="connsiteX648" fmla="*/ 774542 w 1970434"/>
              <a:gd name="connsiteY648" fmla="*/ 1319820 h 1958042"/>
              <a:gd name="connsiteX649" fmla="*/ 768346 w 1970434"/>
              <a:gd name="connsiteY649" fmla="*/ 1322918 h 1958042"/>
              <a:gd name="connsiteX650" fmla="*/ 1595557 w 1970434"/>
              <a:gd name="connsiteY650" fmla="*/ 1369390 h 1958042"/>
              <a:gd name="connsiteX651" fmla="*/ 1549084 w 1970434"/>
              <a:gd name="connsiteY651" fmla="*/ 1341507 h 1958042"/>
              <a:gd name="connsiteX652" fmla="*/ 1552182 w 1970434"/>
              <a:gd name="connsiteY652" fmla="*/ 1329114 h 1958042"/>
              <a:gd name="connsiteX653" fmla="*/ 1570771 w 1970434"/>
              <a:gd name="connsiteY653" fmla="*/ 1341507 h 1958042"/>
              <a:gd name="connsiteX654" fmla="*/ 1573870 w 1970434"/>
              <a:gd name="connsiteY654" fmla="*/ 1313623 h 1958042"/>
              <a:gd name="connsiteX655" fmla="*/ 1595557 w 1970434"/>
              <a:gd name="connsiteY655" fmla="*/ 1350801 h 1958042"/>
              <a:gd name="connsiteX656" fmla="*/ 1595557 w 1970434"/>
              <a:gd name="connsiteY656" fmla="*/ 1369390 h 1958042"/>
              <a:gd name="connsiteX657" fmla="*/ 882978 w 1970434"/>
              <a:gd name="connsiteY657" fmla="*/ 1425157 h 1958042"/>
              <a:gd name="connsiteX658" fmla="*/ 882978 w 1970434"/>
              <a:gd name="connsiteY658" fmla="*/ 1449943 h 1958042"/>
              <a:gd name="connsiteX659" fmla="*/ 833407 w 1970434"/>
              <a:gd name="connsiteY659" fmla="*/ 1409666 h 1958042"/>
              <a:gd name="connsiteX660" fmla="*/ 786935 w 1970434"/>
              <a:gd name="connsiteY660" fmla="*/ 1338409 h 1958042"/>
              <a:gd name="connsiteX661" fmla="*/ 805524 w 1970434"/>
              <a:gd name="connsiteY661" fmla="*/ 1307427 h 1958042"/>
              <a:gd name="connsiteX662" fmla="*/ 882978 w 1970434"/>
              <a:gd name="connsiteY662" fmla="*/ 1425157 h 1958042"/>
              <a:gd name="connsiteX663" fmla="*/ 511198 w 1970434"/>
              <a:gd name="connsiteY663" fmla="*/ 1332212 h 1958042"/>
              <a:gd name="connsiteX664" fmla="*/ 486412 w 1970434"/>
              <a:gd name="connsiteY664" fmla="*/ 1316721 h 1958042"/>
              <a:gd name="connsiteX665" fmla="*/ 486412 w 1970434"/>
              <a:gd name="connsiteY665" fmla="*/ 1307427 h 1958042"/>
              <a:gd name="connsiteX666" fmla="*/ 511198 w 1970434"/>
              <a:gd name="connsiteY666" fmla="*/ 1332212 h 1958042"/>
              <a:gd name="connsiteX667" fmla="*/ 1242366 w 1970434"/>
              <a:gd name="connsiteY667" fmla="*/ 1332212 h 1958042"/>
              <a:gd name="connsiteX668" fmla="*/ 1329114 w 1970434"/>
              <a:gd name="connsiteY668" fmla="*/ 1329114 h 1958042"/>
              <a:gd name="connsiteX669" fmla="*/ 1276445 w 1970434"/>
              <a:gd name="connsiteY669" fmla="*/ 1341507 h 1958042"/>
              <a:gd name="connsiteX670" fmla="*/ 1257856 w 1970434"/>
              <a:gd name="connsiteY670" fmla="*/ 1335310 h 1958042"/>
              <a:gd name="connsiteX671" fmla="*/ 1239267 w 1970434"/>
              <a:gd name="connsiteY671" fmla="*/ 1344605 h 1958042"/>
              <a:gd name="connsiteX672" fmla="*/ 1226875 w 1970434"/>
              <a:gd name="connsiteY672" fmla="*/ 1335310 h 1958042"/>
              <a:gd name="connsiteX673" fmla="*/ 1220678 w 1970434"/>
              <a:gd name="connsiteY673" fmla="*/ 1341507 h 1958042"/>
              <a:gd name="connsiteX674" fmla="*/ 1198991 w 1970434"/>
              <a:gd name="connsiteY674" fmla="*/ 1335310 h 1958042"/>
              <a:gd name="connsiteX675" fmla="*/ 1192795 w 1970434"/>
              <a:gd name="connsiteY675" fmla="*/ 1329114 h 1958042"/>
              <a:gd name="connsiteX676" fmla="*/ 1177304 w 1970434"/>
              <a:gd name="connsiteY676" fmla="*/ 1338409 h 1958042"/>
              <a:gd name="connsiteX677" fmla="*/ 1158715 w 1970434"/>
              <a:gd name="connsiteY677" fmla="*/ 1326016 h 1958042"/>
              <a:gd name="connsiteX678" fmla="*/ 1118439 w 1970434"/>
              <a:gd name="connsiteY678" fmla="*/ 1310525 h 1958042"/>
              <a:gd name="connsiteX679" fmla="*/ 1099850 w 1970434"/>
              <a:gd name="connsiteY679" fmla="*/ 1310525 h 1958042"/>
              <a:gd name="connsiteX680" fmla="*/ 1087457 w 1970434"/>
              <a:gd name="connsiteY680" fmla="*/ 1332212 h 1958042"/>
              <a:gd name="connsiteX681" fmla="*/ 1071966 w 1970434"/>
              <a:gd name="connsiteY681" fmla="*/ 1329114 h 1958042"/>
              <a:gd name="connsiteX682" fmla="*/ 1090555 w 1970434"/>
              <a:gd name="connsiteY682" fmla="*/ 1322918 h 1958042"/>
              <a:gd name="connsiteX683" fmla="*/ 1084359 w 1970434"/>
              <a:gd name="connsiteY683" fmla="*/ 1319820 h 1958042"/>
              <a:gd name="connsiteX684" fmla="*/ 1099850 w 1970434"/>
              <a:gd name="connsiteY684" fmla="*/ 1304329 h 1958042"/>
              <a:gd name="connsiteX685" fmla="*/ 1242366 w 1970434"/>
              <a:gd name="connsiteY685" fmla="*/ 1332212 h 1958042"/>
              <a:gd name="connsiteX686" fmla="*/ 1350801 w 1970434"/>
              <a:gd name="connsiteY686" fmla="*/ 1332212 h 1958042"/>
              <a:gd name="connsiteX687" fmla="*/ 1341507 w 1970434"/>
              <a:gd name="connsiteY687" fmla="*/ 1326016 h 1958042"/>
              <a:gd name="connsiteX688" fmla="*/ 1397274 w 1970434"/>
              <a:gd name="connsiteY688" fmla="*/ 1301231 h 1958042"/>
              <a:gd name="connsiteX689" fmla="*/ 1350801 w 1970434"/>
              <a:gd name="connsiteY689" fmla="*/ 1332212 h 1958042"/>
              <a:gd name="connsiteX690" fmla="*/ 1459237 w 1970434"/>
              <a:gd name="connsiteY690" fmla="*/ 1316721 h 1958042"/>
              <a:gd name="connsiteX691" fmla="*/ 1484023 w 1970434"/>
              <a:gd name="connsiteY691" fmla="*/ 1291936 h 1958042"/>
              <a:gd name="connsiteX692" fmla="*/ 1459237 w 1970434"/>
              <a:gd name="connsiteY692" fmla="*/ 1316721 h 1958042"/>
              <a:gd name="connsiteX693" fmla="*/ 641321 w 1970434"/>
              <a:gd name="connsiteY693" fmla="*/ 1295034 h 1958042"/>
              <a:gd name="connsiteX694" fmla="*/ 625830 w 1970434"/>
              <a:gd name="connsiteY694" fmla="*/ 1316721 h 1958042"/>
              <a:gd name="connsiteX695" fmla="*/ 622732 w 1970434"/>
              <a:gd name="connsiteY695" fmla="*/ 1310525 h 1958042"/>
              <a:gd name="connsiteX696" fmla="*/ 635125 w 1970434"/>
              <a:gd name="connsiteY696" fmla="*/ 1291936 h 1958042"/>
              <a:gd name="connsiteX697" fmla="*/ 641321 w 1970434"/>
              <a:gd name="connsiteY697" fmla="*/ 1295034 h 1958042"/>
              <a:gd name="connsiteX698" fmla="*/ 446136 w 1970434"/>
              <a:gd name="connsiteY698" fmla="*/ 1319820 h 1958042"/>
              <a:gd name="connsiteX699" fmla="*/ 436842 w 1970434"/>
              <a:gd name="connsiteY699" fmla="*/ 1313623 h 1958042"/>
              <a:gd name="connsiteX700" fmla="*/ 436842 w 1970434"/>
              <a:gd name="connsiteY700" fmla="*/ 1291936 h 1958042"/>
              <a:gd name="connsiteX701" fmla="*/ 446136 w 1970434"/>
              <a:gd name="connsiteY701" fmla="*/ 1319820 h 1958042"/>
              <a:gd name="connsiteX702" fmla="*/ 325308 w 1970434"/>
              <a:gd name="connsiteY702" fmla="*/ 1310525 h 1958042"/>
              <a:gd name="connsiteX703" fmla="*/ 356289 w 1970434"/>
              <a:gd name="connsiteY703" fmla="*/ 1313623 h 1958042"/>
              <a:gd name="connsiteX704" fmla="*/ 312915 w 1970434"/>
              <a:gd name="connsiteY704" fmla="*/ 1356998 h 1958042"/>
              <a:gd name="connsiteX705" fmla="*/ 309817 w 1970434"/>
              <a:gd name="connsiteY705" fmla="*/ 1335310 h 1958042"/>
              <a:gd name="connsiteX706" fmla="*/ 331504 w 1970434"/>
              <a:gd name="connsiteY706" fmla="*/ 1291936 h 1958042"/>
              <a:gd name="connsiteX707" fmla="*/ 325308 w 1970434"/>
              <a:gd name="connsiteY707" fmla="*/ 1310525 h 1958042"/>
              <a:gd name="connsiteX708" fmla="*/ 294326 w 1970434"/>
              <a:gd name="connsiteY708" fmla="*/ 1366292 h 1958042"/>
              <a:gd name="connsiteX709" fmla="*/ 257148 w 1970434"/>
              <a:gd name="connsiteY709" fmla="*/ 1384881 h 1958042"/>
              <a:gd name="connsiteX710" fmla="*/ 241657 w 1970434"/>
              <a:gd name="connsiteY710" fmla="*/ 1356998 h 1958042"/>
              <a:gd name="connsiteX711" fmla="*/ 294326 w 1970434"/>
              <a:gd name="connsiteY711" fmla="*/ 1291936 h 1958042"/>
              <a:gd name="connsiteX712" fmla="*/ 294326 w 1970434"/>
              <a:gd name="connsiteY712" fmla="*/ 1366292 h 1958042"/>
              <a:gd name="connsiteX713" fmla="*/ 1412765 w 1970434"/>
              <a:gd name="connsiteY713" fmla="*/ 1298132 h 1958042"/>
              <a:gd name="connsiteX714" fmla="*/ 1403470 w 1970434"/>
              <a:gd name="connsiteY714" fmla="*/ 1295034 h 1958042"/>
              <a:gd name="connsiteX715" fmla="*/ 1409667 w 1970434"/>
              <a:gd name="connsiteY715" fmla="*/ 1288838 h 1958042"/>
              <a:gd name="connsiteX716" fmla="*/ 1412765 w 1970434"/>
              <a:gd name="connsiteY716" fmla="*/ 1298132 h 1958042"/>
              <a:gd name="connsiteX717" fmla="*/ 910861 w 1970434"/>
              <a:gd name="connsiteY717" fmla="*/ 1276445 h 1958042"/>
              <a:gd name="connsiteX718" fmla="*/ 1040985 w 1970434"/>
              <a:gd name="connsiteY718" fmla="*/ 1329114 h 1958042"/>
              <a:gd name="connsiteX719" fmla="*/ 1059574 w 1970434"/>
              <a:gd name="connsiteY719" fmla="*/ 1329114 h 1958042"/>
              <a:gd name="connsiteX720" fmla="*/ 1059574 w 1970434"/>
              <a:gd name="connsiteY720" fmla="*/ 1338409 h 1958042"/>
              <a:gd name="connsiteX721" fmla="*/ 957334 w 1970434"/>
              <a:gd name="connsiteY721" fmla="*/ 1338409 h 1958042"/>
              <a:gd name="connsiteX722" fmla="*/ 957334 w 1970434"/>
              <a:gd name="connsiteY722" fmla="*/ 1322918 h 1958042"/>
              <a:gd name="connsiteX723" fmla="*/ 941843 w 1970434"/>
              <a:gd name="connsiteY723" fmla="*/ 1329114 h 1958042"/>
              <a:gd name="connsiteX724" fmla="*/ 907763 w 1970434"/>
              <a:gd name="connsiteY724" fmla="*/ 1276445 h 1958042"/>
              <a:gd name="connsiteX725" fmla="*/ 910861 w 1970434"/>
              <a:gd name="connsiteY725" fmla="*/ 1276445 h 1958042"/>
              <a:gd name="connsiteX726" fmla="*/ 1530495 w 1970434"/>
              <a:gd name="connsiteY726" fmla="*/ 1298132 h 1958042"/>
              <a:gd name="connsiteX727" fmla="*/ 1521201 w 1970434"/>
              <a:gd name="connsiteY727" fmla="*/ 1298132 h 1958042"/>
              <a:gd name="connsiteX728" fmla="*/ 1533593 w 1970434"/>
              <a:gd name="connsiteY728" fmla="*/ 1273347 h 1958042"/>
              <a:gd name="connsiteX729" fmla="*/ 1530495 w 1970434"/>
              <a:gd name="connsiteY729" fmla="*/ 1298132 h 1958042"/>
              <a:gd name="connsiteX730" fmla="*/ 1431354 w 1970434"/>
              <a:gd name="connsiteY730" fmla="*/ 1285740 h 1958042"/>
              <a:gd name="connsiteX731" fmla="*/ 1412765 w 1970434"/>
              <a:gd name="connsiteY731" fmla="*/ 1285740 h 1958042"/>
              <a:gd name="connsiteX732" fmla="*/ 1425157 w 1970434"/>
              <a:gd name="connsiteY732" fmla="*/ 1270249 h 1958042"/>
              <a:gd name="connsiteX733" fmla="*/ 1431354 w 1970434"/>
              <a:gd name="connsiteY733" fmla="*/ 1285740 h 1958042"/>
              <a:gd name="connsiteX734" fmla="*/ 768346 w 1970434"/>
              <a:gd name="connsiteY734" fmla="*/ 1335310 h 1958042"/>
              <a:gd name="connsiteX735" fmla="*/ 718775 w 1970434"/>
              <a:gd name="connsiteY735" fmla="*/ 1338409 h 1958042"/>
              <a:gd name="connsiteX736" fmla="*/ 709481 w 1970434"/>
              <a:gd name="connsiteY736" fmla="*/ 1322918 h 1958042"/>
              <a:gd name="connsiteX737" fmla="*/ 703284 w 1970434"/>
              <a:gd name="connsiteY737" fmla="*/ 1332212 h 1958042"/>
              <a:gd name="connsiteX738" fmla="*/ 700186 w 1970434"/>
              <a:gd name="connsiteY738" fmla="*/ 1322918 h 1958042"/>
              <a:gd name="connsiteX739" fmla="*/ 678499 w 1970434"/>
              <a:gd name="connsiteY739" fmla="*/ 1313623 h 1958042"/>
              <a:gd name="connsiteX740" fmla="*/ 666106 w 1970434"/>
              <a:gd name="connsiteY740" fmla="*/ 1295034 h 1958042"/>
              <a:gd name="connsiteX741" fmla="*/ 644419 w 1970434"/>
              <a:gd name="connsiteY741" fmla="*/ 1270249 h 1958042"/>
              <a:gd name="connsiteX742" fmla="*/ 768346 w 1970434"/>
              <a:gd name="connsiteY742" fmla="*/ 1335310 h 1958042"/>
              <a:gd name="connsiteX743" fmla="*/ 185890 w 1970434"/>
              <a:gd name="connsiteY743" fmla="*/ 1332212 h 1958042"/>
              <a:gd name="connsiteX744" fmla="*/ 130123 w 1970434"/>
              <a:gd name="connsiteY744" fmla="*/ 1326016 h 1958042"/>
              <a:gd name="connsiteX745" fmla="*/ 164203 w 1970434"/>
              <a:gd name="connsiteY745" fmla="*/ 1270249 h 1958042"/>
              <a:gd name="connsiteX746" fmla="*/ 185890 w 1970434"/>
              <a:gd name="connsiteY746" fmla="*/ 1332212 h 1958042"/>
              <a:gd name="connsiteX747" fmla="*/ 1719483 w 1970434"/>
              <a:gd name="connsiteY747" fmla="*/ 1335310 h 1958042"/>
              <a:gd name="connsiteX748" fmla="*/ 1716385 w 1970434"/>
              <a:gd name="connsiteY748" fmla="*/ 1363194 h 1958042"/>
              <a:gd name="connsiteX749" fmla="*/ 1673011 w 1970434"/>
              <a:gd name="connsiteY749" fmla="*/ 1310525 h 1958042"/>
              <a:gd name="connsiteX750" fmla="*/ 1666815 w 1970434"/>
              <a:gd name="connsiteY750" fmla="*/ 1267151 h 1958042"/>
              <a:gd name="connsiteX751" fmla="*/ 1719483 w 1970434"/>
              <a:gd name="connsiteY751" fmla="*/ 1335310 h 1958042"/>
              <a:gd name="connsiteX752" fmla="*/ 1654422 w 1970434"/>
              <a:gd name="connsiteY752" fmla="*/ 1304329 h 1958042"/>
              <a:gd name="connsiteX753" fmla="*/ 1651324 w 1970434"/>
              <a:gd name="connsiteY753" fmla="*/ 1329114 h 1958042"/>
              <a:gd name="connsiteX754" fmla="*/ 1607949 w 1970434"/>
              <a:gd name="connsiteY754" fmla="*/ 1291936 h 1958042"/>
              <a:gd name="connsiteX755" fmla="*/ 1632735 w 1970434"/>
              <a:gd name="connsiteY755" fmla="*/ 1291936 h 1958042"/>
              <a:gd name="connsiteX756" fmla="*/ 1632735 w 1970434"/>
              <a:gd name="connsiteY756" fmla="*/ 1264052 h 1958042"/>
              <a:gd name="connsiteX757" fmla="*/ 1654422 w 1970434"/>
              <a:gd name="connsiteY757" fmla="*/ 1304329 h 1958042"/>
              <a:gd name="connsiteX758" fmla="*/ 1759760 w 1970434"/>
              <a:gd name="connsiteY758" fmla="*/ 1288838 h 1958042"/>
              <a:gd name="connsiteX759" fmla="*/ 1753563 w 1970434"/>
              <a:gd name="connsiteY759" fmla="*/ 1316721 h 1958042"/>
              <a:gd name="connsiteX760" fmla="*/ 1744269 w 1970434"/>
              <a:gd name="connsiteY760" fmla="*/ 1254758 h 1958042"/>
              <a:gd name="connsiteX761" fmla="*/ 1759760 w 1970434"/>
              <a:gd name="connsiteY761" fmla="*/ 1288838 h 1958042"/>
              <a:gd name="connsiteX762" fmla="*/ 278835 w 1970434"/>
              <a:gd name="connsiteY762" fmla="*/ 1260954 h 1958042"/>
              <a:gd name="connsiteX763" fmla="*/ 303621 w 1970434"/>
              <a:gd name="connsiteY763" fmla="*/ 1254758 h 1958042"/>
              <a:gd name="connsiteX764" fmla="*/ 309817 w 1970434"/>
              <a:gd name="connsiteY764" fmla="*/ 1260954 h 1958042"/>
              <a:gd name="connsiteX765" fmla="*/ 244755 w 1970434"/>
              <a:gd name="connsiteY765" fmla="*/ 1304329 h 1958042"/>
              <a:gd name="connsiteX766" fmla="*/ 266442 w 1970434"/>
              <a:gd name="connsiteY766" fmla="*/ 1254758 h 1958042"/>
              <a:gd name="connsiteX767" fmla="*/ 278835 w 1970434"/>
              <a:gd name="connsiteY767" fmla="*/ 1260954 h 1958042"/>
              <a:gd name="connsiteX768" fmla="*/ 1443746 w 1970434"/>
              <a:gd name="connsiteY768" fmla="*/ 1264052 h 1958042"/>
              <a:gd name="connsiteX769" fmla="*/ 1428256 w 1970434"/>
              <a:gd name="connsiteY769" fmla="*/ 1267151 h 1958042"/>
              <a:gd name="connsiteX770" fmla="*/ 1443746 w 1970434"/>
              <a:gd name="connsiteY770" fmla="*/ 1245463 h 1958042"/>
              <a:gd name="connsiteX771" fmla="*/ 1443746 w 1970434"/>
              <a:gd name="connsiteY771" fmla="*/ 1264052 h 1958042"/>
              <a:gd name="connsiteX772" fmla="*/ 1846508 w 1970434"/>
              <a:gd name="connsiteY772" fmla="*/ 1285740 h 1958042"/>
              <a:gd name="connsiteX773" fmla="*/ 1846508 w 1970434"/>
              <a:gd name="connsiteY773" fmla="*/ 1295034 h 1958042"/>
              <a:gd name="connsiteX774" fmla="*/ 1796938 w 1970434"/>
              <a:gd name="connsiteY774" fmla="*/ 1298132 h 1958042"/>
              <a:gd name="connsiteX775" fmla="*/ 1812428 w 1970434"/>
              <a:gd name="connsiteY775" fmla="*/ 1242365 h 1958042"/>
              <a:gd name="connsiteX776" fmla="*/ 1846508 w 1970434"/>
              <a:gd name="connsiteY776" fmla="*/ 1285740 h 1958042"/>
              <a:gd name="connsiteX777" fmla="*/ 1682305 w 1970434"/>
              <a:gd name="connsiteY777" fmla="*/ 1236169 h 1958042"/>
              <a:gd name="connsiteX778" fmla="*/ 1691600 w 1970434"/>
              <a:gd name="connsiteY778" fmla="*/ 1229973 h 1958042"/>
              <a:gd name="connsiteX779" fmla="*/ 1716385 w 1970434"/>
              <a:gd name="connsiteY779" fmla="*/ 1273347 h 1958042"/>
              <a:gd name="connsiteX780" fmla="*/ 1657520 w 1970434"/>
              <a:gd name="connsiteY780" fmla="*/ 1242365 h 1958042"/>
              <a:gd name="connsiteX781" fmla="*/ 1660618 w 1970434"/>
              <a:gd name="connsiteY781" fmla="*/ 1226874 h 1958042"/>
              <a:gd name="connsiteX782" fmla="*/ 1682305 w 1970434"/>
              <a:gd name="connsiteY782" fmla="*/ 1236169 h 1958042"/>
              <a:gd name="connsiteX783" fmla="*/ 1453041 w 1970434"/>
              <a:gd name="connsiteY783" fmla="*/ 1229973 h 1958042"/>
              <a:gd name="connsiteX784" fmla="*/ 1471630 w 1970434"/>
              <a:gd name="connsiteY784" fmla="*/ 1198991 h 1958042"/>
              <a:gd name="connsiteX785" fmla="*/ 1453041 w 1970434"/>
              <a:gd name="connsiteY785" fmla="*/ 1229973 h 1958042"/>
              <a:gd name="connsiteX786" fmla="*/ 545278 w 1970434"/>
              <a:gd name="connsiteY786" fmla="*/ 1360096 h 1958042"/>
              <a:gd name="connsiteX787" fmla="*/ 517394 w 1970434"/>
              <a:gd name="connsiteY787" fmla="*/ 1363194 h 1958042"/>
              <a:gd name="connsiteX788" fmla="*/ 294326 w 1970434"/>
              <a:gd name="connsiteY788" fmla="*/ 1198991 h 1958042"/>
              <a:gd name="connsiteX789" fmla="*/ 545278 w 1970434"/>
              <a:gd name="connsiteY789" fmla="*/ 1360096 h 1958042"/>
              <a:gd name="connsiteX790" fmla="*/ 638223 w 1970434"/>
              <a:gd name="connsiteY790" fmla="*/ 1245463 h 1958042"/>
              <a:gd name="connsiteX791" fmla="*/ 638223 w 1970434"/>
              <a:gd name="connsiteY791" fmla="*/ 1267151 h 1958042"/>
              <a:gd name="connsiteX792" fmla="*/ 610339 w 1970434"/>
              <a:gd name="connsiteY792" fmla="*/ 1208285 h 1958042"/>
              <a:gd name="connsiteX793" fmla="*/ 601045 w 1970434"/>
              <a:gd name="connsiteY793" fmla="*/ 1208285 h 1958042"/>
              <a:gd name="connsiteX794" fmla="*/ 594848 w 1970434"/>
              <a:gd name="connsiteY794" fmla="*/ 1214482 h 1958042"/>
              <a:gd name="connsiteX795" fmla="*/ 585554 w 1970434"/>
              <a:gd name="connsiteY795" fmla="*/ 1208285 h 1958042"/>
              <a:gd name="connsiteX796" fmla="*/ 585554 w 1970434"/>
              <a:gd name="connsiteY796" fmla="*/ 1223776 h 1958042"/>
              <a:gd name="connsiteX797" fmla="*/ 551474 w 1970434"/>
              <a:gd name="connsiteY797" fmla="*/ 1226874 h 1958042"/>
              <a:gd name="connsiteX798" fmla="*/ 535983 w 1970434"/>
              <a:gd name="connsiteY798" fmla="*/ 1220678 h 1958042"/>
              <a:gd name="connsiteX799" fmla="*/ 508100 w 1970434"/>
              <a:gd name="connsiteY799" fmla="*/ 1226874 h 1958042"/>
              <a:gd name="connsiteX800" fmla="*/ 452333 w 1970434"/>
              <a:gd name="connsiteY800" fmla="*/ 1198991 h 1958042"/>
              <a:gd name="connsiteX801" fmla="*/ 529787 w 1970434"/>
              <a:gd name="connsiteY801" fmla="*/ 1214482 h 1958042"/>
              <a:gd name="connsiteX802" fmla="*/ 616536 w 1970434"/>
              <a:gd name="connsiteY802" fmla="*/ 1192795 h 1958042"/>
              <a:gd name="connsiteX803" fmla="*/ 638223 w 1970434"/>
              <a:gd name="connsiteY803" fmla="*/ 1245463 h 1958042"/>
              <a:gd name="connsiteX804" fmla="*/ 1459237 w 1970434"/>
              <a:gd name="connsiteY804" fmla="*/ 1344605 h 1958042"/>
              <a:gd name="connsiteX805" fmla="*/ 1412765 w 1970434"/>
              <a:gd name="connsiteY805" fmla="*/ 1344605 h 1958042"/>
              <a:gd name="connsiteX806" fmla="*/ 1418961 w 1970434"/>
              <a:gd name="connsiteY806" fmla="*/ 1335310 h 1958042"/>
              <a:gd name="connsiteX807" fmla="*/ 1459237 w 1970434"/>
              <a:gd name="connsiteY807" fmla="*/ 1335310 h 1958042"/>
              <a:gd name="connsiteX808" fmla="*/ 1515004 w 1970434"/>
              <a:gd name="connsiteY808" fmla="*/ 1319820 h 1958042"/>
              <a:gd name="connsiteX809" fmla="*/ 1660618 w 1970434"/>
              <a:gd name="connsiteY809" fmla="*/ 1186598 h 1958042"/>
              <a:gd name="connsiteX810" fmla="*/ 1459237 w 1970434"/>
              <a:gd name="connsiteY810" fmla="*/ 1344605 h 1958042"/>
              <a:gd name="connsiteX811" fmla="*/ 1710189 w 1970434"/>
              <a:gd name="connsiteY811" fmla="*/ 1192795 h 1958042"/>
              <a:gd name="connsiteX812" fmla="*/ 1710189 w 1970434"/>
              <a:gd name="connsiteY812" fmla="*/ 1214482 h 1958042"/>
              <a:gd name="connsiteX813" fmla="*/ 1676109 w 1970434"/>
              <a:gd name="connsiteY813" fmla="*/ 1195893 h 1958042"/>
              <a:gd name="connsiteX814" fmla="*/ 1682305 w 1970434"/>
              <a:gd name="connsiteY814" fmla="*/ 1180402 h 1958042"/>
              <a:gd name="connsiteX815" fmla="*/ 1710189 w 1970434"/>
              <a:gd name="connsiteY815" fmla="*/ 1192795 h 1958042"/>
              <a:gd name="connsiteX816" fmla="*/ 424449 w 1970434"/>
              <a:gd name="connsiteY816" fmla="*/ 1168009 h 1958042"/>
              <a:gd name="connsiteX817" fmla="*/ 532885 w 1970434"/>
              <a:gd name="connsiteY817" fmla="*/ 1239267 h 1958042"/>
              <a:gd name="connsiteX818" fmla="*/ 604143 w 1970434"/>
              <a:gd name="connsiteY818" fmla="*/ 1223776 h 1958042"/>
              <a:gd name="connsiteX819" fmla="*/ 607241 w 1970434"/>
              <a:gd name="connsiteY819" fmla="*/ 1242365 h 1958042"/>
              <a:gd name="connsiteX820" fmla="*/ 601045 w 1970434"/>
              <a:gd name="connsiteY820" fmla="*/ 1267151 h 1958042"/>
              <a:gd name="connsiteX821" fmla="*/ 576259 w 1970434"/>
              <a:gd name="connsiteY821" fmla="*/ 1276445 h 1958042"/>
              <a:gd name="connsiteX822" fmla="*/ 545278 w 1970434"/>
              <a:gd name="connsiteY822" fmla="*/ 1316721 h 1958042"/>
              <a:gd name="connsiteX823" fmla="*/ 535983 w 1970434"/>
              <a:gd name="connsiteY823" fmla="*/ 1316721 h 1958042"/>
              <a:gd name="connsiteX824" fmla="*/ 532885 w 1970434"/>
              <a:gd name="connsiteY824" fmla="*/ 1301231 h 1958042"/>
              <a:gd name="connsiteX825" fmla="*/ 551474 w 1970434"/>
              <a:gd name="connsiteY825" fmla="*/ 1254758 h 1958042"/>
              <a:gd name="connsiteX826" fmla="*/ 532885 w 1970434"/>
              <a:gd name="connsiteY826" fmla="*/ 1251660 h 1958042"/>
              <a:gd name="connsiteX827" fmla="*/ 489511 w 1970434"/>
              <a:gd name="connsiteY827" fmla="*/ 1279543 h 1958042"/>
              <a:gd name="connsiteX828" fmla="*/ 449234 w 1970434"/>
              <a:gd name="connsiteY828" fmla="*/ 1260954 h 1958042"/>
              <a:gd name="connsiteX829" fmla="*/ 427547 w 1970434"/>
              <a:gd name="connsiteY829" fmla="*/ 1267151 h 1958042"/>
              <a:gd name="connsiteX830" fmla="*/ 371780 w 1970434"/>
              <a:gd name="connsiteY830" fmla="*/ 1239267 h 1958042"/>
              <a:gd name="connsiteX831" fmla="*/ 362486 w 1970434"/>
              <a:gd name="connsiteY831" fmla="*/ 1239267 h 1958042"/>
              <a:gd name="connsiteX832" fmla="*/ 359388 w 1970434"/>
              <a:gd name="connsiteY832" fmla="*/ 1220678 h 1958042"/>
              <a:gd name="connsiteX833" fmla="*/ 405860 w 1970434"/>
              <a:gd name="connsiteY833" fmla="*/ 1168009 h 1958042"/>
              <a:gd name="connsiteX834" fmla="*/ 424449 w 1970434"/>
              <a:gd name="connsiteY834" fmla="*/ 1168009 h 1958042"/>
              <a:gd name="connsiteX835" fmla="*/ 281933 w 1970434"/>
              <a:gd name="connsiteY835" fmla="*/ 1214482 h 1958042"/>
              <a:gd name="connsiteX836" fmla="*/ 250952 w 1970434"/>
              <a:gd name="connsiteY836" fmla="*/ 1242365 h 1958042"/>
              <a:gd name="connsiteX837" fmla="*/ 247853 w 1970434"/>
              <a:gd name="connsiteY837" fmla="*/ 1229973 h 1958042"/>
              <a:gd name="connsiteX838" fmla="*/ 275737 w 1970434"/>
              <a:gd name="connsiteY838" fmla="*/ 1205187 h 1958042"/>
              <a:gd name="connsiteX839" fmla="*/ 275737 w 1970434"/>
              <a:gd name="connsiteY839" fmla="*/ 1192795 h 1958042"/>
              <a:gd name="connsiteX840" fmla="*/ 260246 w 1970434"/>
              <a:gd name="connsiteY840" fmla="*/ 1192795 h 1958042"/>
              <a:gd name="connsiteX841" fmla="*/ 260246 w 1970434"/>
              <a:gd name="connsiteY841" fmla="*/ 1183500 h 1958042"/>
              <a:gd name="connsiteX842" fmla="*/ 272639 w 1970434"/>
              <a:gd name="connsiteY842" fmla="*/ 1168009 h 1958042"/>
              <a:gd name="connsiteX843" fmla="*/ 281933 w 1970434"/>
              <a:gd name="connsiteY843" fmla="*/ 1214482 h 1958042"/>
              <a:gd name="connsiteX844" fmla="*/ 133221 w 1970434"/>
              <a:gd name="connsiteY844" fmla="*/ 1164911 h 1958042"/>
              <a:gd name="connsiteX845" fmla="*/ 148712 w 1970434"/>
              <a:gd name="connsiteY845" fmla="*/ 1223776 h 1958042"/>
              <a:gd name="connsiteX846" fmla="*/ 139418 w 1970434"/>
              <a:gd name="connsiteY846" fmla="*/ 1248562 h 1958042"/>
              <a:gd name="connsiteX847" fmla="*/ 80552 w 1970434"/>
              <a:gd name="connsiteY847" fmla="*/ 1192795 h 1958042"/>
              <a:gd name="connsiteX848" fmla="*/ 123927 w 1970434"/>
              <a:gd name="connsiteY848" fmla="*/ 1164911 h 1958042"/>
              <a:gd name="connsiteX849" fmla="*/ 133221 w 1970434"/>
              <a:gd name="connsiteY849" fmla="*/ 1164911 h 1958042"/>
              <a:gd name="connsiteX850" fmla="*/ 907763 w 1970434"/>
              <a:gd name="connsiteY850" fmla="*/ 1267151 h 1958042"/>
              <a:gd name="connsiteX851" fmla="*/ 901567 w 1970434"/>
              <a:gd name="connsiteY851" fmla="*/ 1273347 h 1958042"/>
              <a:gd name="connsiteX852" fmla="*/ 892272 w 1970434"/>
              <a:gd name="connsiteY852" fmla="*/ 1239267 h 1958042"/>
              <a:gd name="connsiteX853" fmla="*/ 876782 w 1970434"/>
              <a:gd name="connsiteY853" fmla="*/ 1205187 h 1958042"/>
              <a:gd name="connsiteX854" fmla="*/ 861291 w 1970434"/>
              <a:gd name="connsiteY854" fmla="*/ 1202089 h 1958042"/>
              <a:gd name="connsiteX855" fmla="*/ 870585 w 1970434"/>
              <a:gd name="connsiteY855" fmla="*/ 1198991 h 1958042"/>
              <a:gd name="connsiteX856" fmla="*/ 855094 w 1970434"/>
              <a:gd name="connsiteY856" fmla="*/ 1189696 h 1958042"/>
              <a:gd name="connsiteX857" fmla="*/ 861291 w 1970434"/>
              <a:gd name="connsiteY857" fmla="*/ 1171107 h 1958042"/>
              <a:gd name="connsiteX858" fmla="*/ 845800 w 1970434"/>
              <a:gd name="connsiteY858" fmla="*/ 1171107 h 1958042"/>
              <a:gd name="connsiteX859" fmla="*/ 855094 w 1970434"/>
              <a:gd name="connsiteY859" fmla="*/ 1161813 h 1958042"/>
              <a:gd name="connsiteX860" fmla="*/ 907763 w 1970434"/>
              <a:gd name="connsiteY860" fmla="*/ 1267151 h 1958042"/>
              <a:gd name="connsiteX861" fmla="*/ 443038 w 1970434"/>
              <a:gd name="connsiteY861" fmla="*/ 1183500 h 1958042"/>
              <a:gd name="connsiteX862" fmla="*/ 449234 w 1970434"/>
              <a:gd name="connsiteY862" fmla="*/ 1177304 h 1958042"/>
              <a:gd name="connsiteX863" fmla="*/ 452333 w 1970434"/>
              <a:gd name="connsiteY863" fmla="*/ 1183500 h 1958042"/>
              <a:gd name="connsiteX864" fmla="*/ 443038 w 1970434"/>
              <a:gd name="connsiteY864" fmla="*/ 1192795 h 1958042"/>
              <a:gd name="connsiteX865" fmla="*/ 433744 w 1970434"/>
              <a:gd name="connsiteY865" fmla="*/ 1168009 h 1958042"/>
              <a:gd name="connsiteX866" fmla="*/ 436842 w 1970434"/>
              <a:gd name="connsiteY866" fmla="*/ 1161813 h 1958042"/>
              <a:gd name="connsiteX867" fmla="*/ 443038 w 1970434"/>
              <a:gd name="connsiteY867" fmla="*/ 1183500 h 1958042"/>
              <a:gd name="connsiteX868" fmla="*/ 799327 w 1970434"/>
              <a:gd name="connsiteY868" fmla="*/ 1161813 h 1958042"/>
              <a:gd name="connsiteX869" fmla="*/ 799327 w 1970434"/>
              <a:gd name="connsiteY869" fmla="*/ 1186598 h 1958042"/>
              <a:gd name="connsiteX870" fmla="*/ 793131 w 1970434"/>
              <a:gd name="connsiteY870" fmla="*/ 1192795 h 1958042"/>
              <a:gd name="connsiteX871" fmla="*/ 802426 w 1970434"/>
              <a:gd name="connsiteY871" fmla="*/ 1205187 h 1958042"/>
              <a:gd name="connsiteX872" fmla="*/ 793131 w 1970434"/>
              <a:gd name="connsiteY872" fmla="*/ 1211384 h 1958042"/>
              <a:gd name="connsiteX873" fmla="*/ 802426 w 1970434"/>
              <a:gd name="connsiteY873" fmla="*/ 1223776 h 1958042"/>
              <a:gd name="connsiteX874" fmla="*/ 793131 w 1970434"/>
              <a:gd name="connsiteY874" fmla="*/ 1226874 h 1958042"/>
              <a:gd name="connsiteX875" fmla="*/ 802426 w 1970434"/>
              <a:gd name="connsiteY875" fmla="*/ 1248562 h 1958042"/>
              <a:gd name="connsiteX876" fmla="*/ 793131 w 1970434"/>
              <a:gd name="connsiteY876" fmla="*/ 1264052 h 1958042"/>
              <a:gd name="connsiteX877" fmla="*/ 802426 w 1970434"/>
              <a:gd name="connsiteY877" fmla="*/ 1276445 h 1958042"/>
              <a:gd name="connsiteX878" fmla="*/ 790033 w 1970434"/>
              <a:gd name="connsiteY878" fmla="*/ 1282641 h 1958042"/>
              <a:gd name="connsiteX879" fmla="*/ 802426 w 1970434"/>
              <a:gd name="connsiteY879" fmla="*/ 1298132 h 1958042"/>
              <a:gd name="connsiteX880" fmla="*/ 790033 w 1970434"/>
              <a:gd name="connsiteY880" fmla="*/ 1295034 h 1958042"/>
              <a:gd name="connsiteX881" fmla="*/ 783837 w 1970434"/>
              <a:gd name="connsiteY881" fmla="*/ 1301231 h 1958042"/>
              <a:gd name="connsiteX882" fmla="*/ 796229 w 1970434"/>
              <a:gd name="connsiteY882" fmla="*/ 1313623 h 1958042"/>
              <a:gd name="connsiteX883" fmla="*/ 777640 w 1970434"/>
              <a:gd name="connsiteY883" fmla="*/ 1313623 h 1958042"/>
              <a:gd name="connsiteX884" fmla="*/ 790033 w 1970434"/>
              <a:gd name="connsiteY884" fmla="*/ 1279543 h 1958042"/>
              <a:gd name="connsiteX885" fmla="*/ 793131 w 1970434"/>
              <a:gd name="connsiteY885" fmla="*/ 1158715 h 1958042"/>
              <a:gd name="connsiteX886" fmla="*/ 799327 w 1970434"/>
              <a:gd name="connsiteY886" fmla="*/ 1161813 h 1958042"/>
              <a:gd name="connsiteX887" fmla="*/ 371780 w 1970434"/>
              <a:gd name="connsiteY887" fmla="*/ 1161813 h 1958042"/>
              <a:gd name="connsiteX888" fmla="*/ 337700 w 1970434"/>
              <a:gd name="connsiteY888" fmla="*/ 1202089 h 1958042"/>
              <a:gd name="connsiteX889" fmla="*/ 328406 w 1970434"/>
              <a:gd name="connsiteY889" fmla="*/ 1208285 h 1958042"/>
              <a:gd name="connsiteX890" fmla="*/ 312915 w 1970434"/>
              <a:gd name="connsiteY890" fmla="*/ 1177304 h 1958042"/>
              <a:gd name="connsiteX891" fmla="*/ 353191 w 1970434"/>
              <a:gd name="connsiteY891" fmla="*/ 1158715 h 1958042"/>
              <a:gd name="connsiteX892" fmla="*/ 371780 w 1970434"/>
              <a:gd name="connsiteY892" fmla="*/ 1161813 h 1958042"/>
              <a:gd name="connsiteX893" fmla="*/ 1480924 w 1970434"/>
              <a:gd name="connsiteY893" fmla="*/ 1186598 h 1958042"/>
              <a:gd name="connsiteX894" fmla="*/ 1502612 w 1970434"/>
              <a:gd name="connsiteY894" fmla="*/ 1149420 h 1958042"/>
              <a:gd name="connsiteX895" fmla="*/ 1480924 w 1970434"/>
              <a:gd name="connsiteY895" fmla="*/ 1186598 h 1958042"/>
              <a:gd name="connsiteX896" fmla="*/ 1697796 w 1970434"/>
              <a:gd name="connsiteY896" fmla="*/ 1155617 h 1958042"/>
              <a:gd name="connsiteX897" fmla="*/ 1697796 w 1970434"/>
              <a:gd name="connsiteY897" fmla="*/ 1164911 h 1958042"/>
              <a:gd name="connsiteX898" fmla="*/ 1685404 w 1970434"/>
              <a:gd name="connsiteY898" fmla="*/ 1164911 h 1958042"/>
              <a:gd name="connsiteX899" fmla="*/ 1688502 w 1970434"/>
              <a:gd name="connsiteY899" fmla="*/ 1146322 h 1958042"/>
              <a:gd name="connsiteX900" fmla="*/ 1697796 w 1970434"/>
              <a:gd name="connsiteY900" fmla="*/ 1155617 h 1958042"/>
              <a:gd name="connsiteX901" fmla="*/ 842702 w 1970434"/>
              <a:gd name="connsiteY901" fmla="*/ 1155617 h 1958042"/>
              <a:gd name="connsiteX902" fmla="*/ 842702 w 1970434"/>
              <a:gd name="connsiteY902" fmla="*/ 1146322 h 1958042"/>
              <a:gd name="connsiteX903" fmla="*/ 842702 w 1970434"/>
              <a:gd name="connsiteY903" fmla="*/ 1155617 h 1958042"/>
              <a:gd name="connsiteX904" fmla="*/ 1601753 w 1970434"/>
              <a:gd name="connsiteY904" fmla="*/ 1183500 h 1958042"/>
              <a:gd name="connsiteX905" fmla="*/ 1598655 w 1970434"/>
              <a:gd name="connsiteY905" fmla="*/ 1220678 h 1958042"/>
              <a:gd name="connsiteX906" fmla="*/ 1545986 w 1970434"/>
              <a:gd name="connsiteY906" fmla="*/ 1248562 h 1958042"/>
              <a:gd name="connsiteX907" fmla="*/ 1521201 w 1970434"/>
              <a:gd name="connsiteY907" fmla="*/ 1242365 h 1958042"/>
              <a:gd name="connsiteX908" fmla="*/ 1477826 w 1970434"/>
              <a:gd name="connsiteY908" fmla="*/ 1257856 h 1958042"/>
              <a:gd name="connsiteX909" fmla="*/ 1462335 w 1970434"/>
              <a:gd name="connsiteY909" fmla="*/ 1245463 h 1958042"/>
              <a:gd name="connsiteX910" fmla="*/ 1536692 w 1970434"/>
              <a:gd name="connsiteY910" fmla="*/ 1143224 h 1958042"/>
              <a:gd name="connsiteX911" fmla="*/ 1601753 w 1970434"/>
              <a:gd name="connsiteY911" fmla="*/ 1183500 h 1958042"/>
              <a:gd name="connsiteX912" fmla="*/ 1648226 w 1970434"/>
              <a:gd name="connsiteY912" fmla="*/ 1146322 h 1958042"/>
              <a:gd name="connsiteX913" fmla="*/ 1635833 w 1970434"/>
              <a:gd name="connsiteY913" fmla="*/ 1183500 h 1958042"/>
              <a:gd name="connsiteX914" fmla="*/ 1589360 w 1970434"/>
              <a:gd name="connsiteY914" fmla="*/ 1146322 h 1958042"/>
              <a:gd name="connsiteX915" fmla="*/ 1611048 w 1970434"/>
              <a:gd name="connsiteY915" fmla="*/ 1137028 h 1958042"/>
              <a:gd name="connsiteX916" fmla="*/ 1648226 w 1970434"/>
              <a:gd name="connsiteY916" fmla="*/ 1146322 h 1958042"/>
              <a:gd name="connsiteX917" fmla="*/ 1852705 w 1970434"/>
              <a:gd name="connsiteY917" fmla="*/ 1133929 h 1958042"/>
              <a:gd name="connsiteX918" fmla="*/ 1883686 w 1970434"/>
              <a:gd name="connsiteY918" fmla="*/ 1149420 h 1958042"/>
              <a:gd name="connsiteX919" fmla="*/ 1883686 w 1970434"/>
              <a:gd name="connsiteY919" fmla="*/ 1155617 h 1958042"/>
              <a:gd name="connsiteX920" fmla="*/ 1827919 w 1970434"/>
              <a:gd name="connsiteY920" fmla="*/ 1202089 h 1958042"/>
              <a:gd name="connsiteX921" fmla="*/ 1827919 w 1970434"/>
              <a:gd name="connsiteY921" fmla="*/ 1183500 h 1958042"/>
              <a:gd name="connsiteX922" fmla="*/ 1840312 w 1970434"/>
              <a:gd name="connsiteY922" fmla="*/ 1133929 h 1958042"/>
              <a:gd name="connsiteX923" fmla="*/ 1852705 w 1970434"/>
              <a:gd name="connsiteY923" fmla="*/ 1133929 h 1958042"/>
              <a:gd name="connsiteX924" fmla="*/ 1518102 w 1970434"/>
              <a:gd name="connsiteY924" fmla="*/ 1146322 h 1958042"/>
              <a:gd name="connsiteX925" fmla="*/ 1505710 w 1970434"/>
              <a:gd name="connsiteY925" fmla="*/ 1146322 h 1958042"/>
              <a:gd name="connsiteX926" fmla="*/ 1515004 w 1970434"/>
              <a:gd name="connsiteY926" fmla="*/ 1133929 h 1958042"/>
              <a:gd name="connsiteX927" fmla="*/ 1518102 w 1970434"/>
              <a:gd name="connsiteY927" fmla="*/ 1146322 h 1958042"/>
              <a:gd name="connsiteX928" fmla="*/ 1096752 w 1970434"/>
              <a:gd name="connsiteY928" fmla="*/ 1137028 h 1958042"/>
              <a:gd name="connsiteX929" fmla="*/ 1090555 w 1970434"/>
              <a:gd name="connsiteY929" fmla="*/ 1130831 h 1958042"/>
              <a:gd name="connsiteX930" fmla="*/ 1096752 w 1970434"/>
              <a:gd name="connsiteY930" fmla="*/ 1127733 h 1958042"/>
              <a:gd name="connsiteX931" fmla="*/ 1096752 w 1970434"/>
              <a:gd name="connsiteY931" fmla="*/ 1137028 h 1958042"/>
              <a:gd name="connsiteX932" fmla="*/ 913960 w 1970434"/>
              <a:gd name="connsiteY932" fmla="*/ 1409666 h 1958042"/>
              <a:gd name="connsiteX933" fmla="*/ 907763 w 1970434"/>
              <a:gd name="connsiteY933" fmla="*/ 1415863 h 1958042"/>
              <a:gd name="connsiteX934" fmla="*/ 811720 w 1970434"/>
              <a:gd name="connsiteY934" fmla="*/ 1205187 h 1958042"/>
              <a:gd name="connsiteX935" fmla="*/ 814818 w 1970434"/>
              <a:gd name="connsiteY935" fmla="*/ 1121537 h 1958042"/>
              <a:gd name="connsiteX936" fmla="*/ 917058 w 1970434"/>
              <a:gd name="connsiteY936" fmla="*/ 1384881 h 1958042"/>
              <a:gd name="connsiteX937" fmla="*/ 913960 w 1970434"/>
              <a:gd name="connsiteY937" fmla="*/ 1409666 h 1958042"/>
              <a:gd name="connsiteX938" fmla="*/ 1524299 w 1970434"/>
              <a:gd name="connsiteY938" fmla="*/ 1133929 h 1958042"/>
              <a:gd name="connsiteX939" fmla="*/ 1518102 w 1970434"/>
              <a:gd name="connsiteY939" fmla="*/ 1130831 h 1958042"/>
              <a:gd name="connsiteX940" fmla="*/ 1527397 w 1970434"/>
              <a:gd name="connsiteY940" fmla="*/ 1118439 h 1958042"/>
              <a:gd name="connsiteX941" fmla="*/ 1524299 w 1970434"/>
              <a:gd name="connsiteY941" fmla="*/ 1133929 h 1958042"/>
              <a:gd name="connsiteX942" fmla="*/ 102240 w 1970434"/>
              <a:gd name="connsiteY942" fmla="*/ 1115340 h 1958042"/>
              <a:gd name="connsiteX943" fmla="*/ 120829 w 1970434"/>
              <a:gd name="connsiteY943" fmla="*/ 1121537 h 1958042"/>
              <a:gd name="connsiteX944" fmla="*/ 111534 w 1970434"/>
              <a:gd name="connsiteY944" fmla="*/ 1140126 h 1958042"/>
              <a:gd name="connsiteX945" fmla="*/ 127025 w 1970434"/>
              <a:gd name="connsiteY945" fmla="*/ 1133929 h 1958042"/>
              <a:gd name="connsiteX946" fmla="*/ 74356 w 1970434"/>
              <a:gd name="connsiteY946" fmla="*/ 1168009 h 1958042"/>
              <a:gd name="connsiteX947" fmla="*/ 61963 w 1970434"/>
              <a:gd name="connsiteY947" fmla="*/ 1140126 h 1958042"/>
              <a:gd name="connsiteX948" fmla="*/ 61963 w 1970434"/>
              <a:gd name="connsiteY948" fmla="*/ 1115340 h 1958042"/>
              <a:gd name="connsiteX949" fmla="*/ 102240 w 1970434"/>
              <a:gd name="connsiteY949" fmla="*/ 1115340 h 1958042"/>
              <a:gd name="connsiteX950" fmla="*/ 1096752 w 1970434"/>
              <a:gd name="connsiteY950" fmla="*/ 1118439 h 1958042"/>
              <a:gd name="connsiteX951" fmla="*/ 1084359 w 1970434"/>
              <a:gd name="connsiteY951" fmla="*/ 1118439 h 1958042"/>
              <a:gd name="connsiteX952" fmla="*/ 1096752 w 1970434"/>
              <a:gd name="connsiteY952" fmla="*/ 1109144 h 1958042"/>
              <a:gd name="connsiteX953" fmla="*/ 1096752 w 1970434"/>
              <a:gd name="connsiteY953" fmla="*/ 1118439 h 1958042"/>
              <a:gd name="connsiteX954" fmla="*/ 1316722 w 1970434"/>
              <a:gd name="connsiteY954" fmla="*/ 1099850 h 1958042"/>
              <a:gd name="connsiteX955" fmla="*/ 1264053 w 1970434"/>
              <a:gd name="connsiteY955" fmla="*/ 1130831 h 1958042"/>
              <a:gd name="connsiteX956" fmla="*/ 1239267 w 1970434"/>
              <a:gd name="connsiteY956" fmla="*/ 1118439 h 1958042"/>
              <a:gd name="connsiteX957" fmla="*/ 1254758 w 1970434"/>
              <a:gd name="connsiteY957" fmla="*/ 1121537 h 1958042"/>
              <a:gd name="connsiteX958" fmla="*/ 1304329 w 1970434"/>
              <a:gd name="connsiteY958" fmla="*/ 1099850 h 1958042"/>
              <a:gd name="connsiteX959" fmla="*/ 1316722 w 1970434"/>
              <a:gd name="connsiteY959" fmla="*/ 1099850 h 1958042"/>
              <a:gd name="connsiteX960" fmla="*/ 229264 w 1970434"/>
              <a:gd name="connsiteY960" fmla="*/ 1198991 h 1958042"/>
              <a:gd name="connsiteX961" fmla="*/ 269541 w 1970434"/>
              <a:gd name="connsiteY961" fmla="*/ 1099850 h 1958042"/>
              <a:gd name="connsiteX962" fmla="*/ 229264 w 1970434"/>
              <a:gd name="connsiteY962" fmla="*/ 1198991 h 1958042"/>
              <a:gd name="connsiteX963" fmla="*/ 1090555 w 1970434"/>
              <a:gd name="connsiteY963" fmla="*/ 1090555 h 1958042"/>
              <a:gd name="connsiteX964" fmla="*/ 1093653 w 1970434"/>
              <a:gd name="connsiteY964" fmla="*/ 1106046 h 1958042"/>
              <a:gd name="connsiteX965" fmla="*/ 1075064 w 1970434"/>
              <a:gd name="connsiteY965" fmla="*/ 1102948 h 1958042"/>
              <a:gd name="connsiteX966" fmla="*/ 1081261 w 1970434"/>
              <a:gd name="connsiteY966" fmla="*/ 1090555 h 1958042"/>
              <a:gd name="connsiteX967" fmla="*/ 1090555 w 1970434"/>
              <a:gd name="connsiteY967" fmla="*/ 1090555 h 1958042"/>
              <a:gd name="connsiteX968" fmla="*/ 328406 w 1970434"/>
              <a:gd name="connsiteY968" fmla="*/ 1115340 h 1958042"/>
              <a:gd name="connsiteX969" fmla="*/ 303621 w 1970434"/>
              <a:gd name="connsiteY969" fmla="*/ 1158715 h 1958042"/>
              <a:gd name="connsiteX970" fmla="*/ 294326 w 1970434"/>
              <a:gd name="connsiteY970" fmla="*/ 1158715 h 1958042"/>
              <a:gd name="connsiteX971" fmla="*/ 294326 w 1970434"/>
              <a:gd name="connsiteY971" fmla="*/ 1130831 h 1958042"/>
              <a:gd name="connsiteX972" fmla="*/ 319111 w 1970434"/>
              <a:gd name="connsiteY972" fmla="*/ 1090555 h 1958042"/>
              <a:gd name="connsiteX973" fmla="*/ 328406 w 1970434"/>
              <a:gd name="connsiteY973" fmla="*/ 1115340 h 1958042"/>
              <a:gd name="connsiteX974" fmla="*/ 1552182 w 1970434"/>
              <a:gd name="connsiteY974" fmla="*/ 1099850 h 1958042"/>
              <a:gd name="connsiteX975" fmla="*/ 1539790 w 1970434"/>
              <a:gd name="connsiteY975" fmla="*/ 1102948 h 1958042"/>
              <a:gd name="connsiteX976" fmla="*/ 1539790 w 1970434"/>
              <a:gd name="connsiteY976" fmla="*/ 1118439 h 1958042"/>
              <a:gd name="connsiteX977" fmla="*/ 1530495 w 1970434"/>
              <a:gd name="connsiteY977" fmla="*/ 1112242 h 1958042"/>
              <a:gd name="connsiteX978" fmla="*/ 1545986 w 1970434"/>
              <a:gd name="connsiteY978" fmla="*/ 1087457 h 1958042"/>
              <a:gd name="connsiteX979" fmla="*/ 1552182 w 1970434"/>
              <a:gd name="connsiteY979" fmla="*/ 1099850 h 1958042"/>
              <a:gd name="connsiteX980" fmla="*/ 1908472 w 1970434"/>
              <a:gd name="connsiteY980" fmla="*/ 1090555 h 1958042"/>
              <a:gd name="connsiteX981" fmla="*/ 1896079 w 1970434"/>
              <a:gd name="connsiteY981" fmla="*/ 1133929 h 1958042"/>
              <a:gd name="connsiteX982" fmla="*/ 1849607 w 1970434"/>
              <a:gd name="connsiteY982" fmla="*/ 1106046 h 1958042"/>
              <a:gd name="connsiteX983" fmla="*/ 1868196 w 1970434"/>
              <a:gd name="connsiteY983" fmla="*/ 1096751 h 1958042"/>
              <a:gd name="connsiteX984" fmla="*/ 1849607 w 1970434"/>
              <a:gd name="connsiteY984" fmla="*/ 1093653 h 1958042"/>
              <a:gd name="connsiteX985" fmla="*/ 1905374 w 1970434"/>
              <a:gd name="connsiteY985" fmla="*/ 1078162 h 1958042"/>
              <a:gd name="connsiteX986" fmla="*/ 1908472 w 1970434"/>
              <a:gd name="connsiteY986" fmla="*/ 1090555 h 1958042"/>
              <a:gd name="connsiteX987" fmla="*/ 353191 w 1970434"/>
              <a:gd name="connsiteY987" fmla="*/ 1078162 h 1958042"/>
              <a:gd name="connsiteX988" fmla="*/ 399664 w 1970434"/>
              <a:gd name="connsiteY988" fmla="*/ 1152518 h 1958042"/>
              <a:gd name="connsiteX989" fmla="*/ 346995 w 1970434"/>
              <a:gd name="connsiteY989" fmla="*/ 1140126 h 1958042"/>
              <a:gd name="connsiteX990" fmla="*/ 337700 w 1970434"/>
              <a:gd name="connsiteY990" fmla="*/ 1078162 h 1958042"/>
              <a:gd name="connsiteX991" fmla="*/ 353191 w 1970434"/>
              <a:gd name="connsiteY991" fmla="*/ 1078162 h 1958042"/>
              <a:gd name="connsiteX992" fmla="*/ 1747367 w 1970434"/>
              <a:gd name="connsiteY992" fmla="*/ 1164911 h 1958042"/>
              <a:gd name="connsiteX993" fmla="*/ 1741171 w 1970434"/>
              <a:gd name="connsiteY993" fmla="*/ 1198991 h 1958042"/>
              <a:gd name="connsiteX994" fmla="*/ 1682305 w 1970434"/>
              <a:gd name="connsiteY994" fmla="*/ 1075064 h 1958042"/>
              <a:gd name="connsiteX995" fmla="*/ 1747367 w 1970434"/>
              <a:gd name="connsiteY995" fmla="*/ 1164911 h 1958042"/>
              <a:gd name="connsiteX996" fmla="*/ 1651324 w 1970434"/>
              <a:gd name="connsiteY996" fmla="*/ 1084359 h 1958042"/>
              <a:gd name="connsiteX997" fmla="*/ 1666815 w 1970434"/>
              <a:gd name="connsiteY997" fmla="*/ 1115340 h 1958042"/>
              <a:gd name="connsiteX998" fmla="*/ 1663716 w 1970434"/>
              <a:gd name="connsiteY998" fmla="*/ 1130831 h 1958042"/>
              <a:gd name="connsiteX999" fmla="*/ 1654422 w 1970434"/>
              <a:gd name="connsiteY999" fmla="*/ 1133929 h 1958042"/>
              <a:gd name="connsiteX1000" fmla="*/ 1632735 w 1970434"/>
              <a:gd name="connsiteY1000" fmla="*/ 1109144 h 1958042"/>
              <a:gd name="connsiteX1001" fmla="*/ 1635833 w 1970434"/>
              <a:gd name="connsiteY1001" fmla="*/ 1068868 h 1958042"/>
              <a:gd name="connsiteX1002" fmla="*/ 1651324 w 1970434"/>
              <a:gd name="connsiteY1002" fmla="*/ 1084359 h 1958042"/>
              <a:gd name="connsiteX1003" fmla="*/ 1341507 w 1970434"/>
              <a:gd name="connsiteY1003" fmla="*/ 1068868 h 1958042"/>
              <a:gd name="connsiteX1004" fmla="*/ 1319820 w 1970434"/>
              <a:gd name="connsiteY1004" fmla="*/ 1096751 h 1958042"/>
              <a:gd name="connsiteX1005" fmla="*/ 1313623 w 1970434"/>
              <a:gd name="connsiteY1005" fmla="*/ 1084359 h 1958042"/>
              <a:gd name="connsiteX1006" fmla="*/ 1329114 w 1970434"/>
              <a:gd name="connsiteY1006" fmla="*/ 1084359 h 1958042"/>
              <a:gd name="connsiteX1007" fmla="*/ 1335311 w 1970434"/>
              <a:gd name="connsiteY1007" fmla="*/ 1065770 h 1958042"/>
              <a:gd name="connsiteX1008" fmla="*/ 1341507 w 1970434"/>
              <a:gd name="connsiteY1008" fmla="*/ 1068868 h 1958042"/>
              <a:gd name="connsiteX1009" fmla="*/ 167301 w 1970434"/>
              <a:gd name="connsiteY1009" fmla="*/ 1059573 h 1958042"/>
              <a:gd name="connsiteX1010" fmla="*/ 216872 w 1970434"/>
              <a:gd name="connsiteY1010" fmla="*/ 1099850 h 1958042"/>
              <a:gd name="connsiteX1011" fmla="*/ 170399 w 1970434"/>
              <a:gd name="connsiteY1011" fmla="*/ 1146322 h 1958042"/>
              <a:gd name="connsiteX1012" fmla="*/ 201381 w 1970434"/>
              <a:gd name="connsiteY1012" fmla="*/ 1195893 h 1958042"/>
              <a:gd name="connsiteX1013" fmla="*/ 188988 w 1970434"/>
              <a:gd name="connsiteY1013" fmla="*/ 1198991 h 1958042"/>
              <a:gd name="connsiteX1014" fmla="*/ 154908 w 1970434"/>
              <a:gd name="connsiteY1014" fmla="*/ 1121537 h 1958042"/>
              <a:gd name="connsiteX1015" fmla="*/ 154908 w 1970434"/>
              <a:gd name="connsiteY1015" fmla="*/ 1059573 h 1958042"/>
              <a:gd name="connsiteX1016" fmla="*/ 167301 w 1970434"/>
              <a:gd name="connsiteY1016" fmla="*/ 1059573 h 1958042"/>
              <a:gd name="connsiteX1017" fmla="*/ 1620342 w 1970434"/>
              <a:gd name="connsiteY1017" fmla="*/ 1059573 h 1958042"/>
              <a:gd name="connsiteX1018" fmla="*/ 1607949 w 1970434"/>
              <a:gd name="connsiteY1018" fmla="*/ 1099850 h 1958042"/>
              <a:gd name="connsiteX1019" fmla="*/ 1614146 w 1970434"/>
              <a:gd name="connsiteY1019" fmla="*/ 1115340 h 1958042"/>
              <a:gd name="connsiteX1020" fmla="*/ 1567673 w 1970434"/>
              <a:gd name="connsiteY1020" fmla="*/ 1127733 h 1958042"/>
              <a:gd name="connsiteX1021" fmla="*/ 1617244 w 1970434"/>
              <a:gd name="connsiteY1021" fmla="*/ 1053377 h 1958042"/>
              <a:gd name="connsiteX1022" fmla="*/ 1620342 w 1970434"/>
              <a:gd name="connsiteY1022" fmla="*/ 1059573 h 1958042"/>
              <a:gd name="connsiteX1023" fmla="*/ 1350801 w 1970434"/>
              <a:gd name="connsiteY1023" fmla="*/ 1056475 h 1958042"/>
              <a:gd name="connsiteX1024" fmla="*/ 1344605 w 1970434"/>
              <a:gd name="connsiteY1024" fmla="*/ 1065770 h 1958042"/>
              <a:gd name="connsiteX1025" fmla="*/ 1338409 w 1970434"/>
              <a:gd name="connsiteY1025" fmla="*/ 1053377 h 1958042"/>
              <a:gd name="connsiteX1026" fmla="*/ 1350801 w 1970434"/>
              <a:gd name="connsiteY1026" fmla="*/ 1056475 h 1958042"/>
              <a:gd name="connsiteX1027" fmla="*/ 982119 w 1970434"/>
              <a:gd name="connsiteY1027" fmla="*/ 1053377 h 1958042"/>
              <a:gd name="connsiteX1028" fmla="*/ 994512 w 1970434"/>
              <a:gd name="connsiteY1028" fmla="*/ 1056475 h 1958042"/>
              <a:gd name="connsiteX1029" fmla="*/ 982119 w 1970434"/>
              <a:gd name="connsiteY1029" fmla="*/ 1053377 h 1958042"/>
              <a:gd name="connsiteX1030" fmla="*/ 449234 w 1970434"/>
              <a:gd name="connsiteY1030" fmla="*/ 1037886 h 1958042"/>
              <a:gd name="connsiteX1031" fmla="*/ 412056 w 1970434"/>
              <a:gd name="connsiteY1031" fmla="*/ 1065770 h 1958042"/>
              <a:gd name="connsiteX1032" fmla="*/ 439940 w 1970434"/>
              <a:gd name="connsiteY1032" fmla="*/ 1037886 h 1958042"/>
              <a:gd name="connsiteX1033" fmla="*/ 449234 w 1970434"/>
              <a:gd name="connsiteY1033" fmla="*/ 1037886 h 1958042"/>
              <a:gd name="connsiteX1034" fmla="*/ 1815527 w 1970434"/>
              <a:gd name="connsiteY1034" fmla="*/ 1034788 h 1958042"/>
              <a:gd name="connsiteX1035" fmla="*/ 1818625 w 1970434"/>
              <a:gd name="connsiteY1035" fmla="*/ 1081261 h 1958042"/>
              <a:gd name="connsiteX1036" fmla="*/ 1787643 w 1970434"/>
              <a:gd name="connsiteY1036" fmla="*/ 1164911 h 1958042"/>
              <a:gd name="connsiteX1037" fmla="*/ 1809330 w 1970434"/>
              <a:gd name="connsiteY1037" fmla="*/ 1106046 h 1958042"/>
              <a:gd name="connsiteX1038" fmla="*/ 1759760 w 1970434"/>
              <a:gd name="connsiteY1038" fmla="*/ 1078162 h 1958042"/>
              <a:gd name="connsiteX1039" fmla="*/ 1800036 w 1970434"/>
              <a:gd name="connsiteY1039" fmla="*/ 1034788 h 1958042"/>
              <a:gd name="connsiteX1040" fmla="*/ 1815527 w 1970434"/>
              <a:gd name="connsiteY1040" fmla="*/ 1034788 h 1958042"/>
              <a:gd name="connsiteX1041" fmla="*/ 117730 w 1970434"/>
              <a:gd name="connsiteY1041" fmla="*/ 1044083 h 1958042"/>
              <a:gd name="connsiteX1042" fmla="*/ 117730 w 1970434"/>
              <a:gd name="connsiteY1042" fmla="*/ 1093653 h 1958042"/>
              <a:gd name="connsiteX1043" fmla="*/ 68160 w 1970434"/>
              <a:gd name="connsiteY1043" fmla="*/ 1093653 h 1958042"/>
              <a:gd name="connsiteX1044" fmla="*/ 108436 w 1970434"/>
              <a:gd name="connsiteY1044" fmla="*/ 1022395 h 1958042"/>
              <a:gd name="connsiteX1045" fmla="*/ 117730 w 1970434"/>
              <a:gd name="connsiteY1045" fmla="*/ 1044083 h 1958042"/>
              <a:gd name="connsiteX1046" fmla="*/ 1363194 w 1970434"/>
              <a:gd name="connsiteY1046" fmla="*/ 1028592 h 1958042"/>
              <a:gd name="connsiteX1047" fmla="*/ 1356998 w 1970434"/>
              <a:gd name="connsiteY1047" fmla="*/ 1047181 h 1958042"/>
              <a:gd name="connsiteX1048" fmla="*/ 1347703 w 1970434"/>
              <a:gd name="connsiteY1048" fmla="*/ 1047181 h 1958042"/>
              <a:gd name="connsiteX1049" fmla="*/ 1350801 w 1970434"/>
              <a:gd name="connsiteY1049" fmla="*/ 1019297 h 1958042"/>
              <a:gd name="connsiteX1050" fmla="*/ 1363194 w 1970434"/>
              <a:gd name="connsiteY1050" fmla="*/ 1028592 h 1958042"/>
              <a:gd name="connsiteX1051" fmla="*/ 985218 w 1970434"/>
              <a:gd name="connsiteY1051" fmla="*/ 1019297 h 1958042"/>
              <a:gd name="connsiteX1052" fmla="*/ 979021 w 1970434"/>
              <a:gd name="connsiteY1052" fmla="*/ 1025494 h 1958042"/>
              <a:gd name="connsiteX1053" fmla="*/ 988316 w 1970434"/>
              <a:gd name="connsiteY1053" fmla="*/ 1034788 h 1958042"/>
              <a:gd name="connsiteX1054" fmla="*/ 985218 w 1970434"/>
              <a:gd name="connsiteY1054" fmla="*/ 1044083 h 1958042"/>
              <a:gd name="connsiteX1055" fmla="*/ 979021 w 1970434"/>
              <a:gd name="connsiteY1055" fmla="*/ 1034788 h 1958042"/>
              <a:gd name="connsiteX1056" fmla="*/ 972825 w 1970434"/>
              <a:gd name="connsiteY1056" fmla="*/ 1013101 h 1958042"/>
              <a:gd name="connsiteX1057" fmla="*/ 985218 w 1970434"/>
              <a:gd name="connsiteY1057" fmla="*/ 1019297 h 1958042"/>
              <a:gd name="connsiteX1058" fmla="*/ 37178 w 1970434"/>
              <a:gd name="connsiteY1058" fmla="*/ 1115340 h 1958042"/>
              <a:gd name="connsiteX1059" fmla="*/ 108436 w 1970434"/>
              <a:gd name="connsiteY1059" fmla="*/ 1276445 h 1958042"/>
              <a:gd name="connsiteX1060" fmla="*/ 24785 w 1970434"/>
              <a:gd name="connsiteY1060" fmla="*/ 1121537 h 1958042"/>
              <a:gd name="connsiteX1061" fmla="*/ 71258 w 1970434"/>
              <a:gd name="connsiteY1061" fmla="*/ 1013101 h 1958042"/>
              <a:gd name="connsiteX1062" fmla="*/ 37178 w 1970434"/>
              <a:gd name="connsiteY1062" fmla="*/ 1115340 h 1958042"/>
              <a:gd name="connsiteX1063" fmla="*/ 275737 w 1970434"/>
              <a:gd name="connsiteY1063" fmla="*/ 1010003 h 1958042"/>
              <a:gd name="connsiteX1064" fmla="*/ 306719 w 1970434"/>
              <a:gd name="connsiteY1064" fmla="*/ 1068868 h 1958042"/>
              <a:gd name="connsiteX1065" fmla="*/ 294326 w 1970434"/>
              <a:gd name="connsiteY1065" fmla="*/ 1071966 h 1958042"/>
              <a:gd name="connsiteX1066" fmla="*/ 216872 w 1970434"/>
              <a:gd name="connsiteY1066" fmla="*/ 1031690 h 1958042"/>
              <a:gd name="connsiteX1067" fmla="*/ 260246 w 1970434"/>
              <a:gd name="connsiteY1067" fmla="*/ 1010003 h 1958042"/>
              <a:gd name="connsiteX1068" fmla="*/ 275737 w 1970434"/>
              <a:gd name="connsiteY1068" fmla="*/ 1010003 h 1958042"/>
              <a:gd name="connsiteX1069" fmla="*/ 1316722 w 1970434"/>
              <a:gd name="connsiteY1069" fmla="*/ 1006905 h 1958042"/>
              <a:gd name="connsiteX1070" fmla="*/ 1307427 w 1970434"/>
              <a:gd name="connsiteY1070" fmla="*/ 1031690 h 1958042"/>
              <a:gd name="connsiteX1071" fmla="*/ 1295034 w 1970434"/>
              <a:gd name="connsiteY1071" fmla="*/ 1031690 h 1958042"/>
              <a:gd name="connsiteX1072" fmla="*/ 1239267 w 1970434"/>
              <a:gd name="connsiteY1072" fmla="*/ 1071966 h 1958042"/>
              <a:gd name="connsiteX1073" fmla="*/ 1242366 w 1970434"/>
              <a:gd name="connsiteY1073" fmla="*/ 1084359 h 1958042"/>
              <a:gd name="connsiteX1074" fmla="*/ 1236169 w 1970434"/>
              <a:gd name="connsiteY1074" fmla="*/ 1096751 h 1958042"/>
              <a:gd name="connsiteX1075" fmla="*/ 1233071 w 1970434"/>
              <a:gd name="connsiteY1075" fmla="*/ 1084359 h 1958042"/>
              <a:gd name="connsiteX1076" fmla="*/ 1248562 w 1970434"/>
              <a:gd name="connsiteY1076" fmla="*/ 1053377 h 1958042"/>
              <a:gd name="connsiteX1077" fmla="*/ 1267151 w 1970434"/>
              <a:gd name="connsiteY1077" fmla="*/ 1047181 h 1958042"/>
              <a:gd name="connsiteX1078" fmla="*/ 1313623 w 1970434"/>
              <a:gd name="connsiteY1078" fmla="*/ 997610 h 1958042"/>
              <a:gd name="connsiteX1079" fmla="*/ 1316722 w 1970434"/>
              <a:gd name="connsiteY1079" fmla="*/ 1006905 h 1958042"/>
              <a:gd name="connsiteX1080" fmla="*/ 1908472 w 1970434"/>
              <a:gd name="connsiteY1080" fmla="*/ 1053377 h 1958042"/>
              <a:gd name="connsiteX1081" fmla="*/ 1871294 w 1970434"/>
              <a:gd name="connsiteY1081" fmla="*/ 1068868 h 1958042"/>
              <a:gd name="connsiteX1082" fmla="*/ 1852705 w 1970434"/>
              <a:gd name="connsiteY1082" fmla="*/ 1068868 h 1958042"/>
              <a:gd name="connsiteX1083" fmla="*/ 1852705 w 1970434"/>
              <a:gd name="connsiteY1083" fmla="*/ 1025494 h 1958042"/>
              <a:gd name="connsiteX1084" fmla="*/ 1871294 w 1970434"/>
              <a:gd name="connsiteY1084" fmla="*/ 988316 h 1958042"/>
              <a:gd name="connsiteX1085" fmla="*/ 1908472 w 1970434"/>
              <a:gd name="connsiteY1085" fmla="*/ 1053377 h 1958042"/>
              <a:gd name="connsiteX1086" fmla="*/ 1713287 w 1970434"/>
              <a:gd name="connsiteY1086" fmla="*/ 988316 h 1958042"/>
              <a:gd name="connsiteX1087" fmla="*/ 1756661 w 1970434"/>
              <a:gd name="connsiteY1087" fmla="*/ 1006905 h 1958042"/>
              <a:gd name="connsiteX1088" fmla="*/ 1666815 w 1970434"/>
              <a:gd name="connsiteY1088" fmla="*/ 1062672 h 1958042"/>
              <a:gd name="connsiteX1089" fmla="*/ 1648226 w 1970434"/>
              <a:gd name="connsiteY1089" fmla="*/ 1040984 h 1958042"/>
              <a:gd name="connsiteX1090" fmla="*/ 1703993 w 1970434"/>
              <a:gd name="connsiteY1090" fmla="*/ 988316 h 1958042"/>
              <a:gd name="connsiteX1091" fmla="*/ 1713287 w 1970434"/>
              <a:gd name="connsiteY1091" fmla="*/ 988316 h 1958042"/>
              <a:gd name="connsiteX1092" fmla="*/ 384173 w 1970434"/>
              <a:gd name="connsiteY1092" fmla="*/ 1040984 h 1958042"/>
              <a:gd name="connsiteX1093" fmla="*/ 439940 w 1970434"/>
              <a:gd name="connsiteY1093" fmla="*/ 979021 h 1958042"/>
              <a:gd name="connsiteX1094" fmla="*/ 384173 w 1970434"/>
              <a:gd name="connsiteY1094" fmla="*/ 1040984 h 1958042"/>
              <a:gd name="connsiteX1095" fmla="*/ 1090555 w 1970434"/>
              <a:gd name="connsiteY1095" fmla="*/ 969727 h 1958042"/>
              <a:gd name="connsiteX1096" fmla="*/ 1090555 w 1970434"/>
              <a:gd name="connsiteY1096" fmla="*/ 982119 h 1958042"/>
              <a:gd name="connsiteX1097" fmla="*/ 1044083 w 1970434"/>
              <a:gd name="connsiteY1097" fmla="*/ 1006905 h 1958042"/>
              <a:gd name="connsiteX1098" fmla="*/ 1025494 w 1970434"/>
              <a:gd name="connsiteY1098" fmla="*/ 1037886 h 1958042"/>
              <a:gd name="connsiteX1099" fmla="*/ 1034788 w 1970434"/>
              <a:gd name="connsiteY1099" fmla="*/ 1028592 h 1958042"/>
              <a:gd name="connsiteX1100" fmla="*/ 1028592 w 1970434"/>
              <a:gd name="connsiteY1100" fmla="*/ 1013101 h 1958042"/>
              <a:gd name="connsiteX1101" fmla="*/ 1037886 w 1970434"/>
              <a:gd name="connsiteY1101" fmla="*/ 991414 h 1958042"/>
              <a:gd name="connsiteX1102" fmla="*/ 1044083 w 1970434"/>
              <a:gd name="connsiteY1102" fmla="*/ 997610 h 1958042"/>
              <a:gd name="connsiteX1103" fmla="*/ 1053377 w 1970434"/>
              <a:gd name="connsiteY1103" fmla="*/ 994512 h 1958042"/>
              <a:gd name="connsiteX1104" fmla="*/ 1047181 w 1970434"/>
              <a:gd name="connsiteY1104" fmla="*/ 982119 h 1958042"/>
              <a:gd name="connsiteX1105" fmla="*/ 1056475 w 1970434"/>
              <a:gd name="connsiteY1105" fmla="*/ 982119 h 1958042"/>
              <a:gd name="connsiteX1106" fmla="*/ 1062672 w 1970434"/>
              <a:gd name="connsiteY1106" fmla="*/ 991414 h 1958042"/>
              <a:gd name="connsiteX1107" fmla="*/ 1081261 w 1970434"/>
              <a:gd name="connsiteY1107" fmla="*/ 969727 h 1958042"/>
              <a:gd name="connsiteX1108" fmla="*/ 1090555 w 1970434"/>
              <a:gd name="connsiteY1108" fmla="*/ 969727 h 1958042"/>
              <a:gd name="connsiteX1109" fmla="*/ 1855803 w 1970434"/>
              <a:gd name="connsiteY1109" fmla="*/ 1229973 h 1958042"/>
              <a:gd name="connsiteX1110" fmla="*/ 1936355 w 1970434"/>
              <a:gd name="connsiteY1110" fmla="*/ 1106046 h 1958042"/>
              <a:gd name="connsiteX1111" fmla="*/ 1936355 w 1970434"/>
              <a:gd name="connsiteY1111" fmla="*/ 1044083 h 1958042"/>
              <a:gd name="connsiteX1112" fmla="*/ 1905374 w 1970434"/>
              <a:gd name="connsiteY1112" fmla="*/ 963530 h 1958042"/>
              <a:gd name="connsiteX1113" fmla="*/ 1945650 w 1970434"/>
              <a:gd name="connsiteY1113" fmla="*/ 1075064 h 1958042"/>
              <a:gd name="connsiteX1114" fmla="*/ 1855803 w 1970434"/>
              <a:gd name="connsiteY1114" fmla="*/ 1229973 h 1958042"/>
              <a:gd name="connsiteX1115" fmla="*/ 1576968 w 1970434"/>
              <a:gd name="connsiteY1115" fmla="*/ 985217 h 1958042"/>
              <a:gd name="connsiteX1116" fmla="*/ 1567673 w 1970434"/>
              <a:gd name="connsiteY1116" fmla="*/ 1000708 h 1958042"/>
              <a:gd name="connsiteX1117" fmla="*/ 1576968 w 1970434"/>
              <a:gd name="connsiteY1117" fmla="*/ 1013101 h 1958042"/>
              <a:gd name="connsiteX1118" fmla="*/ 1567673 w 1970434"/>
              <a:gd name="connsiteY1118" fmla="*/ 1019297 h 1958042"/>
              <a:gd name="connsiteX1119" fmla="*/ 1580066 w 1970434"/>
              <a:gd name="connsiteY1119" fmla="*/ 1034788 h 1958042"/>
              <a:gd name="connsiteX1120" fmla="*/ 1570771 w 1970434"/>
              <a:gd name="connsiteY1120" fmla="*/ 1031690 h 1958042"/>
              <a:gd name="connsiteX1121" fmla="*/ 1567673 w 1970434"/>
              <a:gd name="connsiteY1121" fmla="*/ 1037886 h 1958042"/>
              <a:gd name="connsiteX1122" fmla="*/ 1576968 w 1970434"/>
              <a:gd name="connsiteY1122" fmla="*/ 1047181 h 1958042"/>
              <a:gd name="connsiteX1123" fmla="*/ 1561477 w 1970434"/>
              <a:gd name="connsiteY1123" fmla="*/ 1056475 h 1958042"/>
              <a:gd name="connsiteX1124" fmla="*/ 1570771 w 1970434"/>
              <a:gd name="connsiteY1124" fmla="*/ 1062672 h 1958042"/>
              <a:gd name="connsiteX1125" fmla="*/ 1561477 w 1970434"/>
              <a:gd name="connsiteY1125" fmla="*/ 1084359 h 1958042"/>
              <a:gd name="connsiteX1126" fmla="*/ 1549084 w 1970434"/>
              <a:gd name="connsiteY1126" fmla="*/ 1084359 h 1958042"/>
              <a:gd name="connsiteX1127" fmla="*/ 1558379 w 1970434"/>
              <a:gd name="connsiteY1127" fmla="*/ 1059573 h 1958042"/>
              <a:gd name="connsiteX1128" fmla="*/ 1564575 w 1970434"/>
              <a:gd name="connsiteY1128" fmla="*/ 1016199 h 1958042"/>
              <a:gd name="connsiteX1129" fmla="*/ 1564575 w 1970434"/>
              <a:gd name="connsiteY1129" fmla="*/ 963530 h 1958042"/>
              <a:gd name="connsiteX1130" fmla="*/ 1576968 w 1970434"/>
              <a:gd name="connsiteY1130" fmla="*/ 985217 h 1958042"/>
              <a:gd name="connsiteX1131" fmla="*/ 374878 w 1970434"/>
              <a:gd name="connsiteY1131" fmla="*/ 979021 h 1958042"/>
              <a:gd name="connsiteX1132" fmla="*/ 325308 w 1970434"/>
              <a:gd name="connsiteY1132" fmla="*/ 1044083 h 1958042"/>
              <a:gd name="connsiteX1133" fmla="*/ 306719 w 1970434"/>
              <a:gd name="connsiteY1133" fmla="*/ 1022395 h 1958042"/>
              <a:gd name="connsiteX1134" fmla="*/ 340799 w 1970434"/>
              <a:gd name="connsiteY1134" fmla="*/ 1003806 h 1958042"/>
              <a:gd name="connsiteX1135" fmla="*/ 322210 w 1970434"/>
              <a:gd name="connsiteY1135" fmla="*/ 982119 h 1958042"/>
              <a:gd name="connsiteX1136" fmla="*/ 176596 w 1970434"/>
              <a:gd name="connsiteY1136" fmla="*/ 1031690 h 1958042"/>
              <a:gd name="connsiteX1137" fmla="*/ 164203 w 1970434"/>
              <a:gd name="connsiteY1137" fmla="*/ 1031690 h 1958042"/>
              <a:gd name="connsiteX1138" fmla="*/ 223068 w 1970434"/>
              <a:gd name="connsiteY1138" fmla="*/ 960432 h 1958042"/>
              <a:gd name="connsiteX1139" fmla="*/ 244755 w 1970434"/>
              <a:gd name="connsiteY1139" fmla="*/ 969727 h 1958042"/>
              <a:gd name="connsiteX1140" fmla="*/ 291228 w 1970434"/>
              <a:gd name="connsiteY1140" fmla="*/ 941843 h 1958042"/>
              <a:gd name="connsiteX1141" fmla="*/ 374878 w 1970434"/>
              <a:gd name="connsiteY1141" fmla="*/ 979021 h 1958042"/>
              <a:gd name="connsiteX1142" fmla="*/ 1326016 w 1970434"/>
              <a:gd name="connsiteY1142" fmla="*/ 944941 h 1958042"/>
              <a:gd name="connsiteX1143" fmla="*/ 1326016 w 1970434"/>
              <a:gd name="connsiteY1143" fmla="*/ 997610 h 1958042"/>
              <a:gd name="connsiteX1144" fmla="*/ 1316722 w 1970434"/>
              <a:gd name="connsiteY1144" fmla="*/ 994512 h 1958042"/>
              <a:gd name="connsiteX1145" fmla="*/ 1304329 w 1970434"/>
              <a:gd name="connsiteY1145" fmla="*/ 944941 h 1958042"/>
              <a:gd name="connsiteX1146" fmla="*/ 1310525 w 1970434"/>
              <a:gd name="connsiteY1146" fmla="*/ 935647 h 1958042"/>
              <a:gd name="connsiteX1147" fmla="*/ 1326016 w 1970434"/>
              <a:gd name="connsiteY1147" fmla="*/ 944941 h 1958042"/>
              <a:gd name="connsiteX1148" fmla="*/ 1075064 w 1970434"/>
              <a:gd name="connsiteY1148" fmla="*/ 948039 h 1958042"/>
              <a:gd name="connsiteX1149" fmla="*/ 1071966 w 1970434"/>
              <a:gd name="connsiteY1149" fmla="*/ 966628 h 1958042"/>
              <a:gd name="connsiteX1150" fmla="*/ 1016199 w 1970434"/>
              <a:gd name="connsiteY1150" fmla="*/ 1037886 h 1958042"/>
              <a:gd name="connsiteX1151" fmla="*/ 1050279 w 1970434"/>
              <a:gd name="connsiteY1151" fmla="*/ 1096751 h 1958042"/>
              <a:gd name="connsiteX1152" fmla="*/ 1062672 w 1970434"/>
              <a:gd name="connsiteY1152" fmla="*/ 1093653 h 1958042"/>
              <a:gd name="connsiteX1153" fmla="*/ 1037886 w 1970434"/>
              <a:gd name="connsiteY1153" fmla="*/ 1081261 h 1958042"/>
              <a:gd name="connsiteX1154" fmla="*/ 1044083 w 1970434"/>
              <a:gd name="connsiteY1154" fmla="*/ 1071966 h 1958042"/>
              <a:gd name="connsiteX1155" fmla="*/ 1037886 w 1970434"/>
              <a:gd name="connsiteY1155" fmla="*/ 1065770 h 1958042"/>
              <a:gd name="connsiteX1156" fmla="*/ 1071966 w 1970434"/>
              <a:gd name="connsiteY1156" fmla="*/ 1087457 h 1958042"/>
              <a:gd name="connsiteX1157" fmla="*/ 1056475 w 1970434"/>
              <a:gd name="connsiteY1157" fmla="*/ 1099850 h 1958042"/>
              <a:gd name="connsiteX1158" fmla="*/ 1081261 w 1970434"/>
              <a:gd name="connsiteY1158" fmla="*/ 1133929 h 1958042"/>
              <a:gd name="connsiteX1159" fmla="*/ 1034788 w 1970434"/>
              <a:gd name="connsiteY1159" fmla="*/ 1112242 h 1958042"/>
              <a:gd name="connsiteX1160" fmla="*/ 1031690 w 1970434"/>
              <a:gd name="connsiteY1160" fmla="*/ 1124635 h 1958042"/>
              <a:gd name="connsiteX1161" fmla="*/ 1047181 w 1970434"/>
              <a:gd name="connsiteY1161" fmla="*/ 1124635 h 1958042"/>
              <a:gd name="connsiteX1162" fmla="*/ 1044083 w 1970434"/>
              <a:gd name="connsiteY1162" fmla="*/ 1137028 h 1958042"/>
              <a:gd name="connsiteX1163" fmla="*/ 1062672 w 1970434"/>
              <a:gd name="connsiteY1163" fmla="*/ 1137028 h 1958042"/>
              <a:gd name="connsiteX1164" fmla="*/ 1062672 w 1970434"/>
              <a:gd name="connsiteY1164" fmla="*/ 1149420 h 1958042"/>
              <a:gd name="connsiteX1165" fmla="*/ 1090555 w 1970434"/>
              <a:gd name="connsiteY1165" fmla="*/ 1143224 h 1958042"/>
              <a:gd name="connsiteX1166" fmla="*/ 1068868 w 1970434"/>
              <a:gd name="connsiteY1166" fmla="*/ 1152518 h 1958042"/>
              <a:gd name="connsiteX1167" fmla="*/ 985218 w 1970434"/>
              <a:gd name="connsiteY1167" fmla="*/ 1065770 h 1958042"/>
              <a:gd name="connsiteX1168" fmla="*/ 1003807 w 1970434"/>
              <a:gd name="connsiteY1168" fmla="*/ 1071966 h 1958042"/>
              <a:gd name="connsiteX1169" fmla="*/ 994512 w 1970434"/>
              <a:gd name="connsiteY1169" fmla="*/ 1078162 h 1958042"/>
              <a:gd name="connsiteX1170" fmla="*/ 1006905 w 1970434"/>
              <a:gd name="connsiteY1170" fmla="*/ 1087457 h 1958042"/>
              <a:gd name="connsiteX1171" fmla="*/ 1016199 w 1970434"/>
              <a:gd name="connsiteY1171" fmla="*/ 1102948 h 1958042"/>
              <a:gd name="connsiteX1172" fmla="*/ 1019297 w 1970434"/>
              <a:gd name="connsiteY1172" fmla="*/ 1118439 h 1958042"/>
              <a:gd name="connsiteX1173" fmla="*/ 1034788 w 1970434"/>
              <a:gd name="connsiteY1173" fmla="*/ 1109144 h 1958042"/>
              <a:gd name="connsiteX1174" fmla="*/ 997610 w 1970434"/>
              <a:gd name="connsiteY1174" fmla="*/ 1013101 h 1958042"/>
              <a:gd name="connsiteX1175" fmla="*/ 1068868 w 1970434"/>
              <a:gd name="connsiteY1175" fmla="*/ 932549 h 1958042"/>
              <a:gd name="connsiteX1176" fmla="*/ 1075064 w 1970434"/>
              <a:gd name="connsiteY1176" fmla="*/ 948039 h 1958042"/>
              <a:gd name="connsiteX1177" fmla="*/ 514296 w 1970434"/>
              <a:gd name="connsiteY1177" fmla="*/ 948039 h 1958042"/>
              <a:gd name="connsiteX1178" fmla="*/ 498805 w 1970434"/>
              <a:gd name="connsiteY1178" fmla="*/ 932549 h 1958042"/>
              <a:gd name="connsiteX1179" fmla="*/ 529787 w 1970434"/>
              <a:gd name="connsiteY1179" fmla="*/ 929450 h 1958042"/>
              <a:gd name="connsiteX1180" fmla="*/ 514296 w 1970434"/>
              <a:gd name="connsiteY1180" fmla="*/ 948039 h 1958042"/>
              <a:gd name="connsiteX1181" fmla="*/ 1753563 w 1970434"/>
              <a:gd name="connsiteY1181" fmla="*/ 938745 h 1958042"/>
              <a:gd name="connsiteX1182" fmla="*/ 1800036 w 1970434"/>
              <a:gd name="connsiteY1182" fmla="*/ 997610 h 1958042"/>
              <a:gd name="connsiteX1183" fmla="*/ 1806232 w 1970434"/>
              <a:gd name="connsiteY1183" fmla="*/ 1010003 h 1958042"/>
              <a:gd name="connsiteX1184" fmla="*/ 1673011 w 1970434"/>
              <a:gd name="connsiteY1184" fmla="*/ 963530 h 1958042"/>
              <a:gd name="connsiteX1185" fmla="*/ 1638931 w 1970434"/>
              <a:gd name="connsiteY1185" fmla="*/ 982119 h 1958042"/>
              <a:gd name="connsiteX1186" fmla="*/ 1666815 w 1970434"/>
              <a:gd name="connsiteY1186" fmla="*/ 1000708 h 1958042"/>
              <a:gd name="connsiteX1187" fmla="*/ 1642029 w 1970434"/>
              <a:gd name="connsiteY1187" fmla="*/ 1019297 h 1958042"/>
              <a:gd name="connsiteX1188" fmla="*/ 1607949 w 1970434"/>
              <a:gd name="connsiteY1188" fmla="*/ 966628 h 1958042"/>
              <a:gd name="connsiteX1189" fmla="*/ 1660618 w 1970434"/>
              <a:gd name="connsiteY1189" fmla="*/ 926352 h 1958042"/>
              <a:gd name="connsiteX1190" fmla="*/ 1753563 w 1970434"/>
              <a:gd name="connsiteY1190" fmla="*/ 938745 h 1958042"/>
              <a:gd name="connsiteX1191" fmla="*/ 247853 w 1970434"/>
              <a:gd name="connsiteY1191" fmla="*/ 941843 h 1958042"/>
              <a:gd name="connsiteX1192" fmla="*/ 238559 w 1970434"/>
              <a:gd name="connsiteY1192" fmla="*/ 941843 h 1958042"/>
              <a:gd name="connsiteX1193" fmla="*/ 235461 w 1970434"/>
              <a:gd name="connsiteY1193" fmla="*/ 929450 h 1958042"/>
              <a:gd name="connsiteX1194" fmla="*/ 250952 w 1970434"/>
              <a:gd name="connsiteY1194" fmla="*/ 926352 h 1958042"/>
              <a:gd name="connsiteX1195" fmla="*/ 247853 w 1970434"/>
              <a:gd name="connsiteY1195" fmla="*/ 941843 h 1958042"/>
              <a:gd name="connsiteX1196" fmla="*/ 111534 w 1970434"/>
              <a:gd name="connsiteY1196" fmla="*/ 988316 h 1958042"/>
              <a:gd name="connsiteX1197" fmla="*/ 58865 w 1970434"/>
              <a:gd name="connsiteY1197" fmla="*/ 948039 h 1958042"/>
              <a:gd name="connsiteX1198" fmla="*/ 114632 w 1970434"/>
              <a:gd name="connsiteY1198" fmla="*/ 929450 h 1958042"/>
              <a:gd name="connsiteX1199" fmla="*/ 111534 w 1970434"/>
              <a:gd name="connsiteY1199" fmla="*/ 988316 h 1958042"/>
              <a:gd name="connsiteX1200" fmla="*/ 1270249 w 1970434"/>
              <a:gd name="connsiteY1200" fmla="*/ 938745 h 1958042"/>
              <a:gd name="connsiteX1201" fmla="*/ 1304329 w 1970434"/>
              <a:gd name="connsiteY1201" fmla="*/ 929450 h 1958042"/>
              <a:gd name="connsiteX1202" fmla="*/ 1301231 w 1970434"/>
              <a:gd name="connsiteY1202" fmla="*/ 941843 h 1958042"/>
              <a:gd name="connsiteX1203" fmla="*/ 1285740 w 1970434"/>
              <a:gd name="connsiteY1203" fmla="*/ 938745 h 1958042"/>
              <a:gd name="connsiteX1204" fmla="*/ 1260955 w 1970434"/>
              <a:gd name="connsiteY1204" fmla="*/ 944941 h 1958042"/>
              <a:gd name="connsiteX1205" fmla="*/ 1245464 w 1970434"/>
              <a:gd name="connsiteY1205" fmla="*/ 929450 h 1958042"/>
              <a:gd name="connsiteX1206" fmla="*/ 1245464 w 1970434"/>
              <a:gd name="connsiteY1206" fmla="*/ 920156 h 1958042"/>
              <a:gd name="connsiteX1207" fmla="*/ 1270249 w 1970434"/>
              <a:gd name="connsiteY1207" fmla="*/ 938745 h 1958042"/>
              <a:gd name="connsiteX1208" fmla="*/ 1087457 w 1970434"/>
              <a:gd name="connsiteY1208" fmla="*/ 910861 h 1958042"/>
              <a:gd name="connsiteX1209" fmla="*/ 1090555 w 1970434"/>
              <a:gd name="connsiteY1209" fmla="*/ 938745 h 1958042"/>
              <a:gd name="connsiteX1210" fmla="*/ 1056475 w 1970434"/>
              <a:gd name="connsiteY1210" fmla="*/ 917058 h 1958042"/>
              <a:gd name="connsiteX1211" fmla="*/ 1037886 w 1970434"/>
              <a:gd name="connsiteY1211" fmla="*/ 929450 h 1958042"/>
              <a:gd name="connsiteX1212" fmla="*/ 1022396 w 1970434"/>
              <a:gd name="connsiteY1212" fmla="*/ 929450 h 1958042"/>
              <a:gd name="connsiteX1213" fmla="*/ 991414 w 1970434"/>
              <a:gd name="connsiteY1213" fmla="*/ 957334 h 1958042"/>
              <a:gd name="connsiteX1214" fmla="*/ 988316 w 1970434"/>
              <a:gd name="connsiteY1214" fmla="*/ 969727 h 1958042"/>
              <a:gd name="connsiteX1215" fmla="*/ 979021 w 1970434"/>
              <a:gd name="connsiteY1215" fmla="*/ 975923 h 1958042"/>
              <a:gd name="connsiteX1216" fmla="*/ 988316 w 1970434"/>
              <a:gd name="connsiteY1216" fmla="*/ 988316 h 1958042"/>
              <a:gd name="connsiteX1217" fmla="*/ 975923 w 1970434"/>
              <a:gd name="connsiteY1217" fmla="*/ 988316 h 1958042"/>
              <a:gd name="connsiteX1218" fmla="*/ 1068868 w 1970434"/>
              <a:gd name="connsiteY1218" fmla="*/ 910861 h 1958042"/>
              <a:gd name="connsiteX1219" fmla="*/ 1087457 w 1970434"/>
              <a:gd name="connsiteY1219" fmla="*/ 910861 h 1958042"/>
              <a:gd name="connsiteX1220" fmla="*/ 436842 w 1970434"/>
              <a:gd name="connsiteY1220" fmla="*/ 1143224 h 1958042"/>
              <a:gd name="connsiteX1221" fmla="*/ 430645 w 1970434"/>
              <a:gd name="connsiteY1221" fmla="*/ 1115340 h 1958042"/>
              <a:gd name="connsiteX1222" fmla="*/ 439940 w 1970434"/>
              <a:gd name="connsiteY1222" fmla="*/ 1090555 h 1958042"/>
              <a:gd name="connsiteX1223" fmla="*/ 439940 w 1970434"/>
              <a:gd name="connsiteY1223" fmla="*/ 1071966 h 1958042"/>
              <a:gd name="connsiteX1224" fmla="*/ 455431 w 1970434"/>
              <a:gd name="connsiteY1224" fmla="*/ 1071966 h 1958042"/>
              <a:gd name="connsiteX1225" fmla="*/ 446136 w 1970434"/>
              <a:gd name="connsiteY1225" fmla="*/ 1059573 h 1958042"/>
              <a:gd name="connsiteX1226" fmla="*/ 461627 w 1970434"/>
              <a:gd name="connsiteY1226" fmla="*/ 1037886 h 1958042"/>
              <a:gd name="connsiteX1227" fmla="*/ 470922 w 1970434"/>
              <a:gd name="connsiteY1227" fmla="*/ 1047181 h 1958042"/>
              <a:gd name="connsiteX1228" fmla="*/ 474020 w 1970434"/>
              <a:gd name="connsiteY1228" fmla="*/ 1037886 h 1958042"/>
              <a:gd name="connsiteX1229" fmla="*/ 470922 w 1970434"/>
              <a:gd name="connsiteY1229" fmla="*/ 1019297 h 1958042"/>
              <a:gd name="connsiteX1230" fmla="*/ 483314 w 1970434"/>
              <a:gd name="connsiteY1230" fmla="*/ 1031690 h 1958042"/>
              <a:gd name="connsiteX1231" fmla="*/ 486412 w 1970434"/>
              <a:gd name="connsiteY1231" fmla="*/ 1022395 h 1958042"/>
              <a:gd name="connsiteX1232" fmla="*/ 477118 w 1970434"/>
              <a:gd name="connsiteY1232" fmla="*/ 1010003 h 1958042"/>
              <a:gd name="connsiteX1233" fmla="*/ 501903 w 1970434"/>
              <a:gd name="connsiteY1233" fmla="*/ 991414 h 1958042"/>
              <a:gd name="connsiteX1234" fmla="*/ 526689 w 1970434"/>
              <a:gd name="connsiteY1234" fmla="*/ 969727 h 1958042"/>
              <a:gd name="connsiteX1235" fmla="*/ 551474 w 1970434"/>
              <a:gd name="connsiteY1235" fmla="*/ 913960 h 1958042"/>
              <a:gd name="connsiteX1236" fmla="*/ 563867 w 1970434"/>
              <a:gd name="connsiteY1236" fmla="*/ 910861 h 1958042"/>
              <a:gd name="connsiteX1237" fmla="*/ 436842 w 1970434"/>
              <a:gd name="connsiteY1237" fmla="*/ 1143224 h 1958042"/>
              <a:gd name="connsiteX1238" fmla="*/ 1738072 w 1970434"/>
              <a:gd name="connsiteY1238" fmla="*/ 910861 h 1958042"/>
              <a:gd name="connsiteX1239" fmla="*/ 1725680 w 1970434"/>
              <a:gd name="connsiteY1239" fmla="*/ 923254 h 1958042"/>
              <a:gd name="connsiteX1240" fmla="*/ 1725680 w 1970434"/>
              <a:gd name="connsiteY1240" fmla="*/ 904665 h 1958042"/>
              <a:gd name="connsiteX1241" fmla="*/ 1738072 w 1970434"/>
              <a:gd name="connsiteY1241" fmla="*/ 910861 h 1958042"/>
              <a:gd name="connsiteX1242" fmla="*/ 1899177 w 1970434"/>
              <a:gd name="connsiteY1242" fmla="*/ 917058 h 1958042"/>
              <a:gd name="connsiteX1243" fmla="*/ 1858901 w 1970434"/>
              <a:gd name="connsiteY1243" fmla="*/ 960432 h 1958042"/>
              <a:gd name="connsiteX1244" fmla="*/ 1852705 w 1970434"/>
              <a:gd name="connsiteY1244" fmla="*/ 895371 h 1958042"/>
              <a:gd name="connsiteX1245" fmla="*/ 1899177 w 1970434"/>
              <a:gd name="connsiteY1245" fmla="*/ 917058 h 1958042"/>
              <a:gd name="connsiteX1246" fmla="*/ 167301 w 1970434"/>
              <a:gd name="connsiteY1246" fmla="*/ 969727 h 1958042"/>
              <a:gd name="connsiteX1247" fmla="*/ 142516 w 1970434"/>
              <a:gd name="connsiteY1247" fmla="*/ 1019297 h 1958042"/>
              <a:gd name="connsiteX1248" fmla="*/ 142516 w 1970434"/>
              <a:gd name="connsiteY1248" fmla="*/ 895371 h 1958042"/>
              <a:gd name="connsiteX1249" fmla="*/ 167301 w 1970434"/>
              <a:gd name="connsiteY1249" fmla="*/ 969727 h 1958042"/>
              <a:gd name="connsiteX1250" fmla="*/ 1356998 w 1970434"/>
              <a:gd name="connsiteY1250" fmla="*/ 957334 h 1958042"/>
              <a:gd name="connsiteX1251" fmla="*/ 1264053 w 1970434"/>
              <a:gd name="connsiteY1251" fmla="*/ 1112242 h 1958042"/>
              <a:gd name="connsiteX1252" fmla="*/ 1257856 w 1970434"/>
              <a:gd name="connsiteY1252" fmla="*/ 1093653 h 1958042"/>
              <a:gd name="connsiteX1253" fmla="*/ 1344605 w 1970434"/>
              <a:gd name="connsiteY1253" fmla="*/ 972825 h 1958042"/>
              <a:gd name="connsiteX1254" fmla="*/ 1304329 w 1970434"/>
              <a:gd name="connsiteY1254" fmla="*/ 917058 h 1958042"/>
              <a:gd name="connsiteX1255" fmla="*/ 1276445 w 1970434"/>
              <a:gd name="connsiteY1255" fmla="*/ 923254 h 1958042"/>
              <a:gd name="connsiteX1256" fmla="*/ 1264053 w 1970434"/>
              <a:gd name="connsiteY1256" fmla="*/ 920156 h 1958042"/>
              <a:gd name="connsiteX1257" fmla="*/ 1307427 w 1970434"/>
              <a:gd name="connsiteY1257" fmla="*/ 882978 h 1958042"/>
              <a:gd name="connsiteX1258" fmla="*/ 1356998 w 1970434"/>
              <a:gd name="connsiteY1258" fmla="*/ 957334 h 1958042"/>
              <a:gd name="connsiteX1259" fmla="*/ 1827919 w 1970434"/>
              <a:gd name="connsiteY1259" fmla="*/ 941843 h 1958042"/>
              <a:gd name="connsiteX1260" fmla="*/ 1827919 w 1970434"/>
              <a:gd name="connsiteY1260" fmla="*/ 991414 h 1958042"/>
              <a:gd name="connsiteX1261" fmla="*/ 1803134 w 1970434"/>
              <a:gd name="connsiteY1261" fmla="*/ 951138 h 1958042"/>
              <a:gd name="connsiteX1262" fmla="*/ 1818625 w 1970434"/>
              <a:gd name="connsiteY1262" fmla="*/ 876781 h 1958042"/>
              <a:gd name="connsiteX1263" fmla="*/ 1827919 w 1970434"/>
              <a:gd name="connsiteY1263" fmla="*/ 941843 h 1958042"/>
              <a:gd name="connsiteX1264" fmla="*/ 1372489 w 1970434"/>
              <a:gd name="connsiteY1264" fmla="*/ 907763 h 1958042"/>
              <a:gd name="connsiteX1265" fmla="*/ 1372489 w 1970434"/>
              <a:gd name="connsiteY1265" fmla="*/ 938745 h 1958042"/>
              <a:gd name="connsiteX1266" fmla="*/ 1363194 w 1970434"/>
              <a:gd name="connsiteY1266" fmla="*/ 910861 h 1958042"/>
              <a:gd name="connsiteX1267" fmla="*/ 1338409 w 1970434"/>
              <a:gd name="connsiteY1267" fmla="*/ 867487 h 1958042"/>
              <a:gd name="connsiteX1268" fmla="*/ 1329114 w 1970434"/>
              <a:gd name="connsiteY1268" fmla="*/ 864389 h 1958042"/>
              <a:gd name="connsiteX1269" fmla="*/ 1282642 w 1970434"/>
              <a:gd name="connsiteY1269" fmla="*/ 870585 h 1958042"/>
              <a:gd name="connsiteX1270" fmla="*/ 1264053 w 1970434"/>
              <a:gd name="connsiteY1270" fmla="*/ 892272 h 1958042"/>
              <a:gd name="connsiteX1271" fmla="*/ 1254758 w 1970434"/>
              <a:gd name="connsiteY1271" fmla="*/ 895371 h 1958042"/>
              <a:gd name="connsiteX1272" fmla="*/ 1248562 w 1970434"/>
              <a:gd name="connsiteY1272" fmla="*/ 898469 h 1958042"/>
              <a:gd name="connsiteX1273" fmla="*/ 1257856 w 1970434"/>
              <a:gd name="connsiteY1273" fmla="*/ 910861 h 1958042"/>
              <a:gd name="connsiteX1274" fmla="*/ 1245464 w 1970434"/>
              <a:gd name="connsiteY1274" fmla="*/ 913960 h 1958042"/>
              <a:gd name="connsiteX1275" fmla="*/ 1245464 w 1970434"/>
              <a:gd name="connsiteY1275" fmla="*/ 895371 h 1958042"/>
              <a:gd name="connsiteX1276" fmla="*/ 1304329 w 1970434"/>
              <a:gd name="connsiteY1276" fmla="*/ 858192 h 1958042"/>
              <a:gd name="connsiteX1277" fmla="*/ 1372489 w 1970434"/>
              <a:gd name="connsiteY1277" fmla="*/ 907763 h 1958042"/>
              <a:gd name="connsiteX1278" fmla="*/ 201381 w 1970434"/>
              <a:gd name="connsiteY1278" fmla="*/ 851996 h 1958042"/>
              <a:gd name="connsiteX1279" fmla="*/ 198283 w 1970434"/>
              <a:gd name="connsiteY1279" fmla="*/ 855094 h 1958042"/>
              <a:gd name="connsiteX1280" fmla="*/ 204479 w 1970434"/>
              <a:gd name="connsiteY1280" fmla="*/ 948039 h 1958042"/>
              <a:gd name="connsiteX1281" fmla="*/ 192086 w 1970434"/>
              <a:gd name="connsiteY1281" fmla="*/ 929450 h 1958042"/>
              <a:gd name="connsiteX1282" fmla="*/ 185890 w 1970434"/>
              <a:gd name="connsiteY1282" fmla="*/ 870585 h 1958042"/>
              <a:gd name="connsiteX1283" fmla="*/ 185890 w 1970434"/>
              <a:gd name="connsiteY1283" fmla="*/ 851996 h 1958042"/>
              <a:gd name="connsiteX1284" fmla="*/ 201381 w 1970434"/>
              <a:gd name="connsiteY1284" fmla="*/ 851996 h 1958042"/>
              <a:gd name="connsiteX1285" fmla="*/ 526689 w 1970434"/>
              <a:gd name="connsiteY1285" fmla="*/ 913960 h 1958042"/>
              <a:gd name="connsiteX1286" fmla="*/ 539081 w 1970434"/>
              <a:gd name="connsiteY1286" fmla="*/ 913960 h 1958042"/>
              <a:gd name="connsiteX1287" fmla="*/ 458529 w 1970434"/>
              <a:gd name="connsiteY1287" fmla="*/ 926352 h 1958042"/>
              <a:gd name="connsiteX1288" fmla="*/ 455431 w 1970434"/>
              <a:gd name="connsiteY1288" fmla="*/ 917058 h 1958042"/>
              <a:gd name="connsiteX1289" fmla="*/ 439940 w 1970434"/>
              <a:gd name="connsiteY1289" fmla="*/ 926352 h 1958042"/>
              <a:gd name="connsiteX1290" fmla="*/ 433744 w 1970434"/>
              <a:gd name="connsiteY1290" fmla="*/ 910861 h 1958042"/>
              <a:gd name="connsiteX1291" fmla="*/ 418253 w 1970434"/>
              <a:gd name="connsiteY1291" fmla="*/ 920156 h 1958042"/>
              <a:gd name="connsiteX1292" fmla="*/ 418253 w 1970434"/>
              <a:gd name="connsiteY1292" fmla="*/ 910861 h 1958042"/>
              <a:gd name="connsiteX1293" fmla="*/ 402762 w 1970434"/>
              <a:gd name="connsiteY1293" fmla="*/ 907763 h 1958042"/>
              <a:gd name="connsiteX1294" fmla="*/ 408958 w 1970434"/>
              <a:gd name="connsiteY1294" fmla="*/ 898469 h 1958042"/>
              <a:gd name="connsiteX1295" fmla="*/ 368682 w 1970434"/>
              <a:gd name="connsiteY1295" fmla="*/ 861291 h 1958042"/>
              <a:gd name="connsiteX1296" fmla="*/ 368682 w 1970434"/>
              <a:gd name="connsiteY1296" fmla="*/ 842702 h 1958042"/>
              <a:gd name="connsiteX1297" fmla="*/ 526689 w 1970434"/>
              <a:gd name="connsiteY1297" fmla="*/ 913960 h 1958042"/>
              <a:gd name="connsiteX1298" fmla="*/ 108436 w 1970434"/>
              <a:gd name="connsiteY1298" fmla="*/ 898469 h 1958042"/>
              <a:gd name="connsiteX1299" fmla="*/ 99141 w 1970434"/>
              <a:gd name="connsiteY1299" fmla="*/ 892272 h 1958042"/>
              <a:gd name="connsiteX1300" fmla="*/ 120829 w 1970434"/>
              <a:gd name="connsiteY1300" fmla="*/ 842702 h 1958042"/>
              <a:gd name="connsiteX1301" fmla="*/ 108436 w 1970434"/>
              <a:gd name="connsiteY1301" fmla="*/ 898469 h 1958042"/>
              <a:gd name="connsiteX1302" fmla="*/ 1781447 w 1970434"/>
              <a:gd name="connsiteY1302" fmla="*/ 833407 h 1958042"/>
              <a:gd name="connsiteX1303" fmla="*/ 1781447 w 1970434"/>
              <a:gd name="connsiteY1303" fmla="*/ 876781 h 1958042"/>
              <a:gd name="connsiteX1304" fmla="*/ 1772152 w 1970434"/>
              <a:gd name="connsiteY1304" fmla="*/ 926352 h 1958042"/>
              <a:gd name="connsiteX1305" fmla="*/ 1765956 w 1970434"/>
              <a:gd name="connsiteY1305" fmla="*/ 895371 h 1958042"/>
              <a:gd name="connsiteX1306" fmla="*/ 1765956 w 1970434"/>
              <a:gd name="connsiteY1306" fmla="*/ 833407 h 1958042"/>
              <a:gd name="connsiteX1307" fmla="*/ 1781447 w 1970434"/>
              <a:gd name="connsiteY1307" fmla="*/ 833407 h 1958042"/>
              <a:gd name="connsiteX1308" fmla="*/ 1843410 w 1970434"/>
              <a:gd name="connsiteY1308" fmla="*/ 830309 h 1958042"/>
              <a:gd name="connsiteX1309" fmla="*/ 1858901 w 1970434"/>
              <a:gd name="connsiteY1309" fmla="*/ 867487 h 1958042"/>
              <a:gd name="connsiteX1310" fmla="*/ 1843410 w 1970434"/>
              <a:gd name="connsiteY1310" fmla="*/ 830309 h 1958042"/>
              <a:gd name="connsiteX1311" fmla="*/ 210675 w 1970434"/>
              <a:gd name="connsiteY1311" fmla="*/ 793131 h 1958042"/>
              <a:gd name="connsiteX1312" fmla="*/ 210675 w 1970434"/>
              <a:gd name="connsiteY1312" fmla="*/ 805524 h 1958042"/>
              <a:gd name="connsiteX1313" fmla="*/ 195185 w 1970434"/>
              <a:gd name="connsiteY1313" fmla="*/ 814818 h 1958042"/>
              <a:gd name="connsiteX1314" fmla="*/ 195185 w 1970434"/>
              <a:gd name="connsiteY1314" fmla="*/ 793131 h 1958042"/>
              <a:gd name="connsiteX1315" fmla="*/ 210675 w 1970434"/>
              <a:gd name="connsiteY1315" fmla="*/ 793131 h 1958042"/>
              <a:gd name="connsiteX1316" fmla="*/ 350093 w 1970434"/>
              <a:gd name="connsiteY1316" fmla="*/ 845800 h 1958042"/>
              <a:gd name="connsiteX1317" fmla="*/ 325308 w 1970434"/>
              <a:gd name="connsiteY1317" fmla="*/ 873683 h 1958042"/>
              <a:gd name="connsiteX1318" fmla="*/ 306719 w 1970434"/>
              <a:gd name="connsiteY1318" fmla="*/ 870585 h 1958042"/>
              <a:gd name="connsiteX1319" fmla="*/ 322210 w 1970434"/>
              <a:gd name="connsiteY1319" fmla="*/ 842702 h 1958042"/>
              <a:gd name="connsiteX1320" fmla="*/ 303621 w 1970434"/>
              <a:gd name="connsiteY1320" fmla="*/ 821014 h 1958042"/>
              <a:gd name="connsiteX1321" fmla="*/ 266442 w 1970434"/>
              <a:gd name="connsiteY1321" fmla="*/ 858192 h 1958042"/>
              <a:gd name="connsiteX1322" fmla="*/ 343897 w 1970434"/>
              <a:gd name="connsiteY1322" fmla="*/ 901567 h 1958042"/>
              <a:gd name="connsiteX1323" fmla="*/ 368682 w 1970434"/>
              <a:gd name="connsiteY1323" fmla="*/ 929450 h 1958042"/>
              <a:gd name="connsiteX1324" fmla="*/ 396566 w 1970434"/>
              <a:gd name="connsiteY1324" fmla="*/ 913960 h 1958042"/>
              <a:gd name="connsiteX1325" fmla="*/ 408958 w 1970434"/>
              <a:gd name="connsiteY1325" fmla="*/ 923254 h 1958042"/>
              <a:gd name="connsiteX1326" fmla="*/ 396566 w 1970434"/>
              <a:gd name="connsiteY1326" fmla="*/ 951138 h 1958042"/>
              <a:gd name="connsiteX1327" fmla="*/ 312915 w 1970434"/>
              <a:gd name="connsiteY1327" fmla="*/ 917058 h 1958042"/>
              <a:gd name="connsiteX1328" fmla="*/ 216872 w 1970434"/>
              <a:gd name="connsiteY1328" fmla="*/ 917058 h 1958042"/>
              <a:gd name="connsiteX1329" fmla="*/ 244755 w 1970434"/>
              <a:gd name="connsiteY1329" fmla="*/ 886076 h 1958042"/>
              <a:gd name="connsiteX1330" fmla="*/ 223068 w 1970434"/>
              <a:gd name="connsiteY1330" fmla="*/ 864389 h 1958042"/>
              <a:gd name="connsiteX1331" fmla="*/ 303621 w 1970434"/>
              <a:gd name="connsiteY1331" fmla="*/ 786935 h 1958042"/>
              <a:gd name="connsiteX1332" fmla="*/ 350093 w 1970434"/>
              <a:gd name="connsiteY1332" fmla="*/ 845800 h 1958042"/>
              <a:gd name="connsiteX1333" fmla="*/ 1775250 w 1970434"/>
              <a:gd name="connsiteY1333" fmla="*/ 786935 h 1958042"/>
              <a:gd name="connsiteX1334" fmla="*/ 1769054 w 1970434"/>
              <a:gd name="connsiteY1334" fmla="*/ 796229 h 1958042"/>
              <a:gd name="connsiteX1335" fmla="*/ 1756661 w 1970434"/>
              <a:gd name="connsiteY1335" fmla="*/ 774542 h 1958042"/>
              <a:gd name="connsiteX1336" fmla="*/ 1775250 w 1970434"/>
              <a:gd name="connsiteY1336" fmla="*/ 774542 h 1958042"/>
              <a:gd name="connsiteX1337" fmla="*/ 1775250 w 1970434"/>
              <a:gd name="connsiteY1337" fmla="*/ 786935 h 1958042"/>
              <a:gd name="connsiteX1338" fmla="*/ 1750465 w 1970434"/>
              <a:gd name="connsiteY1338" fmla="*/ 842702 h 1958042"/>
              <a:gd name="connsiteX1339" fmla="*/ 1728778 w 1970434"/>
              <a:gd name="connsiteY1339" fmla="*/ 864389 h 1958042"/>
              <a:gd name="connsiteX1340" fmla="*/ 1753563 w 1970434"/>
              <a:gd name="connsiteY1340" fmla="*/ 886076 h 1958042"/>
              <a:gd name="connsiteX1341" fmla="*/ 1666815 w 1970434"/>
              <a:gd name="connsiteY1341" fmla="*/ 898469 h 1958042"/>
              <a:gd name="connsiteX1342" fmla="*/ 1623440 w 1970434"/>
              <a:gd name="connsiteY1342" fmla="*/ 907763 h 1958042"/>
              <a:gd name="connsiteX1343" fmla="*/ 1632735 w 1970434"/>
              <a:gd name="connsiteY1343" fmla="*/ 882978 h 1958042"/>
              <a:gd name="connsiteX1344" fmla="*/ 1657520 w 1970434"/>
              <a:gd name="connsiteY1344" fmla="*/ 889174 h 1958042"/>
              <a:gd name="connsiteX1345" fmla="*/ 1700894 w 1970434"/>
              <a:gd name="connsiteY1345" fmla="*/ 839603 h 1958042"/>
              <a:gd name="connsiteX1346" fmla="*/ 1676109 w 1970434"/>
              <a:gd name="connsiteY1346" fmla="*/ 808622 h 1958042"/>
              <a:gd name="connsiteX1347" fmla="*/ 1648226 w 1970434"/>
              <a:gd name="connsiteY1347" fmla="*/ 824113 h 1958042"/>
              <a:gd name="connsiteX1348" fmla="*/ 1669913 w 1970434"/>
              <a:gd name="connsiteY1348" fmla="*/ 845800 h 1958042"/>
              <a:gd name="connsiteX1349" fmla="*/ 1669913 w 1970434"/>
              <a:gd name="connsiteY1349" fmla="*/ 855094 h 1958042"/>
              <a:gd name="connsiteX1350" fmla="*/ 1651324 w 1970434"/>
              <a:gd name="connsiteY1350" fmla="*/ 858192 h 1958042"/>
              <a:gd name="connsiteX1351" fmla="*/ 1617244 w 1970434"/>
              <a:gd name="connsiteY1351" fmla="*/ 824113 h 1958042"/>
              <a:gd name="connsiteX1352" fmla="*/ 1673011 w 1970434"/>
              <a:gd name="connsiteY1352" fmla="*/ 774542 h 1958042"/>
              <a:gd name="connsiteX1353" fmla="*/ 1750465 w 1970434"/>
              <a:gd name="connsiteY1353" fmla="*/ 842702 h 1958042"/>
              <a:gd name="connsiteX1354" fmla="*/ 1233071 w 1970434"/>
              <a:gd name="connsiteY1354" fmla="*/ 777640 h 1958042"/>
              <a:gd name="connsiteX1355" fmla="*/ 1242366 w 1970434"/>
              <a:gd name="connsiteY1355" fmla="*/ 774542 h 1958042"/>
              <a:gd name="connsiteX1356" fmla="*/ 1233071 w 1970434"/>
              <a:gd name="connsiteY1356" fmla="*/ 777640 h 1958042"/>
              <a:gd name="connsiteX1357" fmla="*/ 359388 w 1970434"/>
              <a:gd name="connsiteY1357" fmla="*/ 771444 h 1958042"/>
              <a:gd name="connsiteX1358" fmla="*/ 368682 w 1970434"/>
              <a:gd name="connsiteY1358" fmla="*/ 833407 h 1958042"/>
              <a:gd name="connsiteX1359" fmla="*/ 343897 w 1970434"/>
              <a:gd name="connsiteY1359" fmla="*/ 771444 h 1958042"/>
              <a:gd name="connsiteX1360" fmla="*/ 359388 w 1970434"/>
              <a:gd name="connsiteY1360" fmla="*/ 771444 h 1958042"/>
              <a:gd name="connsiteX1361" fmla="*/ 139418 w 1970434"/>
              <a:gd name="connsiteY1361" fmla="*/ 765247 h 1958042"/>
              <a:gd name="connsiteX1362" fmla="*/ 133221 w 1970434"/>
              <a:gd name="connsiteY1362" fmla="*/ 799327 h 1958042"/>
              <a:gd name="connsiteX1363" fmla="*/ 127025 w 1970434"/>
              <a:gd name="connsiteY1363" fmla="*/ 786935 h 1958042"/>
              <a:gd name="connsiteX1364" fmla="*/ 127025 w 1970434"/>
              <a:gd name="connsiteY1364" fmla="*/ 762149 h 1958042"/>
              <a:gd name="connsiteX1365" fmla="*/ 139418 w 1970434"/>
              <a:gd name="connsiteY1365" fmla="*/ 765247 h 1958042"/>
              <a:gd name="connsiteX1366" fmla="*/ 1809330 w 1970434"/>
              <a:gd name="connsiteY1366" fmla="*/ 848898 h 1958042"/>
              <a:gd name="connsiteX1367" fmla="*/ 1787643 w 1970434"/>
              <a:gd name="connsiteY1367" fmla="*/ 941843 h 1958042"/>
              <a:gd name="connsiteX1368" fmla="*/ 1803134 w 1970434"/>
              <a:gd name="connsiteY1368" fmla="*/ 817916 h 1958042"/>
              <a:gd name="connsiteX1369" fmla="*/ 1790741 w 1970434"/>
              <a:gd name="connsiteY1369" fmla="*/ 755953 h 1958042"/>
              <a:gd name="connsiteX1370" fmla="*/ 1809330 w 1970434"/>
              <a:gd name="connsiteY1370" fmla="*/ 848898 h 1958042"/>
              <a:gd name="connsiteX1371" fmla="*/ 1034788 w 1970434"/>
              <a:gd name="connsiteY1371" fmla="*/ 752855 h 1958042"/>
              <a:gd name="connsiteX1372" fmla="*/ 817916 w 1970434"/>
              <a:gd name="connsiteY1372" fmla="*/ 1013101 h 1958042"/>
              <a:gd name="connsiteX1373" fmla="*/ 839604 w 1970434"/>
              <a:gd name="connsiteY1373" fmla="*/ 1140126 h 1958042"/>
              <a:gd name="connsiteX1374" fmla="*/ 824113 w 1970434"/>
              <a:gd name="connsiteY1374" fmla="*/ 1118439 h 1958042"/>
              <a:gd name="connsiteX1375" fmla="*/ 833407 w 1970434"/>
              <a:gd name="connsiteY1375" fmla="*/ 1109144 h 1958042"/>
              <a:gd name="connsiteX1376" fmla="*/ 821015 w 1970434"/>
              <a:gd name="connsiteY1376" fmla="*/ 1099850 h 1958042"/>
              <a:gd name="connsiteX1377" fmla="*/ 814818 w 1970434"/>
              <a:gd name="connsiteY1377" fmla="*/ 1081261 h 1958042"/>
              <a:gd name="connsiteX1378" fmla="*/ 824113 w 1970434"/>
              <a:gd name="connsiteY1378" fmla="*/ 1071966 h 1958042"/>
              <a:gd name="connsiteX1379" fmla="*/ 814818 w 1970434"/>
              <a:gd name="connsiteY1379" fmla="*/ 1068868 h 1958042"/>
              <a:gd name="connsiteX1380" fmla="*/ 793131 w 1970434"/>
              <a:gd name="connsiteY1380" fmla="*/ 1084359 h 1958042"/>
              <a:gd name="connsiteX1381" fmla="*/ 799327 w 1970434"/>
              <a:gd name="connsiteY1381" fmla="*/ 1093653 h 1958042"/>
              <a:gd name="connsiteX1382" fmla="*/ 793131 w 1970434"/>
              <a:gd name="connsiteY1382" fmla="*/ 1127733 h 1958042"/>
              <a:gd name="connsiteX1383" fmla="*/ 790033 w 1970434"/>
              <a:gd name="connsiteY1383" fmla="*/ 1056475 h 1958042"/>
              <a:gd name="connsiteX1384" fmla="*/ 793131 w 1970434"/>
              <a:gd name="connsiteY1384" fmla="*/ 1031690 h 1958042"/>
              <a:gd name="connsiteX1385" fmla="*/ 817916 w 1970434"/>
              <a:gd name="connsiteY1385" fmla="*/ 1003806 h 1958042"/>
              <a:gd name="connsiteX1386" fmla="*/ 811720 w 1970434"/>
              <a:gd name="connsiteY1386" fmla="*/ 997610 h 1958042"/>
              <a:gd name="connsiteX1387" fmla="*/ 790033 w 1970434"/>
              <a:gd name="connsiteY1387" fmla="*/ 1003806 h 1958042"/>
              <a:gd name="connsiteX1388" fmla="*/ 901567 w 1970434"/>
              <a:gd name="connsiteY1388" fmla="*/ 759051 h 1958042"/>
              <a:gd name="connsiteX1389" fmla="*/ 904665 w 1970434"/>
              <a:gd name="connsiteY1389" fmla="*/ 768346 h 1958042"/>
              <a:gd name="connsiteX1390" fmla="*/ 879880 w 1970434"/>
              <a:gd name="connsiteY1390" fmla="*/ 808622 h 1958042"/>
              <a:gd name="connsiteX1391" fmla="*/ 876782 w 1970434"/>
              <a:gd name="connsiteY1391" fmla="*/ 799327 h 1958042"/>
              <a:gd name="connsiteX1392" fmla="*/ 870585 w 1970434"/>
              <a:gd name="connsiteY1392" fmla="*/ 824113 h 1958042"/>
              <a:gd name="connsiteX1393" fmla="*/ 864389 w 1970434"/>
              <a:gd name="connsiteY1393" fmla="*/ 817916 h 1958042"/>
              <a:gd name="connsiteX1394" fmla="*/ 864389 w 1970434"/>
              <a:gd name="connsiteY1394" fmla="*/ 836505 h 1958042"/>
              <a:gd name="connsiteX1395" fmla="*/ 851996 w 1970434"/>
              <a:gd name="connsiteY1395" fmla="*/ 833407 h 1958042"/>
              <a:gd name="connsiteX1396" fmla="*/ 833407 w 1970434"/>
              <a:gd name="connsiteY1396" fmla="*/ 867487 h 1958042"/>
              <a:gd name="connsiteX1397" fmla="*/ 836505 w 1970434"/>
              <a:gd name="connsiteY1397" fmla="*/ 882978 h 1958042"/>
              <a:gd name="connsiteX1398" fmla="*/ 851996 w 1970434"/>
              <a:gd name="connsiteY1398" fmla="*/ 886076 h 1958042"/>
              <a:gd name="connsiteX1399" fmla="*/ 873683 w 1970434"/>
              <a:gd name="connsiteY1399" fmla="*/ 858192 h 1958042"/>
              <a:gd name="connsiteX1400" fmla="*/ 889174 w 1970434"/>
              <a:gd name="connsiteY1400" fmla="*/ 842702 h 1958042"/>
              <a:gd name="connsiteX1401" fmla="*/ 898469 w 1970434"/>
              <a:gd name="connsiteY1401" fmla="*/ 845800 h 1958042"/>
              <a:gd name="connsiteX1402" fmla="*/ 913960 w 1970434"/>
              <a:gd name="connsiteY1402" fmla="*/ 824113 h 1958042"/>
              <a:gd name="connsiteX1403" fmla="*/ 944941 w 1970434"/>
              <a:gd name="connsiteY1403" fmla="*/ 811720 h 1958042"/>
              <a:gd name="connsiteX1404" fmla="*/ 948040 w 1970434"/>
              <a:gd name="connsiteY1404" fmla="*/ 799327 h 1958042"/>
              <a:gd name="connsiteX1405" fmla="*/ 975923 w 1970434"/>
              <a:gd name="connsiteY1405" fmla="*/ 777640 h 1958042"/>
              <a:gd name="connsiteX1406" fmla="*/ 988316 w 1970434"/>
              <a:gd name="connsiteY1406" fmla="*/ 786935 h 1958042"/>
              <a:gd name="connsiteX1407" fmla="*/ 991414 w 1970434"/>
              <a:gd name="connsiteY1407" fmla="*/ 765247 h 1958042"/>
              <a:gd name="connsiteX1408" fmla="*/ 1000708 w 1970434"/>
              <a:gd name="connsiteY1408" fmla="*/ 774542 h 1958042"/>
              <a:gd name="connsiteX1409" fmla="*/ 1025494 w 1970434"/>
              <a:gd name="connsiteY1409" fmla="*/ 749757 h 1958042"/>
              <a:gd name="connsiteX1410" fmla="*/ 1034788 w 1970434"/>
              <a:gd name="connsiteY1410" fmla="*/ 752855 h 1958042"/>
              <a:gd name="connsiteX1411" fmla="*/ 1168009 w 1970434"/>
              <a:gd name="connsiteY1411" fmla="*/ 771444 h 1958042"/>
              <a:gd name="connsiteX1412" fmla="*/ 1285740 w 1970434"/>
              <a:gd name="connsiteY1412" fmla="*/ 740462 h 1958042"/>
              <a:gd name="connsiteX1413" fmla="*/ 1168009 w 1970434"/>
              <a:gd name="connsiteY1413" fmla="*/ 771444 h 1958042"/>
              <a:gd name="connsiteX1414" fmla="*/ 1837214 w 1970434"/>
              <a:gd name="connsiteY1414" fmla="*/ 793131 h 1958042"/>
              <a:gd name="connsiteX1415" fmla="*/ 1824821 w 1970434"/>
              <a:gd name="connsiteY1415" fmla="*/ 743560 h 1958042"/>
              <a:gd name="connsiteX1416" fmla="*/ 1837214 w 1970434"/>
              <a:gd name="connsiteY1416" fmla="*/ 737364 h 1958042"/>
              <a:gd name="connsiteX1417" fmla="*/ 1837214 w 1970434"/>
              <a:gd name="connsiteY1417" fmla="*/ 793131 h 1958042"/>
              <a:gd name="connsiteX1418" fmla="*/ 1384881 w 1970434"/>
              <a:gd name="connsiteY1418" fmla="*/ 731168 h 1958042"/>
              <a:gd name="connsiteX1419" fmla="*/ 1384881 w 1970434"/>
              <a:gd name="connsiteY1419" fmla="*/ 740462 h 1958042"/>
              <a:gd name="connsiteX1420" fmla="*/ 1360096 w 1970434"/>
              <a:gd name="connsiteY1420" fmla="*/ 740462 h 1958042"/>
              <a:gd name="connsiteX1421" fmla="*/ 1260955 w 1970434"/>
              <a:gd name="connsiteY1421" fmla="*/ 768346 h 1958042"/>
              <a:gd name="connsiteX1422" fmla="*/ 1353900 w 1970434"/>
              <a:gd name="connsiteY1422" fmla="*/ 731168 h 1958042"/>
              <a:gd name="connsiteX1423" fmla="*/ 1384881 w 1970434"/>
              <a:gd name="connsiteY1423" fmla="*/ 731168 h 1958042"/>
              <a:gd name="connsiteX1424" fmla="*/ 99141 w 1970434"/>
              <a:gd name="connsiteY1424" fmla="*/ 783836 h 1958042"/>
              <a:gd name="connsiteX1425" fmla="*/ 43374 w 1970434"/>
              <a:gd name="connsiteY1425" fmla="*/ 917058 h 1958042"/>
              <a:gd name="connsiteX1426" fmla="*/ 24785 w 1970434"/>
              <a:gd name="connsiteY1426" fmla="*/ 842702 h 1958042"/>
              <a:gd name="connsiteX1427" fmla="*/ 80552 w 1970434"/>
              <a:gd name="connsiteY1427" fmla="*/ 721873 h 1958042"/>
              <a:gd name="connsiteX1428" fmla="*/ 99141 w 1970434"/>
              <a:gd name="connsiteY1428" fmla="*/ 783836 h 1958042"/>
              <a:gd name="connsiteX1429" fmla="*/ 337700 w 1970434"/>
              <a:gd name="connsiteY1429" fmla="*/ 743560 h 1958042"/>
              <a:gd name="connsiteX1430" fmla="*/ 331504 w 1970434"/>
              <a:gd name="connsiteY1430" fmla="*/ 771444 h 1958042"/>
              <a:gd name="connsiteX1431" fmla="*/ 306719 w 1970434"/>
              <a:gd name="connsiteY1431" fmla="*/ 765247 h 1958042"/>
              <a:gd name="connsiteX1432" fmla="*/ 244755 w 1970434"/>
              <a:gd name="connsiteY1432" fmla="*/ 793131 h 1958042"/>
              <a:gd name="connsiteX1433" fmla="*/ 198283 w 1970434"/>
              <a:gd name="connsiteY1433" fmla="*/ 771444 h 1958042"/>
              <a:gd name="connsiteX1434" fmla="*/ 269541 w 1970434"/>
              <a:gd name="connsiteY1434" fmla="*/ 718775 h 1958042"/>
              <a:gd name="connsiteX1435" fmla="*/ 337700 w 1970434"/>
              <a:gd name="connsiteY1435" fmla="*/ 743560 h 1958042"/>
              <a:gd name="connsiteX1436" fmla="*/ 1487121 w 1970434"/>
              <a:gd name="connsiteY1436" fmla="*/ 728069 h 1958042"/>
              <a:gd name="connsiteX1437" fmla="*/ 1425157 w 1970434"/>
              <a:gd name="connsiteY1437" fmla="*/ 728069 h 1958042"/>
              <a:gd name="connsiteX1438" fmla="*/ 1425157 w 1970434"/>
              <a:gd name="connsiteY1438" fmla="*/ 743560 h 1958042"/>
              <a:gd name="connsiteX1439" fmla="*/ 1437550 w 1970434"/>
              <a:gd name="connsiteY1439" fmla="*/ 737364 h 1958042"/>
              <a:gd name="connsiteX1440" fmla="*/ 1459237 w 1970434"/>
              <a:gd name="connsiteY1440" fmla="*/ 743560 h 1958042"/>
              <a:gd name="connsiteX1441" fmla="*/ 1453041 w 1970434"/>
              <a:gd name="connsiteY1441" fmla="*/ 752855 h 1958042"/>
              <a:gd name="connsiteX1442" fmla="*/ 1465434 w 1970434"/>
              <a:gd name="connsiteY1442" fmla="*/ 752855 h 1958042"/>
              <a:gd name="connsiteX1443" fmla="*/ 1484023 w 1970434"/>
              <a:gd name="connsiteY1443" fmla="*/ 768346 h 1958042"/>
              <a:gd name="connsiteX1444" fmla="*/ 1487121 w 1970434"/>
              <a:gd name="connsiteY1444" fmla="*/ 780738 h 1958042"/>
              <a:gd name="connsiteX1445" fmla="*/ 1496415 w 1970434"/>
              <a:gd name="connsiteY1445" fmla="*/ 780738 h 1958042"/>
              <a:gd name="connsiteX1446" fmla="*/ 1508808 w 1970434"/>
              <a:gd name="connsiteY1446" fmla="*/ 802425 h 1958042"/>
              <a:gd name="connsiteX1447" fmla="*/ 1524299 w 1970434"/>
              <a:gd name="connsiteY1447" fmla="*/ 805524 h 1958042"/>
              <a:gd name="connsiteX1448" fmla="*/ 1521201 w 1970434"/>
              <a:gd name="connsiteY1448" fmla="*/ 817916 h 1958042"/>
              <a:gd name="connsiteX1449" fmla="*/ 1536692 w 1970434"/>
              <a:gd name="connsiteY1449" fmla="*/ 821014 h 1958042"/>
              <a:gd name="connsiteX1450" fmla="*/ 1527397 w 1970434"/>
              <a:gd name="connsiteY1450" fmla="*/ 830309 h 1958042"/>
              <a:gd name="connsiteX1451" fmla="*/ 1542888 w 1970434"/>
              <a:gd name="connsiteY1451" fmla="*/ 836505 h 1958042"/>
              <a:gd name="connsiteX1452" fmla="*/ 1536692 w 1970434"/>
              <a:gd name="connsiteY1452" fmla="*/ 848898 h 1958042"/>
              <a:gd name="connsiteX1453" fmla="*/ 1552182 w 1970434"/>
              <a:gd name="connsiteY1453" fmla="*/ 851996 h 1958042"/>
              <a:gd name="connsiteX1454" fmla="*/ 1542888 w 1970434"/>
              <a:gd name="connsiteY1454" fmla="*/ 861291 h 1958042"/>
              <a:gd name="connsiteX1455" fmla="*/ 1558379 w 1970434"/>
              <a:gd name="connsiteY1455" fmla="*/ 870585 h 1958042"/>
              <a:gd name="connsiteX1456" fmla="*/ 1549084 w 1970434"/>
              <a:gd name="connsiteY1456" fmla="*/ 876781 h 1958042"/>
              <a:gd name="connsiteX1457" fmla="*/ 1564575 w 1970434"/>
              <a:gd name="connsiteY1457" fmla="*/ 886076 h 1958042"/>
              <a:gd name="connsiteX1458" fmla="*/ 1567673 w 1970434"/>
              <a:gd name="connsiteY1458" fmla="*/ 904665 h 1958042"/>
              <a:gd name="connsiteX1459" fmla="*/ 1558379 w 1970434"/>
              <a:gd name="connsiteY1459" fmla="*/ 910861 h 1958042"/>
              <a:gd name="connsiteX1460" fmla="*/ 1573870 w 1970434"/>
              <a:gd name="connsiteY1460" fmla="*/ 948039 h 1958042"/>
              <a:gd name="connsiteX1461" fmla="*/ 1453041 w 1970434"/>
              <a:gd name="connsiteY1461" fmla="*/ 755953 h 1958042"/>
              <a:gd name="connsiteX1462" fmla="*/ 1394176 w 1970434"/>
              <a:gd name="connsiteY1462" fmla="*/ 740462 h 1958042"/>
              <a:gd name="connsiteX1463" fmla="*/ 1394176 w 1970434"/>
              <a:gd name="connsiteY1463" fmla="*/ 731168 h 1958042"/>
              <a:gd name="connsiteX1464" fmla="*/ 1422059 w 1970434"/>
              <a:gd name="connsiteY1464" fmla="*/ 728069 h 1958042"/>
              <a:gd name="connsiteX1465" fmla="*/ 1335311 w 1970434"/>
              <a:gd name="connsiteY1465" fmla="*/ 721873 h 1958042"/>
              <a:gd name="connsiteX1466" fmla="*/ 1387979 w 1970434"/>
              <a:gd name="connsiteY1466" fmla="*/ 709480 h 1958042"/>
              <a:gd name="connsiteX1467" fmla="*/ 1487121 w 1970434"/>
              <a:gd name="connsiteY1467" fmla="*/ 728069 h 1958042"/>
              <a:gd name="connsiteX1468" fmla="*/ 1316722 w 1970434"/>
              <a:gd name="connsiteY1468" fmla="*/ 718775 h 1958042"/>
              <a:gd name="connsiteX1469" fmla="*/ 1285740 w 1970434"/>
              <a:gd name="connsiteY1469" fmla="*/ 728069 h 1958042"/>
              <a:gd name="connsiteX1470" fmla="*/ 1273347 w 1970434"/>
              <a:gd name="connsiteY1470" fmla="*/ 718775 h 1958042"/>
              <a:gd name="connsiteX1471" fmla="*/ 1267151 w 1970434"/>
              <a:gd name="connsiteY1471" fmla="*/ 737364 h 1958042"/>
              <a:gd name="connsiteX1472" fmla="*/ 1257856 w 1970434"/>
              <a:gd name="connsiteY1472" fmla="*/ 724971 h 1958042"/>
              <a:gd name="connsiteX1473" fmla="*/ 1183500 w 1970434"/>
              <a:gd name="connsiteY1473" fmla="*/ 752855 h 1958042"/>
              <a:gd name="connsiteX1474" fmla="*/ 1168009 w 1970434"/>
              <a:gd name="connsiteY1474" fmla="*/ 746658 h 1958042"/>
              <a:gd name="connsiteX1475" fmla="*/ 1161813 w 1970434"/>
              <a:gd name="connsiteY1475" fmla="*/ 762149 h 1958042"/>
              <a:gd name="connsiteX1476" fmla="*/ 1146322 w 1970434"/>
              <a:gd name="connsiteY1476" fmla="*/ 755953 h 1958042"/>
              <a:gd name="connsiteX1477" fmla="*/ 1149420 w 1970434"/>
              <a:gd name="connsiteY1477" fmla="*/ 768346 h 1958042"/>
              <a:gd name="connsiteX1478" fmla="*/ 1143224 w 1970434"/>
              <a:gd name="connsiteY1478" fmla="*/ 774542 h 1958042"/>
              <a:gd name="connsiteX1479" fmla="*/ 1133930 w 1970434"/>
              <a:gd name="connsiteY1479" fmla="*/ 762149 h 1958042"/>
              <a:gd name="connsiteX1480" fmla="*/ 1121537 w 1970434"/>
              <a:gd name="connsiteY1480" fmla="*/ 786935 h 1958042"/>
              <a:gd name="connsiteX1481" fmla="*/ 1130831 w 1970434"/>
              <a:gd name="connsiteY1481" fmla="*/ 790033 h 1958042"/>
              <a:gd name="connsiteX1482" fmla="*/ 1137028 w 1970434"/>
              <a:gd name="connsiteY1482" fmla="*/ 799327 h 1958042"/>
              <a:gd name="connsiteX1483" fmla="*/ 1164911 w 1970434"/>
              <a:gd name="connsiteY1483" fmla="*/ 783836 h 1958042"/>
              <a:gd name="connsiteX1484" fmla="*/ 1192795 w 1970434"/>
              <a:gd name="connsiteY1484" fmla="*/ 783836 h 1958042"/>
              <a:gd name="connsiteX1485" fmla="*/ 1217580 w 1970434"/>
              <a:gd name="connsiteY1485" fmla="*/ 774542 h 1958042"/>
              <a:gd name="connsiteX1486" fmla="*/ 1223777 w 1970434"/>
              <a:gd name="connsiteY1486" fmla="*/ 777640 h 1958042"/>
              <a:gd name="connsiteX1487" fmla="*/ 1053377 w 1970434"/>
              <a:gd name="connsiteY1487" fmla="*/ 821014 h 1958042"/>
              <a:gd name="connsiteX1488" fmla="*/ 1155617 w 1970434"/>
              <a:gd name="connsiteY1488" fmla="*/ 746658 h 1958042"/>
              <a:gd name="connsiteX1489" fmla="*/ 1239267 w 1970434"/>
              <a:gd name="connsiteY1489" fmla="*/ 731168 h 1958042"/>
              <a:gd name="connsiteX1490" fmla="*/ 1248562 w 1970434"/>
              <a:gd name="connsiteY1490" fmla="*/ 724971 h 1958042"/>
              <a:gd name="connsiteX1491" fmla="*/ 1335311 w 1970434"/>
              <a:gd name="connsiteY1491" fmla="*/ 703284 h 1958042"/>
              <a:gd name="connsiteX1492" fmla="*/ 1316722 w 1970434"/>
              <a:gd name="connsiteY1492" fmla="*/ 718775 h 1958042"/>
              <a:gd name="connsiteX1493" fmla="*/ 1933257 w 1970434"/>
              <a:gd name="connsiteY1493" fmla="*/ 824113 h 1958042"/>
              <a:gd name="connsiteX1494" fmla="*/ 1923963 w 1970434"/>
              <a:gd name="connsiteY1494" fmla="*/ 889174 h 1958042"/>
              <a:gd name="connsiteX1495" fmla="*/ 1868196 w 1970434"/>
              <a:gd name="connsiteY1495" fmla="*/ 768346 h 1958042"/>
              <a:gd name="connsiteX1496" fmla="*/ 1880588 w 1970434"/>
              <a:gd name="connsiteY1496" fmla="*/ 700186 h 1958042"/>
              <a:gd name="connsiteX1497" fmla="*/ 1933257 w 1970434"/>
              <a:gd name="connsiteY1497" fmla="*/ 824113 h 1958042"/>
              <a:gd name="connsiteX1498" fmla="*/ 362486 w 1970434"/>
              <a:gd name="connsiteY1498" fmla="*/ 712579 h 1958042"/>
              <a:gd name="connsiteX1499" fmla="*/ 291228 w 1970434"/>
              <a:gd name="connsiteY1499" fmla="*/ 684695 h 1958042"/>
              <a:gd name="connsiteX1500" fmla="*/ 170399 w 1970434"/>
              <a:gd name="connsiteY1500" fmla="*/ 867487 h 1958042"/>
              <a:gd name="connsiteX1501" fmla="*/ 179694 w 1970434"/>
              <a:gd name="connsiteY1501" fmla="*/ 954236 h 1958042"/>
              <a:gd name="connsiteX1502" fmla="*/ 158007 w 1970434"/>
              <a:gd name="connsiteY1502" fmla="*/ 861291 h 1958042"/>
              <a:gd name="connsiteX1503" fmla="*/ 297424 w 1970434"/>
              <a:gd name="connsiteY1503" fmla="*/ 672302 h 1958042"/>
              <a:gd name="connsiteX1504" fmla="*/ 362486 w 1970434"/>
              <a:gd name="connsiteY1504" fmla="*/ 712579 h 1958042"/>
              <a:gd name="connsiteX1505" fmla="*/ 151810 w 1970434"/>
              <a:gd name="connsiteY1505" fmla="*/ 731168 h 1958042"/>
              <a:gd name="connsiteX1506" fmla="*/ 108436 w 1970434"/>
              <a:gd name="connsiteY1506" fmla="*/ 697088 h 1958042"/>
              <a:gd name="connsiteX1507" fmla="*/ 167301 w 1970434"/>
              <a:gd name="connsiteY1507" fmla="*/ 672302 h 1958042"/>
              <a:gd name="connsiteX1508" fmla="*/ 151810 w 1970434"/>
              <a:gd name="connsiteY1508" fmla="*/ 731168 h 1958042"/>
              <a:gd name="connsiteX1509" fmla="*/ 1852705 w 1970434"/>
              <a:gd name="connsiteY1509" fmla="*/ 675401 h 1958042"/>
              <a:gd name="connsiteX1510" fmla="*/ 1821723 w 1970434"/>
              <a:gd name="connsiteY1510" fmla="*/ 709480 h 1958042"/>
              <a:gd name="connsiteX1511" fmla="*/ 1812428 w 1970434"/>
              <a:gd name="connsiteY1511" fmla="*/ 709480 h 1958042"/>
              <a:gd name="connsiteX1512" fmla="*/ 1796938 w 1970434"/>
              <a:gd name="connsiteY1512" fmla="*/ 656812 h 1958042"/>
              <a:gd name="connsiteX1513" fmla="*/ 1852705 w 1970434"/>
              <a:gd name="connsiteY1513" fmla="*/ 675401 h 1958042"/>
              <a:gd name="connsiteX1514" fmla="*/ 1586262 w 1970434"/>
              <a:gd name="connsiteY1514" fmla="*/ 697088 h 1958042"/>
              <a:gd name="connsiteX1515" fmla="*/ 1614146 w 1970434"/>
              <a:gd name="connsiteY1515" fmla="*/ 678499 h 1958042"/>
              <a:gd name="connsiteX1516" fmla="*/ 1669913 w 1970434"/>
              <a:gd name="connsiteY1516" fmla="*/ 663008 h 1958042"/>
              <a:gd name="connsiteX1517" fmla="*/ 1762858 w 1970434"/>
              <a:gd name="connsiteY1517" fmla="*/ 712579 h 1958042"/>
              <a:gd name="connsiteX1518" fmla="*/ 1682305 w 1970434"/>
              <a:gd name="connsiteY1518" fmla="*/ 672302 h 1958042"/>
              <a:gd name="connsiteX1519" fmla="*/ 1617244 w 1970434"/>
              <a:gd name="connsiteY1519" fmla="*/ 703284 h 1958042"/>
              <a:gd name="connsiteX1520" fmla="*/ 1635833 w 1970434"/>
              <a:gd name="connsiteY1520" fmla="*/ 724971 h 1958042"/>
              <a:gd name="connsiteX1521" fmla="*/ 1700894 w 1970434"/>
              <a:gd name="connsiteY1521" fmla="*/ 706382 h 1958042"/>
              <a:gd name="connsiteX1522" fmla="*/ 1769054 w 1970434"/>
              <a:gd name="connsiteY1522" fmla="*/ 755953 h 1958042"/>
              <a:gd name="connsiteX1523" fmla="*/ 1725680 w 1970434"/>
              <a:gd name="connsiteY1523" fmla="*/ 771444 h 1958042"/>
              <a:gd name="connsiteX1524" fmla="*/ 1703993 w 1970434"/>
              <a:gd name="connsiteY1524" fmla="*/ 755953 h 1958042"/>
              <a:gd name="connsiteX1525" fmla="*/ 1669913 w 1970434"/>
              <a:gd name="connsiteY1525" fmla="*/ 752855 h 1958042"/>
              <a:gd name="connsiteX1526" fmla="*/ 1589360 w 1970434"/>
              <a:gd name="connsiteY1526" fmla="*/ 817916 h 1958042"/>
              <a:gd name="connsiteX1527" fmla="*/ 1604851 w 1970434"/>
              <a:gd name="connsiteY1527" fmla="*/ 861291 h 1958042"/>
              <a:gd name="connsiteX1528" fmla="*/ 1589360 w 1970434"/>
              <a:gd name="connsiteY1528" fmla="*/ 892272 h 1958042"/>
              <a:gd name="connsiteX1529" fmla="*/ 1620342 w 1970434"/>
              <a:gd name="connsiteY1529" fmla="*/ 910861 h 1958042"/>
              <a:gd name="connsiteX1530" fmla="*/ 1589360 w 1970434"/>
              <a:gd name="connsiteY1530" fmla="*/ 938745 h 1958042"/>
              <a:gd name="connsiteX1531" fmla="*/ 1493317 w 1970434"/>
              <a:gd name="connsiteY1531" fmla="*/ 762149 h 1958042"/>
              <a:gd name="connsiteX1532" fmla="*/ 1549084 w 1970434"/>
              <a:gd name="connsiteY1532" fmla="*/ 734266 h 1958042"/>
              <a:gd name="connsiteX1533" fmla="*/ 1477826 w 1970434"/>
              <a:gd name="connsiteY1533" fmla="*/ 700186 h 1958042"/>
              <a:gd name="connsiteX1534" fmla="*/ 1409667 w 1970434"/>
              <a:gd name="connsiteY1534" fmla="*/ 700186 h 1958042"/>
              <a:gd name="connsiteX1535" fmla="*/ 1372489 w 1970434"/>
              <a:gd name="connsiteY1535" fmla="*/ 681597 h 1958042"/>
              <a:gd name="connsiteX1536" fmla="*/ 1465434 w 1970434"/>
              <a:gd name="connsiteY1536" fmla="*/ 659910 h 1958042"/>
              <a:gd name="connsiteX1537" fmla="*/ 1564575 w 1970434"/>
              <a:gd name="connsiteY1537" fmla="*/ 653713 h 1958042"/>
              <a:gd name="connsiteX1538" fmla="*/ 1586262 w 1970434"/>
              <a:gd name="connsiteY1538" fmla="*/ 697088 h 1958042"/>
              <a:gd name="connsiteX1539" fmla="*/ 192086 w 1970434"/>
              <a:gd name="connsiteY1539" fmla="*/ 715677 h 1958042"/>
              <a:gd name="connsiteX1540" fmla="*/ 192086 w 1970434"/>
              <a:gd name="connsiteY1540" fmla="*/ 693990 h 1958042"/>
              <a:gd name="connsiteX1541" fmla="*/ 219970 w 1970434"/>
              <a:gd name="connsiteY1541" fmla="*/ 632026 h 1958042"/>
              <a:gd name="connsiteX1542" fmla="*/ 192086 w 1970434"/>
              <a:gd name="connsiteY1542" fmla="*/ 715677 h 1958042"/>
              <a:gd name="connsiteX1543" fmla="*/ 1474728 w 1970434"/>
              <a:gd name="connsiteY1543" fmla="*/ 635124 h 1958042"/>
              <a:gd name="connsiteX1544" fmla="*/ 1477826 w 1970434"/>
              <a:gd name="connsiteY1544" fmla="*/ 641321 h 1958042"/>
              <a:gd name="connsiteX1545" fmla="*/ 1360096 w 1970434"/>
              <a:gd name="connsiteY1545" fmla="*/ 650615 h 1958042"/>
              <a:gd name="connsiteX1546" fmla="*/ 1356998 w 1970434"/>
              <a:gd name="connsiteY1546" fmla="*/ 622732 h 1958042"/>
              <a:gd name="connsiteX1547" fmla="*/ 1422059 w 1970434"/>
              <a:gd name="connsiteY1547" fmla="*/ 622732 h 1958042"/>
              <a:gd name="connsiteX1548" fmla="*/ 1474728 w 1970434"/>
              <a:gd name="connsiteY1548" fmla="*/ 635124 h 1958042"/>
              <a:gd name="connsiteX1549" fmla="*/ 1775250 w 1970434"/>
              <a:gd name="connsiteY1549" fmla="*/ 697088 h 1958042"/>
              <a:gd name="connsiteX1550" fmla="*/ 1741171 w 1970434"/>
              <a:gd name="connsiteY1550" fmla="*/ 613437 h 1958042"/>
              <a:gd name="connsiteX1551" fmla="*/ 1775250 w 1970434"/>
              <a:gd name="connsiteY1551" fmla="*/ 697088 h 1958042"/>
              <a:gd name="connsiteX1552" fmla="*/ 1291936 w 1970434"/>
              <a:gd name="connsiteY1552" fmla="*/ 588652 h 1958042"/>
              <a:gd name="connsiteX1553" fmla="*/ 1332212 w 1970434"/>
              <a:gd name="connsiteY1553" fmla="*/ 607241 h 1958042"/>
              <a:gd name="connsiteX1554" fmla="*/ 1326016 w 1970434"/>
              <a:gd name="connsiteY1554" fmla="*/ 613437 h 1958042"/>
              <a:gd name="connsiteX1555" fmla="*/ 1344605 w 1970434"/>
              <a:gd name="connsiteY1555" fmla="*/ 616535 h 1958042"/>
              <a:gd name="connsiteX1556" fmla="*/ 1335311 w 1970434"/>
              <a:gd name="connsiteY1556" fmla="*/ 625830 h 1958042"/>
              <a:gd name="connsiteX1557" fmla="*/ 1347703 w 1970434"/>
              <a:gd name="connsiteY1557" fmla="*/ 635124 h 1958042"/>
              <a:gd name="connsiteX1558" fmla="*/ 1341507 w 1970434"/>
              <a:gd name="connsiteY1558" fmla="*/ 669204 h 1958042"/>
              <a:gd name="connsiteX1559" fmla="*/ 1347703 w 1970434"/>
              <a:gd name="connsiteY1559" fmla="*/ 684695 h 1958042"/>
              <a:gd name="connsiteX1560" fmla="*/ 1341507 w 1970434"/>
              <a:gd name="connsiteY1560" fmla="*/ 700186 h 1958042"/>
              <a:gd name="connsiteX1561" fmla="*/ 1282642 w 1970434"/>
              <a:gd name="connsiteY1561" fmla="*/ 597946 h 1958042"/>
              <a:gd name="connsiteX1562" fmla="*/ 1285740 w 1970434"/>
              <a:gd name="connsiteY1562" fmla="*/ 588652 h 1958042"/>
              <a:gd name="connsiteX1563" fmla="*/ 1291936 w 1970434"/>
              <a:gd name="connsiteY1563" fmla="*/ 588652 h 1958042"/>
              <a:gd name="connsiteX1564" fmla="*/ 408958 w 1970434"/>
              <a:gd name="connsiteY1564" fmla="*/ 619634 h 1958042"/>
              <a:gd name="connsiteX1565" fmla="*/ 381075 w 1970434"/>
              <a:gd name="connsiteY1565" fmla="*/ 656812 h 1958042"/>
              <a:gd name="connsiteX1566" fmla="*/ 356289 w 1970434"/>
              <a:gd name="connsiteY1566" fmla="*/ 644419 h 1958042"/>
              <a:gd name="connsiteX1567" fmla="*/ 381075 w 1970434"/>
              <a:gd name="connsiteY1567" fmla="*/ 625830 h 1958042"/>
              <a:gd name="connsiteX1568" fmla="*/ 359388 w 1970434"/>
              <a:gd name="connsiteY1568" fmla="*/ 604143 h 1958042"/>
              <a:gd name="connsiteX1569" fmla="*/ 325308 w 1970434"/>
              <a:gd name="connsiteY1569" fmla="*/ 656812 h 1958042"/>
              <a:gd name="connsiteX1570" fmla="*/ 272639 w 1970434"/>
              <a:gd name="connsiteY1570" fmla="*/ 663008 h 1958042"/>
              <a:gd name="connsiteX1571" fmla="*/ 359388 w 1970434"/>
              <a:gd name="connsiteY1571" fmla="*/ 576259 h 1958042"/>
              <a:gd name="connsiteX1572" fmla="*/ 408958 w 1970434"/>
              <a:gd name="connsiteY1572" fmla="*/ 619634 h 1958042"/>
              <a:gd name="connsiteX1573" fmla="*/ 297424 w 1970434"/>
              <a:gd name="connsiteY1573" fmla="*/ 582456 h 1958042"/>
              <a:gd name="connsiteX1574" fmla="*/ 254050 w 1970434"/>
              <a:gd name="connsiteY1574" fmla="*/ 669204 h 1958042"/>
              <a:gd name="connsiteX1575" fmla="*/ 278835 w 1970434"/>
              <a:gd name="connsiteY1575" fmla="*/ 576259 h 1958042"/>
              <a:gd name="connsiteX1576" fmla="*/ 297424 w 1970434"/>
              <a:gd name="connsiteY1576" fmla="*/ 582456 h 1958042"/>
              <a:gd name="connsiteX1577" fmla="*/ 1697796 w 1970434"/>
              <a:gd name="connsiteY1577" fmla="*/ 638223 h 1958042"/>
              <a:gd name="connsiteX1578" fmla="*/ 1697796 w 1970434"/>
              <a:gd name="connsiteY1578" fmla="*/ 647517 h 1958042"/>
              <a:gd name="connsiteX1579" fmla="*/ 1645127 w 1970434"/>
              <a:gd name="connsiteY1579" fmla="*/ 647517 h 1958042"/>
              <a:gd name="connsiteX1580" fmla="*/ 1611048 w 1970434"/>
              <a:gd name="connsiteY1580" fmla="*/ 594848 h 1958042"/>
              <a:gd name="connsiteX1581" fmla="*/ 1589360 w 1970434"/>
              <a:gd name="connsiteY1581" fmla="*/ 616535 h 1958042"/>
              <a:gd name="connsiteX1582" fmla="*/ 1611048 w 1970434"/>
              <a:gd name="connsiteY1582" fmla="*/ 632026 h 1958042"/>
              <a:gd name="connsiteX1583" fmla="*/ 1589360 w 1970434"/>
              <a:gd name="connsiteY1583" fmla="*/ 647517 h 1958042"/>
              <a:gd name="connsiteX1584" fmla="*/ 1561477 w 1970434"/>
              <a:gd name="connsiteY1584" fmla="*/ 604143 h 1958042"/>
              <a:gd name="connsiteX1585" fmla="*/ 1607949 w 1970434"/>
              <a:gd name="connsiteY1585" fmla="*/ 570063 h 1958042"/>
              <a:gd name="connsiteX1586" fmla="*/ 1697796 w 1970434"/>
              <a:gd name="connsiteY1586" fmla="*/ 638223 h 1958042"/>
              <a:gd name="connsiteX1587" fmla="*/ 1716385 w 1970434"/>
              <a:gd name="connsiteY1587" fmla="*/ 653713 h 1958042"/>
              <a:gd name="connsiteX1588" fmla="*/ 1669913 w 1970434"/>
              <a:gd name="connsiteY1588" fmla="*/ 576259 h 1958042"/>
              <a:gd name="connsiteX1589" fmla="*/ 1682305 w 1970434"/>
              <a:gd name="connsiteY1589" fmla="*/ 566965 h 1958042"/>
              <a:gd name="connsiteX1590" fmla="*/ 1716385 w 1970434"/>
              <a:gd name="connsiteY1590" fmla="*/ 653713 h 1958042"/>
              <a:gd name="connsiteX1591" fmla="*/ 213774 w 1970434"/>
              <a:gd name="connsiteY1591" fmla="*/ 570063 h 1958042"/>
              <a:gd name="connsiteX1592" fmla="*/ 158007 w 1970434"/>
              <a:gd name="connsiteY1592" fmla="*/ 641321 h 1958042"/>
              <a:gd name="connsiteX1593" fmla="*/ 151810 w 1970434"/>
              <a:gd name="connsiteY1593" fmla="*/ 607241 h 1958042"/>
              <a:gd name="connsiteX1594" fmla="*/ 151810 w 1970434"/>
              <a:gd name="connsiteY1594" fmla="*/ 560768 h 1958042"/>
              <a:gd name="connsiteX1595" fmla="*/ 213774 w 1970434"/>
              <a:gd name="connsiteY1595" fmla="*/ 570063 h 1958042"/>
              <a:gd name="connsiteX1596" fmla="*/ 232363 w 1970434"/>
              <a:gd name="connsiteY1596" fmla="*/ 675401 h 1958042"/>
              <a:gd name="connsiteX1597" fmla="*/ 269541 w 1970434"/>
              <a:gd name="connsiteY1597" fmla="*/ 551474 h 1958042"/>
              <a:gd name="connsiteX1598" fmla="*/ 232363 w 1970434"/>
              <a:gd name="connsiteY1598" fmla="*/ 675401 h 1958042"/>
              <a:gd name="connsiteX1599" fmla="*/ 1796938 w 1970434"/>
              <a:gd name="connsiteY1599" fmla="*/ 570063 h 1958042"/>
              <a:gd name="connsiteX1600" fmla="*/ 1784545 w 1970434"/>
              <a:gd name="connsiteY1600" fmla="*/ 622732 h 1958042"/>
              <a:gd name="connsiteX1601" fmla="*/ 1747367 w 1970434"/>
              <a:gd name="connsiteY1601" fmla="*/ 557670 h 1958042"/>
              <a:gd name="connsiteX1602" fmla="*/ 1793839 w 1970434"/>
              <a:gd name="connsiteY1602" fmla="*/ 548376 h 1958042"/>
              <a:gd name="connsiteX1603" fmla="*/ 1796938 w 1970434"/>
              <a:gd name="connsiteY1603" fmla="*/ 570063 h 1958042"/>
              <a:gd name="connsiteX1604" fmla="*/ 1738072 w 1970434"/>
              <a:gd name="connsiteY1604" fmla="*/ 659910 h 1958042"/>
              <a:gd name="connsiteX1605" fmla="*/ 1697796 w 1970434"/>
              <a:gd name="connsiteY1605" fmla="*/ 545278 h 1958042"/>
              <a:gd name="connsiteX1606" fmla="*/ 1738072 w 1970434"/>
              <a:gd name="connsiteY1606" fmla="*/ 659910 h 1958042"/>
              <a:gd name="connsiteX1607" fmla="*/ 309817 w 1970434"/>
              <a:gd name="connsiteY1607" fmla="*/ 535983 h 1958042"/>
              <a:gd name="connsiteX1608" fmla="*/ 309817 w 1970434"/>
              <a:gd name="connsiteY1608" fmla="*/ 554572 h 1958042"/>
              <a:gd name="connsiteX1609" fmla="*/ 303621 w 1970434"/>
              <a:gd name="connsiteY1609" fmla="*/ 557670 h 1958042"/>
              <a:gd name="connsiteX1610" fmla="*/ 294326 w 1970434"/>
              <a:gd name="connsiteY1610" fmla="*/ 551474 h 1958042"/>
              <a:gd name="connsiteX1611" fmla="*/ 297424 w 1970434"/>
              <a:gd name="connsiteY1611" fmla="*/ 535983 h 1958042"/>
              <a:gd name="connsiteX1612" fmla="*/ 309817 w 1970434"/>
              <a:gd name="connsiteY1612" fmla="*/ 535983 h 1958042"/>
              <a:gd name="connsiteX1613" fmla="*/ 1673011 w 1970434"/>
              <a:gd name="connsiteY1613" fmla="*/ 532885 h 1958042"/>
              <a:gd name="connsiteX1614" fmla="*/ 1673011 w 1970434"/>
              <a:gd name="connsiteY1614" fmla="*/ 542179 h 1958042"/>
              <a:gd name="connsiteX1615" fmla="*/ 1657520 w 1970434"/>
              <a:gd name="connsiteY1615" fmla="*/ 542179 h 1958042"/>
              <a:gd name="connsiteX1616" fmla="*/ 1657520 w 1970434"/>
              <a:gd name="connsiteY1616" fmla="*/ 523590 h 1958042"/>
              <a:gd name="connsiteX1617" fmla="*/ 1673011 w 1970434"/>
              <a:gd name="connsiteY1617" fmla="*/ 532885 h 1958042"/>
              <a:gd name="connsiteX1618" fmla="*/ 1406568 w 1970434"/>
              <a:gd name="connsiteY1618" fmla="*/ 526689 h 1958042"/>
              <a:gd name="connsiteX1619" fmla="*/ 1387979 w 1970434"/>
              <a:gd name="connsiteY1619" fmla="*/ 535983 h 1958042"/>
              <a:gd name="connsiteX1620" fmla="*/ 1307427 w 1970434"/>
              <a:gd name="connsiteY1620" fmla="*/ 551474 h 1958042"/>
              <a:gd name="connsiteX1621" fmla="*/ 1270249 w 1970434"/>
              <a:gd name="connsiteY1621" fmla="*/ 588652 h 1958042"/>
              <a:gd name="connsiteX1622" fmla="*/ 1267151 w 1970434"/>
              <a:gd name="connsiteY1622" fmla="*/ 573161 h 1958042"/>
              <a:gd name="connsiteX1623" fmla="*/ 1276445 w 1970434"/>
              <a:gd name="connsiteY1623" fmla="*/ 579357 h 1958042"/>
              <a:gd name="connsiteX1624" fmla="*/ 1276445 w 1970434"/>
              <a:gd name="connsiteY1624" fmla="*/ 557670 h 1958042"/>
              <a:gd name="connsiteX1625" fmla="*/ 1403470 w 1970434"/>
              <a:gd name="connsiteY1625" fmla="*/ 517394 h 1958042"/>
              <a:gd name="connsiteX1626" fmla="*/ 1406568 w 1970434"/>
              <a:gd name="connsiteY1626" fmla="*/ 526689 h 1958042"/>
              <a:gd name="connsiteX1627" fmla="*/ 610339 w 1970434"/>
              <a:gd name="connsiteY1627" fmla="*/ 557670 h 1958042"/>
              <a:gd name="connsiteX1628" fmla="*/ 560768 w 1970434"/>
              <a:gd name="connsiteY1628" fmla="*/ 566965 h 1958042"/>
              <a:gd name="connsiteX1629" fmla="*/ 514296 w 1970434"/>
              <a:gd name="connsiteY1629" fmla="*/ 545278 h 1958042"/>
              <a:gd name="connsiteX1630" fmla="*/ 526689 w 1970434"/>
              <a:gd name="connsiteY1630" fmla="*/ 529787 h 1958042"/>
              <a:gd name="connsiteX1631" fmla="*/ 597947 w 1970434"/>
              <a:gd name="connsiteY1631" fmla="*/ 517394 h 1958042"/>
              <a:gd name="connsiteX1632" fmla="*/ 610339 w 1970434"/>
              <a:gd name="connsiteY1632" fmla="*/ 557670 h 1958042"/>
              <a:gd name="connsiteX1633" fmla="*/ 1425157 w 1970434"/>
              <a:gd name="connsiteY1633" fmla="*/ 514296 h 1958042"/>
              <a:gd name="connsiteX1634" fmla="*/ 1415863 w 1970434"/>
              <a:gd name="connsiteY1634" fmla="*/ 520492 h 1958042"/>
              <a:gd name="connsiteX1635" fmla="*/ 1406568 w 1970434"/>
              <a:gd name="connsiteY1635" fmla="*/ 514296 h 1958042"/>
              <a:gd name="connsiteX1636" fmla="*/ 1412765 w 1970434"/>
              <a:gd name="connsiteY1636" fmla="*/ 508100 h 1958042"/>
              <a:gd name="connsiteX1637" fmla="*/ 1425157 w 1970434"/>
              <a:gd name="connsiteY1637" fmla="*/ 514296 h 1958042"/>
              <a:gd name="connsiteX1638" fmla="*/ 235461 w 1970434"/>
              <a:gd name="connsiteY1638" fmla="*/ 535983 h 1958042"/>
              <a:gd name="connsiteX1639" fmla="*/ 210675 w 1970434"/>
              <a:gd name="connsiteY1639" fmla="*/ 539081 h 1958042"/>
              <a:gd name="connsiteX1640" fmla="*/ 223068 w 1970434"/>
              <a:gd name="connsiteY1640" fmla="*/ 551474 h 1958042"/>
              <a:gd name="connsiteX1641" fmla="*/ 164203 w 1970434"/>
              <a:gd name="connsiteY1641" fmla="*/ 545278 h 1958042"/>
              <a:gd name="connsiteX1642" fmla="*/ 192086 w 1970434"/>
              <a:gd name="connsiteY1642" fmla="*/ 498805 h 1958042"/>
              <a:gd name="connsiteX1643" fmla="*/ 235461 w 1970434"/>
              <a:gd name="connsiteY1643" fmla="*/ 535983 h 1958042"/>
              <a:gd name="connsiteX1644" fmla="*/ 1425157 w 1970434"/>
              <a:gd name="connsiteY1644" fmla="*/ 505001 h 1958042"/>
              <a:gd name="connsiteX1645" fmla="*/ 1415863 w 1970434"/>
              <a:gd name="connsiteY1645" fmla="*/ 505001 h 1958042"/>
              <a:gd name="connsiteX1646" fmla="*/ 1425157 w 1970434"/>
              <a:gd name="connsiteY1646" fmla="*/ 489511 h 1958042"/>
              <a:gd name="connsiteX1647" fmla="*/ 1425157 w 1970434"/>
              <a:gd name="connsiteY1647" fmla="*/ 505001 h 1958042"/>
              <a:gd name="connsiteX1648" fmla="*/ 588652 w 1970434"/>
              <a:gd name="connsiteY1648" fmla="*/ 492609 h 1958042"/>
              <a:gd name="connsiteX1649" fmla="*/ 489511 w 1970434"/>
              <a:gd name="connsiteY1649" fmla="*/ 526689 h 1958042"/>
              <a:gd name="connsiteX1650" fmla="*/ 464725 w 1970434"/>
              <a:gd name="connsiteY1650" fmla="*/ 501903 h 1958042"/>
              <a:gd name="connsiteX1651" fmla="*/ 548376 w 1970434"/>
              <a:gd name="connsiteY1651" fmla="*/ 489511 h 1958042"/>
              <a:gd name="connsiteX1652" fmla="*/ 588652 w 1970434"/>
              <a:gd name="connsiteY1652" fmla="*/ 492609 h 1958042"/>
              <a:gd name="connsiteX1653" fmla="*/ 455431 w 1970434"/>
              <a:gd name="connsiteY1653" fmla="*/ 539081 h 1958042"/>
              <a:gd name="connsiteX1654" fmla="*/ 439940 w 1970434"/>
              <a:gd name="connsiteY1654" fmla="*/ 573161 h 1958042"/>
              <a:gd name="connsiteX1655" fmla="*/ 489511 w 1970434"/>
              <a:gd name="connsiteY1655" fmla="*/ 588652 h 1958042"/>
              <a:gd name="connsiteX1656" fmla="*/ 644419 w 1970434"/>
              <a:gd name="connsiteY1656" fmla="*/ 573161 h 1958042"/>
              <a:gd name="connsiteX1657" fmla="*/ 585554 w 1970434"/>
              <a:gd name="connsiteY1657" fmla="*/ 628928 h 1958042"/>
              <a:gd name="connsiteX1658" fmla="*/ 508100 w 1970434"/>
              <a:gd name="connsiteY1658" fmla="*/ 604143 h 1958042"/>
              <a:gd name="connsiteX1659" fmla="*/ 424449 w 1970434"/>
              <a:gd name="connsiteY1659" fmla="*/ 663008 h 1958042"/>
              <a:gd name="connsiteX1660" fmla="*/ 427547 w 1970434"/>
              <a:gd name="connsiteY1660" fmla="*/ 628928 h 1958042"/>
              <a:gd name="connsiteX1661" fmla="*/ 346995 w 1970434"/>
              <a:gd name="connsiteY1661" fmla="*/ 560768 h 1958042"/>
              <a:gd name="connsiteX1662" fmla="*/ 337700 w 1970434"/>
              <a:gd name="connsiteY1662" fmla="*/ 560768 h 1958042"/>
              <a:gd name="connsiteX1663" fmla="*/ 322210 w 1970434"/>
              <a:gd name="connsiteY1663" fmla="*/ 526689 h 1958042"/>
              <a:gd name="connsiteX1664" fmla="*/ 350093 w 1970434"/>
              <a:gd name="connsiteY1664" fmla="*/ 511198 h 1958042"/>
              <a:gd name="connsiteX1665" fmla="*/ 430645 w 1970434"/>
              <a:gd name="connsiteY1665" fmla="*/ 557670 h 1958042"/>
              <a:gd name="connsiteX1666" fmla="*/ 449234 w 1970434"/>
              <a:gd name="connsiteY1666" fmla="*/ 539081 h 1958042"/>
              <a:gd name="connsiteX1667" fmla="*/ 374878 w 1970434"/>
              <a:gd name="connsiteY1667" fmla="*/ 492609 h 1958042"/>
              <a:gd name="connsiteX1668" fmla="*/ 300522 w 1970434"/>
              <a:gd name="connsiteY1668" fmla="*/ 514296 h 1958042"/>
              <a:gd name="connsiteX1669" fmla="*/ 371780 w 1970434"/>
              <a:gd name="connsiteY1669" fmla="*/ 486412 h 1958042"/>
              <a:gd name="connsiteX1670" fmla="*/ 455431 w 1970434"/>
              <a:gd name="connsiteY1670" fmla="*/ 539081 h 1958042"/>
              <a:gd name="connsiteX1671" fmla="*/ 1793839 w 1970434"/>
              <a:gd name="connsiteY1671" fmla="*/ 523590 h 1958042"/>
              <a:gd name="connsiteX1672" fmla="*/ 1750465 w 1970434"/>
              <a:gd name="connsiteY1672" fmla="*/ 539081 h 1958042"/>
              <a:gd name="connsiteX1673" fmla="*/ 1738072 w 1970434"/>
              <a:gd name="connsiteY1673" fmla="*/ 539081 h 1958042"/>
              <a:gd name="connsiteX1674" fmla="*/ 1750465 w 1970434"/>
              <a:gd name="connsiteY1674" fmla="*/ 520492 h 1958042"/>
              <a:gd name="connsiteX1675" fmla="*/ 1744269 w 1970434"/>
              <a:gd name="connsiteY1675" fmla="*/ 517394 h 1958042"/>
              <a:gd name="connsiteX1676" fmla="*/ 1731876 w 1970434"/>
              <a:gd name="connsiteY1676" fmla="*/ 523590 h 1958042"/>
              <a:gd name="connsiteX1677" fmla="*/ 1759760 w 1970434"/>
              <a:gd name="connsiteY1677" fmla="*/ 480216 h 1958042"/>
              <a:gd name="connsiteX1678" fmla="*/ 1793839 w 1970434"/>
              <a:gd name="connsiteY1678" fmla="*/ 523590 h 1958042"/>
              <a:gd name="connsiteX1679" fmla="*/ 1434452 w 1970434"/>
              <a:gd name="connsiteY1679" fmla="*/ 486412 h 1958042"/>
              <a:gd name="connsiteX1680" fmla="*/ 1434452 w 1970434"/>
              <a:gd name="connsiteY1680" fmla="*/ 477118 h 1958042"/>
              <a:gd name="connsiteX1681" fmla="*/ 1434452 w 1970434"/>
              <a:gd name="connsiteY1681" fmla="*/ 486412 h 1958042"/>
              <a:gd name="connsiteX1682" fmla="*/ 288130 w 1970434"/>
              <a:gd name="connsiteY1682" fmla="*/ 455431 h 1958042"/>
              <a:gd name="connsiteX1683" fmla="*/ 250952 w 1970434"/>
              <a:gd name="connsiteY1683" fmla="*/ 517394 h 1958042"/>
              <a:gd name="connsiteX1684" fmla="*/ 213774 w 1970434"/>
              <a:gd name="connsiteY1684" fmla="*/ 483314 h 1958042"/>
              <a:gd name="connsiteX1685" fmla="*/ 266442 w 1970434"/>
              <a:gd name="connsiteY1685" fmla="*/ 455431 h 1958042"/>
              <a:gd name="connsiteX1686" fmla="*/ 288130 w 1970434"/>
              <a:gd name="connsiteY1686" fmla="*/ 455431 h 1958042"/>
              <a:gd name="connsiteX1687" fmla="*/ 1056475 w 1970434"/>
              <a:gd name="connsiteY1687" fmla="*/ 579357 h 1958042"/>
              <a:gd name="connsiteX1688" fmla="*/ 1010003 w 1970434"/>
              <a:gd name="connsiteY1688" fmla="*/ 619634 h 1958042"/>
              <a:gd name="connsiteX1689" fmla="*/ 1040985 w 1970434"/>
              <a:gd name="connsiteY1689" fmla="*/ 604143 h 1958042"/>
              <a:gd name="connsiteX1690" fmla="*/ 1112242 w 1970434"/>
              <a:gd name="connsiteY1690" fmla="*/ 591750 h 1958042"/>
              <a:gd name="connsiteX1691" fmla="*/ 1115341 w 1970434"/>
              <a:gd name="connsiteY1691" fmla="*/ 582456 h 1958042"/>
              <a:gd name="connsiteX1692" fmla="*/ 1106046 w 1970434"/>
              <a:gd name="connsiteY1692" fmla="*/ 560768 h 1958042"/>
              <a:gd name="connsiteX1693" fmla="*/ 1152519 w 1970434"/>
              <a:gd name="connsiteY1693" fmla="*/ 563867 h 1958042"/>
              <a:gd name="connsiteX1694" fmla="*/ 1118439 w 1970434"/>
              <a:gd name="connsiteY1694" fmla="*/ 591750 h 1958042"/>
              <a:gd name="connsiteX1695" fmla="*/ 1019297 w 1970434"/>
              <a:gd name="connsiteY1695" fmla="*/ 638223 h 1958042"/>
              <a:gd name="connsiteX1696" fmla="*/ 1084359 w 1970434"/>
              <a:gd name="connsiteY1696" fmla="*/ 703284 h 1958042"/>
              <a:gd name="connsiteX1697" fmla="*/ 1040985 w 1970434"/>
              <a:gd name="connsiteY1697" fmla="*/ 749757 h 1958042"/>
              <a:gd name="connsiteX1698" fmla="*/ 1078163 w 1970434"/>
              <a:gd name="connsiteY1698" fmla="*/ 703284 h 1958042"/>
              <a:gd name="connsiteX1699" fmla="*/ 1078163 w 1970434"/>
              <a:gd name="connsiteY1699" fmla="*/ 693990 h 1958042"/>
              <a:gd name="connsiteX1700" fmla="*/ 1044083 w 1970434"/>
              <a:gd name="connsiteY1700" fmla="*/ 672302 h 1958042"/>
              <a:gd name="connsiteX1701" fmla="*/ 1028592 w 1970434"/>
              <a:gd name="connsiteY1701" fmla="*/ 669204 h 1958042"/>
              <a:gd name="connsiteX1702" fmla="*/ 1013101 w 1970434"/>
              <a:gd name="connsiteY1702" fmla="*/ 644419 h 1958042"/>
              <a:gd name="connsiteX1703" fmla="*/ 1019297 w 1970434"/>
              <a:gd name="connsiteY1703" fmla="*/ 635124 h 1958042"/>
              <a:gd name="connsiteX1704" fmla="*/ 1006905 w 1970434"/>
              <a:gd name="connsiteY1704" fmla="*/ 622732 h 1958042"/>
              <a:gd name="connsiteX1705" fmla="*/ 1003807 w 1970434"/>
              <a:gd name="connsiteY1705" fmla="*/ 644419 h 1958042"/>
              <a:gd name="connsiteX1706" fmla="*/ 1056475 w 1970434"/>
              <a:gd name="connsiteY1706" fmla="*/ 706382 h 1958042"/>
              <a:gd name="connsiteX1707" fmla="*/ 873683 w 1970434"/>
              <a:gd name="connsiteY1707" fmla="*/ 842702 h 1958042"/>
              <a:gd name="connsiteX1708" fmla="*/ 948040 w 1970434"/>
              <a:gd name="connsiteY1708" fmla="*/ 731168 h 1958042"/>
              <a:gd name="connsiteX1709" fmla="*/ 991414 w 1970434"/>
              <a:gd name="connsiteY1709" fmla="*/ 613437 h 1958042"/>
              <a:gd name="connsiteX1710" fmla="*/ 960432 w 1970434"/>
              <a:gd name="connsiteY1710" fmla="*/ 570063 h 1958042"/>
              <a:gd name="connsiteX1711" fmla="*/ 935647 w 1970434"/>
              <a:gd name="connsiteY1711" fmla="*/ 579357 h 1958042"/>
              <a:gd name="connsiteX1712" fmla="*/ 858193 w 1970434"/>
              <a:gd name="connsiteY1712" fmla="*/ 514296 h 1958042"/>
              <a:gd name="connsiteX1713" fmla="*/ 969727 w 1970434"/>
              <a:gd name="connsiteY1713" fmla="*/ 452333 h 1958042"/>
              <a:gd name="connsiteX1714" fmla="*/ 1056475 w 1970434"/>
              <a:gd name="connsiteY1714" fmla="*/ 579357 h 1958042"/>
              <a:gd name="connsiteX1715" fmla="*/ 545278 w 1970434"/>
              <a:gd name="connsiteY1715" fmla="*/ 433743 h 1958042"/>
              <a:gd name="connsiteX1716" fmla="*/ 505001 w 1970434"/>
              <a:gd name="connsiteY1716" fmla="*/ 436842 h 1958042"/>
              <a:gd name="connsiteX1717" fmla="*/ 508100 w 1970434"/>
              <a:gd name="connsiteY1717" fmla="*/ 430645 h 1958042"/>
              <a:gd name="connsiteX1718" fmla="*/ 545278 w 1970434"/>
              <a:gd name="connsiteY1718" fmla="*/ 433743 h 1958042"/>
              <a:gd name="connsiteX1719" fmla="*/ 1750465 w 1970434"/>
              <a:gd name="connsiteY1719" fmla="*/ 458529 h 1958042"/>
              <a:gd name="connsiteX1720" fmla="*/ 1713287 w 1970434"/>
              <a:gd name="connsiteY1720" fmla="*/ 505001 h 1958042"/>
              <a:gd name="connsiteX1721" fmla="*/ 1676109 w 1970434"/>
              <a:gd name="connsiteY1721" fmla="*/ 446136 h 1958042"/>
              <a:gd name="connsiteX1722" fmla="*/ 1688502 w 1970434"/>
              <a:gd name="connsiteY1722" fmla="*/ 427547 h 1958042"/>
              <a:gd name="connsiteX1723" fmla="*/ 1750465 w 1970434"/>
              <a:gd name="connsiteY1723" fmla="*/ 458529 h 1958042"/>
              <a:gd name="connsiteX1724" fmla="*/ 1527397 w 1970434"/>
              <a:gd name="connsiteY1724" fmla="*/ 470922 h 1958042"/>
              <a:gd name="connsiteX1725" fmla="*/ 1527397 w 1970434"/>
              <a:gd name="connsiteY1725" fmla="*/ 480216 h 1958042"/>
              <a:gd name="connsiteX1726" fmla="*/ 1484023 w 1970434"/>
              <a:gd name="connsiteY1726" fmla="*/ 542179 h 1958042"/>
              <a:gd name="connsiteX1727" fmla="*/ 1515004 w 1970434"/>
              <a:gd name="connsiteY1727" fmla="*/ 582456 h 1958042"/>
              <a:gd name="connsiteX1728" fmla="*/ 1533593 w 1970434"/>
              <a:gd name="connsiteY1728" fmla="*/ 579357 h 1958042"/>
              <a:gd name="connsiteX1729" fmla="*/ 1536692 w 1970434"/>
              <a:gd name="connsiteY1729" fmla="*/ 570063 h 1958042"/>
              <a:gd name="connsiteX1730" fmla="*/ 1515004 w 1970434"/>
              <a:gd name="connsiteY1730" fmla="*/ 532885 h 1958042"/>
              <a:gd name="connsiteX1731" fmla="*/ 1586262 w 1970434"/>
              <a:gd name="connsiteY1731" fmla="*/ 477118 h 1958042"/>
              <a:gd name="connsiteX1732" fmla="*/ 1660618 w 1970434"/>
              <a:gd name="connsiteY1732" fmla="*/ 498805 h 1958042"/>
              <a:gd name="connsiteX1733" fmla="*/ 1589360 w 1970434"/>
              <a:gd name="connsiteY1733" fmla="*/ 486412 h 1958042"/>
              <a:gd name="connsiteX1734" fmla="*/ 1527397 w 1970434"/>
              <a:gd name="connsiteY1734" fmla="*/ 526689 h 1958042"/>
              <a:gd name="connsiteX1735" fmla="*/ 1533593 w 1970434"/>
              <a:gd name="connsiteY1735" fmla="*/ 545278 h 1958042"/>
              <a:gd name="connsiteX1736" fmla="*/ 1617244 w 1970434"/>
              <a:gd name="connsiteY1736" fmla="*/ 498805 h 1958042"/>
              <a:gd name="connsiteX1737" fmla="*/ 1645127 w 1970434"/>
              <a:gd name="connsiteY1737" fmla="*/ 508100 h 1958042"/>
              <a:gd name="connsiteX1738" fmla="*/ 1629637 w 1970434"/>
              <a:gd name="connsiteY1738" fmla="*/ 551474 h 1958042"/>
              <a:gd name="connsiteX1739" fmla="*/ 1542888 w 1970434"/>
              <a:gd name="connsiteY1739" fmla="*/ 625830 h 1958042"/>
              <a:gd name="connsiteX1740" fmla="*/ 1443746 w 1970434"/>
              <a:gd name="connsiteY1740" fmla="*/ 610339 h 1958042"/>
              <a:gd name="connsiteX1741" fmla="*/ 1381783 w 1970434"/>
              <a:gd name="connsiteY1741" fmla="*/ 610339 h 1958042"/>
              <a:gd name="connsiteX1742" fmla="*/ 1298133 w 1970434"/>
              <a:gd name="connsiteY1742" fmla="*/ 576259 h 1958042"/>
              <a:gd name="connsiteX1743" fmla="*/ 1449943 w 1970434"/>
              <a:gd name="connsiteY1743" fmla="*/ 439940 h 1958042"/>
              <a:gd name="connsiteX1744" fmla="*/ 1496415 w 1970434"/>
              <a:gd name="connsiteY1744" fmla="*/ 427547 h 1958042"/>
              <a:gd name="connsiteX1745" fmla="*/ 1527397 w 1970434"/>
              <a:gd name="connsiteY1745" fmla="*/ 470922 h 1958042"/>
              <a:gd name="connsiteX1746" fmla="*/ 421351 w 1970434"/>
              <a:gd name="connsiteY1746" fmla="*/ 449234 h 1958042"/>
              <a:gd name="connsiteX1747" fmla="*/ 421351 w 1970434"/>
              <a:gd name="connsiteY1747" fmla="*/ 474020 h 1958042"/>
              <a:gd name="connsiteX1748" fmla="*/ 384173 w 1970434"/>
              <a:gd name="connsiteY1748" fmla="*/ 474020 h 1958042"/>
              <a:gd name="connsiteX1749" fmla="*/ 300522 w 1970434"/>
              <a:gd name="connsiteY1749" fmla="*/ 495707 h 1958042"/>
              <a:gd name="connsiteX1750" fmla="*/ 337700 w 1970434"/>
              <a:gd name="connsiteY1750" fmla="*/ 452333 h 1958042"/>
              <a:gd name="connsiteX1751" fmla="*/ 368682 w 1970434"/>
              <a:gd name="connsiteY1751" fmla="*/ 461627 h 1958042"/>
              <a:gd name="connsiteX1752" fmla="*/ 384173 w 1970434"/>
              <a:gd name="connsiteY1752" fmla="*/ 452333 h 1958042"/>
              <a:gd name="connsiteX1753" fmla="*/ 368682 w 1970434"/>
              <a:gd name="connsiteY1753" fmla="*/ 452333 h 1958042"/>
              <a:gd name="connsiteX1754" fmla="*/ 362486 w 1970434"/>
              <a:gd name="connsiteY1754" fmla="*/ 443038 h 1958042"/>
              <a:gd name="connsiteX1755" fmla="*/ 384173 w 1970434"/>
              <a:gd name="connsiteY1755" fmla="*/ 421351 h 1958042"/>
              <a:gd name="connsiteX1756" fmla="*/ 421351 w 1970434"/>
              <a:gd name="connsiteY1756" fmla="*/ 449234 h 1958042"/>
              <a:gd name="connsiteX1757" fmla="*/ 1598655 w 1970434"/>
              <a:gd name="connsiteY1757" fmla="*/ 424449 h 1958042"/>
              <a:gd name="connsiteX1758" fmla="*/ 1586262 w 1970434"/>
              <a:gd name="connsiteY1758" fmla="*/ 439940 h 1958042"/>
              <a:gd name="connsiteX1759" fmla="*/ 1598655 w 1970434"/>
              <a:gd name="connsiteY1759" fmla="*/ 452333 h 1958042"/>
              <a:gd name="connsiteX1760" fmla="*/ 1635833 w 1970434"/>
              <a:gd name="connsiteY1760" fmla="*/ 443038 h 1958042"/>
              <a:gd name="connsiteX1761" fmla="*/ 1663716 w 1970434"/>
              <a:gd name="connsiteY1761" fmla="*/ 483314 h 1958042"/>
              <a:gd name="connsiteX1762" fmla="*/ 1549084 w 1970434"/>
              <a:gd name="connsiteY1762" fmla="*/ 467823 h 1958042"/>
              <a:gd name="connsiteX1763" fmla="*/ 1545986 w 1970434"/>
              <a:gd name="connsiteY1763" fmla="*/ 449234 h 1958042"/>
              <a:gd name="connsiteX1764" fmla="*/ 1576968 w 1970434"/>
              <a:gd name="connsiteY1764" fmla="*/ 418253 h 1958042"/>
              <a:gd name="connsiteX1765" fmla="*/ 1598655 w 1970434"/>
              <a:gd name="connsiteY1765" fmla="*/ 424449 h 1958042"/>
              <a:gd name="connsiteX1766" fmla="*/ 266442 w 1970434"/>
              <a:gd name="connsiteY1766" fmla="*/ 418253 h 1958042"/>
              <a:gd name="connsiteX1767" fmla="*/ 123927 w 1970434"/>
              <a:gd name="connsiteY1767" fmla="*/ 644419 h 1958042"/>
              <a:gd name="connsiteX1768" fmla="*/ 108436 w 1970434"/>
              <a:gd name="connsiteY1768" fmla="*/ 594848 h 1958042"/>
              <a:gd name="connsiteX1769" fmla="*/ 176596 w 1970434"/>
              <a:gd name="connsiteY1769" fmla="*/ 446136 h 1958042"/>
              <a:gd name="connsiteX1770" fmla="*/ 266442 w 1970434"/>
              <a:gd name="connsiteY1770" fmla="*/ 418253 h 1958042"/>
              <a:gd name="connsiteX1771" fmla="*/ 566965 w 1970434"/>
              <a:gd name="connsiteY1771" fmla="*/ 415154 h 1958042"/>
              <a:gd name="connsiteX1772" fmla="*/ 570063 w 1970434"/>
              <a:gd name="connsiteY1772" fmla="*/ 427547 h 1958042"/>
              <a:gd name="connsiteX1773" fmla="*/ 560768 w 1970434"/>
              <a:gd name="connsiteY1773" fmla="*/ 430645 h 1958042"/>
              <a:gd name="connsiteX1774" fmla="*/ 551474 w 1970434"/>
              <a:gd name="connsiteY1774" fmla="*/ 415154 h 1958042"/>
              <a:gd name="connsiteX1775" fmla="*/ 566965 w 1970434"/>
              <a:gd name="connsiteY1775" fmla="*/ 415154 h 1958042"/>
              <a:gd name="connsiteX1776" fmla="*/ 514296 w 1970434"/>
              <a:gd name="connsiteY1776" fmla="*/ 418253 h 1958042"/>
              <a:gd name="connsiteX1777" fmla="*/ 480216 w 1970434"/>
              <a:gd name="connsiteY1777" fmla="*/ 421351 h 1958042"/>
              <a:gd name="connsiteX1778" fmla="*/ 492609 w 1970434"/>
              <a:gd name="connsiteY1778" fmla="*/ 399664 h 1958042"/>
              <a:gd name="connsiteX1779" fmla="*/ 514296 w 1970434"/>
              <a:gd name="connsiteY1779" fmla="*/ 418253 h 1958042"/>
              <a:gd name="connsiteX1780" fmla="*/ 1477826 w 1970434"/>
              <a:gd name="connsiteY1780" fmla="*/ 393467 h 1958042"/>
              <a:gd name="connsiteX1781" fmla="*/ 1490219 w 1970434"/>
              <a:gd name="connsiteY1781" fmla="*/ 415154 h 1958042"/>
              <a:gd name="connsiteX1782" fmla="*/ 1456139 w 1970434"/>
              <a:gd name="connsiteY1782" fmla="*/ 412056 h 1958042"/>
              <a:gd name="connsiteX1783" fmla="*/ 1468532 w 1970434"/>
              <a:gd name="connsiteY1783" fmla="*/ 393467 h 1958042"/>
              <a:gd name="connsiteX1784" fmla="*/ 1477826 w 1970434"/>
              <a:gd name="connsiteY1784" fmla="*/ 393467 h 1958042"/>
              <a:gd name="connsiteX1785" fmla="*/ 535983 w 1970434"/>
              <a:gd name="connsiteY1785" fmla="*/ 393467 h 1958042"/>
              <a:gd name="connsiteX1786" fmla="*/ 539081 w 1970434"/>
              <a:gd name="connsiteY1786" fmla="*/ 408958 h 1958042"/>
              <a:gd name="connsiteX1787" fmla="*/ 526689 w 1970434"/>
              <a:gd name="connsiteY1787" fmla="*/ 408958 h 1958042"/>
              <a:gd name="connsiteX1788" fmla="*/ 526689 w 1970434"/>
              <a:gd name="connsiteY1788" fmla="*/ 393467 h 1958042"/>
              <a:gd name="connsiteX1789" fmla="*/ 535983 w 1970434"/>
              <a:gd name="connsiteY1789" fmla="*/ 393467 h 1958042"/>
              <a:gd name="connsiteX1790" fmla="*/ 1734974 w 1970434"/>
              <a:gd name="connsiteY1790" fmla="*/ 405860 h 1958042"/>
              <a:gd name="connsiteX1791" fmla="*/ 1747367 w 1970434"/>
              <a:gd name="connsiteY1791" fmla="*/ 390369 h 1958042"/>
              <a:gd name="connsiteX1792" fmla="*/ 1753563 w 1970434"/>
              <a:gd name="connsiteY1792" fmla="*/ 396565 h 1958042"/>
              <a:gd name="connsiteX1793" fmla="*/ 1744269 w 1970434"/>
              <a:gd name="connsiteY1793" fmla="*/ 405860 h 1958042"/>
              <a:gd name="connsiteX1794" fmla="*/ 1834116 w 1970434"/>
              <a:gd name="connsiteY1794" fmla="*/ 566965 h 1958042"/>
              <a:gd name="connsiteX1795" fmla="*/ 1824821 w 1970434"/>
              <a:gd name="connsiteY1795" fmla="*/ 619634 h 1958042"/>
              <a:gd name="connsiteX1796" fmla="*/ 1818625 w 1970434"/>
              <a:gd name="connsiteY1796" fmla="*/ 529787 h 1958042"/>
              <a:gd name="connsiteX1797" fmla="*/ 1700894 w 1970434"/>
              <a:gd name="connsiteY1797" fmla="*/ 393467 h 1958042"/>
              <a:gd name="connsiteX1798" fmla="*/ 1691600 w 1970434"/>
              <a:gd name="connsiteY1798" fmla="*/ 387271 h 1958042"/>
              <a:gd name="connsiteX1799" fmla="*/ 1734974 w 1970434"/>
              <a:gd name="connsiteY1799" fmla="*/ 405860 h 1958042"/>
              <a:gd name="connsiteX1800" fmla="*/ 557670 w 1970434"/>
              <a:gd name="connsiteY1800" fmla="*/ 377976 h 1958042"/>
              <a:gd name="connsiteX1801" fmla="*/ 560768 w 1970434"/>
              <a:gd name="connsiteY1801" fmla="*/ 393467 h 1958042"/>
              <a:gd name="connsiteX1802" fmla="*/ 548376 w 1970434"/>
              <a:gd name="connsiteY1802" fmla="*/ 393467 h 1958042"/>
              <a:gd name="connsiteX1803" fmla="*/ 542179 w 1970434"/>
              <a:gd name="connsiteY1803" fmla="*/ 387271 h 1958042"/>
              <a:gd name="connsiteX1804" fmla="*/ 542179 w 1970434"/>
              <a:gd name="connsiteY1804" fmla="*/ 377976 h 1958042"/>
              <a:gd name="connsiteX1805" fmla="*/ 557670 w 1970434"/>
              <a:gd name="connsiteY1805" fmla="*/ 377976 h 1958042"/>
              <a:gd name="connsiteX1806" fmla="*/ 489511 w 1970434"/>
              <a:gd name="connsiteY1806" fmla="*/ 381075 h 1958042"/>
              <a:gd name="connsiteX1807" fmla="*/ 467823 w 1970434"/>
              <a:gd name="connsiteY1807" fmla="*/ 396565 h 1958042"/>
              <a:gd name="connsiteX1808" fmla="*/ 477118 w 1970434"/>
              <a:gd name="connsiteY1808" fmla="*/ 374878 h 1958042"/>
              <a:gd name="connsiteX1809" fmla="*/ 489511 w 1970434"/>
              <a:gd name="connsiteY1809" fmla="*/ 381075 h 1958042"/>
              <a:gd name="connsiteX1810" fmla="*/ 1499513 w 1970434"/>
              <a:gd name="connsiteY1810" fmla="*/ 396565 h 1958042"/>
              <a:gd name="connsiteX1811" fmla="*/ 1477826 w 1970434"/>
              <a:gd name="connsiteY1811" fmla="*/ 381075 h 1958042"/>
              <a:gd name="connsiteX1812" fmla="*/ 1493317 w 1970434"/>
              <a:gd name="connsiteY1812" fmla="*/ 368682 h 1958042"/>
              <a:gd name="connsiteX1813" fmla="*/ 1499513 w 1970434"/>
              <a:gd name="connsiteY1813" fmla="*/ 396565 h 1958042"/>
              <a:gd name="connsiteX1814" fmla="*/ 517394 w 1970434"/>
              <a:gd name="connsiteY1814" fmla="*/ 368682 h 1958042"/>
              <a:gd name="connsiteX1815" fmla="*/ 517394 w 1970434"/>
              <a:gd name="connsiteY1815" fmla="*/ 384173 h 1958042"/>
              <a:gd name="connsiteX1816" fmla="*/ 501903 w 1970434"/>
              <a:gd name="connsiteY1816" fmla="*/ 368682 h 1958042"/>
              <a:gd name="connsiteX1817" fmla="*/ 517394 w 1970434"/>
              <a:gd name="connsiteY1817" fmla="*/ 368682 h 1958042"/>
              <a:gd name="connsiteX1818" fmla="*/ 1462335 w 1970434"/>
              <a:gd name="connsiteY1818" fmla="*/ 362486 h 1958042"/>
              <a:gd name="connsiteX1819" fmla="*/ 1468532 w 1970434"/>
              <a:gd name="connsiteY1819" fmla="*/ 368682 h 1958042"/>
              <a:gd name="connsiteX1820" fmla="*/ 1456139 w 1970434"/>
              <a:gd name="connsiteY1820" fmla="*/ 377976 h 1958042"/>
              <a:gd name="connsiteX1821" fmla="*/ 1453041 w 1970434"/>
              <a:gd name="connsiteY1821" fmla="*/ 362486 h 1958042"/>
              <a:gd name="connsiteX1822" fmla="*/ 1462335 w 1970434"/>
              <a:gd name="connsiteY1822" fmla="*/ 362486 h 1958042"/>
              <a:gd name="connsiteX1823" fmla="*/ 353191 w 1970434"/>
              <a:gd name="connsiteY1823" fmla="*/ 381075 h 1958042"/>
              <a:gd name="connsiteX1824" fmla="*/ 309817 w 1970434"/>
              <a:gd name="connsiteY1824" fmla="*/ 424449 h 1958042"/>
              <a:gd name="connsiteX1825" fmla="*/ 300522 w 1970434"/>
              <a:gd name="connsiteY1825" fmla="*/ 390369 h 1958042"/>
              <a:gd name="connsiteX1826" fmla="*/ 300522 w 1970434"/>
              <a:gd name="connsiteY1826" fmla="*/ 362486 h 1958042"/>
              <a:gd name="connsiteX1827" fmla="*/ 353191 w 1970434"/>
              <a:gd name="connsiteY1827" fmla="*/ 381075 h 1958042"/>
              <a:gd name="connsiteX1828" fmla="*/ 1654422 w 1970434"/>
              <a:gd name="connsiteY1828" fmla="*/ 415154 h 1958042"/>
              <a:gd name="connsiteX1829" fmla="*/ 1607949 w 1970434"/>
              <a:gd name="connsiteY1829" fmla="*/ 371780 h 1958042"/>
              <a:gd name="connsiteX1830" fmla="*/ 1654422 w 1970434"/>
              <a:gd name="connsiteY1830" fmla="*/ 359387 h 1958042"/>
              <a:gd name="connsiteX1831" fmla="*/ 1654422 w 1970434"/>
              <a:gd name="connsiteY1831" fmla="*/ 415154 h 1958042"/>
              <a:gd name="connsiteX1832" fmla="*/ 638223 w 1970434"/>
              <a:gd name="connsiteY1832" fmla="*/ 443038 h 1958042"/>
              <a:gd name="connsiteX1833" fmla="*/ 628928 w 1970434"/>
              <a:gd name="connsiteY1833" fmla="*/ 474020 h 1958042"/>
              <a:gd name="connsiteX1834" fmla="*/ 554572 w 1970434"/>
              <a:gd name="connsiteY1834" fmla="*/ 474020 h 1958042"/>
              <a:gd name="connsiteX1835" fmla="*/ 443038 w 1970434"/>
              <a:gd name="connsiteY1835" fmla="*/ 483314 h 1958042"/>
              <a:gd name="connsiteX1836" fmla="*/ 470922 w 1970434"/>
              <a:gd name="connsiteY1836" fmla="*/ 430645 h 1958042"/>
              <a:gd name="connsiteX1837" fmla="*/ 542179 w 1970434"/>
              <a:gd name="connsiteY1837" fmla="*/ 449234 h 1958042"/>
              <a:gd name="connsiteX1838" fmla="*/ 591750 w 1970434"/>
              <a:gd name="connsiteY1838" fmla="*/ 433743 h 1958042"/>
              <a:gd name="connsiteX1839" fmla="*/ 557670 w 1970434"/>
              <a:gd name="connsiteY1839" fmla="*/ 356289 h 1958042"/>
              <a:gd name="connsiteX1840" fmla="*/ 607241 w 1970434"/>
              <a:gd name="connsiteY1840" fmla="*/ 346995 h 1958042"/>
              <a:gd name="connsiteX1841" fmla="*/ 638223 w 1970434"/>
              <a:gd name="connsiteY1841" fmla="*/ 443038 h 1958042"/>
              <a:gd name="connsiteX1842" fmla="*/ 535983 w 1970434"/>
              <a:gd name="connsiteY1842" fmla="*/ 346995 h 1958042"/>
              <a:gd name="connsiteX1843" fmla="*/ 539081 w 1970434"/>
              <a:gd name="connsiteY1843" fmla="*/ 359387 h 1958042"/>
              <a:gd name="connsiteX1844" fmla="*/ 529787 w 1970434"/>
              <a:gd name="connsiteY1844" fmla="*/ 362486 h 1958042"/>
              <a:gd name="connsiteX1845" fmla="*/ 520492 w 1970434"/>
              <a:gd name="connsiteY1845" fmla="*/ 356289 h 1958042"/>
              <a:gd name="connsiteX1846" fmla="*/ 520492 w 1970434"/>
              <a:gd name="connsiteY1846" fmla="*/ 346995 h 1958042"/>
              <a:gd name="connsiteX1847" fmla="*/ 535983 w 1970434"/>
              <a:gd name="connsiteY1847" fmla="*/ 346995 h 1958042"/>
              <a:gd name="connsiteX1848" fmla="*/ 449234 w 1970434"/>
              <a:gd name="connsiteY1848" fmla="*/ 415154 h 1958042"/>
              <a:gd name="connsiteX1849" fmla="*/ 436842 w 1970434"/>
              <a:gd name="connsiteY1849" fmla="*/ 449234 h 1958042"/>
              <a:gd name="connsiteX1850" fmla="*/ 393467 w 1970434"/>
              <a:gd name="connsiteY1850" fmla="*/ 393467 h 1958042"/>
              <a:gd name="connsiteX1851" fmla="*/ 436842 w 1970434"/>
              <a:gd name="connsiteY1851" fmla="*/ 343897 h 1958042"/>
              <a:gd name="connsiteX1852" fmla="*/ 449234 w 1970434"/>
              <a:gd name="connsiteY1852" fmla="*/ 415154 h 1958042"/>
              <a:gd name="connsiteX1853" fmla="*/ 1573870 w 1970434"/>
              <a:gd name="connsiteY1853" fmla="*/ 384173 h 1958042"/>
              <a:gd name="connsiteX1854" fmla="*/ 1536692 w 1970434"/>
              <a:gd name="connsiteY1854" fmla="*/ 439940 h 1958042"/>
              <a:gd name="connsiteX1855" fmla="*/ 1521201 w 1970434"/>
              <a:gd name="connsiteY1855" fmla="*/ 408958 h 1958042"/>
              <a:gd name="connsiteX1856" fmla="*/ 1527397 w 1970434"/>
              <a:gd name="connsiteY1856" fmla="*/ 340798 h 1958042"/>
              <a:gd name="connsiteX1857" fmla="*/ 1573870 w 1970434"/>
              <a:gd name="connsiteY1857" fmla="*/ 384173 h 1958042"/>
              <a:gd name="connsiteX1858" fmla="*/ 1446845 w 1970434"/>
              <a:gd name="connsiteY1858" fmla="*/ 356289 h 1958042"/>
              <a:gd name="connsiteX1859" fmla="*/ 1431354 w 1970434"/>
              <a:gd name="connsiteY1859" fmla="*/ 359387 h 1958042"/>
              <a:gd name="connsiteX1860" fmla="*/ 1431354 w 1970434"/>
              <a:gd name="connsiteY1860" fmla="*/ 346995 h 1958042"/>
              <a:gd name="connsiteX1861" fmla="*/ 1446845 w 1970434"/>
              <a:gd name="connsiteY1861" fmla="*/ 340798 h 1958042"/>
              <a:gd name="connsiteX1862" fmla="*/ 1446845 w 1970434"/>
              <a:gd name="connsiteY1862" fmla="*/ 356289 h 1958042"/>
              <a:gd name="connsiteX1863" fmla="*/ 470922 w 1970434"/>
              <a:gd name="connsiteY1863" fmla="*/ 350093 h 1958042"/>
              <a:gd name="connsiteX1864" fmla="*/ 458529 w 1970434"/>
              <a:gd name="connsiteY1864" fmla="*/ 387271 h 1958042"/>
              <a:gd name="connsiteX1865" fmla="*/ 455431 w 1970434"/>
              <a:gd name="connsiteY1865" fmla="*/ 371780 h 1958042"/>
              <a:gd name="connsiteX1866" fmla="*/ 461627 w 1970434"/>
              <a:gd name="connsiteY1866" fmla="*/ 340798 h 1958042"/>
              <a:gd name="connsiteX1867" fmla="*/ 470922 w 1970434"/>
              <a:gd name="connsiteY1867" fmla="*/ 350093 h 1958042"/>
              <a:gd name="connsiteX1868" fmla="*/ 1511906 w 1970434"/>
              <a:gd name="connsiteY1868" fmla="*/ 356289 h 1958042"/>
              <a:gd name="connsiteX1869" fmla="*/ 1511906 w 1970434"/>
              <a:gd name="connsiteY1869" fmla="*/ 377976 h 1958042"/>
              <a:gd name="connsiteX1870" fmla="*/ 1499513 w 1970434"/>
              <a:gd name="connsiteY1870" fmla="*/ 359387 h 1958042"/>
              <a:gd name="connsiteX1871" fmla="*/ 1502612 w 1970434"/>
              <a:gd name="connsiteY1871" fmla="*/ 337700 h 1958042"/>
              <a:gd name="connsiteX1872" fmla="*/ 1511906 w 1970434"/>
              <a:gd name="connsiteY1872" fmla="*/ 356289 h 1958042"/>
              <a:gd name="connsiteX1873" fmla="*/ 1264053 w 1970434"/>
              <a:gd name="connsiteY1873" fmla="*/ 350093 h 1958042"/>
              <a:gd name="connsiteX1874" fmla="*/ 1257856 w 1970434"/>
              <a:gd name="connsiteY1874" fmla="*/ 359387 h 1958042"/>
              <a:gd name="connsiteX1875" fmla="*/ 1282642 w 1970434"/>
              <a:gd name="connsiteY1875" fmla="*/ 365584 h 1958042"/>
              <a:gd name="connsiteX1876" fmla="*/ 1310525 w 1970434"/>
              <a:gd name="connsiteY1876" fmla="*/ 353191 h 1958042"/>
              <a:gd name="connsiteX1877" fmla="*/ 1335311 w 1970434"/>
              <a:gd name="connsiteY1877" fmla="*/ 362486 h 1958042"/>
              <a:gd name="connsiteX1878" fmla="*/ 1360096 w 1970434"/>
              <a:gd name="connsiteY1878" fmla="*/ 353191 h 1958042"/>
              <a:gd name="connsiteX1879" fmla="*/ 1403470 w 1970434"/>
              <a:gd name="connsiteY1879" fmla="*/ 368682 h 1958042"/>
              <a:gd name="connsiteX1880" fmla="*/ 1425157 w 1970434"/>
              <a:gd name="connsiteY1880" fmla="*/ 396565 h 1958042"/>
              <a:gd name="connsiteX1881" fmla="*/ 1418961 w 1970434"/>
              <a:gd name="connsiteY1881" fmla="*/ 402762 h 1958042"/>
              <a:gd name="connsiteX1882" fmla="*/ 1431354 w 1970434"/>
              <a:gd name="connsiteY1882" fmla="*/ 408958 h 1958042"/>
              <a:gd name="connsiteX1883" fmla="*/ 1428256 w 1970434"/>
              <a:gd name="connsiteY1883" fmla="*/ 424449 h 1958042"/>
              <a:gd name="connsiteX1884" fmla="*/ 1437550 w 1970434"/>
              <a:gd name="connsiteY1884" fmla="*/ 443038 h 1958042"/>
              <a:gd name="connsiteX1885" fmla="*/ 1428256 w 1970434"/>
              <a:gd name="connsiteY1885" fmla="*/ 458529 h 1958042"/>
              <a:gd name="connsiteX1886" fmla="*/ 1437550 w 1970434"/>
              <a:gd name="connsiteY1886" fmla="*/ 461627 h 1958042"/>
              <a:gd name="connsiteX1887" fmla="*/ 1428256 w 1970434"/>
              <a:gd name="connsiteY1887" fmla="*/ 464725 h 1958042"/>
              <a:gd name="connsiteX1888" fmla="*/ 1322918 w 1970434"/>
              <a:gd name="connsiteY1888" fmla="*/ 362486 h 1958042"/>
              <a:gd name="connsiteX1889" fmla="*/ 1217580 w 1970434"/>
              <a:gd name="connsiteY1889" fmla="*/ 377976 h 1958042"/>
              <a:gd name="connsiteX1890" fmla="*/ 1257856 w 1970434"/>
              <a:gd name="connsiteY1890" fmla="*/ 334602 h 1958042"/>
              <a:gd name="connsiteX1891" fmla="*/ 1264053 w 1970434"/>
              <a:gd name="connsiteY1891" fmla="*/ 350093 h 1958042"/>
              <a:gd name="connsiteX1892" fmla="*/ 1592459 w 1970434"/>
              <a:gd name="connsiteY1892" fmla="*/ 343897 h 1958042"/>
              <a:gd name="connsiteX1893" fmla="*/ 1583164 w 1970434"/>
              <a:gd name="connsiteY1893" fmla="*/ 346995 h 1958042"/>
              <a:gd name="connsiteX1894" fmla="*/ 1561477 w 1970434"/>
              <a:gd name="connsiteY1894" fmla="*/ 328406 h 1958042"/>
              <a:gd name="connsiteX1895" fmla="*/ 1592459 w 1970434"/>
              <a:gd name="connsiteY1895" fmla="*/ 343897 h 1958042"/>
              <a:gd name="connsiteX1896" fmla="*/ 505001 w 1970434"/>
              <a:gd name="connsiteY1896" fmla="*/ 328406 h 1958042"/>
              <a:gd name="connsiteX1897" fmla="*/ 508100 w 1970434"/>
              <a:gd name="connsiteY1897" fmla="*/ 334602 h 1958042"/>
              <a:gd name="connsiteX1898" fmla="*/ 495707 w 1970434"/>
              <a:gd name="connsiteY1898" fmla="*/ 340798 h 1958042"/>
              <a:gd name="connsiteX1899" fmla="*/ 489511 w 1970434"/>
              <a:gd name="connsiteY1899" fmla="*/ 334602 h 1958042"/>
              <a:gd name="connsiteX1900" fmla="*/ 489511 w 1970434"/>
              <a:gd name="connsiteY1900" fmla="*/ 325308 h 1958042"/>
              <a:gd name="connsiteX1901" fmla="*/ 505001 w 1970434"/>
              <a:gd name="connsiteY1901" fmla="*/ 328406 h 1958042"/>
              <a:gd name="connsiteX1902" fmla="*/ 1477826 w 1970434"/>
              <a:gd name="connsiteY1902" fmla="*/ 322209 h 1958042"/>
              <a:gd name="connsiteX1903" fmla="*/ 1480924 w 1970434"/>
              <a:gd name="connsiteY1903" fmla="*/ 328406 h 1958042"/>
              <a:gd name="connsiteX1904" fmla="*/ 1474728 w 1970434"/>
              <a:gd name="connsiteY1904" fmla="*/ 337700 h 1958042"/>
              <a:gd name="connsiteX1905" fmla="*/ 1465434 w 1970434"/>
              <a:gd name="connsiteY1905" fmla="*/ 337700 h 1958042"/>
              <a:gd name="connsiteX1906" fmla="*/ 1462335 w 1970434"/>
              <a:gd name="connsiteY1906" fmla="*/ 328406 h 1958042"/>
              <a:gd name="connsiteX1907" fmla="*/ 1468532 w 1970434"/>
              <a:gd name="connsiteY1907" fmla="*/ 322209 h 1958042"/>
              <a:gd name="connsiteX1908" fmla="*/ 1477826 w 1970434"/>
              <a:gd name="connsiteY1908" fmla="*/ 322209 h 1958042"/>
              <a:gd name="connsiteX1909" fmla="*/ 607241 w 1970434"/>
              <a:gd name="connsiteY1909" fmla="*/ 325308 h 1958042"/>
              <a:gd name="connsiteX1910" fmla="*/ 566965 w 1970434"/>
              <a:gd name="connsiteY1910" fmla="*/ 340798 h 1958042"/>
              <a:gd name="connsiteX1911" fmla="*/ 489511 w 1970434"/>
              <a:gd name="connsiteY1911" fmla="*/ 306719 h 1958042"/>
              <a:gd name="connsiteX1912" fmla="*/ 511198 w 1970434"/>
              <a:gd name="connsiteY1912" fmla="*/ 297424 h 1958042"/>
              <a:gd name="connsiteX1913" fmla="*/ 607241 w 1970434"/>
              <a:gd name="connsiteY1913" fmla="*/ 325308 h 1958042"/>
              <a:gd name="connsiteX1914" fmla="*/ 988316 w 1970434"/>
              <a:gd name="connsiteY1914" fmla="*/ 312915 h 1958042"/>
              <a:gd name="connsiteX1915" fmla="*/ 979021 w 1970434"/>
              <a:gd name="connsiteY1915" fmla="*/ 325308 h 1958042"/>
              <a:gd name="connsiteX1916" fmla="*/ 988316 w 1970434"/>
              <a:gd name="connsiteY1916" fmla="*/ 350093 h 1958042"/>
              <a:gd name="connsiteX1917" fmla="*/ 979021 w 1970434"/>
              <a:gd name="connsiteY1917" fmla="*/ 393467 h 1958042"/>
              <a:gd name="connsiteX1918" fmla="*/ 985218 w 1970434"/>
              <a:gd name="connsiteY1918" fmla="*/ 405860 h 1958042"/>
              <a:gd name="connsiteX1919" fmla="*/ 963530 w 1970434"/>
              <a:gd name="connsiteY1919" fmla="*/ 439940 h 1958042"/>
              <a:gd name="connsiteX1920" fmla="*/ 957334 w 1970434"/>
              <a:gd name="connsiteY1920" fmla="*/ 439940 h 1958042"/>
              <a:gd name="connsiteX1921" fmla="*/ 948040 w 1970434"/>
              <a:gd name="connsiteY1921" fmla="*/ 452333 h 1958042"/>
              <a:gd name="connsiteX1922" fmla="*/ 870585 w 1970434"/>
              <a:gd name="connsiteY1922" fmla="*/ 492609 h 1958042"/>
              <a:gd name="connsiteX1923" fmla="*/ 855094 w 1970434"/>
              <a:gd name="connsiteY1923" fmla="*/ 501903 h 1958042"/>
              <a:gd name="connsiteX1924" fmla="*/ 845800 w 1970434"/>
              <a:gd name="connsiteY1924" fmla="*/ 492609 h 1958042"/>
              <a:gd name="connsiteX1925" fmla="*/ 833407 w 1970434"/>
              <a:gd name="connsiteY1925" fmla="*/ 505001 h 1958042"/>
              <a:gd name="connsiteX1926" fmla="*/ 814818 w 1970434"/>
              <a:gd name="connsiteY1926" fmla="*/ 511198 h 1958042"/>
              <a:gd name="connsiteX1927" fmla="*/ 836505 w 1970434"/>
              <a:gd name="connsiteY1927" fmla="*/ 526689 h 1958042"/>
              <a:gd name="connsiteX1928" fmla="*/ 848898 w 1970434"/>
              <a:gd name="connsiteY1928" fmla="*/ 520492 h 1958042"/>
              <a:gd name="connsiteX1929" fmla="*/ 858193 w 1970434"/>
              <a:gd name="connsiteY1929" fmla="*/ 529787 h 1958042"/>
              <a:gd name="connsiteX1930" fmla="*/ 867487 w 1970434"/>
              <a:gd name="connsiteY1930" fmla="*/ 523590 h 1958042"/>
              <a:gd name="connsiteX1931" fmla="*/ 910861 w 1970434"/>
              <a:gd name="connsiteY1931" fmla="*/ 545278 h 1958042"/>
              <a:gd name="connsiteX1932" fmla="*/ 904665 w 1970434"/>
              <a:gd name="connsiteY1932" fmla="*/ 551474 h 1958042"/>
              <a:gd name="connsiteX1933" fmla="*/ 920156 w 1970434"/>
              <a:gd name="connsiteY1933" fmla="*/ 570063 h 1958042"/>
              <a:gd name="connsiteX1934" fmla="*/ 913960 w 1970434"/>
              <a:gd name="connsiteY1934" fmla="*/ 582456 h 1958042"/>
              <a:gd name="connsiteX1935" fmla="*/ 935647 w 1970434"/>
              <a:gd name="connsiteY1935" fmla="*/ 607241 h 1958042"/>
              <a:gd name="connsiteX1936" fmla="*/ 960432 w 1970434"/>
              <a:gd name="connsiteY1936" fmla="*/ 579357 h 1958042"/>
              <a:gd name="connsiteX1937" fmla="*/ 982119 w 1970434"/>
              <a:gd name="connsiteY1937" fmla="*/ 594848 h 1958042"/>
              <a:gd name="connsiteX1938" fmla="*/ 975923 w 1970434"/>
              <a:gd name="connsiteY1938" fmla="*/ 604143 h 1958042"/>
              <a:gd name="connsiteX1939" fmla="*/ 975923 w 1970434"/>
              <a:gd name="connsiteY1939" fmla="*/ 650615 h 1958042"/>
              <a:gd name="connsiteX1940" fmla="*/ 960432 w 1970434"/>
              <a:gd name="connsiteY1940" fmla="*/ 653713 h 1958042"/>
              <a:gd name="connsiteX1941" fmla="*/ 972825 w 1970434"/>
              <a:gd name="connsiteY1941" fmla="*/ 666106 h 1958042"/>
              <a:gd name="connsiteX1942" fmla="*/ 957334 w 1970434"/>
              <a:gd name="connsiteY1942" fmla="*/ 669204 h 1958042"/>
              <a:gd name="connsiteX1943" fmla="*/ 966629 w 1970434"/>
              <a:gd name="connsiteY1943" fmla="*/ 678499 h 1958042"/>
              <a:gd name="connsiteX1944" fmla="*/ 966629 w 1970434"/>
              <a:gd name="connsiteY1944" fmla="*/ 687793 h 1958042"/>
              <a:gd name="connsiteX1945" fmla="*/ 954236 w 1970434"/>
              <a:gd name="connsiteY1945" fmla="*/ 681597 h 1958042"/>
              <a:gd name="connsiteX1946" fmla="*/ 951138 w 1970434"/>
              <a:gd name="connsiteY1946" fmla="*/ 687793 h 1958042"/>
              <a:gd name="connsiteX1947" fmla="*/ 960432 w 1970434"/>
              <a:gd name="connsiteY1947" fmla="*/ 697088 h 1958042"/>
              <a:gd name="connsiteX1948" fmla="*/ 948040 w 1970434"/>
              <a:gd name="connsiteY1948" fmla="*/ 697088 h 1958042"/>
              <a:gd name="connsiteX1949" fmla="*/ 944941 w 1970434"/>
              <a:gd name="connsiteY1949" fmla="*/ 703284 h 1958042"/>
              <a:gd name="connsiteX1950" fmla="*/ 951138 w 1970434"/>
              <a:gd name="connsiteY1950" fmla="*/ 718775 h 1958042"/>
              <a:gd name="connsiteX1951" fmla="*/ 938745 w 1970434"/>
              <a:gd name="connsiteY1951" fmla="*/ 712579 h 1958042"/>
              <a:gd name="connsiteX1952" fmla="*/ 932549 w 1970434"/>
              <a:gd name="connsiteY1952" fmla="*/ 718775 h 1958042"/>
              <a:gd name="connsiteX1953" fmla="*/ 938745 w 1970434"/>
              <a:gd name="connsiteY1953" fmla="*/ 731168 h 1958042"/>
              <a:gd name="connsiteX1954" fmla="*/ 913960 w 1970434"/>
              <a:gd name="connsiteY1954" fmla="*/ 755953 h 1958042"/>
              <a:gd name="connsiteX1955" fmla="*/ 904665 w 1970434"/>
              <a:gd name="connsiteY1955" fmla="*/ 755953 h 1958042"/>
              <a:gd name="connsiteX1956" fmla="*/ 966629 w 1970434"/>
              <a:gd name="connsiteY1956" fmla="*/ 604143 h 1958042"/>
              <a:gd name="connsiteX1957" fmla="*/ 963530 w 1970434"/>
              <a:gd name="connsiteY1957" fmla="*/ 591750 h 1958042"/>
              <a:gd name="connsiteX1958" fmla="*/ 889174 w 1970434"/>
              <a:gd name="connsiteY1958" fmla="*/ 644419 h 1958042"/>
              <a:gd name="connsiteX1959" fmla="*/ 895371 w 1970434"/>
              <a:gd name="connsiteY1959" fmla="*/ 616535 h 1958042"/>
              <a:gd name="connsiteX1960" fmla="*/ 910861 w 1970434"/>
              <a:gd name="connsiteY1960" fmla="*/ 628928 h 1958042"/>
              <a:gd name="connsiteX1961" fmla="*/ 917058 w 1970434"/>
              <a:gd name="connsiteY1961" fmla="*/ 625830 h 1958042"/>
              <a:gd name="connsiteX1962" fmla="*/ 904665 w 1970434"/>
              <a:gd name="connsiteY1962" fmla="*/ 607241 h 1958042"/>
              <a:gd name="connsiteX1963" fmla="*/ 910861 w 1970434"/>
              <a:gd name="connsiteY1963" fmla="*/ 573161 h 1958042"/>
              <a:gd name="connsiteX1964" fmla="*/ 892272 w 1970434"/>
              <a:gd name="connsiteY1964" fmla="*/ 551474 h 1958042"/>
              <a:gd name="connsiteX1965" fmla="*/ 901567 w 1970434"/>
              <a:gd name="connsiteY1965" fmla="*/ 542179 h 1958042"/>
              <a:gd name="connsiteX1966" fmla="*/ 892272 w 1970434"/>
              <a:gd name="connsiteY1966" fmla="*/ 539081 h 1958042"/>
              <a:gd name="connsiteX1967" fmla="*/ 879880 w 1970434"/>
              <a:gd name="connsiteY1967" fmla="*/ 545278 h 1958042"/>
              <a:gd name="connsiteX1968" fmla="*/ 851996 w 1970434"/>
              <a:gd name="connsiteY1968" fmla="*/ 532885 h 1958042"/>
              <a:gd name="connsiteX1969" fmla="*/ 802426 w 1970434"/>
              <a:gd name="connsiteY1969" fmla="*/ 526689 h 1958042"/>
              <a:gd name="connsiteX1970" fmla="*/ 659910 w 1970434"/>
              <a:gd name="connsiteY1970" fmla="*/ 591750 h 1958042"/>
              <a:gd name="connsiteX1971" fmla="*/ 650615 w 1970434"/>
              <a:gd name="connsiteY1971" fmla="*/ 591750 h 1958042"/>
              <a:gd name="connsiteX1972" fmla="*/ 570063 w 1970434"/>
              <a:gd name="connsiteY1972" fmla="*/ 647517 h 1958042"/>
              <a:gd name="connsiteX1973" fmla="*/ 548376 w 1970434"/>
              <a:gd name="connsiteY1973" fmla="*/ 644419 h 1958042"/>
              <a:gd name="connsiteX1974" fmla="*/ 514296 w 1970434"/>
              <a:gd name="connsiteY1974" fmla="*/ 625830 h 1958042"/>
              <a:gd name="connsiteX1975" fmla="*/ 449234 w 1970434"/>
              <a:gd name="connsiteY1975" fmla="*/ 669204 h 1958042"/>
              <a:gd name="connsiteX1976" fmla="*/ 412056 w 1970434"/>
              <a:gd name="connsiteY1976" fmla="*/ 690891 h 1958042"/>
              <a:gd name="connsiteX1977" fmla="*/ 346995 w 1970434"/>
              <a:gd name="connsiteY1977" fmla="*/ 759051 h 1958042"/>
              <a:gd name="connsiteX1978" fmla="*/ 353191 w 1970434"/>
              <a:gd name="connsiteY1978" fmla="*/ 737364 h 1958042"/>
              <a:gd name="connsiteX1979" fmla="*/ 365584 w 1970434"/>
              <a:gd name="connsiteY1979" fmla="*/ 737364 h 1958042"/>
              <a:gd name="connsiteX1980" fmla="*/ 365584 w 1970434"/>
              <a:gd name="connsiteY1980" fmla="*/ 721873 h 1958042"/>
              <a:gd name="connsiteX1981" fmla="*/ 381075 w 1970434"/>
              <a:gd name="connsiteY1981" fmla="*/ 721873 h 1958042"/>
              <a:gd name="connsiteX1982" fmla="*/ 387271 w 1970434"/>
              <a:gd name="connsiteY1982" fmla="*/ 703284 h 1958042"/>
              <a:gd name="connsiteX1983" fmla="*/ 443038 w 1970434"/>
              <a:gd name="connsiteY1983" fmla="*/ 659910 h 1958042"/>
              <a:gd name="connsiteX1984" fmla="*/ 452333 w 1970434"/>
              <a:gd name="connsiteY1984" fmla="*/ 663008 h 1958042"/>
              <a:gd name="connsiteX1985" fmla="*/ 452333 w 1970434"/>
              <a:gd name="connsiteY1985" fmla="*/ 647517 h 1958042"/>
              <a:gd name="connsiteX1986" fmla="*/ 467823 w 1970434"/>
              <a:gd name="connsiteY1986" fmla="*/ 638223 h 1958042"/>
              <a:gd name="connsiteX1987" fmla="*/ 480216 w 1970434"/>
              <a:gd name="connsiteY1987" fmla="*/ 641321 h 1958042"/>
              <a:gd name="connsiteX1988" fmla="*/ 480216 w 1970434"/>
              <a:gd name="connsiteY1988" fmla="*/ 625830 h 1958042"/>
              <a:gd name="connsiteX1989" fmla="*/ 498805 w 1970434"/>
              <a:gd name="connsiteY1989" fmla="*/ 628928 h 1958042"/>
              <a:gd name="connsiteX1990" fmla="*/ 492609 w 1970434"/>
              <a:gd name="connsiteY1990" fmla="*/ 622732 h 1958042"/>
              <a:gd name="connsiteX1991" fmla="*/ 498805 w 1970434"/>
              <a:gd name="connsiteY1991" fmla="*/ 616535 h 1958042"/>
              <a:gd name="connsiteX1992" fmla="*/ 526689 w 1970434"/>
              <a:gd name="connsiteY1992" fmla="*/ 616535 h 1958042"/>
              <a:gd name="connsiteX1993" fmla="*/ 523590 w 1970434"/>
              <a:gd name="connsiteY1993" fmla="*/ 628928 h 1958042"/>
              <a:gd name="connsiteX1994" fmla="*/ 573161 w 1970434"/>
              <a:gd name="connsiteY1994" fmla="*/ 647517 h 1958042"/>
              <a:gd name="connsiteX1995" fmla="*/ 591750 w 1970434"/>
              <a:gd name="connsiteY1995" fmla="*/ 635124 h 1958042"/>
              <a:gd name="connsiteX1996" fmla="*/ 613437 w 1970434"/>
              <a:gd name="connsiteY1996" fmla="*/ 632026 h 1958042"/>
              <a:gd name="connsiteX1997" fmla="*/ 644419 w 1970434"/>
              <a:gd name="connsiteY1997" fmla="*/ 610339 h 1958042"/>
              <a:gd name="connsiteX1998" fmla="*/ 644419 w 1970434"/>
              <a:gd name="connsiteY1998" fmla="*/ 594848 h 1958042"/>
              <a:gd name="connsiteX1999" fmla="*/ 693990 w 1970434"/>
              <a:gd name="connsiteY1999" fmla="*/ 548376 h 1958042"/>
              <a:gd name="connsiteX2000" fmla="*/ 706382 w 1970434"/>
              <a:gd name="connsiteY2000" fmla="*/ 551474 h 1958042"/>
              <a:gd name="connsiteX2001" fmla="*/ 709481 w 1970434"/>
              <a:gd name="connsiteY2001" fmla="*/ 535983 h 1958042"/>
              <a:gd name="connsiteX2002" fmla="*/ 728070 w 1970434"/>
              <a:gd name="connsiteY2002" fmla="*/ 535983 h 1958042"/>
              <a:gd name="connsiteX2003" fmla="*/ 715677 w 1970434"/>
              <a:gd name="connsiteY2003" fmla="*/ 520492 h 1958042"/>
              <a:gd name="connsiteX2004" fmla="*/ 697088 w 1970434"/>
              <a:gd name="connsiteY2004" fmla="*/ 523590 h 1958042"/>
              <a:gd name="connsiteX2005" fmla="*/ 650615 w 1970434"/>
              <a:gd name="connsiteY2005" fmla="*/ 548376 h 1958042"/>
              <a:gd name="connsiteX2006" fmla="*/ 616536 w 1970434"/>
              <a:gd name="connsiteY2006" fmla="*/ 548376 h 1958042"/>
              <a:gd name="connsiteX2007" fmla="*/ 622732 w 1970434"/>
              <a:gd name="connsiteY2007" fmla="*/ 532885 h 1958042"/>
              <a:gd name="connsiteX2008" fmla="*/ 610339 w 1970434"/>
              <a:gd name="connsiteY2008" fmla="*/ 526689 h 1958042"/>
              <a:gd name="connsiteX2009" fmla="*/ 625830 w 1970434"/>
              <a:gd name="connsiteY2009" fmla="*/ 517394 h 1958042"/>
              <a:gd name="connsiteX2010" fmla="*/ 616536 w 1970434"/>
              <a:gd name="connsiteY2010" fmla="*/ 511198 h 1958042"/>
              <a:gd name="connsiteX2011" fmla="*/ 628928 w 1970434"/>
              <a:gd name="connsiteY2011" fmla="*/ 486412 h 1958042"/>
              <a:gd name="connsiteX2012" fmla="*/ 641321 w 1970434"/>
              <a:gd name="connsiteY2012" fmla="*/ 489511 h 1958042"/>
              <a:gd name="connsiteX2013" fmla="*/ 641321 w 1970434"/>
              <a:gd name="connsiteY2013" fmla="*/ 474020 h 1958042"/>
              <a:gd name="connsiteX2014" fmla="*/ 653714 w 1970434"/>
              <a:gd name="connsiteY2014" fmla="*/ 470922 h 1958042"/>
              <a:gd name="connsiteX2015" fmla="*/ 644419 w 1970434"/>
              <a:gd name="connsiteY2015" fmla="*/ 461627 h 1958042"/>
              <a:gd name="connsiteX2016" fmla="*/ 656812 w 1970434"/>
              <a:gd name="connsiteY2016" fmla="*/ 452333 h 1958042"/>
              <a:gd name="connsiteX2017" fmla="*/ 647517 w 1970434"/>
              <a:gd name="connsiteY2017" fmla="*/ 427547 h 1958042"/>
              <a:gd name="connsiteX2018" fmla="*/ 650615 w 1970434"/>
              <a:gd name="connsiteY2018" fmla="*/ 418253 h 1958042"/>
              <a:gd name="connsiteX2019" fmla="*/ 663008 w 1970434"/>
              <a:gd name="connsiteY2019" fmla="*/ 443038 h 1958042"/>
              <a:gd name="connsiteX2020" fmla="*/ 622732 w 1970434"/>
              <a:gd name="connsiteY2020" fmla="*/ 526689 h 1958042"/>
              <a:gd name="connsiteX2021" fmla="*/ 632026 w 1970434"/>
              <a:gd name="connsiteY2021" fmla="*/ 542179 h 1958042"/>
              <a:gd name="connsiteX2022" fmla="*/ 749757 w 1970434"/>
              <a:gd name="connsiteY2022" fmla="*/ 505001 h 1958042"/>
              <a:gd name="connsiteX2023" fmla="*/ 979021 w 1970434"/>
              <a:gd name="connsiteY2023" fmla="*/ 381075 h 1958042"/>
              <a:gd name="connsiteX2024" fmla="*/ 979021 w 1970434"/>
              <a:gd name="connsiteY2024" fmla="*/ 322209 h 1958042"/>
              <a:gd name="connsiteX2025" fmla="*/ 972825 w 1970434"/>
              <a:gd name="connsiteY2025" fmla="*/ 297424 h 1958042"/>
              <a:gd name="connsiteX2026" fmla="*/ 982119 w 1970434"/>
              <a:gd name="connsiteY2026" fmla="*/ 294326 h 1958042"/>
              <a:gd name="connsiteX2027" fmla="*/ 988316 w 1970434"/>
              <a:gd name="connsiteY2027" fmla="*/ 312915 h 1958042"/>
              <a:gd name="connsiteX2028" fmla="*/ 365584 w 1970434"/>
              <a:gd name="connsiteY2028" fmla="*/ 350093 h 1958042"/>
              <a:gd name="connsiteX2029" fmla="*/ 461627 w 1970434"/>
              <a:gd name="connsiteY2029" fmla="*/ 281933 h 1958042"/>
              <a:gd name="connsiteX2030" fmla="*/ 365584 w 1970434"/>
              <a:gd name="connsiteY2030" fmla="*/ 350093 h 1958042"/>
              <a:gd name="connsiteX2031" fmla="*/ 1332212 w 1970434"/>
              <a:gd name="connsiteY2031" fmla="*/ 322209 h 1958042"/>
              <a:gd name="connsiteX2032" fmla="*/ 1285740 w 1970434"/>
              <a:gd name="connsiteY2032" fmla="*/ 322209 h 1958042"/>
              <a:gd name="connsiteX2033" fmla="*/ 1285740 w 1970434"/>
              <a:gd name="connsiteY2033" fmla="*/ 278835 h 1958042"/>
              <a:gd name="connsiteX2034" fmla="*/ 1363194 w 1970434"/>
              <a:gd name="connsiteY2034" fmla="*/ 303620 h 1958042"/>
              <a:gd name="connsiteX2035" fmla="*/ 1332212 w 1970434"/>
              <a:gd name="connsiteY2035" fmla="*/ 322209 h 1958042"/>
              <a:gd name="connsiteX2036" fmla="*/ 975923 w 1970434"/>
              <a:gd name="connsiteY2036" fmla="*/ 288130 h 1958042"/>
              <a:gd name="connsiteX2037" fmla="*/ 969727 w 1970434"/>
              <a:gd name="connsiteY2037" fmla="*/ 294326 h 1958042"/>
              <a:gd name="connsiteX2038" fmla="*/ 966629 w 1970434"/>
              <a:gd name="connsiteY2038" fmla="*/ 285031 h 1958042"/>
              <a:gd name="connsiteX2039" fmla="*/ 972825 w 1970434"/>
              <a:gd name="connsiteY2039" fmla="*/ 278835 h 1958042"/>
              <a:gd name="connsiteX2040" fmla="*/ 975923 w 1970434"/>
              <a:gd name="connsiteY2040" fmla="*/ 288130 h 1958042"/>
              <a:gd name="connsiteX2041" fmla="*/ 1273347 w 1970434"/>
              <a:gd name="connsiteY2041" fmla="*/ 275737 h 1958042"/>
              <a:gd name="connsiteX2042" fmla="*/ 1270249 w 1970434"/>
              <a:gd name="connsiteY2042" fmla="*/ 291228 h 1958042"/>
              <a:gd name="connsiteX2043" fmla="*/ 1276445 w 1970434"/>
              <a:gd name="connsiteY2043" fmla="*/ 312915 h 1958042"/>
              <a:gd name="connsiteX2044" fmla="*/ 1273347 w 1970434"/>
              <a:gd name="connsiteY2044" fmla="*/ 331504 h 1958042"/>
              <a:gd name="connsiteX2045" fmla="*/ 1260955 w 1970434"/>
              <a:gd name="connsiteY2045" fmla="*/ 331504 h 1958042"/>
              <a:gd name="connsiteX2046" fmla="*/ 1260955 w 1970434"/>
              <a:gd name="connsiteY2046" fmla="*/ 275737 h 1958042"/>
              <a:gd name="connsiteX2047" fmla="*/ 1273347 w 1970434"/>
              <a:gd name="connsiteY2047" fmla="*/ 275737 h 1958042"/>
              <a:gd name="connsiteX2048" fmla="*/ 625830 w 1970434"/>
              <a:gd name="connsiteY2048" fmla="*/ 269541 h 1958042"/>
              <a:gd name="connsiteX2049" fmla="*/ 607241 w 1970434"/>
              <a:gd name="connsiteY2049" fmla="*/ 303620 h 1958042"/>
              <a:gd name="connsiteX2050" fmla="*/ 566965 w 1970434"/>
              <a:gd name="connsiteY2050" fmla="*/ 285031 h 1958042"/>
              <a:gd name="connsiteX2051" fmla="*/ 585554 w 1970434"/>
              <a:gd name="connsiteY2051" fmla="*/ 269541 h 1958042"/>
              <a:gd name="connsiteX2052" fmla="*/ 625830 w 1970434"/>
              <a:gd name="connsiteY2052" fmla="*/ 269541 h 1958042"/>
              <a:gd name="connsiteX2053" fmla="*/ 1062672 w 1970434"/>
              <a:gd name="connsiteY2053" fmla="*/ 263344 h 1958042"/>
              <a:gd name="connsiteX2054" fmla="*/ 1062672 w 1970434"/>
              <a:gd name="connsiteY2054" fmla="*/ 300522 h 1958042"/>
              <a:gd name="connsiteX2055" fmla="*/ 997610 w 1970434"/>
              <a:gd name="connsiteY2055" fmla="*/ 477118 h 1958042"/>
              <a:gd name="connsiteX2056" fmla="*/ 1099850 w 1970434"/>
              <a:gd name="connsiteY2056" fmla="*/ 560768 h 1958042"/>
              <a:gd name="connsiteX2057" fmla="*/ 1071966 w 1970434"/>
              <a:gd name="connsiteY2057" fmla="*/ 570063 h 1958042"/>
              <a:gd name="connsiteX2058" fmla="*/ 1034788 w 1970434"/>
              <a:gd name="connsiteY2058" fmla="*/ 563867 h 1958042"/>
              <a:gd name="connsiteX2059" fmla="*/ 1025494 w 1970434"/>
              <a:gd name="connsiteY2059" fmla="*/ 545278 h 1958042"/>
              <a:gd name="connsiteX2060" fmla="*/ 1013101 w 1970434"/>
              <a:gd name="connsiteY2060" fmla="*/ 551474 h 1958042"/>
              <a:gd name="connsiteX2061" fmla="*/ 1010003 w 1970434"/>
              <a:gd name="connsiteY2061" fmla="*/ 545278 h 1958042"/>
              <a:gd name="connsiteX2062" fmla="*/ 1016199 w 1970434"/>
              <a:gd name="connsiteY2062" fmla="*/ 542179 h 1958042"/>
              <a:gd name="connsiteX2063" fmla="*/ 991414 w 1970434"/>
              <a:gd name="connsiteY2063" fmla="*/ 508100 h 1958042"/>
              <a:gd name="connsiteX2064" fmla="*/ 997610 w 1970434"/>
              <a:gd name="connsiteY2064" fmla="*/ 492609 h 1958042"/>
              <a:gd name="connsiteX2065" fmla="*/ 985218 w 1970434"/>
              <a:gd name="connsiteY2065" fmla="*/ 483314 h 1958042"/>
              <a:gd name="connsiteX2066" fmla="*/ 997610 w 1970434"/>
              <a:gd name="connsiteY2066" fmla="*/ 455431 h 1958042"/>
              <a:gd name="connsiteX2067" fmla="*/ 988316 w 1970434"/>
              <a:gd name="connsiteY2067" fmla="*/ 449234 h 1958042"/>
              <a:gd name="connsiteX2068" fmla="*/ 1000708 w 1970434"/>
              <a:gd name="connsiteY2068" fmla="*/ 439940 h 1958042"/>
              <a:gd name="connsiteX2069" fmla="*/ 994512 w 1970434"/>
              <a:gd name="connsiteY2069" fmla="*/ 424449 h 1958042"/>
              <a:gd name="connsiteX2070" fmla="*/ 1010003 w 1970434"/>
              <a:gd name="connsiteY2070" fmla="*/ 393467 h 1958042"/>
              <a:gd name="connsiteX2071" fmla="*/ 1019297 w 1970434"/>
              <a:gd name="connsiteY2071" fmla="*/ 390369 h 1958042"/>
              <a:gd name="connsiteX2072" fmla="*/ 1019297 w 1970434"/>
              <a:gd name="connsiteY2072" fmla="*/ 381075 h 1958042"/>
              <a:gd name="connsiteX2073" fmla="*/ 1034788 w 1970434"/>
              <a:gd name="connsiteY2073" fmla="*/ 365584 h 1958042"/>
              <a:gd name="connsiteX2074" fmla="*/ 1034788 w 1970434"/>
              <a:gd name="connsiteY2074" fmla="*/ 353191 h 1958042"/>
              <a:gd name="connsiteX2075" fmla="*/ 1044083 w 1970434"/>
              <a:gd name="connsiteY2075" fmla="*/ 343897 h 1958042"/>
              <a:gd name="connsiteX2076" fmla="*/ 1034788 w 1970434"/>
              <a:gd name="connsiteY2076" fmla="*/ 334602 h 1958042"/>
              <a:gd name="connsiteX2077" fmla="*/ 1050279 w 1970434"/>
              <a:gd name="connsiteY2077" fmla="*/ 325308 h 1958042"/>
              <a:gd name="connsiteX2078" fmla="*/ 1040985 w 1970434"/>
              <a:gd name="connsiteY2078" fmla="*/ 319111 h 1958042"/>
              <a:gd name="connsiteX2079" fmla="*/ 1053377 w 1970434"/>
              <a:gd name="connsiteY2079" fmla="*/ 309817 h 1958042"/>
              <a:gd name="connsiteX2080" fmla="*/ 1047181 w 1970434"/>
              <a:gd name="connsiteY2080" fmla="*/ 294326 h 1958042"/>
              <a:gd name="connsiteX2081" fmla="*/ 1059574 w 1970434"/>
              <a:gd name="connsiteY2081" fmla="*/ 272639 h 1958042"/>
              <a:gd name="connsiteX2082" fmla="*/ 1053377 w 1970434"/>
              <a:gd name="connsiteY2082" fmla="*/ 263344 h 1958042"/>
              <a:gd name="connsiteX2083" fmla="*/ 1062672 w 1970434"/>
              <a:gd name="connsiteY2083" fmla="*/ 263344 h 1958042"/>
              <a:gd name="connsiteX2084" fmla="*/ 1490219 w 1970434"/>
              <a:gd name="connsiteY2084" fmla="*/ 263344 h 1958042"/>
              <a:gd name="connsiteX2085" fmla="*/ 1490219 w 1970434"/>
              <a:gd name="connsiteY2085" fmla="*/ 260246 h 1958042"/>
              <a:gd name="connsiteX2086" fmla="*/ 1533593 w 1970434"/>
              <a:gd name="connsiteY2086" fmla="*/ 303620 h 1958042"/>
              <a:gd name="connsiteX2087" fmla="*/ 1490219 w 1970434"/>
              <a:gd name="connsiteY2087" fmla="*/ 263344 h 1958042"/>
              <a:gd name="connsiteX2088" fmla="*/ 1474728 w 1970434"/>
              <a:gd name="connsiteY2088" fmla="*/ 297424 h 1958042"/>
              <a:gd name="connsiteX2089" fmla="*/ 1412765 w 1970434"/>
              <a:gd name="connsiteY2089" fmla="*/ 356289 h 1958042"/>
              <a:gd name="connsiteX2090" fmla="*/ 1332212 w 1970434"/>
              <a:gd name="connsiteY2090" fmla="*/ 340798 h 1958042"/>
              <a:gd name="connsiteX2091" fmla="*/ 1279544 w 1970434"/>
              <a:gd name="connsiteY2091" fmla="*/ 346995 h 1958042"/>
              <a:gd name="connsiteX2092" fmla="*/ 1406568 w 1970434"/>
              <a:gd name="connsiteY2092" fmla="*/ 316013 h 1958042"/>
              <a:gd name="connsiteX2093" fmla="*/ 1347703 w 1970434"/>
              <a:gd name="connsiteY2093" fmla="*/ 269541 h 1958042"/>
              <a:gd name="connsiteX2094" fmla="*/ 1301231 w 1970434"/>
              <a:gd name="connsiteY2094" fmla="*/ 260246 h 1958042"/>
              <a:gd name="connsiteX2095" fmla="*/ 1353900 w 1970434"/>
              <a:gd name="connsiteY2095" fmla="*/ 250952 h 1958042"/>
              <a:gd name="connsiteX2096" fmla="*/ 1474728 w 1970434"/>
              <a:gd name="connsiteY2096" fmla="*/ 297424 h 1958042"/>
              <a:gd name="connsiteX2097" fmla="*/ 1003807 w 1970434"/>
              <a:gd name="connsiteY2097" fmla="*/ 387271 h 1958042"/>
              <a:gd name="connsiteX2098" fmla="*/ 972825 w 1970434"/>
              <a:gd name="connsiteY2098" fmla="*/ 257148 h 1958042"/>
              <a:gd name="connsiteX2099" fmla="*/ 1040985 w 1970434"/>
              <a:gd name="connsiteY2099" fmla="*/ 254050 h 1958042"/>
              <a:gd name="connsiteX2100" fmla="*/ 1003807 w 1970434"/>
              <a:gd name="connsiteY2100" fmla="*/ 387271 h 1958042"/>
              <a:gd name="connsiteX2101" fmla="*/ 1006905 w 1970434"/>
              <a:gd name="connsiteY2101" fmla="*/ 229264 h 1958042"/>
              <a:gd name="connsiteX2102" fmla="*/ 979021 w 1970434"/>
              <a:gd name="connsiteY2102" fmla="*/ 241657 h 1958042"/>
              <a:gd name="connsiteX2103" fmla="*/ 935647 w 1970434"/>
              <a:gd name="connsiteY2103" fmla="*/ 229264 h 1958042"/>
              <a:gd name="connsiteX2104" fmla="*/ 966629 w 1970434"/>
              <a:gd name="connsiteY2104" fmla="*/ 223068 h 1958042"/>
              <a:gd name="connsiteX2105" fmla="*/ 1006905 w 1970434"/>
              <a:gd name="connsiteY2105" fmla="*/ 229264 h 1958042"/>
              <a:gd name="connsiteX2106" fmla="*/ 551474 w 1970434"/>
              <a:gd name="connsiteY2106" fmla="*/ 226166 h 1958042"/>
              <a:gd name="connsiteX2107" fmla="*/ 501903 w 1970434"/>
              <a:gd name="connsiteY2107" fmla="*/ 257148 h 1958042"/>
              <a:gd name="connsiteX2108" fmla="*/ 495707 w 1970434"/>
              <a:gd name="connsiteY2108" fmla="*/ 204479 h 1958042"/>
              <a:gd name="connsiteX2109" fmla="*/ 554572 w 1970434"/>
              <a:gd name="connsiteY2109" fmla="*/ 223068 h 1958042"/>
              <a:gd name="connsiteX2110" fmla="*/ 551474 w 1970434"/>
              <a:gd name="connsiteY2110" fmla="*/ 226166 h 1958042"/>
              <a:gd name="connsiteX2111" fmla="*/ 328406 w 1970434"/>
              <a:gd name="connsiteY2111" fmla="*/ 328406 h 1958042"/>
              <a:gd name="connsiteX2112" fmla="*/ 306719 w 1970434"/>
              <a:gd name="connsiteY2112" fmla="*/ 328406 h 1958042"/>
              <a:gd name="connsiteX2113" fmla="*/ 464725 w 1970434"/>
              <a:gd name="connsiteY2113" fmla="*/ 204479 h 1958042"/>
              <a:gd name="connsiteX2114" fmla="*/ 328406 w 1970434"/>
              <a:gd name="connsiteY2114" fmla="*/ 328406 h 1958042"/>
              <a:gd name="connsiteX2115" fmla="*/ 845800 w 1970434"/>
              <a:gd name="connsiteY2115" fmla="*/ 207577 h 1958042"/>
              <a:gd name="connsiteX2116" fmla="*/ 886076 w 1970434"/>
              <a:gd name="connsiteY2116" fmla="*/ 210675 h 1958042"/>
              <a:gd name="connsiteX2117" fmla="*/ 895371 w 1970434"/>
              <a:gd name="connsiteY2117" fmla="*/ 229264 h 1958042"/>
              <a:gd name="connsiteX2118" fmla="*/ 904665 w 1970434"/>
              <a:gd name="connsiteY2118" fmla="*/ 219970 h 1958042"/>
              <a:gd name="connsiteX2119" fmla="*/ 907763 w 1970434"/>
              <a:gd name="connsiteY2119" fmla="*/ 235461 h 1958042"/>
              <a:gd name="connsiteX2120" fmla="*/ 932549 w 1970434"/>
              <a:gd name="connsiteY2120" fmla="*/ 235461 h 1958042"/>
              <a:gd name="connsiteX2121" fmla="*/ 966629 w 1970434"/>
              <a:gd name="connsiteY2121" fmla="*/ 272639 h 1958042"/>
              <a:gd name="connsiteX2122" fmla="*/ 960432 w 1970434"/>
              <a:gd name="connsiteY2122" fmla="*/ 278835 h 1958042"/>
              <a:gd name="connsiteX2123" fmla="*/ 808622 w 1970434"/>
              <a:gd name="connsiteY2123" fmla="*/ 216872 h 1958042"/>
              <a:gd name="connsiteX2124" fmla="*/ 628928 w 1970434"/>
              <a:gd name="connsiteY2124" fmla="*/ 340798 h 1958042"/>
              <a:gd name="connsiteX2125" fmla="*/ 644419 w 1970434"/>
              <a:gd name="connsiteY2125" fmla="*/ 405860 h 1958042"/>
              <a:gd name="connsiteX2126" fmla="*/ 641321 w 1970434"/>
              <a:gd name="connsiteY2126" fmla="*/ 412056 h 1958042"/>
              <a:gd name="connsiteX2127" fmla="*/ 619634 w 1970434"/>
              <a:gd name="connsiteY2127" fmla="*/ 346995 h 1958042"/>
              <a:gd name="connsiteX2128" fmla="*/ 625830 w 1970434"/>
              <a:gd name="connsiteY2128" fmla="*/ 331504 h 1958042"/>
              <a:gd name="connsiteX2129" fmla="*/ 619634 w 1970434"/>
              <a:gd name="connsiteY2129" fmla="*/ 319111 h 1958042"/>
              <a:gd name="connsiteX2130" fmla="*/ 663008 w 1970434"/>
              <a:gd name="connsiteY2130" fmla="*/ 244755 h 1958042"/>
              <a:gd name="connsiteX2131" fmla="*/ 697088 w 1970434"/>
              <a:gd name="connsiteY2131" fmla="*/ 226166 h 1958042"/>
              <a:gd name="connsiteX2132" fmla="*/ 703284 w 1970434"/>
              <a:gd name="connsiteY2132" fmla="*/ 232363 h 1958042"/>
              <a:gd name="connsiteX2133" fmla="*/ 712579 w 1970434"/>
              <a:gd name="connsiteY2133" fmla="*/ 216872 h 1958042"/>
              <a:gd name="connsiteX2134" fmla="*/ 817916 w 1970434"/>
              <a:gd name="connsiteY2134" fmla="*/ 201381 h 1958042"/>
              <a:gd name="connsiteX2135" fmla="*/ 845800 w 1970434"/>
              <a:gd name="connsiteY2135" fmla="*/ 207577 h 1958042"/>
              <a:gd name="connsiteX2136" fmla="*/ 1651324 w 1970434"/>
              <a:gd name="connsiteY2136" fmla="*/ 322209 h 1958042"/>
              <a:gd name="connsiteX2137" fmla="*/ 1632735 w 1970434"/>
              <a:gd name="connsiteY2137" fmla="*/ 322209 h 1958042"/>
              <a:gd name="connsiteX2138" fmla="*/ 1502612 w 1970434"/>
              <a:gd name="connsiteY2138" fmla="*/ 198283 h 1958042"/>
              <a:gd name="connsiteX2139" fmla="*/ 1651324 w 1970434"/>
              <a:gd name="connsiteY2139" fmla="*/ 322209 h 1958042"/>
              <a:gd name="connsiteX2140" fmla="*/ 1468532 w 1970434"/>
              <a:gd name="connsiteY2140" fmla="*/ 216872 h 1958042"/>
              <a:gd name="connsiteX2141" fmla="*/ 1462335 w 1970434"/>
              <a:gd name="connsiteY2141" fmla="*/ 250952 h 1958042"/>
              <a:gd name="connsiteX2142" fmla="*/ 1409667 w 1970434"/>
              <a:gd name="connsiteY2142" fmla="*/ 223068 h 1958042"/>
              <a:gd name="connsiteX2143" fmla="*/ 1462335 w 1970434"/>
              <a:gd name="connsiteY2143" fmla="*/ 198283 h 1958042"/>
              <a:gd name="connsiteX2144" fmla="*/ 1468532 w 1970434"/>
              <a:gd name="connsiteY2144" fmla="*/ 216872 h 1958042"/>
              <a:gd name="connsiteX2145" fmla="*/ 1137028 w 1970434"/>
              <a:gd name="connsiteY2145" fmla="*/ 179694 h 1958042"/>
              <a:gd name="connsiteX2146" fmla="*/ 1146322 w 1970434"/>
              <a:gd name="connsiteY2146" fmla="*/ 170399 h 1958042"/>
              <a:gd name="connsiteX2147" fmla="*/ 1152519 w 1970434"/>
              <a:gd name="connsiteY2147" fmla="*/ 182792 h 1958042"/>
              <a:gd name="connsiteX2148" fmla="*/ 1164911 w 1970434"/>
              <a:gd name="connsiteY2148" fmla="*/ 176596 h 1958042"/>
              <a:gd name="connsiteX2149" fmla="*/ 1186598 w 1970434"/>
              <a:gd name="connsiteY2149" fmla="*/ 201381 h 1958042"/>
              <a:gd name="connsiteX2150" fmla="*/ 1195893 w 1970434"/>
              <a:gd name="connsiteY2150" fmla="*/ 195185 h 1958042"/>
              <a:gd name="connsiteX2151" fmla="*/ 1205188 w 1970434"/>
              <a:gd name="connsiteY2151" fmla="*/ 207577 h 1958042"/>
              <a:gd name="connsiteX2152" fmla="*/ 1211384 w 1970434"/>
              <a:gd name="connsiteY2152" fmla="*/ 207577 h 1958042"/>
              <a:gd name="connsiteX2153" fmla="*/ 1251660 w 1970434"/>
              <a:gd name="connsiteY2153" fmla="*/ 241657 h 1958042"/>
              <a:gd name="connsiteX2154" fmla="*/ 1267151 w 1970434"/>
              <a:gd name="connsiteY2154" fmla="*/ 263344 h 1958042"/>
              <a:gd name="connsiteX2155" fmla="*/ 1260955 w 1970434"/>
              <a:gd name="connsiteY2155" fmla="*/ 269541 h 1958042"/>
              <a:gd name="connsiteX2156" fmla="*/ 1124635 w 1970434"/>
              <a:gd name="connsiteY2156" fmla="*/ 182792 h 1958042"/>
              <a:gd name="connsiteX2157" fmla="*/ 1062672 w 1970434"/>
              <a:gd name="connsiteY2157" fmla="*/ 235461 h 1958042"/>
              <a:gd name="connsiteX2158" fmla="*/ 1053377 w 1970434"/>
              <a:gd name="connsiteY2158" fmla="*/ 235461 h 1958042"/>
              <a:gd name="connsiteX2159" fmla="*/ 1050279 w 1970434"/>
              <a:gd name="connsiteY2159" fmla="*/ 229264 h 1958042"/>
              <a:gd name="connsiteX2160" fmla="*/ 1065770 w 1970434"/>
              <a:gd name="connsiteY2160" fmla="*/ 223068 h 1958042"/>
              <a:gd name="connsiteX2161" fmla="*/ 1056475 w 1970434"/>
              <a:gd name="connsiteY2161" fmla="*/ 213774 h 1958042"/>
              <a:gd name="connsiteX2162" fmla="*/ 1071966 w 1970434"/>
              <a:gd name="connsiteY2162" fmla="*/ 207577 h 1958042"/>
              <a:gd name="connsiteX2163" fmla="*/ 1062672 w 1970434"/>
              <a:gd name="connsiteY2163" fmla="*/ 201381 h 1958042"/>
              <a:gd name="connsiteX2164" fmla="*/ 1096752 w 1970434"/>
              <a:gd name="connsiteY2164" fmla="*/ 176596 h 1958042"/>
              <a:gd name="connsiteX2165" fmla="*/ 1124635 w 1970434"/>
              <a:gd name="connsiteY2165" fmla="*/ 170399 h 1958042"/>
              <a:gd name="connsiteX2166" fmla="*/ 1137028 w 1970434"/>
              <a:gd name="connsiteY2166" fmla="*/ 179694 h 1958042"/>
              <a:gd name="connsiteX2167" fmla="*/ 1375587 w 1970434"/>
              <a:gd name="connsiteY2167" fmla="*/ 235461 h 1958042"/>
              <a:gd name="connsiteX2168" fmla="*/ 1264053 w 1970434"/>
              <a:gd name="connsiteY2168" fmla="*/ 241657 h 1958042"/>
              <a:gd name="connsiteX2169" fmla="*/ 1220678 w 1970434"/>
              <a:gd name="connsiteY2169" fmla="*/ 195185 h 1958042"/>
              <a:gd name="connsiteX2170" fmla="*/ 1124635 w 1970434"/>
              <a:gd name="connsiteY2170" fmla="*/ 164203 h 1958042"/>
              <a:gd name="connsiteX2171" fmla="*/ 1040985 w 1970434"/>
              <a:gd name="connsiteY2171" fmla="*/ 210675 h 1958042"/>
              <a:gd name="connsiteX2172" fmla="*/ 923254 w 1970434"/>
              <a:gd name="connsiteY2172" fmla="*/ 210675 h 1958042"/>
              <a:gd name="connsiteX2173" fmla="*/ 882978 w 1970434"/>
              <a:gd name="connsiteY2173" fmla="*/ 198283 h 1958042"/>
              <a:gd name="connsiteX2174" fmla="*/ 929451 w 1970434"/>
              <a:gd name="connsiteY2174" fmla="*/ 176596 h 1958042"/>
              <a:gd name="connsiteX2175" fmla="*/ 1034788 w 1970434"/>
              <a:gd name="connsiteY2175" fmla="*/ 176596 h 1958042"/>
              <a:gd name="connsiteX2176" fmla="*/ 1056475 w 1970434"/>
              <a:gd name="connsiteY2176" fmla="*/ 167301 h 1958042"/>
              <a:gd name="connsiteX2177" fmla="*/ 1078163 w 1970434"/>
              <a:gd name="connsiteY2177" fmla="*/ 148712 h 1958042"/>
              <a:gd name="connsiteX2178" fmla="*/ 1375587 w 1970434"/>
              <a:gd name="connsiteY2178" fmla="*/ 235461 h 1958042"/>
              <a:gd name="connsiteX2179" fmla="*/ 985218 w 1970434"/>
              <a:gd name="connsiteY2179" fmla="*/ 151810 h 1958042"/>
              <a:gd name="connsiteX2180" fmla="*/ 833407 w 1970434"/>
              <a:gd name="connsiteY2180" fmla="*/ 188988 h 1958042"/>
              <a:gd name="connsiteX2181" fmla="*/ 635125 w 1970434"/>
              <a:gd name="connsiteY2181" fmla="*/ 257148 h 1958042"/>
              <a:gd name="connsiteX2182" fmla="*/ 566965 w 1970434"/>
              <a:gd name="connsiteY2182" fmla="*/ 257148 h 1958042"/>
              <a:gd name="connsiteX2183" fmla="*/ 929451 w 1970434"/>
              <a:gd name="connsiteY2183" fmla="*/ 148712 h 1958042"/>
              <a:gd name="connsiteX2184" fmla="*/ 985218 w 1970434"/>
              <a:gd name="connsiteY2184" fmla="*/ 151810 h 1958042"/>
              <a:gd name="connsiteX2185" fmla="*/ 656812 w 1970434"/>
              <a:gd name="connsiteY2185" fmla="*/ 173497 h 1958042"/>
              <a:gd name="connsiteX2186" fmla="*/ 591750 w 1970434"/>
              <a:gd name="connsiteY2186" fmla="*/ 204479 h 1958042"/>
              <a:gd name="connsiteX2187" fmla="*/ 573161 w 1970434"/>
              <a:gd name="connsiteY2187" fmla="*/ 198283 h 1958042"/>
              <a:gd name="connsiteX2188" fmla="*/ 573161 w 1970434"/>
              <a:gd name="connsiteY2188" fmla="*/ 188988 h 1958042"/>
              <a:gd name="connsiteX2189" fmla="*/ 622732 w 1970434"/>
              <a:gd name="connsiteY2189" fmla="*/ 142516 h 1958042"/>
              <a:gd name="connsiteX2190" fmla="*/ 656812 w 1970434"/>
              <a:gd name="connsiteY2190" fmla="*/ 173497 h 1958042"/>
              <a:gd name="connsiteX2191" fmla="*/ 1375587 w 1970434"/>
              <a:gd name="connsiteY2191" fmla="*/ 192086 h 1958042"/>
              <a:gd name="connsiteX2192" fmla="*/ 1375587 w 1970434"/>
              <a:gd name="connsiteY2192" fmla="*/ 201381 h 1958042"/>
              <a:gd name="connsiteX2193" fmla="*/ 1366292 w 1970434"/>
              <a:gd name="connsiteY2193" fmla="*/ 201381 h 1958042"/>
              <a:gd name="connsiteX2194" fmla="*/ 1307427 w 1970434"/>
              <a:gd name="connsiteY2194" fmla="*/ 176596 h 1958042"/>
              <a:gd name="connsiteX2195" fmla="*/ 1338409 w 1970434"/>
              <a:gd name="connsiteY2195" fmla="*/ 136319 h 1958042"/>
              <a:gd name="connsiteX2196" fmla="*/ 1375587 w 1970434"/>
              <a:gd name="connsiteY2196" fmla="*/ 192086 h 1958042"/>
              <a:gd name="connsiteX2197" fmla="*/ 697088 w 1970434"/>
              <a:gd name="connsiteY2197" fmla="*/ 108436 h 1958042"/>
              <a:gd name="connsiteX2198" fmla="*/ 693990 w 1970434"/>
              <a:gd name="connsiteY2198" fmla="*/ 139418 h 1958042"/>
              <a:gd name="connsiteX2199" fmla="*/ 700186 w 1970434"/>
              <a:gd name="connsiteY2199" fmla="*/ 161105 h 1958042"/>
              <a:gd name="connsiteX2200" fmla="*/ 675401 w 1970434"/>
              <a:gd name="connsiteY2200" fmla="*/ 148712 h 1958042"/>
              <a:gd name="connsiteX2201" fmla="*/ 681597 w 1970434"/>
              <a:gd name="connsiteY2201" fmla="*/ 164203 h 1958042"/>
              <a:gd name="connsiteX2202" fmla="*/ 638223 w 1970434"/>
              <a:gd name="connsiteY2202" fmla="*/ 127025 h 1958042"/>
              <a:gd name="connsiteX2203" fmla="*/ 669204 w 1970434"/>
              <a:gd name="connsiteY2203" fmla="*/ 108436 h 1958042"/>
              <a:gd name="connsiteX2204" fmla="*/ 697088 w 1970434"/>
              <a:gd name="connsiteY2204" fmla="*/ 108436 h 1958042"/>
              <a:gd name="connsiteX2205" fmla="*/ 721873 w 1970434"/>
              <a:gd name="connsiteY2205" fmla="*/ 105338 h 1958042"/>
              <a:gd name="connsiteX2206" fmla="*/ 790033 w 1970434"/>
              <a:gd name="connsiteY2206" fmla="*/ 136319 h 1958042"/>
              <a:gd name="connsiteX2207" fmla="*/ 715677 w 1970434"/>
              <a:gd name="connsiteY2207" fmla="*/ 154908 h 1958042"/>
              <a:gd name="connsiteX2208" fmla="*/ 715677 w 1970434"/>
              <a:gd name="connsiteY2208" fmla="*/ 105338 h 1958042"/>
              <a:gd name="connsiteX2209" fmla="*/ 721873 w 1970434"/>
              <a:gd name="connsiteY2209" fmla="*/ 105338 h 1958042"/>
              <a:gd name="connsiteX2210" fmla="*/ 1322918 w 1970434"/>
              <a:gd name="connsiteY2210" fmla="*/ 123927 h 1958042"/>
              <a:gd name="connsiteX2211" fmla="*/ 1285740 w 1970434"/>
              <a:gd name="connsiteY2211" fmla="*/ 164203 h 1958042"/>
              <a:gd name="connsiteX2212" fmla="*/ 1288838 w 1970434"/>
              <a:gd name="connsiteY2212" fmla="*/ 154908 h 1958042"/>
              <a:gd name="connsiteX2213" fmla="*/ 1282642 w 1970434"/>
              <a:gd name="connsiteY2213" fmla="*/ 148712 h 1958042"/>
              <a:gd name="connsiteX2214" fmla="*/ 1273347 w 1970434"/>
              <a:gd name="connsiteY2214" fmla="*/ 158007 h 1958042"/>
              <a:gd name="connsiteX2215" fmla="*/ 1270249 w 1970434"/>
              <a:gd name="connsiteY2215" fmla="*/ 102240 h 1958042"/>
              <a:gd name="connsiteX2216" fmla="*/ 1322918 w 1970434"/>
              <a:gd name="connsiteY2216" fmla="*/ 123927 h 1958042"/>
              <a:gd name="connsiteX2217" fmla="*/ 991414 w 1970434"/>
              <a:gd name="connsiteY2217" fmla="*/ 114632 h 1958042"/>
              <a:gd name="connsiteX2218" fmla="*/ 1047181 w 1970434"/>
              <a:gd name="connsiteY2218" fmla="*/ 108436 h 1958042"/>
              <a:gd name="connsiteX2219" fmla="*/ 979021 w 1970434"/>
              <a:gd name="connsiteY2219" fmla="*/ 120829 h 1958042"/>
              <a:gd name="connsiteX2220" fmla="*/ 913960 w 1970434"/>
              <a:gd name="connsiteY2220" fmla="*/ 102240 h 1958042"/>
              <a:gd name="connsiteX2221" fmla="*/ 991414 w 1970434"/>
              <a:gd name="connsiteY2221" fmla="*/ 114632 h 1958042"/>
              <a:gd name="connsiteX2222" fmla="*/ 1251660 w 1970434"/>
              <a:gd name="connsiteY2222" fmla="*/ 99141 h 1958042"/>
              <a:gd name="connsiteX2223" fmla="*/ 1251660 w 1970434"/>
              <a:gd name="connsiteY2223" fmla="*/ 154908 h 1958042"/>
              <a:gd name="connsiteX2224" fmla="*/ 1171108 w 1970434"/>
              <a:gd name="connsiteY2224" fmla="*/ 117730 h 1958042"/>
              <a:gd name="connsiteX2225" fmla="*/ 1208286 w 1970434"/>
              <a:gd name="connsiteY2225" fmla="*/ 99141 h 1958042"/>
              <a:gd name="connsiteX2226" fmla="*/ 1251660 w 1970434"/>
              <a:gd name="connsiteY2226" fmla="*/ 99141 h 1958042"/>
              <a:gd name="connsiteX2227" fmla="*/ 1143224 w 1970434"/>
              <a:gd name="connsiteY2227" fmla="*/ 120829 h 1958042"/>
              <a:gd name="connsiteX2228" fmla="*/ 1078163 w 1970434"/>
              <a:gd name="connsiteY2228" fmla="*/ 117730 h 1958042"/>
              <a:gd name="connsiteX2229" fmla="*/ 1112242 w 1970434"/>
              <a:gd name="connsiteY2229" fmla="*/ 77454 h 1958042"/>
              <a:gd name="connsiteX2230" fmla="*/ 1143224 w 1970434"/>
              <a:gd name="connsiteY2230" fmla="*/ 120829 h 1958042"/>
              <a:gd name="connsiteX2231" fmla="*/ 886076 w 1970434"/>
              <a:gd name="connsiteY2231" fmla="*/ 120829 h 1958042"/>
              <a:gd name="connsiteX2232" fmla="*/ 830309 w 1970434"/>
              <a:gd name="connsiteY2232" fmla="*/ 130123 h 1958042"/>
              <a:gd name="connsiteX2233" fmla="*/ 827211 w 1970434"/>
              <a:gd name="connsiteY2233" fmla="*/ 120829 h 1958042"/>
              <a:gd name="connsiteX2234" fmla="*/ 851996 w 1970434"/>
              <a:gd name="connsiteY2234" fmla="*/ 77454 h 1958042"/>
              <a:gd name="connsiteX2235" fmla="*/ 886076 w 1970434"/>
              <a:gd name="connsiteY2235" fmla="*/ 120829 h 1958042"/>
              <a:gd name="connsiteX2236" fmla="*/ 799327 w 1970434"/>
              <a:gd name="connsiteY2236" fmla="*/ 96043 h 1958042"/>
              <a:gd name="connsiteX2237" fmla="*/ 697088 w 1970434"/>
              <a:gd name="connsiteY2237" fmla="*/ 77454 h 1958042"/>
              <a:gd name="connsiteX2238" fmla="*/ 535983 w 1970434"/>
              <a:gd name="connsiteY2238" fmla="*/ 176596 h 1958042"/>
              <a:gd name="connsiteX2239" fmla="*/ 706382 w 1970434"/>
              <a:gd name="connsiteY2239" fmla="*/ 68160 h 1958042"/>
              <a:gd name="connsiteX2240" fmla="*/ 799327 w 1970434"/>
              <a:gd name="connsiteY2240" fmla="*/ 96043 h 1958042"/>
              <a:gd name="connsiteX2241" fmla="*/ 1403470 w 1970434"/>
              <a:gd name="connsiteY2241" fmla="*/ 170399 h 1958042"/>
              <a:gd name="connsiteX2242" fmla="*/ 1223777 w 1970434"/>
              <a:gd name="connsiteY2242" fmla="*/ 68160 h 1958042"/>
              <a:gd name="connsiteX2243" fmla="*/ 1155617 w 1970434"/>
              <a:gd name="connsiteY2243" fmla="*/ 83651 h 1958042"/>
              <a:gd name="connsiteX2244" fmla="*/ 1233071 w 1970434"/>
              <a:gd name="connsiteY2244" fmla="*/ 58865 h 1958042"/>
              <a:gd name="connsiteX2245" fmla="*/ 1403470 w 1970434"/>
              <a:gd name="connsiteY2245" fmla="*/ 170399 h 1958042"/>
              <a:gd name="connsiteX2246" fmla="*/ 1081261 w 1970434"/>
              <a:gd name="connsiteY2246" fmla="*/ 58865 h 1958042"/>
              <a:gd name="connsiteX2247" fmla="*/ 988316 w 1970434"/>
              <a:gd name="connsiteY2247" fmla="*/ 83651 h 1958042"/>
              <a:gd name="connsiteX2248" fmla="*/ 882978 w 1970434"/>
              <a:gd name="connsiteY2248" fmla="*/ 52669 h 1958042"/>
              <a:gd name="connsiteX2249" fmla="*/ 979021 w 1970434"/>
              <a:gd name="connsiteY2249" fmla="*/ 21687 h 1958042"/>
              <a:gd name="connsiteX2250" fmla="*/ 1081261 w 1970434"/>
              <a:gd name="connsiteY2250" fmla="*/ 58865 h 1958042"/>
              <a:gd name="connsiteX2251" fmla="*/ 1034788 w 1970434"/>
              <a:gd name="connsiteY2251" fmla="*/ 3098 h 1958042"/>
              <a:gd name="connsiteX2252" fmla="*/ 1127733 w 1970434"/>
              <a:gd name="connsiteY2252" fmla="*/ 55767 h 1958042"/>
              <a:gd name="connsiteX2253" fmla="*/ 1158715 w 1970434"/>
              <a:gd name="connsiteY2253" fmla="*/ 43374 h 1958042"/>
              <a:gd name="connsiteX2254" fmla="*/ 1220678 w 1970434"/>
              <a:gd name="connsiteY2254" fmla="*/ 37178 h 1958042"/>
              <a:gd name="connsiteX2255" fmla="*/ 1431354 w 1970434"/>
              <a:gd name="connsiteY2255" fmla="*/ 173497 h 1958042"/>
              <a:gd name="connsiteX2256" fmla="*/ 1433089 w 1970434"/>
              <a:gd name="connsiteY2256" fmla="*/ 174861 h 1958042"/>
              <a:gd name="connsiteX2257" fmla="*/ 1440648 w 1970434"/>
              <a:gd name="connsiteY2257" fmla="*/ 173497 h 1958042"/>
              <a:gd name="connsiteX2258" fmla="*/ 1508808 w 1970434"/>
              <a:gd name="connsiteY2258" fmla="*/ 173497 h 1958042"/>
              <a:gd name="connsiteX2259" fmla="*/ 1561477 w 1970434"/>
              <a:gd name="connsiteY2259" fmla="*/ 185890 h 1958042"/>
              <a:gd name="connsiteX2260" fmla="*/ 1685404 w 1970434"/>
              <a:gd name="connsiteY2260" fmla="*/ 359387 h 1958042"/>
              <a:gd name="connsiteX2261" fmla="*/ 1858901 w 1970434"/>
              <a:gd name="connsiteY2261" fmla="*/ 563867 h 1958042"/>
              <a:gd name="connsiteX2262" fmla="*/ 1846508 w 1970434"/>
              <a:gd name="connsiteY2262" fmla="*/ 635124 h 1958042"/>
              <a:gd name="connsiteX2263" fmla="*/ 1914668 w 1970434"/>
              <a:gd name="connsiteY2263" fmla="*/ 693990 h 1958042"/>
              <a:gd name="connsiteX2264" fmla="*/ 1958042 w 1970434"/>
              <a:gd name="connsiteY2264" fmla="*/ 827211 h 1958042"/>
              <a:gd name="connsiteX2265" fmla="*/ 1942552 w 1970434"/>
              <a:gd name="connsiteY2265" fmla="*/ 901567 h 1958042"/>
              <a:gd name="connsiteX2266" fmla="*/ 1923963 w 1970434"/>
              <a:gd name="connsiteY2266" fmla="*/ 935647 h 1958042"/>
              <a:gd name="connsiteX2267" fmla="*/ 1948748 w 1970434"/>
              <a:gd name="connsiteY2267" fmla="*/ 979021 h 1958042"/>
              <a:gd name="connsiteX2268" fmla="*/ 1970435 w 1970434"/>
              <a:gd name="connsiteY2268" fmla="*/ 1075064 h 1958042"/>
              <a:gd name="connsiteX2269" fmla="*/ 1871294 w 1970434"/>
              <a:gd name="connsiteY2269" fmla="*/ 1251660 h 1958042"/>
              <a:gd name="connsiteX2270" fmla="*/ 1865097 w 1970434"/>
              <a:gd name="connsiteY2270" fmla="*/ 1257856 h 1958042"/>
              <a:gd name="connsiteX2271" fmla="*/ 1880588 w 1970434"/>
              <a:gd name="connsiteY2271" fmla="*/ 1344605 h 1958042"/>
              <a:gd name="connsiteX2272" fmla="*/ 1874392 w 1970434"/>
              <a:gd name="connsiteY2272" fmla="*/ 1394176 h 1958042"/>
              <a:gd name="connsiteX2273" fmla="*/ 1741171 w 1970434"/>
              <a:gd name="connsiteY2273" fmla="*/ 1533593 h 1958042"/>
              <a:gd name="connsiteX2274" fmla="*/ 1728778 w 1970434"/>
              <a:gd name="connsiteY2274" fmla="*/ 1542888 h 1958042"/>
              <a:gd name="connsiteX2275" fmla="*/ 1719483 w 1970434"/>
              <a:gd name="connsiteY2275" fmla="*/ 1592458 h 1958042"/>
              <a:gd name="connsiteX2276" fmla="*/ 1707091 w 1970434"/>
              <a:gd name="connsiteY2276" fmla="*/ 1629636 h 1958042"/>
              <a:gd name="connsiteX2277" fmla="*/ 1480924 w 1970434"/>
              <a:gd name="connsiteY2277" fmla="*/ 1753563 h 1958042"/>
              <a:gd name="connsiteX2278" fmla="*/ 1474728 w 1970434"/>
              <a:gd name="connsiteY2278" fmla="*/ 1759759 h 1958042"/>
              <a:gd name="connsiteX2279" fmla="*/ 1276445 w 1970434"/>
              <a:gd name="connsiteY2279" fmla="*/ 1902275 h 1958042"/>
              <a:gd name="connsiteX2280" fmla="*/ 1192795 w 1970434"/>
              <a:gd name="connsiteY2280" fmla="*/ 1886784 h 1958042"/>
              <a:gd name="connsiteX2281" fmla="*/ 1149420 w 1970434"/>
              <a:gd name="connsiteY2281" fmla="*/ 1920864 h 1958042"/>
              <a:gd name="connsiteX2282" fmla="*/ 1013101 w 1970434"/>
              <a:gd name="connsiteY2282" fmla="*/ 1958042 h 1958042"/>
              <a:gd name="connsiteX2283" fmla="*/ 845800 w 1970434"/>
              <a:gd name="connsiteY2283" fmla="*/ 1883686 h 1958042"/>
              <a:gd name="connsiteX2284" fmla="*/ 734266 w 1970434"/>
              <a:gd name="connsiteY2284" fmla="*/ 1917766 h 1958042"/>
              <a:gd name="connsiteX2285" fmla="*/ 684695 w 1970434"/>
              <a:gd name="connsiteY2285" fmla="*/ 1911570 h 1958042"/>
              <a:gd name="connsiteX2286" fmla="*/ 535983 w 1970434"/>
              <a:gd name="connsiteY2286" fmla="*/ 1800036 h 1958042"/>
              <a:gd name="connsiteX2287" fmla="*/ 300522 w 1970434"/>
              <a:gd name="connsiteY2287" fmla="*/ 1676109 h 1958042"/>
              <a:gd name="connsiteX2288" fmla="*/ 288130 w 1970434"/>
              <a:gd name="connsiteY2288" fmla="*/ 1632734 h 1958042"/>
              <a:gd name="connsiteX2289" fmla="*/ 281933 w 1970434"/>
              <a:gd name="connsiteY2289" fmla="*/ 1583164 h 1958042"/>
              <a:gd name="connsiteX2290" fmla="*/ 99141 w 1970434"/>
              <a:gd name="connsiteY2290" fmla="*/ 1381783 h 1958042"/>
              <a:gd name="connsiteX2291" fmla="*/ 105338 w 1970434"/>
              <a:gd name="connsiteY2291" fmla="*/ 1326016 h 1958042"/>
              <a:gd name="connsiteX2292" fmla="*/ 34080 w 1970434"/>
              <a:gd name="connsiteY2292" fmla="*/ 1251660 h 1958042"/>
              <a:gd name="connsiteX2293" fmla="*/ 0 w 1970434"/>
              <a:gd name="connsiteY2293" fmla="*/ 1121537 h 1958042"/>
              <a:gd name="connsiteX2294" fmla="*/ 52669 w 1970434"/>
              <a:gd name="connsiteY2294" fmla="*/ 991414 h 1958042"/>
              <a:gd name="connsiteX2295" fmla="*/ 0 w 1970434"/>
              <a:gd name="connsiteY2295" fmla="*/ 851996 h 1958042"/>
              <a:gd name="connsiteX2296" fmla="*/ 96043 w 1970434"/>
              <a:gd name="connsiteY2296" fmla="*/ 669204 h 1958042"/>
              <a:gd name="connsiteX2297" fmla="*/ 86749 w 1970434"/>
              <a:gd name="connsiteY2297" fmla="*/ 635124 h 1958042"/>
              <a:gd name="connsiteX2298" fmla="*/ 86749 w 1970434"/>
              <a:gd name="connsiteY2298" fmla="*/ 566965 h 1958042"/>
              <a:gd name="connsiteX2299" fmla="*/ 173497 w 1970434"/>
              <a:gd name="connsiteY2299" fmla="*/ 427547 h 1958042"/>
              <a:gd name="connsiteX2300" fmla="*/ 269541 w 1970434"/>
              <a:gd name="connsiteY2300" fmla="*/ 387271 h 1958042"/>
              <a:gd name="connsiteX2301" fmla="*/ 272639 w 1970434"/>
              <a:gd name="connsiteY2301" fmla="*/ 371780 h 1958042"/>
              <a:gd name="connsiteX2302" fmla="*/ 328406 w 1970434"/>
              <a:gd name="connsiteY2302" fmla="*/ 235461 h 1958042"/>
              <a:gd name="connsiteX2303" fmla="*/ 498805 w 1970434"/>
              <a:gd name="connsiteY2303" fmla="*/ 176596 h 1958042"/>
              <a:gd name="connsiteX2304" fmla="*/ 709481 w 1970434"/>
              <a:gd name="connsiteY2304" fmla="*/ 43374 h 1958042"/>
              <a:gd name="connsiteX2305" fmla="*/ 774542 w 1970434"/>
              <a:gd name="connsiteY2305" fmla="*/ 52669 h 1958042"/>
              <a:gd name="connsiteX2306" fmla="*/ 811720 w 1970434"/>
              <a:gd name="connsiteY2306" fmla="*/ 68160 h 1958042"/>
              <a:gd name="connsiteX2307" fmla="*/ 982119 w 1970434"/>
              <a:gd name="connsiteY2307" fmla="*/ 0 h 1958042"/>
              <a:gd name="connsiteX2308" fmla="*/ 1034788 w 1970434"/>
              <a:gd name="connsiteY2308" fmla="*/ 3098 h 195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</a:cxnLst>
            <a:rect l="l" t="t" r="r" b="b"/>
            <a:pathLst>
              <a:path w="1970434" h="1958042">
                <a:moveTo>
                  <a:pt x="1016199" y="1933257"/>
                </a:moveTo>
                <a:cubicBezTo>
                  <a:pt x="975923" y="1933257"/>
                  <a:pt x="907763" y="1917766"/>
                  <a:pt x="873683" y="1871293"/>
                </a:cubicBezTo>
                <a:cubicBezTo>
                  <a:pt x="951138" y="1908471"/>
                  <a:pt x="944941" y="1927060"/>
                  <a:pt x="1010003" y="1927060"/>
                </a:cubicBezTo>
                <a:cubicBezTo>
                  <a:pt x="1056475" y="1927060"/>
                  <a:pt x="1096752" y="1908471"/>
                  <a:pt x="1155617" y="1868195"/>
                </a:cubicBezTo>
                <a:cubicBezTo>
                  <a:pt x="1146322" y="1914668"/>
                  <a:pt x="1056475" y="1933257"/>
                  <a:pt x="1016199" y="1933257"/>
                </a:cubicBezTo>
                <a:close/>
                <a:moveTo>
                  <a:pt x="1037886" y="1892981"/>
                </a:moveTo>
                <a:cubicBezTo>
                  <a:pt x="1031690" y="1896079"/>
                  <a:pt x="1025494" y="1899177"/>
                  <a:pt x="1019297" y="1899177"/>
                </a:cubicBezTo>
                <a:cubicBezTo>
                  <a:pt x="1006905" y="1899177"/>
                  <a:pt x="994512" y="1886784"/>
                  <a:pt x="982119" y="1896079"/>
                </a:cubicBezTo>
                <a:lnTo>
                  <a:pt x="982119" y="1877490"/>
                </a:lnTo>
                <a:cubicBezTo>
                  <a:pt x="988316" y="1865097"/>
                  <a:pt x="991414" y="1852704"/>
                  <a:pt x="994512" y="1840312"/>
                </a:cubicBezTo>
                <a:cubicBezTo>
                  <a:pt x="1000708" y="1846508"/>
                  <a:pt x="1006905" y="1849606"/>
                  <a:pt x="1016199" y="1852704"/>
                </a:cubicBezTo>
                <a:lnTo>
                  <a:pt x="1016199" y="1837214"/>
                </a:lnTo>
                <a:cubicBezTo>
                  <a:pt x="1025494" y="1855803"/>
                  <a:pt x="1031690" y="1874392"/>
                  <a:pt x="1037886" y="1892981"/>
                </a:cubicBezTo>
                <a:close/>
                <a:moveTo>
                  <a:pt x="975923" y="1837214"/>
                </a:moveTo>
                <a:cubicBezTo>
                  <a:pt x="972825" y="1852704"/>
                  <a:pt x="966629" y="1871293"/>
                  <a:pt x="960432" y="1886784"/>
                </a:cubicBezTo>
                <a:cubicBezTo>
                  <a:pt x="944941" y="1877490"/>
                  <a:pt x="901567" y="1852704"/>
                  <a:pt x="901567" y="1834115"/>
                </a:cubicBezTo>
                <a:cubicBezTo>
                  <a:pt x="963530" y="1837214"/>
                  <a:pt x="969727" y="1837214"/>
                  <a:pt x="975923" y="1837214"/>
                </a:cubicBezTo>
                <a:close/>
                <a:moveTo>
                  <a:pt x="851996" y="1837214"/>
                </a:moveTo>
                <a:cubicBezTo>
                  <a:pt x="839604" y="1852704"/>
                  <a:pt x="824113" y="1865097"/>
                  <a:pt x="805524" y="1871293"/>
                </a:cubicBezTo>
                <a:cubicBezTo>
                  <a:pt x="805524" y="1858901"/>
                  <a:pt x="805524" y="1846508"/>
                  <a:pt x="799327" y="1834115"/>
                </a:cubicBezTo>
                <a:cubicBezTo>
                  <a:pt x="802426" y="1834115"/>
                  <a:pt x="799327" y="1831017"/>
                  <a:pt x="808622" y="1831017"/>
                </a:cubicBezTo>
                <a:cubicBezTo>
                  <a:pt x="814818" y="1831017"/>
                  <a:pt x="836505" y="1837214"/>
                  <a:pt x="851996" y="1837214"/>
                </a:cubicBezTo>
                <a:close/>
                <a:moveTo>
                  <a:pt x="1127733" y="1840312"/>
                </a:moveTo>
                <a:cubicBezTo>
                  <a:pt x="1115341" y="1865097"/>
                  <a:pt x="1075064" y="1880588"/>
                  <a:pt x="1056475" y="1886784"/>
                </a:cubicBezTo>
                <a:cubicBezTo>
                  <a:pt x="1053377" y="1871293"/>
                  <a:pt x="1044083" y="1852704"/>
                  <a:pt x="1037886" y="1834115"/>
                </a:cubicBezTo>
                <a:cubicBezTo>
                  <a:pt x="1056475" y="1834115"/>
                  <a:pt x="1090555" y="1827919"/>
                  <a:pt x="1099850" y="1827919"/>
                </a:cubicBezTo>
                <a:cubicBezTo>
                  <a:pt x="1106046" y="1827919"/>
                  <a:pt x="1118439" y="1834115"/>
                  <a:pt x="1127733" y="1840312"/>
                </a:cubicBezTo>
                <a:close/>
                <a:moveTo>
                  <a:pt x="1205188" y="1855803"/>
                </a:moveTo>
                <a:cubicBezTo>
                  <a:pt x="1189697" y="1849606"/>
                  <a:pt x="1171108" y="1846508"/>
                  <a:pt x="1161813" y="1827919"/>
                </a:cubicBezTo>
                <a:cubicBezTo>
                  <a:pt x="1171108" y="1827919"/>
                  <a:pt x="1183500" y="1818625"/>
                  <a:pt x="1211384" y="1824821"/>
                </a:cubicBezTo>
                <a:cubicBezTo>
                  <a:pt x="1208286" y="1840312"/>
                  <a:pt x="1205188" y="1849606"/>
                  <a:pt x="1205188" y="1855803"/>
                </a:cubicBezTo>
                <a:close/>
                <a:moveTo>
                  <a:pt x="774542" y="1889882"/>
                </a:moveTo>
                <a:cubicBezTo>
                  <a:pt x="762149" y="1892981"/>
                  <a:pt x="743560" y="1892981"/>
                  <a:pt x="737364" y="1892981"/>
                </a:cubicBezTo>
                <a:cubicBezTo>
                  <a:pt x="690892" y="1892981"/>
                  <a:pt x="610339" y="1877490"/>
                  <a:pt x="591750" y="1812428"/>
                </a:cubicBezTo>
                <a:cubicBezTo>
                  <a:pt x="604143" y="1812428"/>
                  <a:pt x="622732" y="1809330"/>
                  <a:pt x="632026" y="1809330"/>
                </a:cubicBezTo>
                <a:cubicBezTo>
                  <a:pt x="669204" y="1809330"/>
                  <a:pt x="752855" y="1831017"/>
                  <a:pt x="774542" y="1889882"/>
                </a:cubicBezTo>
                <a:close/>
                <a:moveTo>
                  <a:pt x="771444" y="1821723"/>
                </a:moveTo>
                <a:lnTo>
                  <a:pt x="759051" y="1821723"/>
                </a:lnTo>
                <a:cubicBezTo>
                  <a:pt x="743560" y="1812428"/>
                  <a:pt x="728070" y="1800036"/>
                  <a:pt x="712579" y="1793839"/>
                </a:cubicBezTo>
                <a:cubicBezTo>
                  <a:pt x="724971" y="1793839"/>
                  <a:pt x="755953" y="1796937"/>
                  <a:pt x="771444" y="1821723"/>
                </a:cubicBezTo>
                <a:close/>
                <a:moveTo>
                  <a:pt x="1425157" y="1793839"/>
                </a:moveTo>
                <a:cubicBezTo>
                  <a:pt x="1418961" y="1812428"/>
                  <a:pt x="1381783" y="1831017"/>
                  <a:pt x="1381783" y="1846508"/>
                </a:cubicBezTo>
                <a:cubicBezTo>
                  <a:pt x="1381783" y="1852704"/>
                  <a:pt x="1387979" y="1855803"/>
                  <a:pt x="1387979" y="1858901"/>
                </a:cubicBezTo>
                <a:cubicBezTo>
                  <a:pt x="1381783" y="1858901"/>
                  <a:pt x="1372489" y="1855803"/>
                  <a:pt x="1366292" y="1855803"/>
                </a:cubicBezTo>
                <a:cubicBezTo>
                  <a:pt x="1356998" y="1855803"/>
                  <a:pt x="1276445" y="1877490"/>
                  <a:pt x="1267151" y="1877490"/>
                </a:cubicBezTo>
                <a:cubicBezTo>
                  <a:pt x="1260955" y="1877490"/>
                  <a:pt x="1245464" y="1874392"/>
                  <a:pt x="1236169" y="1871293"/>
                </a:cubicBezTo>
                <a:cubicBezTo>
                  <a:pt x="1270249" y="1806232"/>
                  <a:pt x="1335311" y="1790741"/>
                  <a:pt x="1381783" y="1790741"/>
                </a:cubicBezTo>
                <a:cubicBezTo>
                  <a:pt x="1391078" y="1790741"/>
                  <a:pt x="1412765" y="1793839"/>
                  <a:pt x="1425157" y="1793839"/>
                </a:cubicBezTo>
                <a:close/>
                <a:moveTo>
                  <a:pt x="1251660" y="1809330"/>
                </a:moveTo>
                <a:cubicBezTo>
                  <a:pt x="1251660" y="1806232"/>
                  <a:pt x="1248562" y="1803134"/>
                  <a:pt x="1248562" y="1790741"/>
                </a:cubicBezTo>
                <a:cubicBezTo>
                  <a:pt x="1260955" y="1790741"/>
                  <a:pt x="1276445" y="1784545"/>
                  <a:pt x="1291936" y="1778348"/>
                </a:cubicBezTo>
                <a:cubicBezTo>
                  <a:pt x="1282642" y="1787643"/>
                  <a:pt x="1257856" y="1787643"/>
                  <a:pt x="1251660" y="1809330"/>
                </a:cubicBezTo>
                <a:close/>
                <a:moveTo>
                  <a:pt x="687793" y="1784545"/>
                </a:moveTo>
                <a:cubicBezTo>
                  <a:pt x="672303" y="1784545"/>
                  <a:pt x="656812" y="1781447"/>
                  <a:pt x="641321" y="1778348"/>
                </a:cubicBezTo>
                <a:cubicBezTo>
                  <a:pt x="638223" y="1778348"/>
                  <a:pt x="638223" y="1769054"/>
                  <a:pt x="647517" y="1769054"/>
                </a:cubicBezTo>
                <a:cubicBezTo>
                  <a:pt x="653714" y="1769054"/>
                  <a:pt x="675401" y="1781447"/>
                  <a:pt x="687793" y="1784545"/>
                </a:cubicBezTo>
                <a:close/>
                <a:moveTo>
                  <a:pt x="1375587" y="1762857"/>
                </a:moveTo>
                <a:cubicBezTo>
                  <a:pt x="1356998" y="1762857"/>
                  <a:pt x="1335311" y="1765956"/>
                  <a:pt x="1313623" y="1772152"/>
                </a:cubicBezTo>
                <a:cubicBezTo>
                  <a:pt x="1329114" y="1759759"/>
                  <a:pt x="1344605" y="1753563"/>
                  <a:pt x="1356998" y="1753563"/>
                </a:cubicBezTo>
                <a:cubicBezTo>
                  <a:pt x="1366292" y="1753563"/>
                  <a:pt x="1366292" y="1753563"/>
                  <a:pt x="1375587" y="1762857"/>
                </a:cubicBezTo>
                <a:close/>
                <a:moveTo>
                  <a:pt x="901567" y="1778348"/>
                </a:moveTo>
                <a:cubicBezTo>
                  <a:pt x="907763" y="1775250"/>
                  <a:pt x="913960" y="1772152"/>
                  <a:pt x="923254" y="1772152"/>
                </a:cubicBezTo>
                <a:cubicBezTo>
                  <a:pt x="932549" y="1772152"/>
                  <a:pt x="941843" y="1769054"/>
                  <a:pt x="951138" y="1784545"/>
                </a:cubicBezTo>
                <a:lnTo>
                  <a:pt x="951138" y="1793839"/>
                </a:lnTo>
                <a:cubicBezTo>
                  <a:pt x="941843" y="1784545"/>
                  <a:pt x="926352" y="1778348"/>
                  <a:pt x="920156" y="1778348"/>
                </a:cubicBezTo>
                <a:cubicBezTo>
                  <a:pt x="910861" y="1778348"/>
                  <a:pt x="907763" y="1787643"/>
                  <a:pt x="898469" y="1787643"/>
                </a:cubicBezTo>
                <a:cubicBezTo>
                  <a:pt x="892272" y="1787643"/>
                  <a:pt x="876782" y="1762857"/>
                  <a:pt x="867487" y="1762857"/>
                </a:cubicBezTo>
                <a:cubicBezTo>
                  <a:pt x="861291" y="1762857"/>
                  <a:pt x="861291" y="1772152"/>
                  <a:pt x="851996" y="1772152"/>
                </a:cubicBezTo>
                <a:lnTo>
                  <a:pt x="821015" y="1772152"/>
                </a:lnTo>
                <a:cubicBezTo>
                  <a:pt x="830309" y="1753563"/>
                  <a:pt x="873683" y="1750465"/>
                  <a:pt x="879880" y="1750465"/>
                </a:cubicBezTo>
                <a:cubicBezTo>
                  <a:pt x="895371" y="1750465"/>
                  <a:pt x="889174" y="1759759"/>
                  <a:pt x="901567" y="1778348"/>
                </a:cubicBezTo>
                <a:close/>
                <a:moveTo>
                  <a:pt x="1198991" y="1765956"/>
                </a:moveTo>
                <a:cubicBezTo>
                  <a:pt x="1186598" y="1762857"/>
                  <a:pt x="1164911" y="1759759"/>
                  <a:pt x="1155617" y="1759759"/>
                </a:cubicBezTo>
                <a:cubicBezTo>
                  <a:pt x="1140126" y="1759759"/>
                  <a:pt x="1130831" y="1753563"/>
                  <a:pt x="1118439" y="1781447"/>
                </a:cubicBezTo>
                <a:cubicBezTo>
                  <a:pt x="1109144" y="1778348"/>
                  <a:pt x="1096752" y="1775250"/>
                  <a:pt x="1087457" y="1775250"/>
                </a:cubicBezTo>
                <a:cubicBezTo>
                  <a:pt x="1081261" y="1775250"/>
                  <a:pt x="1071966" y="1781447"/>
                  <a:pt x="1065770" y="1787643"/>
                </a:cubicBezTo>
                <a:lnTo>
                  <a:pt x="1065770" y="1778348"/>
                </a:lnTo>
                <a:cubicBezTo>
                  <a:pt x="1071966" y="1772152"/>
                  <a:pt x="1071966" y="1762857"/>
                  <a:pt x="1081261" y="1762857"/>
                </a:cubicBezTo>
                <a:cubicBezTo>
                  <a:pt x="1087457" y="1762857"/>
                  <a:pt x="1093653" y="1769054"/>
                  <a:pt x="1102948" y="1769054"/>
                </a:cubicBezTo>
                <a:cubicBezTo>
                  <a:pt x="1109144" y="1769054"/>
                  <a:pt x="1121537" y="1741170"/>
                  <a:pt x="1149420" y="1741170"/>
                </a:cubicBezTo>
                <a:cubicBezTo>
                  <a:pt x="1161813" y="1741170"/>
                  <a:pt x="1189697" y="1750465"/>
                  <a:pt x="1198991" y="1765956"/>
                </a:cubicBezTo>
                <a:close/>
                <a:moveTo>
                  <a:pt x="793131" y="1738072"/>
                </a:moveTo>
                <a:cubicBezTo>
                  <a:pt x="786935" y="1744268"/>
                  <a:pt x="771444" y="1759759"/>
                  <a:pt x="771444" y="1775250"/>
                </a:cubicBezTo>
                <a:cubicBezTo>
                  <a:pt x="749757" y="1772152"/>
                  <a:pt x="724971" y="1762857"/>
                  <a:pt x="700186" y="1759759"/>
                </a:cubicBezTo>
                <a:cubicBezTo>
                  <a:pt x="721873" y="1738072"/>
                  <a:pt x="740462" y="1734974"/>
                  <a:pt x="765248" y="1734974"/>
                </a:cubicBezTo>
                <a:cubicBezTo>
                  <a:pt x="774542" y="1734974"/>
                  <a:pt x="783837" y="1734974"/>
                  <a:pt x="793131" y="1738072"/>
                </a:cubicBezTo>
                <a:close/>
                <a:moveTo>
                  <a:pt x="563867" y="1734974"/>
                </a:moveTo>
                <a:cubicBezTo>
                  <a:pt x="582456" y="1741170"/>
                  <a:pt x="597947" y="1750465"/>
                  <a:pt x="613437" y="1756661"/>
                </a:cubicBezTo>
                <a:cubicBezTo>
                  <a:pt x="601045" y="1765956"/>
                  <a:pt x="585554" y="1778348"/>
                  <a:pt x="570063" y="1787643"/>
                </a:cubicBezTo>
                <a:cubicBezTo>
                  <a:pt x="560768" y="1772152"/>
                  <a:pt x="554572" y="1753563"/>
                  <a:pt x="551474" y="1734974"/>
                </a:cubicBezTo>
                <a:lnTo>
                  <a:pt x="563867" y="1734974"/>
                </a:lnTo>
                <a:close/>
                <a:moveTo>
                  <a:pt x="1254758" y="1722581"/>
                </a:moveTo>
                <a:cubicBezTo>
                  <a:pt x="1273347" y="1725679"/>
                  <a:pt x="1291936" y="1728778"/>
                  <a:pt x="1310525" y="1734974"/>
                </a:cubicBezTo>
                <a:cubicBezTo>
                  <a:pt x="1288838" y="1753563"/>
                  <a:pt x="1267151" y="1753563"/>
                  <a:pt x="1245464" y="1762857"/>
                </a:cubicBezTo>
                <a:cubicBezTo>
                  <a:pt x="1239267" y="1753563"/>
                  <a:pt x="1226875" y="1738072"/>
                  <a:pt x="1217580" y="1722581"/>
                </a:cubicBezTo>
                <a:lnTo>
                  <a:pt x="1254758" y="1722581"/>
                </a:lnTo>
                <a:close/>
                <a:moveTo>
                  <a:pt x="1453041" y="1710189"/>
                </a:moveTo>
                <a:cubicBezTo>
                  <a:pt x="1449943" y="1731876"/>
                  <a:pt x="1446845" y="1747367"/>
                  <a:pt x="1443746" y="1762857"/>
                </a:cubicBezTo>
                <a:lnTo>
                  <a:pt x="1428256" y="1762857"/>
                </a:lnTo>
                <a:cubicBezTo>
                  <a:pt x="1418961" y="1756661"/>
                  <a:pt x="1409667" y="1744268"/>
                  <a:pt x="1400372" y="1738072"/>
                </a:cubicBezTo>
                <a:cubicBezTo>
                  <a:pt x="1409667" y="1728778"/>
                  <a:pt x="1425157" y="1716385"/>
                  <a:pt x="1437550" y="1710189"/>
                </a:cubicBezTo>
                <a:lnTo>
                  <a:pt x="1453041" y="1710189"/>
                </a:lnTo>
                <a:close/>
                <a:moveTo>
                  <a:pt x="836505" y="1734974"/>
                </a:moveTo>
                <a:cubicBezTo>
                  <a:pt x="808622" y="1722581"/>
                  <a:pt x="796229" y="1719483"/>
                  <a:pt x="777640" y="1719483"/>
                </a:cubicBezTo>
                <a:cubicBezTo>
                  <a:pt x="771444" y="1719483"/>
                  <a:pt x="703284" y="1731876"/>
                  <a:pt x="656812" y="1741170"/>
                </a:cubicBezTo>
                <a:cubicBezTo>
                  <a:pt x="675401" y="1716385"/>
                  <a:pt x="740462" y="1697796"/>
                  <a:pt x="768346" y="1697796"/>
                </a:cubicBezTo>
                <a:cubicBezTo>
                  <a:pt x="783837" y="1697796"/>
                  <a:pt x="830309" y="1703992"/>
                  <a:pt x="836505" y="1734974"/>
                </a:cubicBezTo>
                <a:close/>
                <a:moveTo>
                  <a:pt x="1356998" y="1716385"/>
                </a:moveTo>
                <a:cubicBezTo>
                  <a:pt x="1347703" y="1719483"/>
                  <a:pt x="1335311" y="1719483"/>
                  <a:pt x="1326016" y="1719483"/>
                </a:cubicBezTo>
                <a:cubicBezTo>
                  <a:pt x="1319820" y="1719483"/>
                  <a:pt x="1242366" y="1707090"/>
                  <a:pt x="1233071" y="1707090"/>
                </a:cubicBezTo>
                <a:cubicBezTo>
                  <a:pt x="1214482" y="1707090"/>
                  <a:pt x="1205188" y="1700894"/>
                  <a:pt x="1180402" y="1728778"/>
                </a:cubicBezTo>
                <a:cubicBezTo>
                  <a:pt x="1183500" y="1685403"/>
                  <a:pt x="1217580" y="1691600"/>
                  <a:pt x="1245464" y="1691600"/>
                </a:cubicBezTo>
                <a:cubicBezTo>
                  <a:pt x="1276445" y="1691600"/>
                  <a:pt x="1329114" y="1694698"/>
                  <a:pt x="1356998" y="1716385"/>
                </a:cubicBezTo>
                <a:close/>
                <a:moveTo>
                  <a:pt x="520492" y="1722581"/>
                </a:moveTo>
                <a:cubicBezTo>
                  <a:pt x="511198" y="1731876"/>
                  <a:pt x="501903" y="1731876"/>
                  <a:pt x="492609" y="1731876"/>
                </a:cubicBezTo>
                <a:cubicBezTo>
                  <a:pt x="480216" y="1731876"/>
                  <a:pt x="439940" y="1722581"/>
                  <a:pt x="439940" y="1713287"/>
                </a:cubicBezTo>
                <a:cubicBezTo>
                  <a:pt x="439940" y="1707090"/>
                  <a:pt x="452333" y="1685403"/>
                  <a:pt x="452333" y="1673011"/>
                </a:cubicBezTo>
                <a:cubicBezTo>
                  <a:pt x="470922" y="1685403"/>
                  <a:pt x="501903" y="1694698"/>
                  <a:pt x="520492" y="1722581"/>
                </a:cubicBezTo>
                <a:close/>
                <a:moveTo>
                  <a:pt x="851996" y="1697796"/>
                </a:moveTo>
                <a:cubicBezTo>
                  <a:pt x="817916" y="1685403"/>
                  <a:pt x="783837" y="1676109"/>
                  <a:pt x="749757" y="1682305"/>
                </a:cubicBezTo>
                <a:cubicBezTo>
                  <a:pt x="762149" y="1676109"/>
                  <a:pt x="783837" y="1669912"/>
                  <a:pt x="790033" y="1669912"/>
                </a:cubicBezTo>
                <a:cubicBezTo>
                  <a:pt x="802426" y="1669912"/>
                  <a:pt x="845800" y="1679207"/>
                  <a:pt x="851996" y="1697796"/>
                </a:cubicBezTo>
                <a:close/>
                <a:moveTo>
                  <a:pt x="1257856" y="1666814"/>
                </a:moveTo>
                <a:cubicBezTo>
                  <a:pt x="1223777" y="1666814"/>
                  <a:pt x="1189697" y="1669912"/>
                  <a:pt x="1155617" y="1694698"/>
                </a:cubicBezTo>
                <a:cubicBezTo>
                  <a:pt x="1168009" y="1666814"/>
                  <a:pt x="1202089" y="1660618"/>
                  <a:pt x="1220678" y="1660618"/>
                </a:cubicBezTo>
                <a:cubicBezTo>
                  <a:pt x="1229973" y="1660618"/>
                  <a:pt x="1245464" y="1663716"/>
                  <a:pt x="1257856" y="1666814"/>
                </a:cubicBezTo>
                <a:close/>
                <a:moveTo>
                  <a:pt x="932549" y="1685403"/>
                </a:moveTo>
                <a:lnTo>
                  <a:pt x="932549" y="1700894"/>
                </a:lnTo>
                <a:cubicBezTo>
                  <a:pt x="895371" y="1660618"/>
                  <a:pt x="858193" y="1657520"/>
                  <a:pt x="821015" y="1651323"/>
                </a:cubicBezTo>
                <a:cubicBezTo>
                  <a:pt x="833407" y="1648225"/>
                  <a:pt x="848898" y="1648225"/>
                  <a:pt x="858193" y="1648225"/>
                </a:cubicBezTo>
                <a:cubicBezTo>
                  <a:pt x="864389" y="1648225"/>
                  <a:pt x="932549" y="1648225"/>
                  <a:pt x="932549" y="1685403"/>
                </a:cubicBezTo>
                <a:close/>
                <a:moveTo>
                  <a:pt x="752855" y="1657520"/>
                </a:moveTo>
                <a:cubicBezTo>
                  <a:pt x="728070" y="1673011"/>
                  <a:pt x="700186" y="1688501"/>
                  <a:pt x="672303" y="1703992"/>
                </a:cubicBezTo>
                <a:cubicBezTo>
                  <a:pt x="669204" y="1694698"/>
                  <a:pt x="666106" y="1669912"/>
                  <a:pt x="653714" y="1663716"/>
                </a:cubicBezTo>
                <a:cubicBezTo>
                  <a:pt x="678499" y="1648225"/>
                  <a:pt x="690892" y="1648225"/>
                  <a:pt x="712579" y="1648225"/>
                </a:cubicBezTo>
                <a:cubicBezTo>
                  <a:pt x="728070" y="1648225"/>
                  <a:pt x="737364" y="1645127"/>
                  <a:pt x="752855" y="1657520"/>
                </a:cubicBezTo>
                <a:close/>
                <a:moveTo>
                  <a:pt x="421351" y="1657520"/>
                </a:moveTo>
                <a:cubicBezTo>
                  <a:pt x="424449" y="1660618"/>
                  <a:pt x="430645" y="1657520"/>
                  <a:pt x="436842" y="1657520"/>
                </a:cubicBezTo>
                <a:cubicBezTo>
                  <a:pt x="433744" y="1679207"/>
                  <a:pt x="427547" y="1694698"/>
                  <a:pt x="424449" y="1707090"/>
                </a:cubicBezTo>
                <a:lnTo>
                  <a:pt x="415155" y="1707090"/>
                </a:lnTo>
                <a:cubicBezTo>
                  <a:pt x="405860" y="1700894"/>
                  <a:pt x="381075" y="1685403"/>
                  <a:pt x="381075" y="1673011"/>
                </a:cubicBezTo>
                <a:cubicBezTo>
                  <a:pt x="381075" y="1651323"/>
                  <a:pt x="418253" y="1645127"/>
                  <a:pt x="424449" y="1645127"/>
                </a:cubicBezTo>
                <a:cubicBezTo>
                  <a:pt x="424449" y="1648225"/>
                  <a:pt x="421351" y="1654422"/>
                  <a:pt x="421351" y="1657520"/>
                </a:cubicBezTo>
                <a:close/>
                <a:moveTo>
                  <a:pt x="1561477" y="1679207"/>
                </a:moveTo>
                <a:cubicBezTo>
                  <a:pt x="1552182" y="1688501"/>
                  <a:pt x="1527397" y="1688501"/>
                  <a:pt x="1521201" y="1688501"/>
                </a:cubicBezTo>
                <a:cubicBezTo>
                  <a:pt x="1511906" y="1688501"/>
                  <a:pt x="1493317" y="1685403"/>
                  <a:pt x="1480924" y="1685403"/>
                </a:cubicBezTo>
                <a:cubicBezTo>
                  <a:pt x="1496415" y="1669912"/>
                  <a:pt x="1530495" y="1638931"/>
                  <a:pt x="1539790" y="1638931"/>
                </a:cubicBezTo>
                <a:cubicBezTo>
                  <a:pt x="1545986" y="1638931"/>
                  <a:pt x="1552182" y="1663716"/>
                  <a:pt x="1561477" y="1679207"/>
                </a:cubicBezTo>
                <a:close/>
                <a:moveTo>
                  <a:pt x="1192795" y="1642029"/>
                </a:moveTo>
                <a:cubicBezTo>
                  <a:pt x="1158715" y="1651323"/>
                  <a:pt x="1093653" y="1648225"/>
                  <a:pt x="1081261" y="1703992"/>
                </a:cubicBezTo>
                <a:cubicBezTo>
                  <a:pt x="1078163" y="1700894"/>
                  <a:pt x="1078163" y="1700894"/>
                  <a:pt x="1078163" y="1694698"/>
                </a:cubicBezTo>
                <a:cubicBezTo>
                  <a:pt x="1078163" y="1648225"/>
                  <a:pt x="1130831" y="1638931"/>
                  <a:pt x="1161813" y="1638931"/>
                </a:cubicBezTo>
                <a:cubicBezTo>
                  <a:pt x="1168009" y="1638931"/>
                  <a:pt x="1183500" y="1642029"/>
                  <a:pt x="1192795" y="1642029"/>
                </a:cubicBezTo>
                <a:close/>
                <a:moveTo>
                  <a:pt x="1350801" y="1645127"/>
                </a:moveTo>
                <a:cubicBezTo>
                  <a:pt x="1338409" y="1651323"/>
                  <a:pt x="1335311" y="1676109"/>
                  <a:pt x="1338409" y="1685403"/>
                </a:cubicBezTo>
                <a:cubicBezTo>
                  <a:pt x="1313623" y="1676109"/>
                  <a:pt x="1273347" y="1663716"/>
                  <a:pt x="1251660" y="1635833"/>
                </a:cubicBezTo>
                <a:cubicBezTo>
                  <a:pt x="1257856" y="1635833"/>
                  <a:pt x="1264053" y="1632734"/>
                  <a:pt x="1270249" y="1632734"/>
                </a:cubicBezTo>
                <a:cubicBezTo>
                  <a:pt x="1279544" y="1632734"/>
                  <a:pt x="1326016" y="1642029"/>
                  <a:pt x="1350801" y="1645127"/>
                </a:cubicBezTo>
                <a:close/>
                <a:moveTo>
                  <a:pt x="619634" y="1660618"/>
                </a:moveTo>
                <a:cubicBezTo>
                  <a:pt x="619634" y="1663716"/>
                  <a:pt x="616536" y="1663716"/>
                  <a:pt x="616536" y="1669912"/>
                </a:cubicBezTo>
                <a:cubicBezTo>
                  <a:pt x="616536" y="1685403"/>
                  <a:pt x="628928" y="1685403"/>
                  <a:pt x="638223" y="1694698"/>
                </a:cubicBezTo>
                <a:cubicBezTo>
                  <a:pt x="628928" y="1716385"/>
                  <a:pt x="619634" y="1713287"/>
                  <a:pt x="610339" y="1713287"/>
                </a:cubicBezTo>
                <a:cubicBezTo>
                  <a:pt x="585554" y="1713287"/>
                  <a:pt x="545278" y="1682305"/>
                  <a:pt x="523590" y="1669912"/>
                </a:cubicBezTo>
                <a:cubicBezTo>
                  <a:pt x="523590" y="1669912"/>
                  <a:pt x="520492" y="1666814"/>
                  <a:pt x="520492" y="1660618"/>
                </a:cubicBezTo>
                <a:lnTo>
                  <a:pt x="520492" y="1629636"/>
                </a:lnTo>
                <a:cubicBezTo>
                  <a:pt x="548376" y="1635833"/>
                  <a:pt x="585554" y="1666814"/>
                  <a:pt x="619634" y="1660618"/>
                </a:cubicBezTo>
                <a:close/>
                <a:moveTo>
                  <a:pt x="498805" y="1632734"/>
                </a:moveTo>
                <a:cubicBezTo>
                  <a:pt x="498805" y="1635833"/>
                  <a:pt x="495707" y="1638931"/>
                  <a:pt x="492609" y="1638931"/>
                </a:cubicBezTo>
                <a:cubicBezTo>
                  <a:pt x="492609" y="1642029"/>
                  <a:pt x="495707" y="1642029"/>
                  <a:pt x="486412" y="1642029"/>
                </a:cubicBezTo>
                <a:cubicBezTo>
                  <a:pt x="477118" y="1642029"/>
                  <a:pt x="464725" y="1629636"/>
                  <a:pt x="461627" y="1620342"/>
                </a:cubicBezTo>
                <a:cubicBezTo>
                  <a:pt x="474020" y="1635833"/>
                  <a:pt x="486412" y="1629636"/>
                  <a:pt x="498805" y="1632734"/>
                </a:cubicBezTo>
                <a:close/>
                <a:moveTo>
                  <a:pt x="1626538" y="1638931"/>
                </a:moveTo>
                <a:cubicBezTo>
                  <a:pt x="1614146" y="1651323"/>
                  <a:pt x="1601753" y="1663716"/>
                  <a:pt x="1589360" y="1669912"/>
                </a:cubicBezTo>
                <a:lnTo>
                  <a:pt x="1576968" y="1669912"/>
                </a:lnTo>
                <a:cubicBezTo>
                  <a:pt x="1573870" y="1660618"/>
                  <a:pt x="1567673" y="1648225"/>
                  <a:pt x="1561477" y="1635833"/>
                </a:cubicBezTo>
                <a:lnTo>
                  <a:pt x="1561477" y="1623440"/>
                </a:lnTo>
                <a:cubicBezTo>
                  <a:pt x="1564575" y="1623440"/>
                  <a:pt x="1570771" y="1629636"/>
                  <a:pt x="1573870" y="1629636"/>
                </a:cubicBezTo>
                <a:cubicBezTo>
                  <a:pt x="1576968" y="1623440"/>
                  <a:pt x="1576968" y="1617244"/>
                  <a:pt x="1573870" y="1611047"/>
                </a:cubicBezTo>
                <a:cubicBezTo>
                  <a:pt x="1589360" y="1620342"/>
                  <a:pt x="1607949" y="1629636"/>
                  <a:pt x="1626538" y="1638931"/>
                </a:cubicBezTo>
                <a:close/>
                <a:moveTo>
                  <a:pt x="1456139" y="1632734"/>
                </a:moveTo>
                <a:cubicBezTo>
                  <a:pt x="1456139" y="1666814"/>
                  <a:pt x="1412765" y="1694698"/>
                  <a:pt x="1387979" y="1694698"/>
                </a:cubicBezTo>
                <a:cubicBezTo>
                  <a:pt x="1378685" y="1694698"/>
                  <a:pt x="1369390" y="1685403"/>
                  <a:pt x="1369390" y="1676109"/>
                </a:cubicBezTo>
                <a:cubicBezTo>
                  <a:pt x="1369390" y="1660618"/>
                  <a:pt x="1394176" y="1660618"/>
                  <a:pt x="1387979" y="1638931"/>
                </a:cubicBezTo>
                <a:cubicBezTo>
                  <a:pt x="1400372" y="1629636"/>
                  <a:pt x="1431354" y="1623440"/>
                  <a:pt x="1446845" y="1607949"/>
                </a:cubicBezTo>
                <a:cubicBezTo>
                  <a:pt x="1456139" y="1611047"/>
                  <a:pt x="1456139" y="1623440"/>
                  <a:pt x="1456139" y="1632734"/>
                </a:cubicBezTo>
                <a:close/>
                <a:moveTo>
                  <a:pt x="957334" y="1604851"/>
                </a:moveTo>
                <a:cubicBezTo>
                  <a:pt x="954236" y="1607949"/>
                  <a:pt x="948040" y="1611047"/>
                  <a:pt x="941843" y="1611047"/>
                </a:cubicBezTo>
                <a:cubicBezTo>
                  <a:pt x="932549" y="1611047"/>
                  <a:pt x="929451" y="1607949"/>
                  <a:pt x="926352" y="1601753"/>
                </a:cubicBezTo>
                <a:cubicBezTo>
                  <a:pt x="948040" y="1601753"/>
                  <a:pt x="954236" y="1604851"/>
                  <a:pt x="957334" y="1604851"/>
                </a:cubicBezTo>
                <a:close/>
                <a:moveTo>
                  <a:pt x="1490219" y="1620342"/>
                </a:moveTo>
                <a:cubicBezTo>
                  <a:pt x="1484023" y="1620342"/>
                  <a:pt x="1480924" y="1617244"/>
                  <a:pt x="1477826" y="1611047"/>
                </a:cubicBezTo>
                <a:cubicBezTo>
                  <a:pt x="1490219" y="1607949"/>
                  <a:pt x="1502612" y="1611047"/>
                  <a:pt x="1515004" y="1595556"/>
                </a:cubicBezTo>
                <a:cubicBezTo>
                  <a:pt x="1511906" y="1607949"/>
                  <a:pt x="1496415" y="1620342"/>
                  <a:pt x="1490219" y="1620342"/>
                </a:cubicBezTo>
                <a:close/>
                <a:moveTo>
                  <a:pt x="1053377" y="1598655"/>
                </a:moveTo>
                <a:cubicBezTo>
                  <a:pt x="1053377" y="1601753"/>
                  <a:pt x="1047181" y="1607949"/>
                  <a:pt x="1037886" y="1607949"/>
                </a:cubicBezTo>
                <a:lnTo>
                  <a:pt x="1028592" y="1607949"/>
                </a:lnTo>
                <a:cubicBezTo>
                  <a:pt x="1031690" y="1601753"/>
                  <a:pt x="1037886" y="1592458"/>
                  <a:pt x="1047181" y="1595556"/>
                </a:cubicBezTo>
                <a:cubicBezTo>
                  <a:pt x="1047181" y="1595556"/>
                  <a:pt x="1050279" y="1598655"/>
                  <a:pt x="1053377" y="1598655"/>
                </a:cubicBezTo>
                <a:close/>
                <a:moveTo>
                  <a:pt x="505001" y="1604851"/>
                </a:moveTo>
                <a:cubicBezTo>
                  <a:pt x="505001" y="1611047"/>
                  <a:pt x="501903" y="1614145"/>
                  <a:pt x="498805" y="1617244"/>
                </a:cubicBezTo>
                <a:lnTo>
                  <a:pt x="483314" y="1617244"/>
                </a:lnTo>
                <a:cubicBezTo>
                  <a:pt x="483314" y="1614145"/>
                  <a:pt x="480216" y="1614145"/>
                  <a:pt x="480216" y="1607949"/>
                </a:cubicBezTo>
                <a:cubicBezTo>
                  <a:pt x="480216" y="1598655"/>
                  <a:pt x="486412" y="1592458"/>
                  <a:pt x="495707" y="1592458"/>
                </a:cubicBezTo>
                <a:cubicBezTo>
                  <a:pt x="501903" y="1592458"/>
                  <a:pt x="505001" y="1595556"/>
                  <a:pt x="505001" y="1604851"/>
                </a:cubicBezTo>
                <a:close/>
                <a:moveTo>
                  <a:pt x="520492" y="1762857"/>
                </a:moveTo>
                <a:cubicBezTo>
                  <a:pt x="511198" y="1769054"/>
                  <a:pt x="492609" y="1772152"/>
                  <a:pt x="486412" y="1772152"/>
                </a:cubicBezTo>
                <a:cubicBezTo>
                  <a:pt x="477118" y="1772152"/>
                  <a:pt x="421351" y="1756661"/>
                  <a:pt x="387271" y="1744268"/>
                </a:cubicBezTo>
                <a:cubicBezTo>
                  <a:pt x="377977" y="1728778"/>
                  <a:pt x="312915" y="1660618"/>
                  <a:pt x="312915" y="1626538"/>
                </a:cubicBezTo>
                <a:lnTo>
                  <a:pt x="312915" y="1592458"/>
                </a:lnTo>
                <a:cubicBezTo>
                  <a:pt x="316013" y="1691600"/>
                  <a:pt x="436842" y="1781447"/>
                  <a:pt x="520492" y="1762857"/>
                </a:cubicBezTo>
                <a:close/>
                <a:moveTo>
                  <a:pt x="402762" y="1623440"/>
                </a:moveTo>
                <a:cubicBezTo>
                  <a:pt x="396566" y="1642029"/>
                  <a:pt x="374878" y="1645127"/>
                  <a:pt x="362486" y="1651323"/>
                </a:cubicBezTo>
                <a:cubicBezTo>
                  <a:pt x="356289" y="1629636"/>
                  <a:pt x="350093" y="1604851"/>
                  <a:pt x="346995" y="1576967"/>
                </a:cubicBezTo>
                <a:lnTo>
                  <a:pt x="359388" y="1576967"/>
                </a:lnTo>
                <a:cubicBezTo>
                  <a:pt x="368682" y="1586262"/>
                  <a:pt x="377977" y="1617244"/>
                  <a:pt x="402762" y="1623440"/>
                </a:cubicBezTo>
                <a:close/>
                <a:moveTo>
                  <a:pt x="1025494" y="1589360"/>
                </a:moveTo>
                <a:cubicBezTo>
                  <a:pt x="1025494" y="1576967"/>
                  <a:pt x="1028592" y="1573869"/>
                  <a:pt x="1034788" y="1573869"/>
                </a:cubicBezTo>
                <a:cubicBezTo>
                  <a:pt x="1034788" y="1583164"/>
                  <a:pt x="1028592" y="1586262"/>
                  <a:pt x="1025494" y="1589360"/>
                </a:cubicBezTo>
                <a:close/>
                <a:moveTo>
                  <a:pt x="1493317" y="1570771"/>
                </a:moveTo>
                <a:cubicBezTo>
                  <a:pt x="1493317" y="1573869"/>
                  <a:pt x="1496415" y="1570771"/>
                  <a:pt x="1496415" y="1580066"/>
                </a:cubicBezTo>
                <a:cubicBezTo>
                  <a:pt x="1496415" y="1586262"/>
                  <a:pt x="1493317" y="1589360"/>
                  <a:pt x="1490219" y="1592458"/>
                </a:cubicBezTo>
                <a:cubicBezTo>
                  <a:pt x="1484023" y="1592458"/>
                  <a:pt x="1471630" y="1586262"/>
                  <a:pt x="1471630" y="1576967"/>
                </a:cubicBezTo>
                <a:cubicBezTo>
                  <a:pt x="1471630" y="1573869"/>
                  <a:pt x="1474728" y="1573869"/>
                  <a:pt x="1477826" y="1570771"/>
                </a:cubicBezTo>
                <a:lnTo>
                  <a:pt x="1493317" y="1570771"/>
                </a:lnTo>
                <a:close/>
                <a:moveTo>
                  <a:pt x="811720" y="1586262"/>
                </a:moveTo>
                <a:cubicBezTo>
                  <a:pt x="811720" y="1604851"/>
                  <a:pt x="793131" y="1632734"/>
                  <a:pt x="771444" y="1635833"/>
                </a:cubicBezTo>
                <a:lnTo>
                  <a:pt x="746659" y="1632734"/>
                </a:lnTo>
                <a:cubicBezTo>
                  <a:pt x="762149" y="1614145"/>
                  <a:pt x="796229" y="1598655"/>
                  <a:pt x="808622" y="1570771"/>
                </a:cubicBezTo>
                <a:cubicBezTo>
                  <a:pt x="808622" y="1576967"/>
                  <a:pt x="811720" y="1580066"/>
                  <a:pt x="811720" y="1586262"/>
                </a:cubicBezTo>
                <a:close/>
                <a:moveTo>
                  <a:pt x="1236169" y="1614145"/>
                </a:moveTo>
                <a:cubicBezTo>
                  <a:pt x="1229973" y="1620342"/>
                  <a:pt x="1220678" y="1623440"/>
                  <a:pt x="1214482" y="1623440"/>
                </a:cubicBezTo>
                <a:cubicBezTo>
                  <a:pt x="1183500" y="1623440"/>
                  <a:pt x="1168009" y="1586262"/>
                  <a:pt x="1168009" y="1564575"/>
                </a:cubicBezTo>
                <a:cubicBezTo>
                  <a:pt x="1183500" y="1564575"/>
                  <a:pt x="1214482" y="1607949"/>
                  <a:pt x="1236169" y="1614145"/>
                </a:cubicBezTo>
                <a:close/>
                <a:moveTo>
                  <a:pt x="415155" y="1576967"/>
                </a:moveTo>
                <a:cubicBezTo>
                  <a:pt x="424449" y="1576967"/>
                  <a:pt x="421351" y="1573869"/>
                  <a:pt x="424449" y="1570771"/>
                </a:cubicBezTo>
                <a:cubicBezTo>
                  <a:pt x="424449" y="1573869"/>
                  <a:pt x="427547" y="1576967"/>
                  <a:pt x="427547" y="1589360"/>
                </a:cubicBezTo>
                <a:cubicBezTo>
                  <a:pt x="421351" y="1586262"/>
                  <a:pt x="399664" y="1580066"/>
                  <a:pt x="399664" y="1570771"/>
                </a:cubicBezTo>
                <a:cubicBezTo>
                  <a:pt x="399664" y="1561477"/>
                  <a:pt x="402762" y="1561477"/>
                  <a:pt x="405860" y="1561477"/>
                </a:cubicBezTo>
                <a:cubicBezTo>
                  <a:pt x="408958" y="1567673"/>
                  <a:pt x="408958" y="1576967"/>
                  <a:pt x="415155" y="1576967"/>
                </a:cubicBezTo>
                <a:close/>
                <a:moveTo>
                  <a:pt x="1536692" y="1722581"/>
                </a:moveTo>
                <a:cubicBezTo>
                  <a:pt x="1530495" y="1722581"/>
                  <a:pt x="1511906" y="1722581"/>
                  <a:pt x="1499513" y="1719483"/>
                </a:cubicBezTo>
                <a:cubicBezTo>
                  <a:pt x="1545986" y="1722581"/>
                  <a:pt x="1614146" y="1710189"/>
                  <a:pt x="1657520" y="1651323"/>
                </a:cubicBezTo>
                <a:cubicBezTo>
                  <a:pt x="1673011" y="1629636"/>
                  <a:pt x="1673011" y="1604851"/>
                  <a:pt x="1682305" y="1586262"/>
                </a:cubicBezTo>
                <a:cubicBezTo>
                  <a:pt x="1685404" y="1573869"/>
                  <a:pt x="1694698" y="1561477"/>
                  <a:pt x="1700894" y="1549084"/>
                </a:cubicBezTo>
                <a:cubicBezTo>
                  <a:pt x="1697796" y="1651323"/>
                  <a:pt x="1620342" y="1722581"/>
                  <a:pt x="1536692" y="1722581"/>
                </a:cubicBezTo>
                <a:close/>
                <a:moveTo>
                  <a:pt x="1660618" y="1549084"/>
                </a:moveTo>
                <a:cubicBezTo>
                  <a:pt x="1660618" y="1549084"/>
                  <a:pt x="1663716" y="1545986"/>
                  <a:pt x="1663716" y="1555280"/>
                </a:cubicBezTo>
                <a:cubicBezTo>
                  <a:pt x="1663716" y="1561477"/>
                  <a:pt x="1651324" y="1598655"/>
                  <a:pt x="1645127" y="1620342"/>
                </a:cubicBezTo>
                <a:lnTo>
                  <a:pt x="1629637" y="1620342"/>
                </a:lnTo>
                <a:cubicBezTo>
                  <a:pt x="1617244" y="1614145"/>
                  <a:pt x="1601753" y="1601753"/>
                  <a:pt x="1589360" y="1598655"/>
                </a:cubicBezTo>
                <a:cubicBezTo>
                  <a:pt x="1601753" y="1583164"/>
                  <a:pt x="1617244" y="1564575"/>
                  <a:pt x="1635833" y="1549084"/>
                </a:cubicBezTo>
                <a:lnTo>
                  <a:pt x="1660618" y="1549084"/>
                </a:lnTo>
                <a:close/>
                <a:moveTo>
                  <a:pt x="882978" y="1552182"/>
                </a:moveTo>
                <a:lnTo>
                  <a:pt x="864389" y="1552182"/>
                </a:lnTo>
                <a:cubicBezTo>
                  <a:pt x="867487" y="1545986"/>
                  <a:pt x="864389" y="1539789"/>
                  <a:pt x="879880" y="1539789"/>
                </a:cubicBezTo>
                <a:cubicBezTo>
                  <a:pt x="879880" y="1542888"/>
                  <a:pt x="882978" y="1549084"/>
                  <a:pt x="882978" y="1552182"/>
                </a:cubicBezTo>
                <a:close/>
                <a:moveTo>
                  <a:pt x="1583164" y="1558378"/>
                </a:moveTo>
                <a:cubicBezTo>
                  <a:pt x="1576968" y="1564575"/>
                  <a:pt x="1573870" y="1564575"/>
                  <a:pt x="1564575" y="1564575"/>
                </a:cubicBezTo>
                <a:cubicBezTo>
                  <a:pt x="1561477" y="1564575"/>
                  <a:pt x="1552182" y="1564575"/>
                  <a:pt x="1545986" y="1549084"/>
                </a:cubicBezTo>
                <a:cubicBezTo>
                  <a:pt x="1549084" y="1549084"/>
                  <a:pt x="1558379" y="1549084"/>
                  <a:pt x="1564575" y="1542888"/>
                </a:cubicBezTo>
                <a:lnTo>
                  <a:pt x="1564575" y="1536691"/>
                </a:lnTo>
                <a:cubicBezTo>
                  <a:pt x="1570771" y="1539789"/>
                  <a:pt x="1580066" y="1549084"/>
                  <a:pt x="1583164" y="1558378"/>
                </a:cubicBezTo>
                <a:close/>
                <a:moveTo>
                  <a:pt x="1158715" y="1617244"/>
                </a:moveTo>
                <a:cubicBezTo>
                  <a:pt x="1078163" y="1614145"/>
                  <a:pt x="1019297" y="1669912"/>
                  <a:pt x="1019297" y="1734974"/>
                </a:cubicBezTo>
                <a:cubicBezTo>
                  <a:pt x="1019297" y="1753563"/>
                  <a:pt x="1028592" y="1781447"/>
                  <a:pt x="1037886" y="1793839"/>
                </a:cubicBezTo>
                <a:cubicBezTo>
                  <a:pt x="1034788" y="1800036"/>
                  <a:pt x="1022396" y="1806232"/>
                  <a:pt x="1013101" y="1806232"/>
                </a:cubicBezTo>
                <a:lnTo>
                  <a:pt x="979021" y="1806232"/>
                </a:lnTo>
                <a:cubicBezTo>
                  <a:pt x="985218" y="1787643"/>
                  <a:pt x="994512" y="1753563"/>
                  <a:pt x="994512" y="1744268"/>
                </a:cubicBezTo>
                <a:cubicBezTo>
                  <a:pt x="994512" y="1673011"/>
                  <a:pt x="929451" y="1623440"/>
                  <a:pt x="867487" y="1623440"/>
                </a:cubicBezTo>
                <a:cubicBezTo>
                  <a:pt x="858193" y="1623440"/>
                  <a:pt x="839604" y="1626538"/>
                  <a:pt x="821015" y="1629636"/>
                </a:cubicBezTo>
                <a:cubicBezTo>
                  <a:pt x="827211" y="1601753"/>
                  <a:pt x="836505" y="1567673"/>
                  <a:pt x="833407" y="1539789"/>
                </a:cubicBezTo>
                <a:cubicBezTo>
                  <a:pt x="864389" y="1607949"/>
                  <a:pt x="935647" y="1626538"/>
                  <a:pt x="988316" y="1626538"/>
                </a:cubicBezTo>
                <a:cubicBezTo>
                  <a:pt x="1034788" y="1626538"/>
                  <a:pt x="1127733" y="1601753"/>
                  <a:pt x="1149420" y="1530495"/>
                </a:cubicBezTo>
                <a:cubicBezTo>
                  <a:pt x="1149420" y="1558378"/>
                  <a:pt x="1152519" y="1589360"/>
                  <a:pt x="1158715" y="1617244"/>
                </a:cubicBezTo>
                <a:close/>
                <a:moveTo>
                  <a:pt x="1109144" y="1552182"/>
                </a:moveTo>
                <a:lnTo>
                  <a:pt x="1096752" y="1552182"/>
                </a:lnTo>
                <a:cubicBezTo>
                  <a:pt x="1099850" y="1542888"/>
                  <a:pt x="1102948" y="1536691"/>
                  <a:pt x="1106046" y="1530495"/>
                </a:cubicBezTo>
                <a:lnTo>
                  <a:pt x="1109144" y="1552182"/>
                </a:lnTo>
                <a:close/>
                <a:moveTo>
                  <a:pt x="461627" y="1549084"/>
                </a:moveTo>
                <a:lnTo>
                  <a:pt x="461627" y="1561477"/>
                </a:lnTo>
                <a:cubicBezTo>
                  <a:pt x="467823" y="1564575"/>
                  <a:pt x="474020" y="1564575"/>
                  <a:pt x="480216" y="1561477"/>
                </a:cubicBezTo>
                <a:cubicBezTo>
                  <a:pt x="483314" y="1564575"/>
                  <a:pt x="483314" y="1561477"/>
                  <a:pt x="483314" y="1567673"/>
                </a:cubicBezTo>
                <a:cubicBezTo>
                  <a:pt x="483314" y="1576967"/>
                  <a:pt x="477118" y="1580066"/>
                  <a:pt x="467823" y="1580066"/>
                </a:cubicBezTo>
                <a:lnTo>
                  <a:pt x="449234" y="1580066"/>
                </a:lnTo>
                <a:lnTo>
                  <a:pt x="449234" y="1561477"/>
                </a:lnTo>
                <a:cubicBezTo>
                  <a:pt x="452333" y="1549084"/>
                  <a:pt x="458529" y="1530495"/>
                  <a:pt x="480216" y="1530495"/>
                </a:cubicBezTo>
                <a:cubicBezTo>
                  <a:pt x="477118" y="1536691"/>
                  <a:pt x="467823" y="1542888"/>
                  <a:pt x="461627" y="1549084"/>
                </a:cubicBezTo>
                <a:close/>
                <a:moveTo>
                  <a:pt x="690892" y="1542888"/>
                </a:moveTo>
                <a:cubicBezTo>
                  <a:pt x="684695" y="1539789"/>
                  <a:pt x="678499" y="1536691"/>
                  <a:pt x="669204" y="1536691"/>
                </a:cubicBezTo>
                <a:cubicBezTo>
                  <a:pt x="653714" y="1536691"/>
                  <a:pt x="647517" y="1555280"/>
                  <a:pt x="647517" y="1567673"/>
                </a:cubicBezTo>
                <a:cubicBezTo>
                  <a:pt x="641321" y="1561477"/>
                  <a:pt x="638223" y="1558378"/>
                  <a:pt x="638223" y="1549084"/>
                </a:cubicBezTo>
                <a:cubicBezTo>
                  <a:pt x="638223" y="1530495"/>
                  <a:pt x="659910" y="1518102"/>
                  <a:pt x="672303" y="1518102"/>
                </a:cubicBezTo>
                <a:cubicBezTo>
                  <a:pt x="681597" y="1518102"/>
                  <a:pt x="681597" y="1533593"/>
                  <a:pt x="690892" y="1542888"/>
                </a:cubicBezTo>
                <a:close/>
                <a:moveTo>
                  <a:pt x="616536" y="1623440"/>
                </a:moveTo>
                <a:lnTo>
                  <a:pt x="678499" y="1623440"/>
                </a:lnTo>
                <a:cubicBezTo>
                  <a:pt x="659910" y="1629636"/>
                  <a:pt x="628928" y="1635833"/>
                  <a:pt x="619634" y="1635833"/>
                </a:cubicBezTo>
                <a:cubicBezTo>
                  <a:pt x="579357" y="1635833"/>
                  <a:pt x="505001" y="1607949"/>
                  <a:pt x="505001" y="1545986"/>
                </a:cubicBezTo>
                <a:cubicBezTo>
                  <a:pt x="505001" y="1539789"/>
                  <a:pt x="511198" y="1521200"/>
                  <a:pt x="517394" y="1508808"/>
                </a:cubicBezTo>
                <a:cubicBezTo>
                  <a:pt x="492609" y="1552182"/>
                  <a:pt x="573161" y="1623440"/>
                  <a:pt x="616536" y="1623440"/>
                </a:cubicBezTo>
                <a:close/>
                <a:moveTo>
                  <a:pt x="1496415" y="1555280"/>
                </a:moveTo>
                <a:lnTo>
                  <a:pt x="1493317" y="1536691"/>
                </a:lnTo>
                <a:cubicBezTo>
                  <a:pt x="1499513" y="1539789"/>
                  <a:pt x="1505710" y="1539789"/>
                  <a:pt x="1511906" y="1542888"/>
                </a:cubicBezTo>
                <a:cubicBezTo>
                  <a:pt x="1515004" y="1539789"/>
                  <a:pt x="1515004" y="1539789"/>
                  <a:pt x="1515004" y="1533593"/>
                </a:cubicBezTo>
                <a:cubicBezTo>
                  <a:pt x="1515004" y="1524299"/>
                  <a:pt x="1502612" y="1515004"/>
                  <a:pt x="1493317" y="1508808"/>
                </a:cubicBezTo>
                <a:cubicBezTo>
                  <a:pt x="1515004" y="1502611"/>
                  <a:pt x="1524299" y="1536691"/>
                  <a:pt x="1527397" y="1552182"/>
                </a:cubicBezTo>
                <a:cubicBezTo>
                  <a:pt x="1521201" y="1552182"/>
                  <a:pt x="1511906" y="1552182"/>
                  <a:pt x="1496415" y="1555280"/>
                </a:cubicBezTo>
                <a:close/>
                <a:moveTo>
                  <a:pt x="1344605" y="1530495"/>
                </a:moveTo>
                <a:cubicBezTo>
                  <a:pt x="1344605" y="1536691"/>
                  <a:pt x="1338409" y="1542888"/>
                  <a:pt x="1332212" y="1545986"/>
                </a:cubicBezTo>
                <a:cubicBezTo>
                  <a:pt x="1329114" y="1533593"/>
                  <a:pt x="1326016" y="1521200"/>
                  <a:pt x="1310525" y="1521200"/>
                </a:cubicBezTo>
                <a:cubicBezTo>
                  <a:pt x="1301231" y="1521200"/>
                  <a:pt x="1301231" y="1524299"/>
                  <a:pt x="1295034" y="1527397"/>
                </a:cubicBezTo>
                <a:cubicBezTo>
                  <a:pt x="1291936" y="1524299"/>
                  <a:pt x="1291936" y="1524299"/>
                  <a:pt x="1291936" y="1518102"/>
                </a:cubicBezTo>
                <a:cubicBezTo>
                  <a:pt x="1291936" y="1505710"/>
                  <a:pt x="1301231" y="1505710"/>
                  <a:pt x="1307427" y="1505710"/>
                </a:cubicBezTo>
                <a:cubicBezTo>
                  <a:pt x="1313623" y="1505710"/>
                  <a:pt x="1344605" y="1515004"/>
                  <a:pt x="1344605" y="1530495"/>
                </a:cubicBezTo>
                <a:close/>
                <a:moveTo>
                  <a:pt x="322210" y="1549084"/>
                </a:moveTo>
                <a:cubicBezTo>
                  <a:pt x="269541" y="1549084"/>
                  <a:pt x="266442" y="1545986"/>
                  <a:pt x="263344" y="1545986"/>
                </a:cubicBezTo>
                <a:cubicBezTo>
                  <a:pt x="260246" y="1530495"/>
                  <a:pt x="275737" y="1515004"/>
                  <a:pt x="285031" y="1499513"/>
                </a:cubicBezTo>
                <a:cubicBezTo>
                  <a:pt x="294326" y="1508808"/>
                  <a:pt x="319111" y="1536691"/>
                  <a:pt x="322210" y="1549084"/>
                </a:cubicBezTo>
                <a:close/>
                <a:moveTo>
                  <a:pt x="390369" y="1530495"/>
                </a:moveTo>
                <a:lnTo>
                  <a:pt x="396566" y="1536691"/>
                </a:lnTo>
                <a:cubicBezTo>
                  <a:pt x="399664" y="1533593"/>
                  <a:pt x="405860" y="1527397"/>
                  <a:pt x="412056" y="1527397"/>
                </a:cubicBezTo>
                <a:lnTo>
                  <a:pt x="412056" y="1536691"/>
                </a:lnTo>
                <a:cubicBezTo>
                  <a:pt x="402762" y="1542888"/>
                  <a:pt x="390369" y="1552182"/>
                  <a:pt x="381075" y="1555280"/>
                </a:cubicBezTo>
                <a:cubicBezTo>
                  <a:pt x="377977" y="1549084"/>
                  <a:pt x="374878" y="1542888"/>
                  <a:pt x="374878" y="1533593"/>
                </a:cubicBezTo>
                <a:cubicBezTo>
                  <a:pt x="374878" y="1527397"/>
                  <a:pt x="384173" y="1502611"/>
                  <a:pt x="399664" y="1496415"/>
                </a:cubicBezTo>
                <a:cubicBezTo>
                  <a:pt x="396566" y="1505710"/>
                  <a:pt x="390369" y="1518102"/>
                  <a:pt x="390369" y="1530495"/>
                </a:cubicBezTo>
                <a:close/>
                <a:moveTo>
                  <a:pt x="1468532" y="1530495"/>
                </a:moveTo>
                <a:cubicBezTo>
                  <a:pt x="1468532" y="1598655"/>
                  <a:pt x="1381783" y="1617244"/>
                  <a:pt x="1347703" y="1617244"/>
                </a:cubicBezTo>
                <a:cubicBezTo>
                  <a:pt x="1341507" y="1617244"/>
                  <a:pt x="1316722" y="1614145"/>
                  <a:pt x="1301231" y="1611047"/>
                </a:cubicBezTo>
                <a:cubicBezTo>
                  <a:pt x="1347703" y="1611047"/>
                  <a:pt x="1484023" y="1576967"/>
                  <a:pt x="1456139" y="1490219"/>
                </a:cubicBezTo>
                <a:cubicBezTo>
                  <a:pt x="1462335" y="1502611"/>
                  <a:pt x="1468532" y="1521200"/>
                  <a:pt x="1468532" y="1530495"/>
                </a:cubicBezTo>
                <a:close/>
                <a:moveTo>
                  <a:pt x="700186" y="1521200"/>
                </a:moveTo>
                <a:cubicBezTo>
                  <a:pt x="693990" y="1518102"/>
                  <a:pt x="687793" y="1508808"/>
                  <a:pt x="681597" y="1505710"/>
                </a:cubicBezTo>
                <a:cubicBezTo>
                  <a:pt x="675401" y="1502611"/>
                  <a:pt x="669204" y="1502611"/>
                  <a:pt x="663008" y="1502611"/>
                </a:cubicBezTo>
                <a:cubicBezTo>
                  <a:pt x="641321" y="1502611"/>
                  <a:pt x="625830" y="1508808"/>
                  <a:pt x="616536" y="1542888"/>
                </a:cubicBezTo>
                <a:cubicBezTo>
                  <a:pt x="601045" y="1511906"/>
                  <a:pt x="635125" y="1490219"/>
                  <a:pt x="659910" y="1490219"/>
                </a:cubicBezTo>
                <a:cubicBezTo>
                  <a:pt x="672303" y="1490219"/>
                  <a:pt x="693990" y="1496415"/>
                  <a:pt x="700186" y="1521200"/>
                </a:cubicBezTo>
                <a:close/>
                <a:moveTo>
                  <a:pt x="1050279" y="1487121"/>
                </a:moveTo>
                <a:cubicBezTo>
                  <a:pt x="1034788" y="1493317"/>
                  <a:pt x="1006905" y="1496415"/>
                  <a:pt x="997610" y="1496415"/>
                </a:cubicBezTo>
                <a:cubicBezTo>
                  <a:pt x="991414" y="1496415"/>
                  <a:pt x="957334" y="1493317"/>
                  <a:pt x="935647" y="1487121"/>
                </a:cubicBezTo>
                <a:lnTo>
                  <a:pt x="1050279" y="1487121"/>
                </a:lnTo>
                <a:close/>
                <a:moveTo>
                  <a:pt x="1369390" y="1515004"/>
                </a:moveTo>
                <a:cubicBezTo>
                  <a:pt x="1369390" y="1524299"/>
                  <a:pt x="1366292" y="1524299"/>
                  <a:pt x="1366292" y="1527397"/>
                </a:cubicBezTo>
                <a:cubicBezTo>
                  <a:pt x="1363194" y="1502611"/>
                  <a:pt x="1335311" y="1487121"/>
                  <a:pt x="1316722" y="1487121"/>
                </a:cubicBezTo>
                <a:cubicBezTo>
                  <a:pt x="1304329" y="1487121"/>
                  <a:pt x="1301231" y="1487121"/>
                  <a:pt x="1282642" y="1505710"/>
                </a:cubicBezTo>
                <a:cubicBezTo>
                  <a:pt x="1279544" y="1480924"/>
                  <a:pt x="1307427" y="1477826"/>
                  <a:pt x="1316722" y="1477826"/>
                </a:cubicBezTo>
                <a:cubicBezTo>
                  <a:pt x="1335311" y="1477826"/>
                  <a:pt x="1369390" y="1490219"/>
                  <a:pt x="1369390" y="1515004"/>
                </a:cubicBezTo>
                <a:close/>
                <a:moveTo>
                  <a:pt x="1595557" y="1530495"/>
                </a:moveTo>
                <a:cubicBezTo>
                  <a:pt x="1583164" y="1527397"/>
                  <a:pt x="1570771" y="1515004"/>
                  <a:pt x="1558379" y="1515004"/>
                </a:cubicBezTo>
                <a:lnTo>
                  <a:pt x="1558379" y="1505710"/>
                </a:lnTo>
                <a:lnTo>
                  <a:pt x="1580066" y="1505710"/>
                </a:lnTo>
                <a:lnTo>
                  <a:pt x="1586262" y="1499513"/>
                </a:lnTo>
                <a:cubicBezTo>
                  <a:pt x="1580066" y="1490219"/>
                  <a:pt x="1580066" y="1480924"/>
                  <a:pt x="1570771" y="1474728"/>
                </a:cubicBezTo>
                <a:cubicBezTo>
                  <a:pt x="1589360" y="1468532"/>
                  <a:pt x="1598655" y="1505710"/>
                  <a:pt x="1598655" y="1511906"/>
                </a:cubicBezTo>
                <a:cubicBezTo>
                  <a:pt x="1598655" y="1521200"/>
                  <a:pt x="1595557" y="1524299"/>
                  <a:pt x="1595557" y="1530495"/>
                </a:cubicBezTo>
                <a:close/>
                <a:moveTo>
                  <a:pt x="1728778" y="1511906"/>
                </a:moveTo>
                <a:cubicBezTo>
                  <a:pt x="1716385" y="1511906"/>
                  <a:pt x="1700894" y="1515004"/>
                  <a:pt x="1673011" y="1518102"/>
                </a:cubicBezTo>
                <a:cubicBezTo>
                  <a:pt x="1673011" y="1518102"/>
                  <a:pt x="1669913" y="1518102"/>
                  <a:pt x="1669913" y="1511906"/>
                </a:cubicBezTo>
                <a:cubicBezTo>
                  <a:pt x="1669913" y="1502611"/>
                  <a:pt x="1691600" y="1480924"/>
                  <a:pt x="1703993" y="1465433"/>
                </a:cubicBezTo>
                <a:cubicBezTo>
                  <a:pt x="1713287" y="1480924"/>
                  <a:pt x="1722582" y="1496415"/>
                  <a:pt x="1728778" y="1511906"/>
                </a:cubicBezTo>
                <a:close/>
                <a:moveTo>
                  <a:pt x="1651324" y="1480924"/>
                </a:moveTo>
                <a:cubicBezTo>
                  <a:pt x="1648226" y="1480924"/>
                  <a:pt x="1642029" y="1477826"/>
                  <a:pt x="1635833" y="1477826"/>
                </a:cubicBezTo>
                <a:cubicBezTo>
                  <a:pt x="1635833" y="1474728"/>
                  <a:pt x="1638931" y="1468532"/>
                  <a:pt x="1638931" y="1465433"/>
                </a:cubicBezTo>
                <a:cubicBezTo>
                  <a:pt x="1645127" y="1468532"/>
                  <a:pt x="1651324" y="1474728"/>
                  <a:pt x="1651324" y="1480924"/>
                </a:cubicBezTo>
                <a:close/>
                <a:moveTo>
                  <a:pt x="808622" y="1493317"/>
                </a:moveTo>
                <a:cubicBezTo>
                  <a:pt x="802426" y="1484022"/>
                  <a:pt x="793131" y="1471630"/>
                  <a:pt x="786935" y="1462335"/>
                </a:cubicBezTo>
                <a:cubicBezTo>
                  <a:pt x="796229" y="1471630"/>
                  <a:pt x="805524" y="1484022"/>
                  <a:pt x="808622" y="1493317"/>
                </a:cubicBezTo>
                <a:close/>
                <a:moveTo>
                  <a:pt x="446136" y="1468532"/>
                </a:moveTo>
                <a:cubicBezTo>
                  <a:pt x="443038" y="1477826"/>
                  <a:pt x="433744" y="1487121"/>
                  <a:pt x="433744" y="1496415"/>
                </a:cubicBezTo>
                <a:cubicBezTo>
                  <a:pt x="433744" y="1502611"/>
                  <a:pt x="433744" y="1499513"/>
                  <a:pt x="436842" y="1505710"/>
                </a:cubicBezTo>
                <a:cubicBezTo>
                  <a:pt x="443038" y="1508808"/>
                  <a:pt x="452333" y="1505710"/>
                  <a:pt x="461627" y="1505710"/>
                </a:cubicBezTo>
                <a:cubicBezTo>
                  <a:pt x="458529" y="1515004"/>
                  <a:pt x="449234" y="1521200"/>
                  <a:pt x="443038" y="1530495"/>
                </a:cubicBezTo>
                <a:cubicBezTo>
                  <a:pt x="427547" y="1524299"/>
                  <a:pt x="421351" y="1499513"/>
                  <a:pt x="421351" y="1493317"/>
                </a:cubicBezTo>
                <a:cubicBezTo>
                  <a:pt x="421351" y="1484022"/>
                  <a:pt x="430645" y="1456139"/>
                  <a:pt x="446136" y="1459237"/>
                </a:cubicBezTo>
                <a:lnTo>
                  <a:pt x="446136" y="1468532"/>
                </a:lnTo>
                <a:close/>
                <a:moveTo>
                  <a:pt x="858193" y="1453041"/>
                </a:moveTo>
                <a:cubicBezTo>
                  <a:pt x="848898" y="1471630"/>
                  <a:pt x="827211" y="1477826"/>
                  <a:pt x="833407" y="1502611"/>
                </a:cubicBezTo>
                <a:cubicBezTo>
                  <a:pt x="830309" y="1496415"/>
                  <a:pt x="827211" y="1490219"/>
                  <a:pt x="827211" y="1480924"/>
                </a:cubicBezTo>
                <a:cubicBezTo>
                  <a:pt x="827211" y="1468532"/>
                  <a:pt x="827211" y="1462335"/>
                  <a:pt x="845800" y="1453041"/>
                </a:cubicBezTo>
                <a:lnTo>
                  <a:pt x="858193" y="1453041"/>
                </a:lnTo>
                <a:close/>
                <a:moveTo>
                  <a:pt x="322210" y="1477826"/>
                </a:moveTo>
                <a:cubicBezTo>
                  <a:pt x="316013" y="1477826"/>
                  <a:pt x="309817" y="1474728"/>
                  <a:pt x="306719" y="1468532"/>
                </a:cubicBezTo>
                <a:lnTo>
                  <a:pt x="306719" y="1459237"/>
                </a:lnTo>
                <a:cubicBezTo>
                  <a:pt x="309817" y="1459237"/>
                  <a:pt x="316013" y="1459237"/>
                  <a:pt x="322210" y="1453041"/>
                </a:cubicBezTo>
                <a:lnTo>
                  <a:pt x="322210" y="1477826"/>
                </a:lnTo>
                <a:close/>
                <a:moveTo>
                  <a:pt x="1152519" y="1480924"/>
                </a:moveTo>
                <a:cubicBezTo>
                  <a:pt x="1152519" y="1487121"/>
                  <a:pt x="1149420" y="1496415"/>
                  <a:pt x="1143224" y="1502611"/>
                </a:cubicBezTo>
                <a:cubicBezTo>
                  <a:pt x="1143224" y="1487121"/>
                  <a:pt x="1149420" y="1462335"/>
                  <a:pt x="1124635" y="1456139"/>
                </a:cubicBezTo>
                <a:cubicBezTo>
                  <a:pt x="1124635" y="1453041"/>
                  <a:pt x="1124635" y="1449943"/>
                  <a:pt x="1133930" y="1449943"/>
                </a:cubicBezTo>
                <a:cubicBezTo>
                  <a:pt x="1146322" y="1449943"/>
                  <a:pt x="1152519" y="1471630"/>
                  <a:pt x="1152519" y="1480924"/>
                </a:cubicBezTo>
                <a:close/>
                <a:moveTo>
                  <a:pt x="1177304" y="1480924"/>
                </a:moveTo>
                <a:cubicBezTo>
                  <a:pt x="1177304" y="1487121"/>
                  <a:pt x="1183500" y="1493317"/>
                  <a:pt x="1189697" y="1493317"/>
                </a:cubicBezTo>
                <a:cubicBezTo>
                  <a:pt x="1205188" y="1493317"/>
                  <a:pt x="1202089" y="1468532"/>
                  <a:pt x="1208286" y="1462335"/>
                </a:cubicBezTo>
                <a:cubicBezTo>
                  <a:pt x="1208286" y="1471630"/>
                  <a:pt x="1202089" y="1477826"/>
                  <a:pt x="1205188" y="1493317"/>
                </a:cubicBezTo>
                <a:cubicBezTo>
                  <a:pt x="1229973" y="1480924"/>
                  <a:pt x="1279544" y="1462335"/>
                  <a:pt x="1279544" y="1456139"/>
                </a:cubicBezTo>
                <a:cubicBezTo>
                  <a:pt x="1279544" y="1449943"/>
                  <a:pt x="1278180" y="1449261"/>
                  <a:pt x="1278180" y="1448579"/>
                </a:cubicBezTo>
                <a:cubicBezTo>
                  <a:pt x="1278180" y="1448208"/>
                  <a:pt x="1278521" y="1447867"/>
                  <a:pt x="1279544" y="1446844"/>
                </a:cubicBezTo>
                <a:lnTo>
                  <a:pt x="1279544" y="1462335"/>
                </a:lnTo>
                <a:cubicBezTo>
                  <a:pt x="1245464" y="1474728"/>
                  <a:pt x="1226875" y="1493317"/>
                  <a:pt x="1198991" y="1493317"/>
                </a:cubicBezTo>
                <a:cubicBezTo>
                  <a:pt x="1192795" y="1493317"/>
                  <a:pt x="1183500" y="1493317"/>
                  <a:pt x="1174206" y="1490219"/>
                </a:cubicBezTo>
                <a:cubicBezTo>
                  <a:pt x="1171108" y="1477826"/>
                  <a:pt x="1183500" y="1459237"/>
                  <a:pt x="1198991" y="1446844"/>
                </a:cubicBezTo>
                <a:cubicBezTo>
                  <a:pt x="1192795" y="1456139"/>
                  <a:pt x="1177304" y="1471630"/>
                  <a:pt x="1177304" y="1480924"/>
                </a:cubicBezTo>
                <a:close/>
                <a:moveTo>
                  <a:pt x="613437" y="1446844"/>
                </a:moveTo>
                <a:cubicBezTo>
                  <a:pt x="613437" y="1453041"/>
                  <a:pt x="610339" y="1459237"/>
                  <a:pt x="607241" y="1465433"/>
                </a:cubicBezTo>
                <a:cubicBezTo>
                  <a:pt x="604143" y="1465433"/>
                  <a:pt x="597947" y="1462335"/>
                  <a:pt x="594848" y="1456139"/>
                </a:cubicBezTo>
                <a:lnTo>
                  <a:pt x="594848" y="1446844"/>
                </a:lnTo>
                <a:lnTo>
                  <a:pt x="613437" y="1446844"/>
                </a:lnTo>
                <a:close/>
                <a:moveTo>
                  <a:pt x="1549084" y="1468532"/>
                </a:moveTo>
                <a:cubicBezTo>
                  <a:pt x="1549084" y="1477826"/>
                  <a:pt x="1545986" y="1496415"/>
                  <a:pt x="1539790" y="1508808"/>
                </a:cubicBezTo>
                <a:cubicBezTo>
                  <a:pt x="1533593" y="1502611"/>
                  <a:pt x="1524299" y="1496415"/>
                  <a:pt x="1515004" y="1490219"/>
                </a:cubicBezTo>
                <a:lnTo>
                  <a:pt x="1515004" y="1480924"/>
                </a:lnTo>
                <a:cubicBezTo>
                  <a:pt x="1521201" y="1480924"/>
                  <a:pt x="1530495" y="1484022"/>
                  <a:pt x="1536692" y="1484022"/>
                </a:cubicBezTo>
                <a:lnTo>
                  <a:pt x="1542888" y="1477826"/>
                </a:lnTo>
                <a:cubicBezTo>
                  <a:pt x="1539790" y="1471630"/>
                  <a:pt x="1530495" y="1462335"/>
                  <a:pt x="1530495" y="1456139"/>
                </a:cubicBezTo>
                <a:lnTo>
                  <a:pt x="1530495" y="1437550"/>
                </a:lnTo>
                <a:cubicBezTo>
                  <a:pt x="1552182" y="1443746"/>
                  <a:pt x="1549084" y="1459237"/>
                  <a:pt x="1549084" y="1468532"/>
                </a:cubicBezTo>
                <a:close/>
                <a:moveTo>
                  <a:pt x="362486" y="1431354"/>
                </a:moveTo>
                <a:lnTo>
                  <a:pt x="362486" y="1446844"/>
                </a:lnTo>
                <a:cubicBezTo>
                  <a:pt x="359388" y="1456139"/>
                  <a:pt x="356289" y="1459237"/>
                  <a:pt x="356289" y="1465433"/>
                </a:cubicBezTo>
                <a:cubicBezTo>
                  <a:pt x="356289" y="1484022"/>
                  <a:pt x="374878" y="1474728"/>
                  <a:pt x="384173" y="1480924"/>
                </a:cubicBezTo>
                <a:lnTo>
                  <a:pt x="362486" y="1502611"/>
                </a:lnTo>
                <a:cubicBezTo>
                  <a:pt x="353191" y="1496415"/>
                  <a:pt x="343897" y="1474728"/>
                  <a:pt x="343897" y="1468532"/>
                </a:cubicBezTo>
                <a:cubicBezTo>
                  <a:pt x="343897" y="1459237"/>
                  <a:pt x="350093" y="1443746"/>
                  <a:pt x="353191" y="1431354"/>
                </a:cubicBezTo>
                <a:lnTo>
                  <a:pt x="362486" y="1431354"/>
                </a:lnTo>
                <a:close/>
                <a:moveTo>
                  <a:pt x="1381783" y="1440648"/>
                </a:moveTo>
                <a:cubicBezTo>
                  <a:pt x="1378685" y="1440648"/>
                  <a:pt x="1375587" y="1443746"/>
                  <a:pt x="1366292" y="1443746"/>
                </a:cubicBezTo>
                <a:cubicBezTo>
                  <a:pt x="1366292" y="1434452"/>
                  <a:pt x="1369390" y="1431354"/>
                  <a:pt x="1369390" y="1428255"/>
                </a:cubicBezTo>
                <a:cubicBezTo>
                  <a:pt x="1372489" y="1428255"/>
                  <a:pt x="1378685" y="1434452"/>
                  <a:pt x="1381783" y="1440648"/>
                </a:cubicBezTo>
                <a:close/>
                <a:moveTo>
                  <a:pt x="1251660" y="1428255"/>
                </a:moveTo>
                <a:cubicBezTo>
                  <a:pt x="1254758" y="1431354"/>
                  <a:pt x="1260955" y="1434452"/>
                  <a:pt x="1264053" y="1437550"/>
                </a:cubicBezTo>
                <a:cubicBezTo>
                  <a:pt x="1257856" y="1434452"/>
                  <a:pt x="1248562" y="1431354"/>
                  <a:pt x="1242366" y="1428255"/>
                </a:cubicBezTo>
                <a:lnTo>
                  <a:pt x="1251660" y="1428255"/>
                </a:lnTo>
                <a:close/>
                <a:moveTo>
                  <a:pt x="1660618" y="1456139"/>
                </a:moveTo>
                <a:cubicBezTo>
                  <a:pt x="1648226" y="1456139"/>
                  <a:pt x="1642029" y="1443746"/>
                  <a:pt x="1642029" y="1431354"/>
                </a:cubicBezTo>
                <a:cubicBezTo>
                  <a:pt x="1657520" y="1418961"/>
                  <a:pt x="1673011" y="1440648"/>
                  <a:pt x="1673011" y="1453041"/>
                </a:cubicBezTo>
                <a:cubicBezTo>
                  <a:pt x="1669913" y="1456139"/>
                  <a:pt x="1669913" y="1456139"/>
                  <a:pt x="1660618" y="1456139"/>
                </a:cubicBezTo>
                <a:close/>
                <a:moveTo>
                  <a:pt x="495707" y="1468532"/>
                </a:moveTo>
                <a:cubicBezTo>
                  <a:pt x="498805" y="1465433"/>
                  <a:pt x="505001" y="1459237"/>
                  <a:pt x="511198" y="1459237"/>
                </a:cubicBezTo>
                <a:cubicBezTo>
                  <a:pt x="508100" y="1471630"/>
                  <a:pt x="495707" y="1487121"/>
                  <a:pt x="489511" y="1502611"/>
                </a:cubicBezTo>
                <a:cubicBezTo>
                  <a:pt x="461627" y="1493317"/>
                  <a:pt x="467823" y="1480924"/>
                  <a:pt x="467823" y="1465433"/>
                </a:cubicBezTo>
                <a:cubicBezTo>
                  <a:pt x="467823" y="1456139"/>
                  <a:pt x="470922" y="1434452"/>
                  <a:pt x="477118" y="1418961"/>
                </a:cubicBezTo>
                <a:cubicBezTo>
                  <a:pt x="501903" y="1425157"/>
                  <a:pt x="470922" y="1449943"/>
                  <a:pt x="495707" y="1468532"/>
                </a:cubicBezTo>
                <a:close/>
                <a:moveTo>
                  <a:pt x="263344" y="1465433"/>
                </a:moveTo>
                <a:cubicBezTo>
                  <a:pt x="263344" y="1474728"/>
                  <a:pt x="260246" y="1477826"/>
                  <a:pt x="254050" y="1480924"/>
                </a:cubicBezTo>
                <a:cubicBezTo>
                  <a:pt x="250952" y="1459237"/>
                  <a:pt x="241657" y="1437550"/>
                  <a:pt x="232363" y="1415863"/>
                </a:cubicBezTo>
                <a:cubicBezTo>
                  <a:pt x="247853" y="1437550"/>
                  <a:pt x="263344" y="1446844"/>
                  <a:pt x="263344" y="1465433"/>
                </a:cubicBezTo>
                <a:close/>
                <a:moveTo>
                  <a:pt x="1722582" y="1440648"/>
                </a:moveTo>
                <a:lnTo>
                  <a:pt x="1722582" y="1428255"/>
                </a:lnTo>
                <a:cubicBezTo>
                  <a:pt x="1728778" y="1422059"/>
                  <a:pt x="1734974" y="1415863"/>
                  <a:pt x="1738072" y="1409666"/>
                </a:cubicBezTo>
                <a:cubicBezTo>
                  <a:pt x="1734974" y="1412765"/>
                  <a:pt x="1734974" y="1434452"/>
                  <a:pt x="1722582" y="1440648"/>
                </a:cubicBezTo>
                <a:close/>
                <a:moveTo>
                  <a:pt x="1285740" y="1431354"/>
                </a:moveTo>
                <a:cubicBezTo>
                  <a:pt x="1282642" y="1428255"/>
                  <a:pt x="1276445" y="1418961"/>
                  <a:pt x="1267151" y="1412765"/>
                </a:cubicBezTo>
                <a:cubicBezTo>
                  <a:pt x="1276445" y="1412765"/>
                  <a:pt x="1288838" y="1412765"/>
                  <a:pt x="1298133" y="1406568"/>
                </a:cubicBezTo>
                <a:cubicBezTo>
                  <a:pt x="1295034" y="1412765"/>
                  <a:pt x="1288838" y="1422059"/>
                  <a:pt x="1285740" y="1431354"/>
                </a:cubicBezTo>
                <a:close/>
                <a:moveTo>
                  <a:pt x="1623440" y="1437550"/>
                </a:moveTo>
                <a:cubicBezTo>
                  <a:pt x="1623440" y="1446844"/>
                  <a:pt x="1620342" y="1462335"/>
                  <a:pt x="1614146" y="1474728"/>
                </a:cubicBezTo>
                <a:cubicBezTo>
                  <a:pt x="1604851" y="1471630"/>
                  <a:pt x="1589360" y="1462335"/>
                  <a:pt x="1589360" y="1449943"/>
                </a:cubicBezTo>
                <a:cubicBezTo>
                  <a:pt x="1589360" y="1449943"/>
                  <a:pt x="1586262" y="1446844"/>
                  <a:pt x="1595557" y="1446844"/>
                </a:cubicBezTo>
                <a:cubicBezTo>
                  <a:pt x="1601753" y="1446844"/>
                  <a:pt x="1604851" y="1453041"/>
                  <a:pt x="1611048" y="1453041"/>
                </a:cubicBezTo>
                <a:lnTo>
                  <a:pt x="1611048" y="1418961"/>
                </a:lnTo>
                <a:cubicBezTo>
                  <a:pt x="1607949" y="1415863"/>
                  <a:pt x="1607949" y="1409666"/>
                  <a:pt x="1604851" y="1403470"/>
                </a:cubicBezTo>
                <a:cubicBezTo>
                  <a:pt x="1626538" y="1412765"/>
                  <a:pt x="1623440" y="1428255"/>
                  <a:pt x="1623440" y="1437550"/>
                </a:cubicBezTo>
                <a:close/>
                <a:moveTo>
                  <a:pt x="1508808" y="1440648"/>
                </a:moveTo>
                <a:cubicBezTo>
                  <a:pt x="1508808" y="1443746"/>
                  <a:pt x="1493317" y="1471630"/>
                  <a:pt x="1487121" y="1480924"/>
                </a:cubicBezTo>
                <a:cubicBezTo>
                  <a:pt x="1484023" y="1471630"/>
                  <a:pt x="1474728" y="1459237"/>
                  <a:pt x="1465434" y="1446844"/>
                </a:cubicBezTo>
                <a:cubicBezTo>
                  <a:pt x="1465434" y="1443746"/>
                  <a:pt x="1465434" y="1440648"/>
                  <a:pt x="1468532" y="1437550"/>
                </a:cubicBezTo>
                <a:cubicBezTo>
                  <a:pt x="1471630" y="1437550"/>
                  <a:pt x="1477826" y="1443746"/>
                  <a:pt x="1487121" y="1446844"/>
                </a:cubicBezTo>
                <a:cubicBezTo>
                  <a:pt x="1487121" y="1437550"/>
                  <a:pt x="1487121" y="1425157"/>
                  <a:pt x="1484023" y="1400372"/>
                </a:cubicBezTo>
                <a:cubicBezTo>
                  <a:pt x="1496415" y="1403470"/>
                  <a:pt x="1508808" y="1431354"/>
                  <a:pt x="1508808" y="1440648"/>
                </a:cubicBezTo>
                <a:close/>
                <a:moveTo>
                  <a:pt x="1056475" y="1428255"/>
                </a:moveTo>
                <a:cubicBezTo>
                  <a:pt x="1034788" y="1418961"/>
                  <a:pt x="1006905" y="1409666"/>
                  <a:pt x="985218" y="1409666"/>
                </a:cubicBezTo>
                <a:cubicBezTo>
                  <a:pt x="975923" y="1409666"/>
                  <a:pt x="951138" y="1415863"/>
                  <a:pt x="935647" y="1422059"/>
                </a:cubicBezTo>
                <a:cubicBezTo>
                  <a:pt x="954236" y="1400372"/>
                  <a:pt x="969727" y="1400372"/>
                  <a:pt x="991414" y="1400372"/>
                </a:cubicBezTo>
                <a:cubicBezTo>
                  <a:pt x="1010003" y="1400372"/>
                  <a:pt x="1047181" y="1403470"/>
                  <a:pt x="1056475" y="1428255"/>
                </a:cubicBezTo>
                <a:close/>
                <a:moveTo>
                  <a:pt x="731168" y="1406568"/>
                </a:moveTo>
                <a:cubicBezTo>
                  <a:pt x="721873" y="1403470"/>
                  <a:pt x="709481" y="1400372"/>
                  <a:pt x="700186" y="1400372"/>
                </a:cubicBezTo>
                <a:lnTo>
                  <a:pt x="731168" y="1406568"/>
                </a:lnTo>
                <a:close/>
                <a:moveTo>
                  <a:pt x="418253" y="1397274"/>
                </a:moveTo>
                <a:cubicBezTo>
                  <a:pt x="418253" y="1403470"/>
                  <a:pt x="412056" y="1412765"/>
                  <a:pt x="405860" y="1422059"/>
                </a:cubicBezTo>
                <a:lnTo>
                  <a:pt x="405860" y="1434452"/>
                </a:lnTo>
                <a:lnTo>
                  <a:pt x="412056" y="1440648"/>
                </a:lnTo>
                <a:cubicBezTo>
                  <a:pt x="427547" y="1425157"/>
                  <a:pt x="430645" y="1422059"/>
                  <a:pt x="430645" y="1431354"/>
                </a:cubicBezTo>
                <a:cubicBezTo>
                  <a:pt x="430645" y="1440648"/>
                  <a:pt x="412056" y="1459237"/>
                  <a:pt x="405860" y="1471630"/>
                </a:cubicBezTo>
                <a:cubicBezTo>
                  <a:pt x="384173" y="1459237"/>
                  <a:pt x="384173" y="1446844"/>
                  <a:pt x="384173" y="1434452"/>
                </a:cubicBezTo>
                <a:cubicBezTo>
                  <a:pt x="384173" y="1422059"/>
                  <a:pt x="384173" y="1409666"/>
                  <a:pt x="402762" y="1397274"/>
                </a:cubicBezTo>
                <a:lnTo>
                  <a:pt x="418253" y="1397274"/>
                </a:lnTo>
                <a:close/>
                <a:moveTo>
                  <a:pt x="1267151" y="1391077"/>
                </a:moveTo>
                <a:cubicBezTo>
                  <a:pt x="1264053" y="1391077"/>
                  <a:pt x="1257856" y="1391077"/>
                  <a:pt x="1254758" y="1394176"/>
                </a:cubicBezTo>
                <a:cubicBezTo>
                  <a:pt x="1254758" y="1394176"/>
                  <a:pt x="1251660" y="1391077"/>
                  <a:pt x="1251660" y="1387979"/>
                </a:cubicBezTo>
                <a:cubicBezTo>
                  <a:pt x="1254758" y="1387979"/>
                  <a:pt x="1260955" y="1391077"/>
                  <a:pt x="1267151" y="1391077"/>
                </a:cubicBezTo>
                <a:close/>
                <a:moveTo>
                  <a:pt x="560768" y="1418961"/>
                </a:moveTo>
                <a:lnTo>
                  <a:pt x="560768" y="1434452"/>
                </a:lnTo>
                <a:cubicBezTo>
                  <a:pt x="551474" y="1434452"/>
                  <a:pt x="532885" y="1446844"/>
                  <a:pt x="526689" y="1446844"/>
                </a:cubicBezTo>
                <a:cubicBezTo>
                  <a:pt x="508100" y="1446844"/>
                  <a:pt x="505001" y="1403470"/>
                  <a:pt x="505001" y="1400372"/>
                </a:cubicBezTo>
                <a:cubicBezTo>
                  <a:pt x="505001" y="1378685"/>
                  <a:pt x="520492" y="1384881"/>
                  <a:pt x="532885" y="1384881"/>
                </a:cubicBezTo>
                <a:cubicBezTo>
                  <a:pt x="554572" y="1384881"/>
                  <a:pt x="560768" y="1397274"/>
                  <a:pt x="560768" y="1418961"/>
                </a:cubicBezTo>
                <a:close/>
                <a:moveTo>
                  <a:pt x="309817" y="1440648"/>
                </a:moveTo>
                <a:cubicBezTo>
                  <a:pt x="306719" y="1440648"/>
                  <a:pt x="306719" y="1443746"/>
                  <a:pt x="297424" y="1443746"/>
                </a:cubicBezTo>
                <a:cubicBezTo>
                  <a:pt x="281933" y="1443746"/>
                  <a:pt x="269541" y="1412765"/>
                  <a:pt x="269541" y="1409666"/>
                </a:cubicBezTo>
                <a:cubicBezTo>
                  <a:pt x="269541" y="1394176"/>
                  <a:pt x="303621" y="1384881"/>
                  <a:pt x="306719" y="1384881"/>
                </a:cubicBezTo>
                <a:cubicBezTo>
                  <a:pt x="306719" y="1400372"/>
                  <a:pt x="306719" y="1415863"/>
                  <a:pt x="309817" y="1440648"/>
                </a:cubicBezTo>
                <a:close/>
                <a:moveTo>
                  <a:pt x="1570771" y="1446844"/>
                </a:moveTo>
                <a:cubicBezTo>
                  <a:pt x="1561477" y="1437550"/>
                  <a:pt x="1549084" y="1425157"/>
                  <a:pt x="1542888" y="1415863"/>
                </a:cubicBezTo>
                <a:cubicBezTo>
                  <a:pt x="1549084" y="1409666"/>
                  <a:pt x="1567673" y="1412765"/>
                  <a:pt x="1567673" y="1403470"/>
                </a:cubicBezTo>
                <a:cubicBezTo>
                  <a:pt x="1567673" y="1397274"/>
                  <a:pt x="1555281" y="1381783"/>
                  <a:pt x="1555281" y="1369390"/>
                </a:cubicBezTo>
                <a:cubicBezTo>
                  <a:pt x="1573870" y="1375587"/>
                  <a:pt x="1583164" y="1397274"/>
                  <a:pt x="1583164" y="1412765"/>
                </a:cubicBezTo>
                <a:cubicBezTo>
                  <a:pt x="1583164" y="1418961"/>
                  <a:pt x="1583164" y="1434452"/>
                  <a:pt x="1570771" y="1446844"/>
                </a:cubicBezTo>
                <a:close/>
                <a:moveTo>
                  <a:pt x="467823" y="1387979"/>
                </a:moveTo>
                <a:cubicBezTo>
                  <a:pt x="470922" y="1387979"/>
                  <a:pt x="477118" y="1384881"/>
                  <a:pt x="483314" y="1381783"/>
                </a:cubicBezTo>
                <a:cubicBezTo>
                  <a:pt x="470922" y="1397274"/>
                  <a:pt x="461627" y="1412765"/>
                  <a:pt x="452333" y="1428255"/>
                </a:cubicBezTo>
                <a:cubicBezTo>
                  <a:pt x="443038" y="1418961"/>
                  <a:pt x="433744" y="1397274"/>
                  <a:pt x="433744" y="1387979"/>
                </a:cubicBezTo>
                <a:cubicBezTo>
                  <a:pt x="433744" y="1378685"/>
                  <a:pt x="436842" y="1369390"/>
                  <a:pt x="449234" y="1369390"/>
                </a:cubicBezTo>
                <a:cubicBezTo>
                  <a:pt x="458529" y="1369390"/>
                  <a:pt x="452333" y="1372488"/>
                  <a:pt x="467823" y="1387979"/>
                </a:cubicBezTo>
                <a:close/>
                <a:moveTo>
                  <a:pt x="1465434" y="1363194"/>
                </a:moveTo>
                <a:lnTo>
                  <a:pt x="1465434" y="1400372"/>
                </a:lnTo>
                <a:cubicBezTo>
                  <a:pt x="1456139" y="1412765"/>
                  <a:pt x="1446845" y="1425157"/>
                  <a:pt x="1440648" y="1425157"/>
                </a:cubicBezTo>
                <a:cubicBezTo>
                  <a:pt x="1434452" y="1425157"/>
                  <a:pt x="1422059" y="1415863"/>
                  <a:pt x="1415863" y="1409666"/>
                </a:cubicBezTo>
                <a:lnTo>
                  <a:pt x="1418961" y="1394176"/>
                </a:lnTo>
                <a:lnTo>
                  <a:pt x="1428256" y="1403470"/>
                </a:lnTo>
                <a:lnTo>
                  <a:pt x="1437550" y="1403470"/>
                </a:lnTo>
                <a:cubicBezTo>
                  <a:pt x="1437550" y="1400372"/>
                  <a:pt x="1440648" y="1397274"/>
                  <a:pt x="1440648" y="1378685"/>
                </a:cubicBezTo>
                <a:cubicBezTo>
                  <a:pt x="1434452" y="1375587"/>
                  <a:pt x="1425157" y="1378685"/>
                  <a:pt x="1415863" y="1375587"/>
                </a:cubicBezTo>
                <a:cubicBezTo>
                  <a:pt x="1422059" y="1369390"/>
                  <a:pt x="1434452" y="1366292"/>
                  <a:pt x="1446845" y="1363194"/>
                </a:cubicBezTo>
                <a:lnTo>
                  <a:pt x="1465434" y="1363194"/>
                </a:lnTo>
                <a:close/>
                <a:moveTo>
                  <a:pt x="226166" y="1487121"/>
                </a:moveTo>
                <a:lnTo>
                  <a:pt x="226166" y="1536691"/>
                </a:lnTo>
                <a:cubicBezTo>
                  <a:pt x="179694" y="1527397"/>
                  <a:pt x="123927" y="1437550"/>
                  <a:pt x="123927" y="1397274"/>
                </a:cubicBezTo>
                <a:lnTo>
                  <a:pt x="123927" y="1360096"/>
                </a:lnTo>
                <a:cubicBezTo>
                  <a:pt x="167301" y="1360096"/>
                  <a:pt x="226166" y="1446844"/>
                  <a:pt x="226166" y="1487121"/>
                </a:cubicBezTo>
                <a:close/>
                <a:moveTo>
                  <a:pt x="1700894" y="1397274"/>
                </a:moveTo>
                <a:cubicBezTo>
                  <a:pt x="1700894" y="1406568"/>
                  <a:pt x="1694698" y="1415863"/>
                  <a:pt x="1688502" y="1425157"/>
                </a:cubicBezTo>
                <a:cubicBezTo>
                  <a:pt x="1679207" y="1418961"/>
                  <a:pt x="1666815" y="1412765"/>
                  <a:pt x="1657520" y="1406568"/>
                </a:cubicBezTo>
                <a:cubicBezTo>
                  <a:pt x="1657520" y="1403470"/>
                  <a:pt x="1660618" y="1397274"/>
                  <a:pt x="1660618" y="1394176"/>
                </a:cubicBezTo>
                <a:cubicBezTo>
                  <a:pt x="1663716" y="1397274"/>
                  <a:pt x="1669913" y="1400372"/>
                  <a:pt x="1679207" y="1403470"/>
                </a:cubicBezTo>
                <a:cubicBezTo>
                  <a:pt x="1679207" y="1400372"/>
                  <a:pt x="1682305" y="1403470"/>
                  <a:pt x="1682305" y="1394176"/>
                </a:cubicBezTo>
                <a:cubicBezTo>
                  <a:pt x="1682305" y="1387979"/>
                  <a:pt x="1666815" y="1381783"/>
                  <a:pt x="1660618" y="1381783"/>
                </a:cubicBezTo>
                <a:lnTo>
                  <a:pt x="1660618" y="1356998"/>
                </a:lnTo>
                <a:cubicBezTo>
                  <a:pt x="1688502" y="1360096"/>
                  <a:pt x="1700894" y="1381783"/>
                  <a:pt x="1700894" y="1397274"/>
                </a:cubicBezTo>
                <a:close/>
                <a:moveTo>
                  <a:pt x="216872" y="1391077"/>
                </a:moveTo>
                <a:cubicBezTo>
                  <a:pt x="201381" y="1381783"/>
                  <a:pt x="192086" y="1366292"/>
                  <a:pt x="192086" y="1356998"/>
                </a:cubicBezTo>
                <a:cubicBezTo>
                  <a:pt x="204479" y="1360096"/>
                  <a:pt x="213774" y="1381783"/>
                  <a:pt x="216872" y="1391077"/>
                </a:cubicBezTo>
                <a:close/>
                <a:moveTo>
                  <a:pt x="1267151" y="1353899"/>
                </a:moveTo>
                <a:cubicBezTo>
                  <a:pt x="1260955" y="1360096"/>
                  <a:pt x="1242366" y="1356998"/>
                  <a:pt x="1248562" y="1375587"/>
                </a:cubicBezTo>
                <a:cubicBezTo>
                  <a:pt x="1257856" y="1372488"/>
                  <a:pt x="1264053" y="1369390"/>
                  <a:pt x="1270249" y="1366292"/>
                </a:cubicBezTo>
                <a:cubicBezTo>
                  <a:pt x="1264053" y="1369390"/>
                  <a:pt x="1251660" y="1381783"/>
                  <a:pt x="1245464" y="1381783"/>
                </a:cubicBezTo>
                <a:cubicBezTo>
                  <a:pt x="1236169" y="1381783"/>
                  <a:pt x="1226875" y="1375587"/>
                  <a:pt x="1217580" y="1375587"/>
                </a:cubicBezTo>
                <a:cubicBezTo>
                  <a:pt x="1202089" y="1375587"/>
                  <a:pt x="1177304" y="1387979"/>
                  <a:pt x="1177304" y="1409666"/>
                </a:cubicBezTo>
                <a:cubicBezTo>
                  <a:pt x="1177304" y="1415863"/>
                  <a:pt x="1189697" y="1428255"/>
                  <a:pt x="1189697" y="1437550"/>
                </a:cubicBezTo>
                <a:cubicBezTo>
                  <a:pt x="1189697" y="1443746"/>
                  <a:pt x="1180402" y="1453041"/>
                  <a:pt x="1177304" y="1459237"/>
                </a:cubicBezTo>
                <a:cubicBezTo>
                  <a:pt x="1174206" y="1446844"/>
                  <a:pt x="1149420" y="1437550"/>
                  <a:pt x="1140126" y="1437550"/>
                </a:cubicBezTo>
                <a:cubicBezTo>
                  <a:pt x="1158715" y="1409666"/>
                  <a:pt x="1202089" y="1353899"/>
                  <a:pt x="1239267" y="1353899"/>
                </a:cubicBezTo>
                <a:lnTo>
                  <a:pt x="1267151" y="1353899"/>
                </a:lnTo>
                <a:close/>
                <a:moveTo>
                  <a:pt x="1003807" y="1353899"/>
                </a:moveTo>
                <a:cubicBezTo>
                  <a:pt x="1003807" y="1360096"/>
                  <a:pt x="1006905" y="1369390"/>
                  <a:pt x="1010003" y="1378685"/>
                </a:cubicBezTo>
                <a:cubicBezTo>
                  <a:pt x="1010003" y="1378685"/>
                  <a:pt x="1006905" y="1381783"/>
                  <a:pt x="1006905" y="1384881"/>
                </a:cubicBezTo>
                <a:lnTo>
                  <a:pt x="982119" y="1384881"/>
                </a:lnTo>
                <a:lnTo>
                  <a:pt x="982119" y="1353899"/>
                </a:lnTo>
                <a:lnTo>
                  <a:pt x="1003807" y="1353899"/>
                </a:lnTo>
                <a:close/>
                <a:moveTo>
                  <a:pt x="1313623" y="1369390"/>
                </a:moveTo>
                <a:cubicBezTo>
                  <a:pt x="1313623" y="1378685"/>
                  <a:pt x="1307427" y="1387979"/>
                  <a:pt x="1304329" y="1397274"/>
                </a:cubicBezTo>
                <a:cubicBezTo>
                  <a:pt x="1304329" y="1387979"/>
                  <a:pt x="1304329" y="1375587"/>
                  <a:pt x="1310525" y="1363194"/>
                </a:cubicBezTo>
                <a:cubicBezTo>
                  <a:pt x="1301231" y="1350801"/>
                  <a:pt x="1291936" y="1353899"/>
                  <a:pt x="1282642" y="1356998"/>
                </a:cubicBezTo>
                <a:cubicBezTo>
                  <a:pt x="1288838" y="1353899"/>
                  <a:pt x="1295034" y="1353899"/>
                  <a:pt x="1310525" y="1350801"/>
                </a:cubicBezTo>
                <a:cubicBezTo>
                  <a:pt x="1310525" y="1356998"/>
                  <a:pt x="1313623" y="1363194"/>
                  <a:pt x="1313623" y="1369390"/>
                </a:cubicBezTo>
                <a:close/>
                <a:moveTo>
                  <a:pt x="1059574" y="1350801"/>
                </a:moveTo>
                <a:cubicBezTo>
                  <a:pt x="1053377" y="1363194"/>
                  <a:pt x="1050279" y="1378685"/>
                  <a:pt x="1044083" y="1394176"/>
                </a:cubicBezTo>
                <a:cubicBezTo>
                  <a:pt x="1034788" y="1384881"/>
                  <a:pt x="1022396" y="1387979"/>
                  <a:pt x="1022396" y="1378685"/>
                </a:cubicBezTo>
                <a:cubicBezTo>
                  <a:pt x="1022396" y="1375587"/>
                  <a:pt x="1031690" y="1347703"/>
                  <a:pt x="1034788" y="1347703"/>
                </a:cubicBezTo>
                <a:cubicBezTo>
                  <a:pt x="1034788" y="1347703"/>
                  <a:pt x="1056475" y="1347703"/>
                  <a:pt x="1059574" y="1350801"/>
                </a:cubicBezTo>
                <a:close/>
                <a:moveTo>
                  <a:pt x="362486" y="1347703"/>
                </a:moveTo>
                <a:cubicBezTo>
                  <a:pt x="356289" y="1363194"/>
                  <a:pt x="343897" y="1381783"/>
                  <a:pt x="334602" y="1400372"/>
                </a:cubicBezTo>
                <a:cubicBezTo>
                  <a:pt x="337700" y="1400372"/>
                  <a:pt x="334602" y="1403470"/>
                  <a:pt x="340799" y="1403470"/>
                </a:cubicBezTo>
                <a:cubicBezTo>
                  <a:pt x="350093" y="1403470"/>
                  <a:pt x="350093" y="1397274"/>
                  <a:pt x="353191" y="1397274"/>
                </a:cubicBezTo>
                <a:cubicBezTo>
                  <a:pt x="353191" y="1400372"/>
                  <a:pt x="356289" y="1406568"/>
                  <a:pt x="356289" y="1409666"/>
                </a:cubicBezTo>
                <a:cubicBezTo>
                  <a:pt x="350093" y="1412765"/>
                  <a:pt x="340799" y="1418961"/>
                  <a:pt x="334602" y="1428255"/>
                </a:cubicBezTo>
                <a:cubicBezTo>
                  <a:pt x="331504" y="1418961"/>
                  <a:pt x="328406" y="1406568"/>
                  <a:pt x="328406" y="1397274"/>
                </a:cubicBezTo>
                <a:cubicBezTo>
                  <a:pt x="328406" y="1378685"/>
                  <a:pt x="325308" y="1369390"/>
                  <a:pt x="353191" y="1347703"/>
                </a:cubicBezTo>
                <a:lnTo>
                  <a:pt x="362486" y="1347703"/>
                </a:lnTo>
                <a:close/>
                <a:moveTo>
                  <a:pt x="1533593" y="1366292"/>
                </a:moveTo>
                <a:cubicBezTo>
                  <a:pt x="1533593" y="1375587"/>
                  <a:pt x="1530495" y="1391077"/>
                  <a:pt x="1524299" y="1403470"/>
                </a:cubicBezTo>
                <a:cubicBezTo>
                  <a:pt x="1508808" y="1391077"/>
                  <a:pt x="1499513" y="1372488"/>
                  <a:pt x="1487121" y="1356998"/>
                </a:cubicBezTo>
                <a:cubicBezTo>
                  <a:pt x="1493317" y="1360096"/>
                  <a:pt x="1499513" y="1366292"/>
                  <a:pt x="1508808" y="1369390"/>
                </a:cubicBezTo>
                <a:cubicBezTo>
                  <a:pt x="1511906" y="1363194"/>
                  <a:pt x="1508808" y="1356998"/>
                  <a:pt x="1508808" y="1347703"/>
                </a:cubicBezTo>
                <a:cubicBezTo>
                  <a:pt x="1515004" y="1347703"/>
                  <a:pt x="1521201" y="1347703"/>
                  <a:pt x="1527397" y="1344605"/>
                </a:cubicBezTo>
                <a:cubicBezTo>
                  <a:pt x="1530495" y="1350801"/>
                  <a:pt x="1533593" y="1360096"/>
                  <a:pt x="1533593" y="1366292"/>
                </a:cubicBezTo>
                <a:close/>
                <a:moveTo>
                  <a:pt x="1183500" y="1347703"/>
                </a:moveTo>
                <a:cubicBezTo>
                  <a:pt x="1155617" y="1378685"/>
                  <a:pt x="1130831" y="1418961"/>
                  <a:pt x="1093653" y="1443746"/>
                </a:cubicBezTo>
                <a:cubicBezTo>
                  <a:pt x="1090555" y="1409666"/>
                  <a:pt x="1127733" y="1344605"/>
                  <a:pt x="1168009" y="1344605"/>
                </a:cubicBezTo>
                <a:cubicBezTo>
                  <a:pt x="1177304" y="1344605"/>
                  <a:pt x="1180402" y="1347703"/>
                  <a:pt x="1183500" y="1347703"/>
                </a:cubicBezTo>
                <a:close/>
                <a:moveTo>
                  <a:pt x="418253" y="1360096"/>
                </a:moveTo>
                <a:lnTo>
                  <a:pt x="418253" y="1369390"/>
                </a:lnTo>
                <a:cubicBezTo>
                  <a:pt x="405860" y="1378685"/>
                  <a:pt x="390369" y="1384881"/>
                  <a:pt x="374878" y="1394176"/>
                </a:cubicBezTo>
                <a:cubicBezTo>
                  <a:pt x="374878" y="1391077"/>
                  <a:pt x="371780" y="1391077"/>
                  <a:pt x="371780" y="1381783"/>
                </a:cubicBezTo>
                <a:cubicBezTo>
                  <a:pt x="371780" y="1375587"/>
                  <a:pt x="381075" y="1353899"/>
                  <a:pt x="384173" y="1341507"/>
                </a:cubicBezTo>
                <a:cubicBezTo>
                  <a:pt x="393467" y="1344605"/>
                  <a:pt x="396566" y="1360096"/>
                  <a:pt x="418253" y="1360096"/>
                </a:cubicBezTo>
                <a:close/>
                <a:moveTo>
                  <a:pt x="1118439" y="1332212"/>
                </a:moveTo>
                <a:lnTo>
                  <a:pt x="1118439" y="1338409"/>
                </a:lnTo>
                <a:cubicBezTo>
                  <a:pt x="1106046" y="1366292"/>
                  <a:pt x="1090555" y="1391077"/>
                  <a:pt x="1078163" y="1415863"/>
                </a:cubicBezTo>
                <a:cubicBezTo>
                  <a:pt x="1075064" y="1412765"/>
                  <a:pt x="1071966" y="1412765"/>
                  <a:pt x="1065770" y="1412765"/>
                </a:cubicBezTo>
                <a:lnTo>
                  <a:pt x="1065770" y="1387979"/>
                </a:lnTo>
                <a:cubicBezTo>
                  <a:pt x="1071966" y="1372488"/>
                  <a:pt x="1071966" y="1341507"/>
                  <a:pt x="1102948" y="1332212"/>
                </a:cubicBezTo>
                <a:lnTo>
                  <a:pt x="1118439" y="1332212"/>
                </a:lnTo>
                <a:close/>
                <a:moveTo>
                  <a:pt x="1861999" y="1341507"/>
                </a:moveTo>
                <a:cubicBezTo>
                  <a:pt x="1861999" y="1381783"/>
                  <a:pt x="1824821" y="1415863"/>
                  <a:pt x="1818625" y="1468532"/>
                </a:cubicBezTo>
                <a:cubicBezTo>
                  <a:pt x="1815527" y="1465433"/>
                  <a:pt x="1818625" y="1465433"/>
                  <a:pt x="1809330" y="1465433"/>
                </a:cubicBezTo>
                <a:cubicBezTo>
                  <a:pt x="1803134" y="1465433"/>
                  <a:pt x="1775250" y="1490219"/>
                  <a:pt x="1759760" y="1496415"/>
                </a:cubicBezTo>
                <a:lnTo>
                  <a:pt x="1759760" y="1449943"/>
                </a:lnTo>
                <a:cubicBezTo>
                  <a:pt x="1756661" y="1409666"/>
                  <a:pt x="1812428" y="1335310"/>
                  <a:pt x="1858901" y="1326016"/>
                </a:cubicBezTo>
                <a:cubicBezTo>
                  <a:pt x="1858901" y="1329114"/>
                  <a:pt x="1861999" y="1332212"/>
                  <a:pt x="1861999" y="1341507"/>
                </a:cubicBezTo>
                <a:close/>
                <a:moveTo>
                  <a:pt x="963530" y="1363194"/>
                </a:moveTo>
                <a:lnTo>
                  <a:pt x="963530" y="1387979"/>
                </a:lnTo>
                <a:cubicBezTo>
                  <a:pt x="957334" y="1387979"/>
                  <a:pt x="948040" y="1387979"/>
                  <a:pt x="938745" y="1391077"/>
                </a:cubicBezTo>
                <a:cubicBezTo>
                  <a:pt x="932549" y="1375587"/>
                  <a:pt x="923254" y="1347703"/>
                  <a:pt x="923254" y="1341507"/>
                </a:cubicBezTo>
                <a:lnTo>
                  <a:pt x="923254" y="1326016"/>
                </a:lnTo>
                <a:cubicBezTo>
                  <a:pt x="926352" y="1326016"/>
                  <a:pt x="963530" y="1347703"/>
                  <a:pt x="963530" y="1363194"/>
                </a:cubicBezTo>
                <a:close/>
                <a:moveTo>
                  <a:pt x="1762858" y="1369390"/>
                </a:moveTo>
                <a:cubicBezTo>
                  <a:pt x="1762858" y="1356998"/>
                  <a:pt x="1769054" y="1329114"/>
                  <a:pt x="1793839" y="1322918"/>
                </a:cubicBezTo>
                <a:cubicBezTo>
                  <a:pt x="1790741" y="1335310"/>
                  <a:pt x="1772152" y="1353899"/>
                  <a:pt x="1762858" y="1369390"/>
                </a:cubicBezTo>
                <a:close/>
                <a:moveTo>
                  <a:pt x="1638931" y="1366292"/>
                </a:moveTo>
                <a:lnTo>
                  <a:pt x="1638931" y="1397274"/>
                </a:lnTo>
                <a:lnTo>
                  <a:pt x="1629637" y="1397274"/>
                </a:lnTo>
                <a:cubicBezTo>
                  <a:pt x="1623440" y="1394176"/>
                  <a:pt x="1617244" y="1384881"/>
                  <a:pt x="1611048" y="1375587"/>
                </a:cubicBezTo>
                <a:cubicBezTo>
                  <a:pt x="1617244" y="1375587"/>
                  <a:pt x="1626538" y="1378685"/>
                  <a:pt x="1632735" y="1375587"/>
                </a:cubicBezTo>
                <a:cubicBezTo>
                  <a:pt x="1626538" y="1360096"/>
                  <a:pt x="1614146" y="1341507"/>
                  <a:pt x="1604851" y="1322918"/>
                </a:cubicBezTo>
                <a:cubicBezTo>
                  <a:pt x="1617244" y="1326016"/>
                  <a:pt x="1638931" y="1353899"/>
                  <a:pt x="1638931" y="1366292"/>
                </a:cubicBezTo>
                <a:close/>
                <a:moveTo>
                  <a:pt x="715677" y="1341507"/>
                </a:moveTo>
                <a:cubicBezTo>
                  <a:pt x="749757" y="1356998"/>
                  <a:pt x="805524" y="1394176"/>
                  <a:pt x="836505" y="1434452"/>
                </a:cubicBezTo>
                <a:cubicBezTo>
                  <a:pt x="827211" y="1440648"/>
                  <a:pt x="811720" y="1453041"/>
                  <a:pt x="793131" y="1462335"/>
                </a:cubicBezTo>
                <a:cubicBezTo>
                  <a:pt x="793131" y="1459237"/>
                  <a:pt x="790033" y="1459237"/>
                  <a:pt x="790033" y="1449943"/>
                </a:cubicBezTo>
                <a:cubicBezTo>
                  <a:pt x="790033" y="1443746"/>
                  <a:pt x="799327" y="1425157"/>
                  <a:pt x="799327" y="1418961"/>
                </a:cubicBezTo>
                <a:cubicBezTo>
                  <a:pt x="799327" y="1397274"/>
                  <a:pt x="783837" y="1384881"/>
                  <a:pt x="765248" y="1384881"/>
                </a:cubicBezTo>
                <a:cubicBezTo>
                  <a:pt x="759051" y="1384881"/>
                  <a:pt x="740462" y="1397274"/>
                  <a:pt x="734266" y="1397274"/>
                </a:cubicBezTo>
                <a:cubicBezTo>
                  <a:pt x="724971" y="1397274"/>
                  <a:pt x="697088" y="1372488"/>
                  <a:pt x="678499" y="1363194"/>
                </a:cubicBezTo>
                <a:cubicBezTo>
                  <a:pt x="669204" y="1369390"/>
                  <a:pt x="669204" y="1372488"/>
                  <a:pt x="669204" y="1378685"/>
                </a:cubicBezTo>
                <a:cubicBezTo>
                  <a:pt x="669204" y="1394176"/>
                  <a:pt x="678499" y="1391077"/>
                  <a:pt x="697088" y="1397274"/>
                </a:cubicBezTo>
                <a:lnTo>
                  <a:pt x="678499" y="1397274"/>
                </a:lnTo>
                <a:cubicBezTo>
                  <a:pt x="675401" y="1400372"/>
                  <a:pt x="675401" y="1397274"/>
                  <a:pt x="675401" y="1403470"/>
                </a:cubicBezTo>
                <a:cubicBezTo>
                  <a:pt x="675401" y="1431354"/>
                  <a:pt x="721873" y="1422059"/>
                  <a:pt x="724971" y="1422059"/>
                </a:cubicBezTo>
                <a:cubicBezTo>
                  <a:pt x="706382" y="1428255"/>
                  <a:pt x="697088" y="1428255"/>
                  <a:pt x="697088" y="1446844"/>
                </a:cubicBezTo>
                <a:cubicBezTo>
                  <a:pt x="697088" y="1487121"/>
                  <a:pt x="777640" y="1502611"/>
                  <a:pt x="790033" y="1499513"/>
                </a:cubicBezTo>
                <a:cubicBezTo>
                  <a:pt x="783837" y="1502611"/>
                  <a:pt x="774542" y="1502611"/>
                  <a:pt x="765248" y="1502611"/>
                </a:cubicBezTo>
                <a:cubicBezTo>
                  <a:pt x="746659" y="1502611"/>
                  <a:pt x="721873" y="1496415"/>
                  <a:pt x="703284" y="1471630"/>
                </a:cubicBezTo>
                <a:cubicBezTo>
                  <a:pt x="697088" y="1462335"/>
                  <a:pt x="697088" y="1446844"/>
                  <a:pt x="690892" y="1437550"/>
                </a:cubicBezTo>
                <a:cubicBezTo>
                  <a:pt x="684695" y="1422059"/>
                  <a:pt x="663008" y="1400372"/>
                  <a:pt x="663008" y="1384881"/>
                </a:cubicBezTo>
                <a:cubicBezTo>
                  <a:pt x="663008" y="1375587"/>
                  <a:pt x="672303" y="1360096"/>
                  <a:pt x="672303" y="1353899"/>
                </a:cubicBezTo>
                <a:cubicBezTo>
                  <a:pt x="672303" y="1341507"/>
                  <a:pt x="647517" y="1341507"/>
                  <a:pt x="647517" y="1341507"/>
                </a:cubicBezTo>
                <a:cubicBezTo>
                  <a:pt x="650615" y="1335310"/>
                  <a:pt x="653714" y="1322918"/>
                  <a:pt x="663008" y="1322918"/>
                </a:cubicBezTo>
                <a:cubicBezTo>
                  <a:pt x="669204" y="1322918"/>
                  <a:pt x="697088" y="1332212"/>
                  <a:pt x="715677" y="1341507"/>
                </a:cubicBezTo>
                <a:close/>
                <a:moveTo>
                  <a:pt x="768346" y="1322918"/>
                </a:moveTo>
                <a:cubicBezTo>
                  <a:pt x="768346" y="1316721"/>
                  <a:pt x="771444" y="1319820"/>
                  <a:pt x="774542" y="1319820"/>
                </a:cubicBezTo>
                <a:cubicBezTo>
                  <a:pt x="774542" y="1322918"/>
                  <a:pt x="768346" y="1316721"/>
                  <a:pt x="768346" y="1322918"/>
                </a:cubicBezTo>
                <a:close/>
                <a:moveTo>
                  <a:pt x="1595557" y="1369390"/>
                </a:moveTo>
                <a:cubicBezTo>
                  <a:pt x="1583164" y="1360096"/>
                  <a:pt x="1555281" y="1356998"/>
                  <a:pt x="1549084" y="1341507"/>
                </a:cubicBezTo>
                <a:lnTo>
                  <a:pt x="1552182" y="1329114"/>
                </a:lnTo>
                <a:cubicBezTo>
                  <a:pt x="1555281" y="1332212"/>
                  <a:pt x="1558379" y="1335310"/>
                  <a:pt x="1570771" y="1341507"/>
                </a:cubicBezTo>
                <a:cubicBezTo>
                  <a:pt x="1573870" y="1335310"/>
                  <a:pt x="1573870" y="1326016"/>
                  <a:pt x="1573870" y="1313623"/>
                </a:cubicBezTo>
                <a:cubicBezTo>
                  <a:pt x="1601753" y="1329114"/>
                  <a:pt x="1580066" y="1319820"/>
                  <a:pt x="1595557" y="1350801"/>
                </a:cubicBezTo>
                <a:lnTo>
                  <a:pt x="1595557" y="1369390"/>
                </a:lnTo>
                <a:close/>
                <a:moveTo>
                  <a:pt x="882978" y="1425157"/>
                </a:moveTo>
                <a:lnTo>
                  <a:pt x="882978" y="1449943"/>
                </a:lnTo>
                <a:cubicBezTo>
                  <a:pt x="867487" y="1440648"/>
                  <a:pt x="845800" y="1425157"/>
                  <a:pt x="833407" y="1409666"/>
                </a:cubicBezTo>
                <a:cubicBezTo>
                  <a:pt x="814818" y="1387979"/>
                  <a:pt x="786935" y="1344605"/>
                  <a:pt x="786935" y="1338409"/>
                </a:cubicBezTo>
                <a:cubicBezTo>
                  <a:pt x="786935" y="1329114"/>
                  <a:pt x="802426" y="1319820"/>
                  <a:pt x="805524" y="1307427"/>
                </a:cubicBezTo>
                <a:cubicBezTo>
                  <a:pt x="808622" y="1313623"/>
                  <a:pt x="882978" y="1397274"/>
                  <a:pt x="882978" y="1425157"/>
                </a:cubicBezTo>
                <a:close/>
                <a:moveTo>
                  <a:pt x="511198" y="1332212"/>
                </a:moveTo>
                <a:cubicBezTo>
                  <a:pt x="505001" y="1329114"/>
                  <a:pt x="486412" y="1326016"/>
                  <a:pt x="486412" y="1316721"/>
                </a:cubicBezTo>
                <a:lnTo>
                  <a:pt x="486412" y="1307427"/>
                </a:lnTo>
                <a:lnTo>
                  <a:pt x="511198" y="1332212"/>
                </a:lnTo>
                <a:close/>
                <a:moveTo>
                  <a:pt x="1242366" y="1332212"/>
                </a:moveTo>
                <a:cubicBezTo>
                  <a:pt x="1316722" y="1335310"/>
                  <a:pt x="1322918" y="1329114"/>
                  <a:pt x="1329114" y="1329114"/>
                </a:cubicBezTo>
                <a:cubicBezTo>
                  <a:pt x="1316722" y="1332212"/>
                  <a:pt x="1282642" y="1341507"/>
                  <a:pt x="1276445" y="1341507"/>
                </a:cubicBezTo>
                <a:cubicBezTo>
                  <a:pt x="1267151" y="1341507"/>
                  <a:pt x="1264053" y="1335310"/>
                  <a:pt x="1257856" y="1335310"/>
                </a:cubicBezTo>
                <a:cubicBezTo>
                  <a:pt x="1248562" y="1335310"/>
                  <a:pt x="1245464" y="1344605"/>
                  <a:pt x="1239267" y="1344605"/>
                </a:cubicBezTo>
                <a:cubicBezTo>
                  <a:pt x="1229973" y="1344605"/>
                  <a:pt x="1233071" y="1335310"/>
                  <a:pt x="1226875" y="1335310"/>
                </a:cubicBezTo>
                <a:cubicBezTo>
                  <a:pt x="1217580" y="1335310"/>
                  <a:pt x="1226875" y="1341507"/>
                  <a:pt x="1220678" y="1341507"/>
                </a:cubicBezTo>
                <a:cubicBezTo>
                  <a:pt x="1217580" y="1341507"/>
                  <a:pt x="1217580" y="1332212"/>
                  <a:pt x="1198991" y="1335310"/>
                </a:cubicBezTo>
                <a:cubicBezTo>
                  <a:pt x="1195893" y="1335310"/>
                  <a:pt x="1195893" y="1332212"/>
                  <a:pt x="1192795" y="1329114"/>
                </a:cubicBezTo>
                <a:cubicBezTo>
                  <a:pt x="1186598" y="1332212"/>
                  <a:pt x="1186598" y="1338409"/>
                  <a:pt x="1177304" y="1338409"/>
                </a:cubicBezTo>
                <a:cubicBezTo>
                  <a:pt x="1171108" y="1338409"/>
                  <a:pt x="1164911" y="1326016"/>
                  <a:pt x="1158715" y="1326016"/>
                </a:cubicBezTo>
                <a:cubicBezTo>
                  <a:pt x="1149420" y="1322918"/>
                  <a:pt x="1124635" y="1326016"/>
                  <a:pt x="1118439" y="1310525"/>
                </a:cubicBezTo>
                <a:lnTo>
                  <a:pt x="1099850" y="1310525"/>
                </a:lnTo>
                <a:cubicBezTo>
                  <a:pt x="1096752" y="1316721"/>
                  <a:pt x="1093653" y="1326016"/>
                  <a:pt x="1087457" y="1332212"/>
                </a:cubicBezTo>
                <a:lnTo>
                  <a:pt x="1071966" y="1329114"/>
                </a:lnTo>
                <a:cubicBezTo>
                  <a:pt x="1078163" y="1329114"/>
                  <a:pt x="1084359" y="1326016"/>
                  <a:pt x="1090555" y="1322918"/>
                </a:cubicBezTo>
                <a:cubicBezTo>
                  <a:pt x="1090555" y="1322918"/>
                  <a:pt x="1087457" y="1319820"/>
                  <a:pt x="1084359" y="1319820"/>
                </a:cubicBezTo>
                <a:cubicBezTo>
                  <a:pt x="1087457" y="1313623"/>
                  <a:pt x="1093653" y="1304329"/>
                  <a:pt x="1099850" y="1304329"/>
                </a:cubicBezTo>
                <a:cubicBezTo>
                  <a:pt x="1109144" y="1304329"/>
                  <a:pt x="1192795" y="1329114"/>
                  <a:pt x="1242366" y="1332212"/>
                </a:cubicBezTo>
                <a:close/>
                <a:moveTo>
                  <a:pt x="1350801" y="1332212"/>
                </a:moveTo>
                <a:cubicBezTo>
                  <a:pt x="1350801" y="1332212"/>
                  <a:pt x="1344605" y="1329114"/>
                  <a:pt x="1341507" y="1326016"/>
                </a:cubicBezTo>
                <a:cubicBezTo>
                  <a:pt x="1360096" y="1319820"/>
                  <a:pt x="1378685" y="1313623"/>
                  <a:pt x="1397274" y="1301231"/>
                </a:cubicBezTo>
                <a:cubicBezTo>
                  <a:pt x="1403470" y="1326016"/>
                  <a:pt x="1360096" y="1307427"/>
                  <a:pt x="1350801" y="1332212"/>
                </a:cubicBezTo>
                <a:close/>
                <a:moveTo>
                  <a:pt x="1459237" y="1316721"/>
                </a:moveTo>
                <a:cubicBezTo>
                  <a:pt x="1465434" y="1307427"/>
                  <a:pt x="1474728" y="1298132"/>
                  <a:pt x="1484023" y="1291936"/>
                </a:cubicBezTo>
                <a:cubicBezTo>
                  <a:pt x="1480924" y="1304329"/>
                  <a:pt x="1471630" y="1310525"/>
                  <a:pt x="1459237" y="1316721"/>
                </a:cubicBezTo>
                <a:close/>
                <a:moveTo>
                  <a:pt x="641321" y="1295034"/>
                </a:moveTo>
                <a:cubicBezTo>
                  <a:pt x="635125" y="1301231"/>
                  <a:pt x="628928" y="1310525"/>
                  <a:pt x="625830" y="1316721"/>
                </a:cubicBezTo>
                <a:cubicBezTo>
                  <a:pt x="625830" y="1316721"/>
                  <a:pt x="622732" y="1316721"/>
                  <a:pt x="622732" y="1310525"/>
                </a:cubicBezTo>
                <a:cubicBezTo>
                  <a:pt x="622732" y="1301231"/>
                  <a:pt x="628928" y="1295034"/>
                  <a:pt x="635125" y="1291936"/>
                </a:cubicBezTo>
                <a:cubicBezTo>
                  <a:pt x="635125" y="1291936"/>
                  <a:pt x="638223" y="1291936"/>
                  <a:pt x="641321" y="1295034"/>
                </a:cubicBezTo>
                <a:close/>
                <a:moveTo>
                  <a:pt x="446136" y="1319820"/>
                </a:moveTo>
                <a:cubicBezTo>
                  <a:pt x="443038" y="1319820"/>
                  <a:pt x="439940" y="1316721"/>
                  <a:pt x="436842" y="1313623"/>
                </a:cubicBezTo>
                <a:lnTo>
                  <a:pt x="436842" y="1291936"/>
                </a:lnTo>
                <a:cubicBezTo>
                  <a:pt x="443038" y="1298132"/>
                  <a:pt x="443038" y="1307427"/>
                  <a:pt x="446136" y="1319820"/>
                </a:cubicBezTo>
                <a:close/>
                <a:moveTo>
                  <a:pt x="325308" y="1310525"/>
                </a:moveTo>
                <a:cubicBezTo>
                  <a:pt x="328406" y="1316721"/>
                  <a:pt x="334602" y="1316721"/>
                  <a:pt x="356289" y="1313623"/>
                </a:cubicBezTo>
                <a:cubicBezTo>
                  <a:pt x="346995" y="1329114"/>
                  <a:pt x="328406" y="1344605"/>
                  <a:pt x="312915" y="1356998"/>
                </a:cubicBezTo>
                <a:cubicBezTo>
                  <a:pt x="312915" y="1350801"/>
                  <a:pt x="309817" y="1341507"/>
                  <a:pt x="309817" y="1335310"/>
                </a:cubicBezTo>
                <a:cubicBezTo>
                  <a:pt x="309817" y="1329114"/>
                  <a:pt x="312915" y="1298132"/>
                  <a:pt x="331504" y="1291936"/>
                </a:cubicBezTo>
                <a:cubicBezTo>
                  <a:pt x="331504" y="1301231"/>
                  <a:pt x="325308" y="1307427"/>
                  <a:pt x="325308" y="1310525"/>
                </a:cubicBezTo>
                <a:close/>
                <a:moveTo>
                  <a:pt x="294326" y="1366292"/>
                </a:moveTo>
                <a:cubicBezTo>
                  <a:pt x="281933" y="1372488"/>
                  <a:pt x="266442" y="1384881"/>
                  <a:pt x="257148" y="1384881"/>
                </a:cubicBezTo>
                <a:cubicBezTo>
                  <a:pt x="244755" y="1384881"/>
                  <a:pt x="241657" y="1360096"/>
                  <a:pt x="241657" y="1356998"/>
                </a:cubicBezTo>
                <a:cubicBezTo>
                  <a:pt x="241657" y="1332212"/>
                  <a:pt x="269541" y="1298132"/>
                  <a:pt x="294326" y="1291936"/>
                </a:cubicBezTo>
                <a:lnTo>
                  <a:pt x="294326" y="1366292"/>
                </a:lnTo>
                <a:close/>
                <a:moveTo>
                  <a:pt x="1412765" y="1298132"/>
                </a:moveTo>
                <a:cubicBezTo>
                  <a:pt x="1409667" y="1298132"/>
                  <a:pt x="1406568" y="1295034"/>
                  <a:pt x="1403470" y="1295034"/>
                </a:cubicBezTo>
                <a:lnTo>
                  <a:pt x="1409667" y="1288838"/>
                </a:lnTo>
                <a:cubicBezTo>
                  <a:pt x="1409667" y="1295034"/>
                  <a:pt x="1412765" y="1295034"/>
                  <a:pt x="1412765" y="1298132"/>
                </a:cubicBezTo>
                <a:close/>
                <a:moveTo>
                  <a:pt x="910861" y="1276445"/>
                </a:moveTo>
                <a:cubicBezTo>
                  <a:pt x="948040" y="1335310"/>
                  <a:pt x="991414" y="1329114"/>
                  <a:pt x="1040985" y="1329114"/>
                </a:cubicBezTo>
                <a:lnTo>
                  <a:pt x="1059574" y="1329114"/>
                </a:lnTo>
                <a:lnTo>
                  <a:pt x="1059574" y="1338409"/>
                </a:lnTo>
                <a:lnTo>
                  <a:pt x="957334" y="1338409"/>
                </a:lnTo>
                <a:cubicBezTo>
                  <a:pt x="957334" y="1335310"/>
                  <a:pt x="960432" y="1329114"/>
                  <a:pt x="957334" y="1322918"/>
                </a:cubicBezTo>
                <a:cubicBezTo>
                  <a:pt x="954236" y="1326016"/>
                  <a:pt x="948040" y="1326016"/>
                  <a:pt x="941843" y="1329114"/>
                </a:cubicBezTo>
                <a:cubicBezTo>
                  <a:pt x="938745" y="1304329"/>
                  <a:pt x="917058" y="1295034"/>
                  <a:pt x="907763" y="1276445"/>
                </a:cubicBezTo>
                <a:lnTo>
                  <a:pt x="910861" y="1276445"/>
                </a:lnTo>
                <a:close/>
                <a:moveTo>
                  <a:pt x="1530495" y="1298132"/>
                </a:moveTo>
                <a:lnTo>
                  <a:pt x="1521201" y="1298132"/>
                </a:lnTo>
                <a:cubicBezTo>
                  <a:pt x="1524299" y="1288838"/>
                  <a:pt x="1527397" y="1279543"/>
                  <a:pt x="1533593" y="1273347"/>
                </a:cubicBezTo>
                <a:cubicBezTo>
                  <a:pt x="1533593" y="1291936"/>
                  <a:pt x="1530495" y="1295034"/>
                  <a:pt x="1530495" y="1298132"/>
                </a:cubicBezTo>
                <a:close/>
                <a:moveTo>
                  <a:pt x="1431354" y="1285740"/>
                </a:moveTo>
                <a:lnTo>
                  <a:pt x="1412765" y="1285740"/>
                </a:lnTo>
                <a:cubicBezTo>
                  <a:pt x="1415863" y="1282641"/>
                  <a:pt x="1422059" y="1276445"/>
                  <a:pt x="1425157" y="1270249"/>
                </a:cubicBezTo>
                <a:cubicBezTo>
                  <a:pt x="1428256" y="1273347"/>
                  <a:pt x="1431354" y="1279543"/>
                  <a:pt x="1431354" y="1285740"/>
                </a:cubicBezTo>
                <a:close/>
                <a:moveTo>
                  <a:pt x="768346" y="1335310"/>
                </a:moveTo>
                <a:cubicBezTo>
                  <a:pt x="752855" y="1335310"/>
                  <a:pt x="734266" y="1335310"/>
                  <a:pt x="718775" y="1338409"/>
                </a:cubicBezTo>
                <a:cubicBezTo>
                  <a:pt x="715677" y="1335310"/>
                  <a:pt x="712579" y="1329114"/>
                  <a:pt x="709481" y="1322918"/>
                </a:cubicBezTo>
                <a:cubicBezTo>
                  <a:pt x="706382" y="1326016"/>
                  <a:pt x="703284" y="1329114"/>
                  <a:pt x="703284" y="1332212"/>
                </a:cubicBezTo>
                <a:cubicBezTo>
                  <a:pt x="700186" y="1332212"/>
                  <a:pt x="697088" y="1326016"/>
                  <a:pt x="700186" y="1322918"/>
                </a:cubicBezTo>
                <a:cubicBezTo>
                  <a:pt x="693990" y="1319820"/>
                  <a:pt x="681597" y="1319820"/>
                  <a:pt x="678499" y="1313623"/>
                </a:cubicBezTo>
                <a:cubicBezTo>
                  <a:pt x="672303" y="1310525"/>
                  <a:pt x="669204" y="1301231"/>
                  <a:pt x="666106" y="1295034"/>
                </a:cubicBezTo>
                <a:cubicBezTo>
                  <a:pt x="659910" y="1285740"/>
                  <a:pt x="644419" y="1288838"/>
                  <a:pt x="644419" y="1270249"/>
                </a:cubicBezTo>
                <a:cubicBezTo>
                  <a:pt x="678499" y="1304329"/>
                  <a:pt x="731168" y="1341507"/>
                  <a:pt x="768346" y="1335310"/>
                </a:cubicBezTo>
                <a:close/>
                <a:moveTo>
                  <a:pt x="185890" y="1332212"/>
                </a:moveTo>
                <a:cubicBezTo>
                  <a:pt x="154908" y="1329114"/>
                  <a:pt x="142516" y="1329114"/>
                  <a:pt x="130123" y="1326016"/>
                </a:cubicBezTo>
                <a:cubicBezTo>
                  <a:pt x="139418" y="1310525"/>
                  <a:pt x="136319" y="1279543"/>
                  <a:pt x="164203" y="1270249"/>
                </a:cubicBezTo>
                <a:cubicBezTo>
                  <a:pt x="170399" y="1288838"/>
                  <a:pt x="179694" y="1310525"/>
                  <a:pt x="185890" y="1332212"/>
                </a:cubicBezTo>
                <a:close/>
                <a:moveTo>
                  <a:pt x="1719483" y="1335310"/>
                </a:moveTo>
                <a:cubicBezTo>
                  <a:pt x="1719483" y="1344605"/>
                  <a:pt x="1716385" y="1353899"/>
                  <a:pt x="1716385" y="1363194"/>
                </a:cubicBezTo>
                <a:cubicBezTo>
                  <a:pt x="1660618" y="1329114"/>
                  <a:pt x="1673011" y="1350801"/>
                  <a:pt x="1673011" y="1310525"/>
                </a:cubicBezTo>
                <a:cubicBezTo>
                  <a:pt x="1673011" y="1301231"/>
                  <a:pt x="1669913" y="1282641"/>
                  <a:pt x="1666815" y="1267151"/>
                </a:cubicBezTo>
                <a:cubicBezTo>
                  <a:pt x="1703993" y="1279543"/>
                  <a:pt x="1719483" y="1310525"/>
                  <a:pt x="1719483" y="1335310"/>
                </a:cubicBezTo>
                <a:close/>
                <a:moveTo>
                  <a:pt x="1654422" y="1304329"/>
                </a:moveTo>
                <a:cubicBezTo>
                  <a:pt x="1654422" y="1313623"/>
                  <a:pt x="1651324" y="1322918"/>
                  <a:pt x="1651324" y="1329114"/>
                </a:cubicBezTo>
                <a:cubicBezTo>
                  <a:pt x="1635833" y="1319820"/>
                  <a:pt x="1620342" y="1307427"/>
                  <a:pt x="1607949" y="1291936"/>
                </a:cubicBezTo>
                <a:cubicBezTo>
                  <a:pt x="1614146" y="1288838"/>
                  <a:pt x="1623440" y="1288838"/>
                  <a:pt x="1632735" y="1291936"/>
                </a:cubicBezTo>
                <a:cubicBezTo>
                  <a:pt x="1635833" y="1282641"/>
                  <a:pt x="1632735" y="1273347"/>
                  <a:pt x="1632735" y="1264052"/>
                </a:cubicBezTo>
                <a:cubicBezTo>
                  <a:pt x="1638931" y="1267151"/>
                  <a:pt x="1654422" y="1291936"/>
                  <a:pt x="1654422" y="1304329"/>
                </a:cubicBezTo>
                <a:close/>
                <a:moveTo>
                  <a:pt x="1759760" y="1288838"/>
                </a:moveTo>
                <a:cubicBezTo>
                  <a:pt x="1759760" y="1295034"/>
                  <a:pt x="1756661" y="1307427"/>
                  <a:pt x="1753563" y="1316721"/>
                </a:cubicBezTo>
                <a:cubicBezTo>
                  <a:pt x="1747367" y="1298132"/>
                  <a:pt x="1747367" y="1276445"/>
                  <a:pt x="1744269" y="1254758"/>
                </a:cubicBezTo>
                <a:cubicBezTo>
                  <a:pt x="1750465" y="1260954"/>
                  <a:pt x="1759760" y="1276445"/>
                  <a:pt x="1759760" y="1288838"/>
                </a:cubicBezTo>
                <a:close/>
                <a:moveTo>
                  <a:pt x="278835" y="1260954"/>
                </a:moveTo>
                <a:cubicBezTo>
                  <a:pt x="285031" y="1260954"/>
                  <a:pt x="291228" y="1257856"/>
                  <a:pt x="303621" y="1254758"/>
                </a:cubicBezTo>
                <a:lnTo>
                  <a:pt x="309817" y="1260954"/>
                </a:lnTo>
                <a:cubicBezTo>
                  <a:pt x="288130" y="1276445"/>
                  <a:pt x="266442" y="1285740"/>
                  <a:pt x="244755" y="1304329"/>
                </a:cubicBezTo>
                <a:cubicBezTo>
                  <a:pt x="244755" y="1288838"/>
                  <a:pt x="260246" y="1264052"/>
                  <a:pt x="266442" y="1254758"/>
                </a:cubicBezTo>
                <a:cubicBezTo>
                  <a:pt x="269541" y="1254758"/>
                  <a:pt x="269541" y="1260954"/>
                  <a:pt x="278835" y="1260954"/>
                </a:cubicBezTo>
                <a:close/>
                <a:moveTo>
                  <a:pt x="1443746" y="1264052"/>
                </a:moveTo>
                <a:cubicBezTo>
                  <a:pt x="1440648" y="1264052"/>
                  <a:pt x="1434452" y="1267151"/>
                  <a:pt x="1428256" y="1267151"/>
                </a:cubicBezTo>
                <a:cubicBezTo>
                  <a:pt x="1431354" y="1260954"/>
                  <a:pt x="1437550" y="1251660"/>
                  <a:pt x="1443746" y="1245463"/>
                </a:cubicBezTo>
                <a:lnTo>
                  <a:pt x="1443746" y="1264052"/>
                </a:lnTo>
                <a:close/>
                <a:moveTo>
                  <a:pt x="1846508" y="1285740"/>
                </a:moveTo>
                <a:lnTo>
                  <a:pt x="1846508" y="1295034"/>
                </a:lnTo>
                <a:cubicBezTo>
                  <a:pt x="1843410" y="1295034"/>
                  <a:pt x="1837214" y="1298132"/>
                  <a:pt x="1796938" y="1298132"/>
                </a:cubicBezTo>
                <a:cubicBezTo>
                  <a:pt x="1803134" y="1279543"/>
                  <a:pt x="1809330" y="1260954"/>
                  <a:pt x="1812428" y="1242365"/>
                </a:cubicBezTo>
                <a:cubicBezTo>
                  <a:pt x="1827919" y="1242365"/>
                  <a:pt x="1843410" y="1273347"/>
                  <a:pt x="1846508" y="1285740"/>
                </a:cubicBezTo>
                <a:close/>
                <a:moveTo>
                  <a:pt x="1682305" y="1236169"/>
                </a:moveTo>
                <a:cubicBezTo>
                  <a:pt x="1691600" y="1236169"/>
                  <a:pt x="1691600" y="1233071"/>
                  <a:pt x="1691600" y="1229973"/>
                </a:cubicBezTo>
                <a:cubicBezTo>
                  <a:pt x="1703993" y="1239267"/>
                  <a:pt x="1713287" y="1257856"/>
                  <a:pt x="1716385" y="1273347"/>
                </a:cubicBezTo>
                <a:cubicBezTo>
                  <a:pt x="1697796" y="1264052"/>
                  <a:pt x="1669913" y="1245463"/>
                  <a:pt x="1657520" y="1242365"/>
                </a:cubicBezTo>
                <a:cubicBezTo>
                  <a:pt x="1657520" y="1239267"/>
                  <a:pt x="1660618" y="1233071"/>
                  <a:pt x="1660618" y="1226874"/>
                </a:cubicBezTo>
                <a:cubicBezTo>
                  <a:pt x="1666815" y="1229973"/>
                  <a:pt x="1676109" y="1236169"/>
                  <a:pt x="1682305" y="1236169"/>
                </a:cubicBezTo>
                <a:close/>
                <a:moveTo>
                  <a:pt x="1453041" y="1229973"/>
                </a:moveTo>
                <a:cubicBezTo>
                  <a:pt x="1459237" y="1220678"/>
                  <a:pt x="1465434" y="1208285"/>
                  <a:pt x="1471630" y="1198991"/>
                </a:cubicBezTo>
                <a:cubicBezTo>
                  <a:pt x="1468532" y="1208285"/>
                  <a:pt x="1462335" y="1220678"/>
                  <a:pt x="1453041" y="1229973"/>
                </a:cubicBezTo>
                <a:close/>
                <a:moveTo>
                  <a:pt x="545278" y="1360096"/>
                </a:moveTo>
                <a:cubicBezTo>
                  <a:pt x="535983" y="1360096"/>
                  <a:pt x="526689" y="1363194"/>
                  <a:pt x="517394" y="1363194"/>
                </a:cubicBezTo>
                <a:cubicBezTo>
                  <a:pt x="430645" y="1363194"/>
                  <a:pt x="331504" y="1310525"/>
                  <a:pt x="294326" y="1198991"/>
                </a:cubicBezTo>
                <a:cubicBezTo>
                  <a:pt x="340799" y="1307427"/>
                  <a:pt x="464725" y="1356998"/>
                  <a:pt x="545278" y="1360096"/>
                </a:cubicBezTo>
                <a:close/>
                <a:moveTo>
                  <a:pt x="638223" y="1245463"/>
                </a:moveTo>
                <a:lnTo>
                  <a:pt x="638223" y="1267151"/>
                </a:lnTo>
                <a:cubicBezTo>
                  <a:pt x="616536" y="1254758"/>
                  <a:pt x="619634" y="1226874"/>
                  <a:pt x="610339" y="1208285"/>
                </a:cubicBezTo>
                <a:lnTo>
                  <a:pt x="601045" y="1208285"/>
                </a:lnTo>
                <a:lnTo>
                  <a:pt x="594848" y="1214482"/>
                </a:lnTo>
                <a:cubicBezTo>
                  <a:pt x="591750" y="1211384"/>
                  <a:pt x="588652" y="1208285"/>
                  <a:pt x="585554" y="1208285"/>
                </a:cubicBezTo>
                <a:cubicBezTo>
                  <a:pt x="582456" y="1211384"/>
                  <a:pt x="585554" y="1217580"/>
                  <a:pt x="585554" y="1223776"/>
                </a:cubicBezTo>
                <a:cubicBezTo>
                  <a:pt x="576259" y="1223776"/>
                  <a:pt x="560768" y="1226874"/>
                  <a:pt x="551474" y="1226874"/>
                </a:cubicBezTo>
                <a:cubicBezTo>
                  <a:pt x="545278" y="1226874"/>
                  <a:pt x="545278" y="1220678"/>
                  <a:pt x="535983" y="1220678"/>
                </a:cubicBezTo>
                <a:cubicBezTo>
                  <a:pt x="529787" y="1220678"/>
                  <a:pt x="514296" y="1226874"/>
                  <a:pt x="508100" y="1226874"/>
                </a:cubicBezTo>
                <a:cubicBezTo>
                  <a:pt x="492609" y="1226874"/>
                  <a:pt x="461627" y="1217580"/>
                  <a:pt x="452333" y="1198991"/>
                </a:cubicBezTo>
                <a:cubicBezTo>
                  <a:pt x="470922" y="1211384"/>
                  <a:pt x="508100" y="1214482"/>
                  <a:pt x="529787" y="1214482"/>
                </a:cubicBezTo>
                <a:cubicBezTo>
                  <a:pt x="551474" y="1214482"/>
                  <a:pt x="591750" y="1205187"/>
                  <a:pt x="616536" y="1192795"/>
                </a:cubicBezTo>
                <a:cubicBezTo>
                  <a:pt x="619634" y="1208285"/>
                  <a:pt x="638223" y="1236169"/>
                  <a:pt x="638223" y="1245463"/>
                </a:cubicBezTo>
                <a:close/>
                <a:moveTo>
                  <a:pt x="1459237" y="1344605"/>
                </a:moveTo>
                <a:lnTo>
                  <a:pt x="1412765" y="1344605"/>
                </a:lnTo>
                <a:cubicBezTo>
                  <a:pt x="1412765" y="1341507"/>
                  <a:pt x="1415863" y="1338409"/>
                  <a:pt x="1418961" y="1335310"/>
                </a:cubicBezTo>
                <a:cubicBezTo>
                  <a:pt x="1431354" y="1335310"/>
                  <a:pt x="1446845" y="1338409"/>
                  <a:pt x="1459237" y="1335310"/>
                </a:cubicBezTo>
                <a:cubicBezTo>
                  <a:pt x="1477826" y="1332212"/>
                  <a:pt x="1496415" y="1326016"/>
                  <a:pt x="1515004" y="1319820"/>
                </a:cubicBezTo>
                <a:cubicBezTo>
                  <a:pt x="1567673" y="1301231"/>
                  <a:pt x="1632735" y="1242365"/>
                  <a:pt x="1660618" y="1186598"/>
                </a:cubicBezTo>
                <a:cubicBezTo>
                  <a:pt x="1645127" y="1267151"/>
                  <a:pt x="1527397" y="1344605"/>
                  <a:pt x="1459237" y="1344605"/>
                </a:cubicBezTo>
                <a:close/>
                <a:moveTo>
                  <a:pt x="1710189" y="1192795"/>
                </a:moveTo>
                <a:lnTo>
                  <a:pt x="1710189" y="1214482"/>
                </a:lnTo>
                <a:cubicBezTo>
                  <a:pt x="1700894" y="1208285"/>
                  <a:pt x="1688502" y="1198991"/>
                  <a:pt x="1676109" y="1195893"/>
                </a:cubicBezTo>
                <a:cubicBezTo>
                  <a:pt x="1676109" y="1192795"/>
                  <a:pt x="1679207" y="1186598"/>
                  <a:pt x="1682305" y="1180402"/>
                </a:cubicBezTo>
                <a:cubicBezTo>
                  <a:pt x="1691600" y="1186598"/>
                  <a:pt x="1700894" y="1189696"/>
                  <a:pt x="1710189" y="1192795"/>
                </a:cubicBezTo>
                <a:close/>
                <a:moveTo>
                  <a:pt x="424449" y="1168009"/>
                </a:moveTo>
                <a:cubicBezTo>
                  <a:pt x="427547" y="1226874"/>
                  <a:pt x="495707" y="1239267"/>
                  <a:pt x="532885" y="1239267"/>
                </a:cubicBezTo>
                <a:cubicBezTo>
                  <a:pt x="554572" y="1239267"/>
                  <a:pt x="570063" y="1239267"/>
                  <a:pt x="604143" y="1223776"/>
                </a:cubicBezTo>
                <a:cubicBezTo>
                  <a:pt x="607241" y="1229973"/>
                  <a:pt x="607241" y="1233071"/>
                  <a:pt x="607241" y="1242365"/>
                </a:cubicBezTo>
                <a:cubicBezTo>
                  <a:pt x="607241" y="1248562"/>
                  <a:pt x="607241" y="1257856"/>
                  <a:pt x="601045" y="1267151"/>
                </a:cubicBezTo>
                <a:cubicBezTo>
                  <a:pt x="594848" y="1270249"/>
                  <a:pt x="582456" y="1270249"/>
                  <a:pt x="576259" y="1276445"/>
                </a:cubicBezTo>
                <a:cubicBezTo>
                  <a:pt x="563867" y="1285740"/>
                  <a:pt x="554572" y="1304329"/>
                  <a:pt x="545278" y="1316721"/>
                </a:cubicBezTo>
                <a:lnTo>
                  <a:pt x="535983" y="1316721"/>
                </a:lnTo>
                <a:cubicBezTo>
                  <a:pt x="535983" y="1313623"/>
                  <a:pt x="532885" y="1310525"/>
                  <a:pt x="532885" y="1301231"/>
                </a:cubicBezTo>
                <a:cubicBezTo>
                  <a:pt x="532885" y="1295034"/>
                  <a:pt x="542179" y="1273347"/>
                  <a:pt x="551474" y="1254758"/>
                </a:cubicBezTo>
                <a:cubicBezTo>
                  <a:pt x="545278" y="1254758"/>
                  <a:pt x="539081" y="1251660"/>
                  <a:pt x="532885" y="1251660"/>
                </a:cubicBezTo>
                <a:cubicBezTo>
                  <a:pt x="520492" y="1251660"/>
                  <a:pt x="495707" y="1267151"/>
                  <a:pt x="489511" y="1279543"/>
                </a:cubicBezTo>
                <a:cubicBezTo>
                  <a:pt x="477118" y="1270249"/>
                  <a:pt x="458529" y="1260954"/>
                  <a:pt x="449234" y="1260954"/>
                </a:cubicBezTo>
                <a:cubicBezTo>
                  <a:pt x="443038" y="1260954"/>
                  <a:pt x="433744" y="1267151"/>
                  <a:pt x="427547" y="1267151"/>
                </a:cubicBezTo>
                <a:cubicBezTo>
                  <a:pt x="412056" y="1267151"/>
                  <a:pt x="393467" y="1229973"/>
                  <a:pt x="371780" y="1239267"/>
                </a:cubicBezTo>
                <a:lnTo>
                  <a:pt x="362486" y="1239267"/>
                </a:lnTo>
                <a:cubicBezTo>
                  <a:pt x="362486" y="1233071"/>
                  <a:pt x="359388" y="1226874"/>
                  <a:pt x="359388" y="1220678"/>
                </a:cubicBezTo>
                <a:cubicBezTo>
                  <a:pt x="359388" y="1198991"/>
                  <a:pt x="374878" y="1174206"/>
                  <a:pt x="405860" y="1168009"/>
                </a:cubicBezTo>
                <a:lnTo>
                  <a:pt x="424449" y="1168009"/>
                </a:lnTo>
                <a:close/>
                <a:moveTo>
                  <a:pt x="281933" y="1214482"/>
                </a:moveTo>
                <a:cubicBezTo>
                  <a:pt x="281933" y="1223776"/>
                  <a:pt x="260246" y="1229973"/>
                  <a:pt x="250952" y="1242365"/>
                </a:cubicBezTo>
                <a:cubicBezTo>
                  <a:pt x="247853" y="1239267"/>
                  <a:pt x="247853" y="1239267"/>
                  <a:pt x="247853" y="1229973"/>
                </a:cubicBezTo>
                <a:cubicBezTo>
                  <a:pt x="247853" y="1208285"/>
                  <a:pt x="260246" y="1220678"/>
                  <a:pt x="275737" y="1205187"/>
                </a:cubicBezTo>
                <a:lnTo>
                  <a:pt x="275737" y="1192795"/>
                </a:lnTo>
                <a:lnTo>
                  <a:pt x="260246" y="1192795"/>
                </a:lnTo>
                <a:lnTo>
                  <a:pt x="260246" y="1183500"/>
                </a:lnTo>
                <a:cubicBezTo>
                  <a:pt x="263344" y="1177304"/>
                  <a:pt x="266442" y="1171107"/>
                  <a:pt x="272639" y="1168009"/>
                </a:cubicBezTo>
                <a:cubicBezTo>
                  <a:pt x="272639" y="1183500"/>
                  <a:pt x="281933" y="1208285"/>
                  <a:pt x="281933" y="1214482"/>
                </a:cubicBezTo>
                <a:close/>
                <a:moveTo>
                  <a:pt x="133221" y="1164911"/>
                </a:moveTo>
                <a:cubicBezTo>
                  <a:pt x="136319" y="1183500"/>
                  <a:pt x="148712" y="1217580"/>
                  <a:pt x="148712" y="1223776"/>
                </a:cubicBezTo>
                <a:cubicBezTo>
                  <a:pt x="148712" y="1233071"/>
                  <a:pt x="142516" y="1242365"/>
                  <a:pt x="139418" y="1248562"/>
                </a:cubicBezTo>
                <a:cubicBezTo>
                  <a:pt x="111534" y="1245463"/>
                  <a:pt x="89847" y="1208285"/>
                  <a:pt x="80552" y="1192795"/>
                </a:cubicBezTo>
                <a:cubicBezTo>
                  <a:pt x="92945" y="1180402"/>
                  <a:pt x="108436" y="1171107"/>
                  <a:pt x="123927" y="1164911"/>
                </a:cubicBezTo>
                <a:lnTo>
                  <a:pt x="133221" y="1164911"/>
                </a:lnTo>
                <a:close/>
                <a:moveTo>
                  <a:pt x="907763" y="1267151"/>
                </a:moveTo>
                <a:lnTo>
                  <a:pt x="901567" y="1273347"/>
                </a:lnTo>
                <a:cubicBezTo>
                  <a:pt x="889174" y="1260954"/>
                  <a:pt x="886076" y="1257856"/>
                  <a:pt x="892272" y="1239267"/>
                </a:cubicBezTo>
                <a:cubicBezTo>
                  <a:pt x="870585" y="1239267"/>
                  <a:pt x="876782" y="1211384"/>
                  <a:pt x="876782" y="1205187"/>
                </a:cubicBezTo>
                <a:cubicBezTo>
                  <a:pt x="873683" y="1202089"/>
                  <a:pt x="867487" y="1205187"/>
                  <a:pt x="861291" y="1202089"/>
                </a:cubicBezTo>
                <a:cubicBezTo>
                  <a:pt x="864389" y="1202089"/>
                  <a:pt x="867487" y="1202089"/>
                  <a:pt x="870585" y="1198991"/>
                </a:cubicBezTo>
                <a:cubicBezTo>
                  <a:pt x="864389" y="1192795"/>
                  <a:pt x="858193" y="1186598"/>
                  <a:pt x="855094" y="1189696"/>
                </a:cubicBezTo>
                <a:cubicBezTo>
                  <a:pt x="858193" y="1186598"/>
                  <a:pt x="861291" y="1180402"/>
                  <a:pt x="861291" y="1171107"/>
                </a:cubicBezTo>
                <a:cubicBezTo>
                  <a:pt x="858193" y="1171107"/>
                  <a:pt x="851996" y="1174206"/>
                  <a:pt x="845800" y="1171107"/>
                </a:cubicBezTo>
                <a:lnTo>
                  <a:pt x="855094" y="1161813"/>
                </a:lnTo>
                <a:cubicBezTo>
                  <a:pt x="876782" y="1195893"/>
                  <a:pt x="892272" y="1233071"/>
                  <a:pt x="907763" y="1267151"/>
                </a:cubicBezTo>
                <a:close/>
                <a:moveTo>
                  <a:pt x="443038" y="1183500"/>
                </a:moveTo>
                <a:lnTo>
                  <a:pt x="449234" y="1177304"/>
                </a:lnTo>
                <a:cubicBezTo>
                  <a:pt x="449234" y="1177304"/>
                  <a:pt x="449234" y="1180402"/>
                  <a:pt x="452333" y="1183500"/>
                </a:cubicBezTo>
                <a:lnTo>
                  <a:pt x="443038" y="1192795"/>
                </a:lnTo>
                <a:cubicBezTo>
                  <a:pt x="439940" y="1186598"/>
                  <a:pt x="436842" y="1177304"/>
                  <a:pt x="433744" y="1168009"/>
                </a:cubicBezTo>
                <a:lnTo>
                  <a:pt x="436842" y="1161813"/>
                </a:lnTo>
                <a:cubicBezTo>
                  <a:pt x="436842" y="1168009"/>
                  <a:pt x="439940" y="1177304"/>
                  <a:pt x="443038" y="1183500"/>
                </a:cubicBezTo>
                <a:close/>
                <a:moveTo>
                  <a:pt x="799327" y="1161813"/>
                </a:moveTo>
                <a:lnTo>
                  <a:pt x="799327" y="1186598"/>
                </a:lnTo>
                <a:cubicBezTo>
                  <a:pt x="796229" y="1189696"/>
                  <a:pt x="793131" y="1186598"/>
                  <a:pt x="793131" y="1192795"/>
                </a:cubicBezTo>
                <a:cubicBezTo>
                  <a:pt x="793131" y="1202089"/>
                  <a:pt x="802426" y="1195893"/>
                  <a:pt x="802426" y="1205187"/>
                </a:cubicBezTo>
                <a:cubicBezTo>
                  <a:pt x="802426" y="1211384"/>
                  <a:pt x="793131" y="1202089"/>
                  <a:pt x="793131" y="1211384"/>
                </a:cubicBezTo>
                <a:cubicBezTo>
                  <a:pt x="793131" y="1217580"/>
                  <a:pt x="802426" y="1220678"/>
                  <a:pt x="802426" y="1223776"/>
                </a:cubicBezTo>
                <a:cubicBezTo>
                  <a:pt x="799327" y="1223776"/>
                  <a:pt x="796229" y="1223776"/>
                  <a:pt x="793131" y="1226874"/>
                </a:cubicBezTo>
                <a:cubicBezTo>
                  <a:pt x="796229" y="1233071"/>
                  <a:pt x="802426" y="1239267"/>
                  <a:pt x="802426" y="1248562"/>
                </a:cubicBezTo>
                <a:cubicBezTo>
                  <a:pt x="802426" y="1254758"/>
                  <a:pt x="793131" y="1257856"/>
                  <a:pt x="793131" y="1264052"/>
                </a:cubicBezTo>
                <a:cubicBezTo>
                  <a:pt x="793131" y="1273347"/>
                  <a:pt x="799327" y="1273347"/>
                  <a:pt x="802426" y="1276445"/>
                </a:cubicBezTo>
                <a:cubicBezTo>
                  <a:pt x="799327" y="1279543"/>
                  <a:pt x="793131" y="1279543"/>
                  <a:pt x="790033" y="1282641"/>
                </a:cubicBezTo>
                <a:cubicBezTo>
                  <a:pt x="793131" y="1285740"/>
                  <a:pt x="799327" y="1288838"/>
                  <a:pt x="802426" y="1298132"/>
                </a:cubicBezTo>
                <a:cubicBezTo>
                  <a:pt x="799327" y="1298132"/>
                  <a:pt x="793131" y="1298132"/>
                  <a:pt x="790033" y="1295034"/>
                </a:cubicBezTo>
                <a:lnTo>
                  <a:pt x="783837" y="1301231"/>
                </a:lnTo>
                <a:cubicBezTo>
                  <a:pt x="786935" y="1307427"/>
                  <a:pt x="793131" y="1310525"/>
                  <a:pt x="796229" y="1313623"/>
                </a:cubicBezTo>
                <a:cubicBezTo>
                  <a:pt x="783837" y="1316721"/>
                  <a:pt x="780738" y="1313623"/>
                  <a:pt x="777640" y="1313623"/>
                </a:cubicBezTo>
                <a:cubicBezTo>
                  <a:pt x="783837" y="1304329"/>
                  <a:pt x="786935" y="1291936"/>
                  <a:pt x="790033" y="1279543"/>
                </a:cubicBezTo>
                <a:cubicBezTo>
                  <a:pt x="790033" y="1171107"/>
                  <a:pt x="793131" y="1164911"/>
                  <a:pt x="793131" y="1158715"/>
                </a:cubicBezTo>
                <a:cubicBezTo>
                  <a:pt x="793131" y="1158715"/>
                  <a:pt x="796229" y="1161813"/>
                  <a:pt x="799327" y="1161813"/>
                </a:cubicBezTo>
                <a:close/>
                <a:moveTo>
                  <a:pt x="371780" y="1161813"/>
                </a:moveTo>
                <a:cubicBezTo>
                  <a:pt x="362486" y="1174206"/>
                  <a:pt x="346995" y="1189696"/>
                  <a:pt x="337700" y="1202089"/>
                </a:cubicBezTo>
                <a:cubicBezTo>
                  <a:pt x="337700" y="1205187"/>
                  <a:pt x="334602" y="1208285"/>
                  <a:pt x="328406" y="1208285"/>
                </a:cubicBezTo>
                <a:cubicBezTo>
                  <a:pt x="319111" y="1208285"/>
                  <a:pt x="312915" y="1183500"/>
                  <a:pt x="312915" y="1177304"/>
                </a:cubicBezTo>
                <a:cubicBezTo>
                  <a:pt x="312915" y="1161813"/>
                  <a:pt x="340799" y="1158715"/>
                  <a:pt x="353191" y="1158715"/>
                </a:cubicBezTo>
                <a:cubicBezTo>
                  <a:pt x="359388" y="1158715"/>
                  <a:pt x="365584" y="1158715"/>
                  <a:pt x="371780" y="1161813"/>
                </a:cubicBezTo>
                <a:close/>
                <a:moveTo>
                  <a:pt x="1480924" y="1186598"/>
                </a:moveTo>
                <a:cubicBezTo>
                  <a:pt x="1487121" y="1174206"/>
                  <a:pt x="1496415" y="1161813"/>
                  <a:pt x="1502612" y="1149420"/>
                </a:cubicBezTo>
                <a:cubicBezTo>
                  <a:pt x="1505710" y="1155617"/>
                  <a:pt x="1493317" y="1183500"/>
                  <a:pt x="1480924" y="1186598"/>
                </a:cubicBezTo>
                <a:close/>
                <a:moveTo>
                  <a:pt x="1697796" y="1155617"/>
                </a:moveTo>
                <a:lnTo>
                  <a:pt x="1697796" y="1164911"/>
                </a:lnTo>
                <a:lnTo>
                  <a:pt x="1685404" y="1164911"/>
                </a:lnTo>
                <a:cubicBezTo>
                  <a:pt x="1685404" y="1152518"/>
                  <a:pt x="1688502" y="1149420"/>
                  <a:pt x="1688502" y="1146322"/>
                </a:cubicBezTo>
                <a:lnTo>
                  <a:pt x="1697796" y="1155617"/>
                </a:lnTo>
                <a:close/>
                <a:moveTo>
                  <a:pt x="842702" y="1155617"/>
                </a:moveTo>
                <a:lnTo>
                  <a:pt x="842702" y="1146322"/>
                </a:lnTo>
                <a:lnTo>
                  <a:pt x="842702" y="1155617"/>
                </a:lnTo>
                <a:close/>
                <a:moveTo>
                  <a:pt x="1601753" y="1183500"/>
                </a:moveTo>
                <a:cubicBezTo>
                  <a:pt x="1601753" y="1217580"/>
                  <a:pt x="1598655" y="1217580"/>
                  <a:pt x="1598655" y="1220678"/>
                </a:cubicBezTo>
                <a:cubicBezTo>
                  <a:pt x="1583164" y="1211384"/>
                  <a:pt x="1549084" y="1220678"/>
                  <a:pt x="1545986" y="1248562"/>
                </a:cubicBezTo>
                <a:cubicBezTo>
                  <a:pt x="1539790" y="1245463"/>
                  <a:pt x="1527397" y="1242365"/>
                  <a:pt x="1521201" y="1242365"/>
                </a:cubicBezTo>
                <a:cubicBezTo>
                  <a:pt x="1511906" y="1242365"/>
                  <a:pt x="1484023" y="1257856"/>
                  <a:pt x="1477826" y="1257856"/>
                </a:cubicBezTo>
                <a:cubicBezTo>
                  <a:pt x="1468532" y="1257856"/>
                  <a:pt x="1468532" y="1248562"/>
                  <a:pt x="1462335" y="1245463"/>
                </a:cubicBezTo>
                <a:cubicBezTo>
                  <a:pt x="1465434" y="1233071"/>
                  <a:pt x="1521201" y="1143224"/>
                  <a:pt x="1536692" y="1143224"/>
                </a:cubicBezTo>
                <a:cubicBezTo>
                  <a:pt x="1549084" y="1143224"/>
                  <a:pt x="1598655" y="1158715"/>
                  <a:pt x="1601753" y="1183500"/>
                </a:cubicBezTo>
                <a:close/>
                <a:moveTo>
                  <a:pt x="1648226" y="1146322"/>
                </a:moveTo>
                <a:cubicBezTo>
                  <a:pt x="1645127" y="1161813"/>
                  <a:pt x="1642029" y="1174206"/>
                  <a:pt x="1635833" y="1183500"/>
                </a:cubicBezTo>
                <a:cubicBezTo>
                  <a:pt x="1614146" y="1177304"/>
                  <a:pt x="1614146" y="1149420"/>
                  <a:pt x="1589360" y="1146322"/>
                </a:cubicBezTo>
                <a:cubicBezTo>
                  <a:pt x="1595557" y="1140126"/>
                  <a:pt x="1604851" y="1137028"/>
                  <a:pt x="1611048" y="1137028"/>
                </a:cubicBezTo>
                <a:cubicBezTo>
                  <a:pt x="1620342" y="1137028"/>
                  <a:pt x="1635833" y="1143224"/>
                  <a:pt x="1648226" y="1146322"/>
                </a:cubicBezTo>
                <a:close/>
                <a:moveTo>
                  <a:pt x="1852705" y="1133929"/>
                </a:moveTo>
                <a:cubicBezTo>
                  <a:pt x="1865097" y="1140126"/>
                  <a:pt x="1874392" y="1146322"/>
                  <a:pt x="1883686" y="1149420"/>
                </a:cubicBezTo>
                <a:lnTo>
                  <a:pt x="1883686" y="1155617"/>
                </a:lnTo>
                <a:cubicBezTo>
                  <a:pt x="1877490" y="1174206"/>
                  <a:pt x="1846508" y="1198991"/>
                  <a:pt x="1827919" y="1202089"/>
                </a:cubicBezTo>
                <a:lnTo>
                  <a:pt x="1827919" y="1183500"/>
                </a:lnTo>
                <a:cubicBezTo>
                  <a:pt x="1834116" y="1168009"/>
                  <a:pt x="1840312" y="1149420"/>
                  <a:pt x="1840312" y="1133929"/>
                </a:cubicBezTo>
                <a:lnTo>
                  <a:pt x="1852705" y="1133929"/>
                </a:lnTo>
                <a:close/>
                <a:moveTo>
                  <a:pt x="1518102" y="1146322"/>
                </a:moveTo>
                <a:cubicBezTo>
                  <a:pt x="1515004" y="1149420"/>
                  <a:pt x="1508808" y="1146322"/>
                  <a:pt x="1505710" y="1146322"/>
                </a:cubicBezTo>
                <a:cubicBezTo>
                  <a:pt x="1508808" y="1143224"/>
                  <a:pt x="1511906" y="1137028"/>
                  <a:pt x="1515004" y="1133929"/>
                </a:cubicBezTo>
                <a:cubicBezTo>
                  <a:pt x="1515004" y="1137028"/>
                  <a:pt x="1518102" y="1143224"/>
                  <a:pt x="1518102" y="1146322"/>
                </a:cubicBezTo>
                <a:close/>
                <a:moveTo>
                  <a:pt x="1096752" y="1137028"/>
                </a:moveTo>
                <a:lnTo>
                  <a:pt x="1090555" y="1130831"/>
                </a:lnTo>
                <a:cubicBezTo>
                  <a:pt x="1090555" y="1130831"/>
                  <a:pt x="1093653" y="1127733"/>
                  <a:pt x="1096752" y="1127733"/>
                </a:cubicBezTo>
                <a:cubicBezTo>
                  <a:pt x="1099850" y="1127733"/>
                  <a:pt x="1099850" y="1133929"/>
                  <a:pt x="1096752" y="1137028"/>
                </a:cubicBezTo>
                <a:close/>
                <a:moveTo>
                  <a:pt x="913960" y="1409666"/>
                </a:moveTo>
                <a:cubicBezTo>
                  <a:pt x="910861" y="1409666"/>
                  <a:pt x="910861" y="1412765"/>
                  <a:pt x="907763" y="1415863"/>
                </a:cubicBezTo>
                <a:cubicBezTo>
                  <a:pt x="855094" y="1347703"/>
                  <a:pt x="811720" y="1273347"/>
                  <a:pt x="811720" y="1205187"/>
                </a:cubicBezTo>
                <a:cubicBezTo>
                  <a:pt x="808622" y="1140126"/>
                  <a:pt x="814818" y="1130831"/>
                  <a:pt x="814818" y="1121537"/>
                </a:cubicBezTo>
                <a:cubicBezTo>
                  <a:pt x="839604" y="1174206"/>
                  <a:pt x="917058" y="1369390"/>
                  <a:pt x="917058" y="1384881"/>
                </a:cubicBezTo>
                <a:cubicBezTo>
                  <a:pt x="917058" y="1394176"/>
                  <a:pt x="913960" y="1400372"/>
                  <a:pt x="913960" y="1409666"/>
                </a:cubicBezTo>
                <a:close/>
                <a:moveTo>
                  <a:pt x="1524299" y="1133929"/>
                </a:moveTo>
                <a:cubicBezTo>
                  <a:pt x="1524299" y="1133929"/>
                  <a:pt x="1521201" y="1130831"/>
                  <a:pt x="1518102" y="1130831"/>
                </a:cubicBezTo>
                <a:cubicBezTo>
                  <a:pt x="1518102" y="1127733"/>
                  <a:pt x="1524299" y="1121537"/>
                  <a:pt x="1527397" y="1118439"/>
                </a:cubicBezTo>
                <a:cubicBezTo>
                  <a:pt x="1527397" y="1121537"/>
                  <a:pt x="1527397" y="1127733"/>
                  <a:pt x="1524299" y="1133929"/>
                </a:cubicBezTo>
                <a:close/>
                <a:moveTo>
                  <a:pt x="102240" y="1115340"/>
                </a:moveTo>
                <a:cubicBezTo>
                  <a:pt x="108436" y="1118439"/>
                  <a:pt x="114632" y="1118439"/>
                  <a:pt x="120829" y="1121537"/>
                </a:cubicBezTo>
                <a:cubicBezTo>
                  <a:pt x="117730" y="1130831"/>
                  <a:pt x="105338" y="1127733"/>
                  <a:pt x="111534" y="1140126"/>
                </a:cubicBezTo>
                <a:cubicBezTo>
                  <a:pt x="117730" y="1137028"/>
                  <a:pt x="123927" y="1133929"/>
                  <a:pt x="127025" y="1133929"/>
                </a:cubicBezTo>
                <a:cubicBezTo>
                  <a:pt x="120829" y="1140126"/>
                  <a:pt x="80552" y="1168009"/>
                  <a:pt x="74356" y="1168009"/>
                </a:cubicBezTo>
                <a:cubicBezTo>
                  <a:pt x="65062" y="1168009"/>
                  <a:pt x="61963" y="1143224"/>
                  <a:pt x="61963" y="1140126"/>
                </a:cubicBezTo>
                <a:lnTo>
                  <a:pt x="61963" y="1115340"/>
                </a:lnTo>
                <a:lnTo>
                  <a:pt x="102240" y="1115340"/>
                </a:lnTo>
                <a:close/>
                <a:moveTo>
                  <a:pt x="1096752" y="1118439"/>
                </a:moveTo>
                <a:lnTo>
                  <a:pt x="1084359" y="1118439"/>
                </a:lnTo>
                <a:cubicBezTo>
                  <a:pt x="1084359" y="1115340"/>
                  <a:pt x="1090555" y="1112242"/>
                  <a:pt x="1096752" y="1109144"/>
                </a:cubicBezTo>
                <a:lnTo>
                  <a:pt x="1096752" y="1118439"/>
                </a:lnTo>
                <a:close/>
                <a:moveTo>
                  <a:pt x="1316722" y="1099850"/>
                </a:moveTo>
                <a:cubicBezTo>
                  <a:pt x="1301231" y="1115340"/>
                  <a:pt x="1279544" y="1130831"/>
                  <a:pt x="1264053" y="1130831"/>
                </a:cubicBezTo>
                <a:cubicBezTo>
                  <a:pt x="1257856" y="1130831"/>
                  <a:pt x="1245464" y="1130831"/>
                  <a:pt x="1239267" y="1118439"/>
                </a:cubicBezTo>
                <a:cubicBezTo>
                  <a:pt x="1245464" y="1121537"/>
                  <a:pt x="1248562" y="1121537"/>
                  <a:pt x="1254758" y="1121537"/>
                </a:cubicBezTo>
                <a:cubicBezTo>
                  <a:pt x="1273347" y="1121537"/>
                  <a:pt x="1285740" y="1109144"/>
                  <a:pt x="1304329" y="1099850"/>
                </a:cubicBezTo>
                <a:lnTo>
                  <a:pt x="1316722" y="1099850"/>
                </a:lnTo>
                <a:close/>
                <a:moveTo>
                  <a:pt x="229264" y="1198991"/>
                </a:moveTo>
                <a:cubicBezTo>
                  <a:pt x="219970" y="1168009"/>
                  <a:pt x="247853" y="1130831"/>
                  <a:pt x="269541" y="1099850"/>
                </a:cubicBezTo>
                <a:cubicBezTo>
                  <a:pt x="269541" y="1127733"/>
                  <a:pt x="238559" y="1164911"/>
                  <a:pt x="229264" y="1198991"/>
                </a:cubicBezTo>
                <a:close/>
                <a:moveTo>
                  <a:pt x="1090555" y="1090555"/>
                </a:moveTo>
                <a:cubicBezTo>
                  <a:pt x="1090555" y="1093653"/>
                  <a:pt x="1093653" y="1099850"/>
                  <a:pt x="1093653" y="1106046"/>
                </a:cubicBezTo>
                <a:cubicBezTo>
                  <a:pt x="1087457" y="1102948"/>
                  <a:pt x="1078163" y="1102948"/>
                  <a:pt x="1075064" y="1102948"/>
                </a:cubicBezTo>
                <a:cubicBezTo>
                  <a:pt x="1078163" y="1099850"/>
                  <a:pt x="1078163" y="1090555"/>
                  <a:pt x="1081261" y="1090555"/>
                </a:cubicBezTo>
                <a:lnTo>
                  <a:pt x="1090555" y="1090555"/>
                </a:lnTo>
                <a:close/>
                <a:moveTo>
                  <a:pt x="328406" y="1115340"/>
                </a:moveTo>
                <a:cubicBezTo>
                  <a:pt x="328406" y="1127733"/>
                  <a:pt x="322210" y="1146322"/>
                  <a:pt x="303621" y="1158715"/>
                </a:cubicBezTo>
                <a:lnTo>
                  <a:pt x="294326" y="1158715"/>
                </a:lnTo>
                <a:lnTo>
                  <a:pt x="294326" y="1130831"/>
                </a:lnTo>
                <a:cubicBezTo>
                  <a:pt x="300522" y="1118439"/>
                  <a:pt x="309817" y="1102948"/>
                  <a:pt x="319111" y="1090555"/>
                </a:cubicBezTo>
                <a:cubicBezTo>
                  <a:pt x="328406" y="1093653"/>
                  <a:pt x="328406" y="1106046"/>
                  <a:pt x="328406" y="1115340"/>
                </a:cubicBezTo>
                <a:close/>
                <a:moveTo>
                  <a:pt x="1552182" y="1099850"/>
                </a:moveTo>
                <a:cubicBezTo>
                  <a:pt x="1549084" y="1102948"/>
                  <a:pt x="1539790" y="1102948"/>
                  <a:pt x="1539790" y="1102948"/>
                </a:cubicBezTo>
                <a:cubicBezTo>
                  <a:pt x="1536692" y="1106046"/>
                  <a:pt x="1539790" y="1112242"/>
                  <a:pt x="1539790" y="1118439"/>
                </a:cubicBezTo>
                <a:cubicBezTo>
                  <a:pt x="1536692" y="1115340"/>
                  <a:pt x="1533593" y="1115340"/>
                  <a:pt x="1530495" y="1112242"/>
                </a:cubicBezTo>
                <a:cubicBezTo>
                  <a:pt x="1533593" y="1106046"/>
                  <a:pt x="1539790" y="1096751"/>
                  <a:pt x="1545986" y="1087457"/>
                </a:cubicBezTo>
                <a:cubicBezTo>
                  <a:pt x="1545986" y="1090555"/>
                  <a:pt x="1549084" y="1096751"/>
                  <a:pt x="1552182" y="1099850"/>
                </a:cubicBezTo>
                <a:close/>
                <a:moveTo>
                  <a:pt x="1908472" y="1090555"/>
                </a:moveTo>
                <a:cubicBezTo>
                  <a:pt x="1908472" y="1099850"/>
                  <a:pt x="1902275" y="1121537"/>
                  <a:pt x="1896079" y="1133929"/>
                </a:cubicBezTo>
                <a:cubicBezTo>
                  <a:pt x="1883686" y="1130831"/>
                  <a:pt x="1855803" y="1121537"/>
                  <a:pt x="1849607" y="1106046"/>
                </a:cubicBezTo>
                <a:cubicBezTo>
                  <a:pt x="1855803" y="1102948"/>
                  <a:pt x="1861999" y="1112242"/>
                  <a:pt x="1868196" y="1096751"/>
                </a:cubicBezTo>
                <a:cubicBezTo>
                  <a:pt x="1861999" y="1096751"/>
                  <a:pt x="1855803" y="1096751"/>
                  <a:pt x="1849607" y="1093653"/>
                </a:cubicBezTo>
                <a:cubicBezTo>
                  <a:pt x="1865097" y="1087457"/>
                  <a:pt x="1886785" y="1084359"/>
                  <a:pt x="1905374" y="1078162"/>
                </a:cubicBezTo>
                <a:cubicBezTo>
                  <a:pt x="1905374" y="1081261"/>
                  <a:pt x="1908472" y="1084359"/>
                  <a:pt x="1908472" y="1090555"/>
                </a:cubicBezTo>
                <a:close/>
                <a:moveTo>
                  <a:pt x="353191" y="1078162"/>
                </a:moveTo>
                <a:cubicBezTo>
                  <a:pt x="381075" y="1087457"/>
                  <a:pt x="393467" y="1127733"/>
                  <a:pt x="399664" y="1152518"/>
                </a:cubicBezTo>
                <a:cubicBezTo>
                  <a:pt x="384173" y="1146322"/>
                  <a:pt x="365584" y="1140126"/>
                  <a:pt x="346995" y="1140126"/>
                </a:cubicBezTo>
                <a:cubicBezTo>
                  <a:pt x="353191" y="1121537"/>
                  <a:pt x="343897" y="1099850"/>
                  <a:pt x="337700" y="1078162"/>
                </a:cubicBezTo>
                <a:lnTo>
                  <a:pt x="353191" y="1078162"/>
                </a:lnTo>
                <a:close/>
                <a:moveTo>
                  <a:pt x="1747367" y="1164911"/>
                </a:moveTo>
                <a:cubicBezTo>
                  <a:pt x="1747367" y="1171107"/>
                  <a:pt x="1744269" y="1186598"/>
                  <a:pt x="1741171" y="1198991"/>
                </a:cubicBezTo>
                <a:cubicBezTo>
                  <a:pt x="1725680" y="1161813"/>
                  <a:pt x="1703993" y="1118439"/>
                  <a:pt x="1682305" y="1075064"/>
                </a:cubicBezTo>
                <a:cubicBezTo>
                  <a:pt x="1722582" y="1081261"/>
                  <a:pt x="1747367" y="1127733"/>
                  <a:pt x="1747367" y="1164911"/>
                </a:cubicBezTo>
                <a:close/>
                <a:moveTo>
                  <a:pt x="1651324" y="1084359"/>
                </a:moveTo>
                <a:cubicBezTo>
                  <a:pt x="1657520" y="1090555"/>
                  <a:pt x="1666815" y="1109144"/>
                  <a:pt x="1666815" y="1115340"/>
                </a:cubicBezTo>
                <a:cubicBezTo>
                  <a:pt x="1666815" y="1124635"/>
                  <a:pt x="1663716" y="1130831"/>
                  <a:pt x="1663716" y="1130831"/>
                </a:cubicBezTo>
                <a:cubicBezTo>
                  <a:pt x="1660618" y="1133929"/>
                  <a:pt x="1663716" y="1133929"/>
                  <a:pt x="1654422" y="1133929"/>
                </a:cubicBezTo>
                <a:cubicBezTo>
                  <a:pt x="1645127" y="1133929"/>
                  <a:pt x="1632735" y="1112242"/>
                  <a:pt x="1632735" y="1109144"/>
                </a:cubicBezTo>
                <a:lnTo>
                  <a:pt x="1635833" y="1068868"/>
                </a:lnTo>
                <a:cubicBezTo>
                  <a:pt x="1642029" y="1075064"/>
                  <a:pt x="1648226" y="1078162"/>
                  <a:pt x="1651324" y="1084359"/>
                </a:cubicBezTo>
                <a:close/>
                <a:moveTo>
                  <a:pt x="1341507" y="1068868"/>
                </a:moveTo>
                <a:cubicBezTo>
                  <a:pt x="1335311" y="1078162"/>
                  <a:pt x="1329114" y="1087457"/>
                  <a:pt x="1319820" y="1096751"/>
                </a:cubicBezTo>
                <a:cubicBezTo>
                  <a:pt x="1319820" y="1093653"/>
                  <a:pt x="1316722" y="1087457"/>
                  <a:pt x="1313623" y="1084359"/>
                </a:cubicBezTo>
                <a:cubicBezTo>
                  <a:pt x="1316722" y="1081261"/>
                  <a:pt x="1322918" y="1084359"/>
                  <a:pt x="1329114" y="1084359"/>
                </a:cubicBezTo>
                <a:cubicBezTo>
                  <a:pt x="1332212" y="1078162"/>
                  <a:pt x="1332212" y="1071966"/>
                  <a:pt x="1335311" y="1065770"/>
                </a:cubicBezTo>
                <a:cubicBezTo>
                  <a:pt x="1335311" y="1065770"/>
                  <a:pt x="1338409" y="1068868"/>
                  <a:pt x="1341507" y="1068868"/>
                </a:cubicBezTo>
                <a:close/>
                <a:moveTo>
                  <a:pt x="167301" y="1059573"/>
                </a:moveTo>
                <a:cubicBezTo>
                  <a:pt x="179694" y="1062672"/>
                  <a:pt x="207577" y="1071966"/>
                  <a:pt x="216872" y="1099850"/>
                </a:cubicBezTo>
                <a:cubicBezTo>
                  <a:pt x="182792" y="1096751"/>
                  <a:pt x="170399" y="1124635"/>
                  <a:pt x="170399" y="1146322"/>
                </a:cubicBezTo>
                <a:cubicBezTo>
                  <a:pt x="170399" y="1158715"/>
                  <a:pt x="173497" y="1186598"/>
                  <a:pt x="201381" y="1195893"/>
                </a:cubicBezTo>
                <a:cubicBezTo>
                  <a:pt x="198283" y="1198991"/>
                  <a:pt x="195185" y="1198991"/>
                  <a:pt x="188988" y="1198991"/>
                </a:cubicBezTo>
                <a:cubicBezTo>
                  <a:pt x="164203" y="1198991"/>
                  <a:pt x="154908" y="1127733"/>
                  <a:pt x="154908" y="1121537"/>
                </a:cubicBezTo>
                <a:cubicBezTo>
                  <a:pt x="154908" y="1065770"/>
                  <a:pt x="158007" y="1062672"/>
                  <a:pt x="154908" y="1059573"/>
                </a:cubicBezTo>
                <a:lnTo>
                  <a:pt x="167301" y="1059573"/>
                </a:lnTo>
                <a:close/>
                <a:moveTo>
                  <a:pt x="1620342" y="1059573"/>
                </a:moveTo>
                <a:cubicBezTo>
                  <a:pt x="1620342" y="1068868"/>
                  <a:pt x="1607949" y="1090555"/>
                  <a:pt x="1607949" y="1099850"/>
                </a:cubicBezTo>
                <a:cubicBezTo>
                  <a:pt x="1607949" y="1106046"/>
                  <a:pt x="1611048" y="1109144"/>
                  <a:pt x="1614146" y="1115340"/>
                </a:cubicBezTo>
                <a:cubicBezTo>
                  <a:pt x="1598655" y="1118439"/>
                  <a:pt x="1583164" y="1121537"/>
                  <a:pt x="1567673" y="1127733"/>
                </a:cubicBezTo>
                <a:cubicBezTo>
                  <a:pt x="1561477" y="1106046"/>
                  <a:pt x="1583164" y="1053377"/>
                  <a:pt x="1617244" y="1053377"/>
                </a:cubicBezTo>
                <a:cubicBezTo>
                  <a:pt x="1620342" y="1056475"/>
                  <a:pt x="1620342" y="1053377"/>
                  <a:pt x="1620342" y="1059573"/>
                </a:cubicBezTo>
                <a:close/>
                <a:moveTo>
                  <a:pt x="1350801" y="1056475"/>
                </a:moveTo>
                <a:cubicBezTo>
                  <a:pt x="1347703" y="1059573"/>
                  <a:pt x="1347703" y="1062672"/>
                  <a:pt x="1344605" y="1065770"/>
                </a:cubicBezTo>
                <a:cubicBezTo>
                  <a:pt x="1338409" y="1059573"/>
                  <a:pt x="1326016" y="1056475"/>
                  <a:pt x="1338409" y="1053377"/>
                </a:cubicBezTo>
                <a:cubicBezTo>
                  <a:pt x="1341507" y="1056475"/>
                  <a:pt x="1347703" y="1056475"/>
                  <a:pt x="1350801" y="1056475"/>
                </a:cubicBezTo>
                <a:close/>
                <a:moveTo>
                  <a:pt x="982119" y="1053377"/>
                </a:moveTo>
                <a:lnTo>
                  <a:pt x="994512" y="1056475"/>
                </a:lnTo>
                <a:cubicBezTo>
                  <a:pt x="991414" y="1056475"/>
                  <a:pt x="985218" y="1059573"/>
                  <a:pt x="982119" y="1053377"/>
                </a:cubicBezTo>
                <a:close/>
                <a:moveTo>
                  <a:pt x="449234" y="1037886"/>
                </a:moveTo>
                <a:cubicBezTo>
                  <a:pt x="439940" y="1047181"/>
                  <a:pt x="424449" y="1056475"/>
                  <a:pt x="412056" y="1065770"/>
                </a:cubicBezTo>
                <a:cubicBezTo>
                  <a:pt x="415155" y="1056475"/>
                  <a:pt x="427547" y="1044083"/>
                  <a:pt x="439940" y="1037886"/>
                </a:cubicBezTo>
                <a:lnTo>
                  <a:pt x="449234" y="1037886"/>
                </a:lnTo>
                <a:close/>
                <a:moveTo>
                  <a:pt x="1815527" y="1034788"/>
                </a:moveTo>
                <a:cubicBezTo>
                  <a:pt x="1815527" y="1050279"/>
                  <a:pt x="1818625" y="1071966"/>
                  <a:pt x="1818625" y="1081261"/>
                </a:cubicBezTo>
                <a:cubicBezTo>
                  <a:pt x="1818625" y="1099850"/>
                  <a:pt x="1809330" y="1168009"/>
                  <a:pt x="1787643" y="1164911"/>
                </a:cubicBezTo>
                <a:cubicBezTo>
                  <a:pt x="1796938" y="1146322"/>
                  <a:pt x="1809330" y="1115340"/>
                  <a:pt x="1809330" y="1106046"/>
                </a:cubicBezTo>
                <a:cubicBezTo>
                  <a:pt x="1809330" y="1081261"/>
                  <a:pt x="1762858" y="1078162"/>
                  <a:pt x="1759760" y="1078162"/>
                </a:cubicBezTo>
                <a:cubicBezTo>
                  <a:pt x="1759760" y="1056475"/>
                  <a:pt x="1775250" y="1037886"/>
                  <a:pt x="1800036" y="1034788"/>
                </a:cubicBezTo>
                <a:lnTo>
                  <a:pt x="1815527" y="1034788"/>
                </a:lnTo>
                <a:close/>
                <a:moveTo>
                  <a:pt x="117730" y="1044083"/>
                </a:moveTo>
                <a:lnTo>
                  <a:pt x="117730" y="1093653"/>
                </a:lnTo>
                <a:cubicBezTo>
                  <a:pt x="77454" y="1096751"/>
                  <a:pt x="74356" y="1096751"/>
                  <a:pt x="68160" y="1093653"/>
                </a:cubicBezTo>
                <a:cubicBezTo>
                  <a:pt x="68160" y="1071966"/>
                  <a:pt x="86749" y="1044083"/>
                  <a:pt x="108436" y="1022395"/>
                </a:cubicBezTo>
                <a:cubicBezTo>
                  <a:pt x="111534" y="1028592"/>
                  <a:pt x="117730" y="1034788"/>
                  <a:pt x="117730" y="1044083"/>
                </a:cubicBezTo>
                <a:close/>
                <a:moveTo>
                  <a:pt x="1363194" y="1028592"/>
                </a:moveTo>
                <a:cubicBezTo>
                  <a:pt x="1363194" y="1028592"/>
                  <a:pt x="1347703" y="1025494"/>
                  <a:pt x="1356998" y="1047181"/>
                </a:cubicBezTo>
                <a:lnTo>
                  <a:pt x="1347703" y="1047181"/>
                </a:lnTo>
                <a:cubicBezTo>
                  <a:pt x="1347703" y="1028592"/>
                  <a:pt x="1350801" y="1022395"/>
                  <a:pt x="1350801" y="1019297"/>
                </a:cubicBezTo>
                <a:cubicBezTo>
                  <a:pt x="1353900" y="1019297"/>
                  <a:pt x="1363194" y="1019297"/>
                  <a:pt x="1363194" y="1028592"/>
                </a:cubicBezTo>
                <a:close/>
                <a:moveTo>
                  <a:pt x="985218" y="1019297"/>
                </a:moveTo>
                <a:cubicBezTo>
                  <a:pt x="985218" y="1025494"/>
                  <a:pt x="979021" y="1019297"/>
                  <a:pt x="979021" y="1025494"/>
                </a:cubicBezTo>
                <a:cubicBezTo>
                  <a:pt x="979021" y="1034788"/>
                  <a:pt x="985218" y="1034788"/>
                  <a:pt x="988316" y="1034788"/>
                </a:cubicBezTo>
                <a:cubicBezTo>
                  <a:pt x="988316" y="1037886"/>
                  <a:pt x="988316" y="1040984"/>
                  <a:pt x="985218" y="1044083"/>
                </a:cubicBezTo>
                <a:cubicBezTo>
                  <a:pt x="982119" y="1040984"/>
                  <a:pt x="979021" y="1044083"/>
                  <a:pt x="979021" y="1034788"/>
                </a:cubicBezTo>
                <a:cubicBezTo>
                  <a:pt x="979021" y="1028592"/>
                  <a:pt x="975923" y="1025494"/>
                  <a:pt x="972825" y="1013101"/>
                </a:cubicBezTo>
                <a:cubicBezTo>
                  <a:pt x="975923" y="1013101"/>
                  <a:pt x="985218" y="1010003"/>
                  <a:pt x="985218" y="1019297"/>
                </a:cubicBezTo>
                <a:close/>
                <a:moveTo>
                  <a:pt x="37178" y="1115340"/>
                </a:moveTo>
                <a:cubicBezTo>
                  <a:pt x="37178" y="1161813"/>
                  <a:pt x="52669" y="1239267"/>
                  <a:pt x="108436" y="1276445"/>
                </a:cubicBezTo>
                <a:cubicBezTo>
                  <a:pt x="46473" y="1264052"/>
                  <a:pt x="24785" y="1168009"/>
                  <a:pt x="24785" y="1121537"/>
                </a:cubicBezTo>
                <a:cubicBezTo>
                  <a:pt x="24785" y="1084359"/>
                  <a:pt x="30982" y="1044083"/>
                  <a:pt x="71258" y="1013101"/>
                </a:cubicBezTo>
                <a:cubicBezTo>
                  <a:pt x="43374" y="1040984"/>
                  <a:pt x="37178" y="1087457"/>
                  <a:pt x="37178" y="1115340"/>
                </a:cubicBezTo>
                <a:close/>
                <a:moveTo>
                  <a:pt x="275737" y="1010003"/>
                </a:moveTo>
                <a:cubicBezTo>
                  <a:pt x="263344" y="1028592"/>
                  <a:pt x="294326" y="1044083"/>
                  <a:pt x="306719" y="1068868"/>
                </a:cubicBezTo>
                <a:cubicBezTo>
                  <a:pt x="303621" y="1068868"/>
                  <a:pt x="300522" y="1071966"/>
                  <a:pt x="294326" y="1071966"/>
                </a:cubicBezTo>
                <a:cubicBezTo>
                  <a:pt x="285031" y="1071966"/>
                  <a:pt x="241657" y="1040984"/>
                  <a:pt x="216872" y="1031690"/>
                </a:cubicBezTo>
                <a:cubicBezTo>
                  <a:pt x="229264" y="1022395"/>
                  <a:pt x="244755" y="1016199"/>
                  <a:pt x="260246" y="1010003"/>
                </a:cubicBezTo>
                <a:lnTo>
                  <a:pt x="275737" y="1010003"/>
                </a:lnTo>
                <a:close/>
                <a:moveTo>
                  <a:pt x="1316722" y="1006905"/>
                </a:moveTo>
                <a:cubicBezTo>
                  <a:pt x="1316722" y="1013101"/>
                  <a:pt x="1301231" y="1013101"/>
                  <a:pt x="1307427" y="1031690"/>
                </a:cubicBezTo>
                <a:lnTo>
                  <a:pt x="1295034" y="1031690"/>
                </a:lnTo>
                <a:cubicBezTo>
                  <a:pt x="1276445" y="1047181"/>
                  <a:pt x="1257856" y="1062672"/>
                  <a:pt x="1239267" y="1071966"/>
                </a:cubicBezTo>
                <a:cubicBezTo>
                  <a:pt x="1239267" y="1075064"/>
                  <a:pt x="1242366" y="1075064"/>
                  <a:pt x="1242366" y="1084359"/>
                </a:cubicBezTo>
                <a:cubicBezTo>
                  <a:pt x="1242366" y="1090555"/>
                  <a:pt x="1239267" y="1093653"/>
                  <a:pt x="1236169" y="1096751"/>
                </a:cubicBezTo>
                <a:cubicBezTo>
                  <a:pt x="1236169" y="1093653"/>
                  <a:pt x="1233071" y="1090555"/>
                  <a:pt x="1233071" y="1084359"/>
                </a:cubicBezTo>
                <a:cubicBezTo>
                  <a:pt x="1233071" y="1075064"/>
                  <a:pt x="1236169" y="1059573"/>
                  <a:pt x="1248562" y="1053377"/>
                </a:cubicBezTo>
                <a:cubicBezTo>
                  <a:pt x="1251660" y="1047181"/>
                  <a:pt x="1260955" y="1050279"/>
                  <a:pt x="1267151" y="1047181"/>
                </a:cubicBezTo>
                <a:cubicBezTo>
                  <a:pt x="1279544" y="1031690"/>
                  <a:pt x="1298133" y="1016199"/>
                  <a:pt x="1313623" y="997610"/>
                </a:cubicBezTo>
                <a:cubicBezTo>
                  <a:pt x="1313623" y="1000708"/>
                  <a:pt x="1316722" y="997610"/>
                  <a:pt x="1316722" y="1006905"/>
                </a:cubicBezTo>
                <a:close/>
                <a:moveTo>
                  <a:pt x="1908472" y="1053377"/>
                </a:moveTo>
                <a:cubicBezTo>
                  <a:pt x="1908472" y="1062672"/>
                  <a:pt x="1877490" y="1068868"/>
                  <a:pt x="1871294" y="1068868"/>
                </a:cubicBezTo>
                <a:lnTo>
                  <a:pt x="1852705" y="1068868"/>
                </a:lnTo>
                <a:lnTo>
                  <a:pt x="1852705" y="1025494"/>
                </a:lnTo>
                <a:cubicBezTo>
                  <a:pt x="1852705" y="1022395"/>
                  <a:pt x="1855803" y="988316"/>
                  <a:pt x="1871294" y="988316"/>
                </a:cubicBezTo>
                <a:cubicBezTo>
                  <a:pt x="1883686" y="988316"/>
                  <a:pt x="1908472" y="1047181"/>
                  <a:pt x="1908472" y="1053377"/>
                </a:cubicBezTo>
                <a:close/>
                <a:moveTo>
                  <a:pt x="1713287" y="988316"/>
                </a:moveTo>
                <a:cubicBezTo>
                  <a:pt x="1728778" y="991414"/>
                  <a:pt x="1744269" y="997610"/>
                  <a:pt x="1756661" y="1006905"/>
                </a:cubicBezTo>
                <a:lnTo>
                  <a:pt x="1666815" y="1062672"/>
                </a:lnTo>
                <a:cubicBezTo>
                  <a:pt x="1660618" y="1056475"/>
                  <a:pt x="1654422" y="1047181"/>
                  <a:pt x="1648226" y="1040984"/>
                </a:cubicBezTo>
                <a:cubicBezTo>
                  <a:pt x="1666815" y="1040984"/>
                  <a:pt x="1713287" y="1010003"/>
                  <a:pt x="1703993" y="988316"/>
                </a:cubicBezTo>
                <a:lnTo>
                  <a:pt x="1713287" y="988316"/>
                </a:lnTo>
                <a:close/>
                <a:moveTo>
                  <a:pt x="384173" y="1040984"/>
                </a:moveTo>
                <a:cubicBezTo>
                  <a:pt x="387271" y="1013101"/>
                  <a:pt x="415155" y="1000708"/>
                  <a:pt x="439940" y="979021"/>
                </a:cubicBezTo>
                <a:cubicBezTo>
                  <a:pt x="433744" y="997610"/>
                  <a:pt x="402762" y="1022395"/>
                  <a:pt x="384173" y="1040984"/>
                </a:cubicBezTo>
                <a:close/>
                <a:moveTo>
                  <a:pt x="1090555" y="969727"/>
                </a:moveTo>
                <a:lnTo>
                  <a:pt x="1090555" y="982119"/>
                </a:lnTo>
                <a:cubicBezTo>
                  <a:pt x="1075064" y="982119"/>
                  <a:pt x="1056475" y="988316"/>
                  <a:pt x="1044083" y="1006905"/>
                </a:cubicBezTo>
                <a:cubicBezTo>
                  <a:pt x="1034788" y="1019297"/>
                  <a:pt x="1034788" y="1034788"/>
                  <a:pt x="1025494" y="1037886"/>
                </a:cubicBezTo>
                <a:cubicBezTo>
                  <a:pt x="1025494" y="1034788"/>
                  <a:pt x="1031690" y="1031690"/>
                  <a:pt x="1034788" y="1028592"/>
                </a:cubicBezTo>
                <a:cubicBezTo>
                  <a:pt x="1034788" y="1025494"/>
                  <a:pt x="1028592" y="1022395"/>
                  <a:pt x="1028592" y="1013101"/>
                </a:cubicBezTo>
                <a:cubicBezTo>
                  <a:pt x="1028592" y="1006905"/>
                  <a:pt x="1037886" y="997610"/>
                  <a:pt x="1037886" y="991414"/>
                </a:cubicBezTo>
                <a:lnTo>
                  <a:pt x="1044083" y="997610"/>
                </a:lnTo>
                <a:cubicBezTo>
                  <a:pt x="1047181" y="997610"/>
                  <a:pt x="1050279" y="997610"/>
                  <a:pt x="1053377" y="994512"/>
                </a:cubicBezTo>
                <a:cubicBezTo>
                  <a:pt x="1050279" y="991414"/>
                  <a:pt x="1047181" y="985217"/>
                  <a:pt x="1047181" y="982119"/>
                </a:cubicBezTo>
                <a:lnTo>
                  <a:pt x="1056475" y="982119"/>
                </a:lnTo>
                <a:cubicBezTo>
                  <a:pt x="1056475" y="985217"/>
                  <a:pt x="1059574" y="988316"/>
                  <a:pt x="1062672" y="991414"/>
                </a:cubicBezTo>
                <a:cubicBezTo>
                  <a:pt x="1065770" y="985217"/>
                  <a:pt x="1071966" y="975923"/>
                  <a:pt x="1081261" y="969727"/>
                </a:cubicBezTo>
                <a:lnTo>
                  <a:pt x="1090555" y="969727"/>
                </a:lnTo>
                <a:close/>
                <a:moveTo>
                  <a:pt x="1855803" y="1229973"/>
                </a:moveTo>
                <a:cubicBezTo>
                  <a:pt x="1896079" y="1195893"/>
                  <a:pt x="1923963" y="1146322"/>
                  <a:pt x="1936355" y="1106046"/>
                </a:cubicBezTo>
                <a:lnTo>
                  <a:pt x="1936355" y="1044083"/>
                </a:lnTo>
                <a:cubicBezTo>
                  <a:pt x="1927061" y="1022395"/>
                  <a:pt x="1914668" y="994512"/>
                  <a:pt x="1905374" y="963530"/>
                </a:cubicBezTo>
                <a:cubicBezTo>
                  <a:pt x="1936355" y="1000708"/>
                  <a:pt x="1945650" y="1037886"/>
                  <a:pt x="1945650" y="1075064"/>
                </a:cubicBezTo>
                <a:cubicBezTo>
                  <a:pt x="1945650" y="1124635"/>
                  <a:pt x="1927061" y="1195893"/>
                  <a:pt x="1855803" y="1229973"/>
                </a:cubicBezTo>
                <a:close/>
                <a:moveTo>
                  <a:pt x="1576968" y="985217"/>
                </a:moveTo>
                <a:cubicBezTo>
                  <a:pt x="1576968" y="994512"/>
                  <a:pt x="1567673" y="994512"/>
                  <a:pt x="1567673" y="1000708"/>
                </a:cubicBezTo>
                <a:cubicBezTo>
                  <a:pt x="1567673" y="1010003"/>
                  <a:pt x="1576968" y="1003806"/>
                  <a:pt x="1576968" y="1013101"/>
                </a:cubicBezTo>
                <a:cubicBezTo>
                  <a:pt x="1576968" y="1019297"/>
                  <a:pt x="1570771" y="1016199"/>
                  <a:pt x="1567673" y="1019297"/>
                </a:cubicBezTo>
                <a:cubicBezTo>
                  <a:pt x="1570771" y="1022395"/>
                  <a:pt x="1576968" y="1028592"/>
                  <a:pt x="1580066" y="1034788"/>
                </a:cubicBezTo>
                <a:cubicBezTo>
                  <a:pt x="1576968" y="1034788"/>
                  <a:pt x="1573870" y="1031690"/>
                  <a:pt x="1570771" y="1031690"/>
                </a:cubicBezTo>
                <a:cubicBezTo>
                  <a:pt x="1570771" y="1031690"/>
                  <a:pt x="1567673" y="1028592"/>
                  <a:pt x="1567673" y="1037886"/>
                </a:cubicBezTo>
                <a:cubicBezTo>
                  <a:pt x="1567673" y="1044083"/>
                  <a:pt x="1573870" y="1047181"/>
                  <a:pt x="1576968" y="1047181"/>
                </a:cubicBezTo>
                <a:cubicBezTo>
                  <a:pt x="1573870" y="1050279"/>
                  <a:pt x="1567673" y="1053377"/>
                  <a:pt x="1561477" y="1056475"/>
                </a:cubicBezTo>
                <a:cubicBezTo>
                  <a:pt x="1564575" y="1059573"/>
                  <a:pt x="1567673" y="1062672"/>
                  <a:pt x="1570771" y="1062672"/>
                </a:cubicBezTo>
                <a:cubicBezTo>
                  <a:pt x="1567673" y="1065770"/>
                  <a:pt x="1558379" y="1068868"/>
                  <a:pt x="1561477" y="1084359"/>
                </a:cubicBezTo>
                <a:lnTo>
                  <a:pt x="1549084" y="1084359"/>
                </a:lnTo>
                <a:cubicBezTo>
                  <a:pt x="1552182" y="1078162"/>
                  <a:pt x="1555281" y="1068868"/>
                  <a:pt x="1558379" y="1059573"/>
                </a:cubicBezTo>
                <a:cubicBezTo>
                  <a:pt x="1564575" y="1037886"/>
                  <a:pt x="1564575" y="1028592"/>
                  <a:pt x="1564575" y="1016199"/>
                </a:cubicBezTo>
                <a:lnTo>
                  <a:pt x="1564575" y="963530"/>
                </a:lnTo>
                <a:cubicBezTo>
                  <a:pt x="1570771" y="969727"/>
                  <a:pt x="1576968" y="979021"/>
                  <a:pt x="1576968" y="985217"/>
                </a:cubicBezTo>
                <a:close/>
                <a:moveTo>
                  <a:pt x="374878" y="979021"/>
                </a:moveTo>
                <a:cubicBezTo>
                  <a:pt x="374878" y="985217"/>
                  <a:pt x="331504" y="1044083"/>
                  <a:pt x="325308" y="1044083"/>
                </a:cubicBezTo>
                <a:cubicBezTo>
                  <a:pt x="312915" y="1044083"/>
                  <a:pt x="309817" y="1025494"/>
                  <a:pt x="306719" y="1022395"/>
                </a:cubicBezTo>
                <a:cubicBezTo>
                  <a:pt x="319111" y="1016199"/>
                  <a:pt x="340799" y="1019297"/>
                  <a:pt x="340799" y="1003806"/>
                </a:cubicBezTo>
                <a:cubicBezTo>
                  <a:pt x="340799" y="991414"/>
                  <a:pt x="334602" y="982119"/>
                  <a:pt x="322210" y="982119"/>
                </a:cubicBezTo>
                <a:cubicBezTo>
                  <a:pt x="272639" y="982119"/>
                  <a:pt x="204479" y="1031690"/>
                  <a:pt x="176596" y="1031690"/>
                </a:cubicBezTo>
                <a:lnTo>
                  <a:pt x="164203" y="1031690"/>
                </a:lnTo>
                <a:cubicBezTo>
                  <a:pt x="167301" y="1022395"/>
                  <a:pt x="207577" y="960432"/>
                  <a:pt x="223068" y="960432"/>
                </a:cubicBezTo>
                <a:cubicBezTo>
                  <a:pt x="232363" y="960432"/>
                  <a:pt x="235461" y="969727"/>
                  <a:pt x="244755" y="969727"/>
                </a:cubicBezTo>
                <a:cubicBezTo>
                  <a:pt x="250952" y="969727"/>
                  <a:pt x="278835" y="941843"/>
                  <a:pt x="291228" y="941843"/>
                </a:cubicBezTo>
                <a:cubicBezTo>
                  <a:pt x="300522" y="941843"/>
                  <a:pt x="374878" y="948039"/>
                  <a:pt x="374878" y="979021"/>
                </a:cubicBezTo>
                <a:close/>
                <a:moveTo>
                  <a:pt x="1326016" y="944941"/>
                </a:moveTo>
                <a:lnTo>
                  <a:pt x="1326016" y="997610"/>
                </a:lnTo>
                <a:cubicBezTo>
                  <a:pt x="1322918" y="997610"/>
                  <a:pt x="1319820" y="994512"/>
                  <a:pt x="1316722" y="994512"/>
                </a:cubicBezTo>
                <a:cubicBezTo>
                  <a:pt x="1319820" y="982119"/>
                  <a:pt x="1322918" y="954236"/>
                  <a:pt x="1304329" y="944941"/>
                </a:cubicBezTo>
                <a:cubicBezTo>
                  <a:pt x="1307427" y="941843"/>
                  <a:pt x="1310525" y="938745"/>
                  <a:pt x="1310525" y="935647"/>
                </a:cubicBezTo>
                <a:cubicBezTo>
                  <a:pt x="1313623" y="935647"/>
                  <a:pt x="1319820" y="938745"/>
                  <a:pt x="1326016" y="944941"/>
                </a:cubicBezTo>
                <a:close/>
                <a:moveTo>
                  <a:pt x="1075064" y="948039"/>
                </a:moveTo>
                <a:cubicBezTo>
                  <a:pt x="1075064" y="957334"/>
                  <a:pt x="1071966" y="960432"/>
                  <a:pt x="1071966" y="966628"/>
                </a:cubicBezTo>
                <a:cubicBezTo>
                  <a:pt x="1019297" y="966628"/>
                  <a:pt x="1016199" y="1006905"/>
                  <a:pt x="1016199" y="1037886"/>
                </a:cubicBezTo>
                <a:cubicBezTo>
                  <a:pt x="1016199" y="1056475"/>
                  <a:pt x="1022396" y="1096751"/>
                  <a:pt x="1050279" y="1096751"/>
                </a:cubicBezTo>
                <a:cubicBezTo>
                  <a:pt x="1059574" y="1096751"/>
                  <a:pt x="1059574" y="1096751"/>
                  <a:pt x="1062672" y="1093653"/>
                </a:cubicBezTo>
                <a:cubicBezTo>
                  <a:pt x="1053377" y="1087457"/>
                  <a:pt x="1037886" y="1090555"/>
                  <a:pt x="1037886" y="1081261"/>
                </a:cubicBezTo>
                <a:cubicBezTo>
                  <a:pt x="1037886" y="1075064"/>
                  <a:pt x="1044083" y="1081261"/>
                  <a:pt x="1044083" y="1071966"/>
                </a:cubicBezTo>
                <a:cubicBezTo>
                  <a:pt x="1044083" y="1065770"/>
                  <a:pt x="1037886" y="1068868"/>
                  <a:pt x="1037886" y="1065770"/>
                </a:cubicBezTo>
                <a:cubicBezTo>
                  <a:pt x="1050279" y="1071966"/>
                  <a:pt x="1062672" y="1081261"/>
                  <a:pt x="1071966" y="1087457"/>
                </a:cubicBezTo>
                <a:cubicBezTo>
                  <a:pt x="1065770" y="1090555"/>
                  <a:pt x="1059574" y="1096751"/>
                  <a:pt x="1056475" y="1099850"/>
                </a:cubicBezTo>
                <a:cubicBezTo>
                  <a:pt x="1065770" y="1109144"/>
                  <a:pt x="1078163" y="1121537"/>
                  <a:pt x="1081261" y="1133929"/>
                </a:cubicBezTo>
                <a:cubicBezTo>
                  <a:pt x="1068868" y="1130831"/>
                  <a:pt x="1053377" y="1124635"/>
                  <a:pt x="1034788" y="1112242"/>
                </a:cubicBezTo>
                <a:cubicBezTo>
                  <a:pt x="1034788" y="1115340"/>
                  <a:pt x="1034788" y="1121537"/>
                  <a:pt x="1031690" y="1124635"/>
                </a:cubicBezTo>
                <a:cubicBezTo>
                  <a:pt x="1034788" y="1127733"/>
                  <a:pt x="1040985" y="1124635"/>
                  <a:pt x="1047181" y="1124635"/>
                </a:cubicBezTo>
                <a:cubicBezTo>
                  <a:pt x="1047181" y="1127733"/>
                  <a:pt x="1044083" y="1133929"/>
                  <a:pt x="1044083" y="1137028"/>
                </a:cubicBezTo>
                <a:lnTo>
                  <a:pt x="1062672" y="1137028"/>
                </a:lnTo>
                <a:cubicBezTo>
                  <a:pt x="1062672" y="1140126"/>
                  <a:pt x="1056475" y="1149420"/>
                  <a:pt x="1062672" y="1149420"/>
                </a:cubicBezTo>
                <a:cubicBezTo>
                  <a:pt x="1071966" y="1149420"/>
                  <a:pt x="1081261" y="1146322"/>
                  <a:pt x="1090555" y="1143224"/>
                </a:cubicBezTo>
                <a:cubicBezTo>
                  <a:pt x="1081261" y="1149420"/>
                  <a:pt x="1075064" y="1152518"/>
                  <a:pt x="1068868" y="1152518"/>
                </a:cubicBezTo>
                <a:cubicBezTo>
                  <a:pt x="1034788" y="1152518"/>
                  <a:pt x="994512" y="1106046"/>
                  <a:pt x="985218" y="1065770"/>
                </a:cubicBezTo>
                <a:cubicBezTo>
                  <a:pt x="991414" y="1068868"/>
                  <a:pt x="997610" y="1068868"/>
                  <a:pt x="1003807" y="1071966"/>
                </a:cubicBezTo>
                <a:cubicBezTo>
                  <a:pt x="1003807" y="1075064"/>
                  <a:pt x="997610" y="1075064"/>
                  <a:pt x="994512" y="1078162"/>
                </a:cubicBezTo>
                <a:cubicBezTo>
                  <a:pt x="997610" y="1084359"/>
                  <a:pt x="1003807" y="1084359"/>
                  <a:pt x="1006905" y="1087457"/>
                </a:cubicBezTo>
                <a:cubicBezTo>
                  <a:pt x="1006905" y="1093653"/>
                  <a:pt x="1013101" y="1099850"/>
                  <a:pt x="1016199" y="1102948"/>
                </a:cubicBezTo>
                <a:cubicBezTo>
                  <a:pt x="1019297" y="1106046"/>
                  <a:pt x="1016199" y="1112242"/>
                  <a:pt x="1019297" y="1118439"/>
                </a:cubicBezTo>
                <a:cubicBezTo>
                  <a:pt x="1022396" y="1115340"/>
                  <a:pt x="1028592" y="1112242"/>
                  <a:pt x="1034788" y="1109144"/>
                </a:cubicBezTo>
                <a:cubicBezTo>
                  <a:pt x="1006905" y="1081261"/>
                  <a:pt x="997610" y="1037886"/>
                  <a:pt x="997610" y="1013101"/>
                </a:cubicBezTo>
                <a:cubicBezTo>
                  <a:pt x="997610" y="975923"/>
                  <a:pt x="1006905" y="944941"/>
                  <a:pt x="1068868" y="932549"/>
                </a:cubicBezTo>
                <a:cubicBezTo>
                  <a:pt x="1071966" y="938745"/>
                  <a:pt x="1075064" y="941843"/>
                  <a:pt x="1075064" y="948039"/>
                </a:cubicBezTo>
                <a:close/>
                <a:moveTo>
                  <a:pt x="514296" y="948039"/>
                </a:moveTo>
                <a:cubicBezTo>
                  <a:pt x="511198" y="948039"/>
                  <a:pt x="501903" y="944941"/>
                  <a:pt x="498805" y="932549"/>
                </a:cubicBezTo>
                <a:cubicBezTo>
                  <a:pt x="501903" y="932549"/>
                  <a:pt x="517394" y="929450"/>
                  <a:pt x="529787" y="929450"/>
                </a:cubicBezTo>
                <a:cubicBezTo>
                  <a:pt x="529787" y="935647"/>
                  <a:pt x="523590" y="948039"/>
                  <a:pt x="514296" y="948039"/>
                </a:cubicBezTo>
                <a:close/>
                <a:moveTo>
                  <a:pt x="1753563" y="938745"/>
                </a:moveTo>
                <a:cubicBezTo>
                  <a:pt x="1772152" y="944941"/>
                  <a:pt x="1790741" y="975923"/>
                  <a:pt x="1800036" y="997610"/>
                </a:cubicBezTo>
                <a:cubicBezTo>
                  <a:pt x="1803134" y="1000708"/>
                  <a:pt x="1806232" y="1006905"/>
                  <a:pt x="1806232" y="1010003"/>
                </a:cubicBezTo>
                <a:cubicBezTo>
                  <a:pt x="1775250" y="1006905"/>
                  <a:pt x="1707091" y="963530"/>
                  <a:pt x="1673011" y="963530"/>
                </a:cubicBezTo>
                <a:cubicBezTo>
                  <a:pt x="1660618" y="963530"/>
                  <a:pt x="1638931" y="966628"/>
                  <a:pt x="1638931" y="982119"/>
                </a:cubicBezTo>
                <a:cubicBezTo>
                  <a:pt x="1638931" y="991414"/>
                  <a:pt x="1648226" y="991414"/>
                  <a:pt x="1666815" y="1000708"/>
                </a:cubicBezTo>
                <a:cubicBezTo>
                  <a:pt x="1663716" y="1016199"/>
                  <a:pt x="1648226" y="1019297"/>
                  <a:pt x="1642029" y="1019297"/>
                </a:cubicBezTo>
                <a:cubicBezTo>
                  <a:pt x="1617244" y="1019297"/>
                  <a:pt x="1607949" y="975923"/>
                  <a:pt x="1607949" y="966628"/>
                </a:cubicBezTo>
                <a:cubicBezTo>
                  <a:pt x="1607949" y="929450"/>
                  <a:pt x="1638931" y="926352"/>
                  <a:pt x="1660618" y="926352"/>
                </a:cubicBezTo>
                <a:cubicBezTo>
                  <a:pt x="1666815" y="926352"/>
                  <a:pt x="1722582" y="929450"/>
                  <a:pt x="1753563" y="938745"/>
                </a:cubicBezTo>
                <a:close/>
                <a:moveTo>
                  <a:pt x="247853" y="941843"/>
                </a:moveTo>
                <a:lnTo>
                  <a:pt x="238559" y="941843"/>
                </a:lnTo>
                <a:cubicBezTo>
                  <a:pt x="238559" y="938745"/>
                  <a:pt x="235461" y="932549"/>
                  <a:pt x="235461" y="929450"/>
                </a:cubicBezTo>
                <a:cubicBezTo>
                  <a:pt x="238559" y="929450"/>
                  <a:pt x="241657" y="926352"/>
                  <a:pt x="250952" y="926352"/>
                </a:cubicBezTo>
                <a:cubicBezTo>
                  <a:pt x="250952" y="938745"/>
                  <a:pt x="247853" y="938745"/>
                  <a:pt x="247853" y="941843"/>
                </a:cubicBezTo>
                <a:close/>
                <a:moveTo>
                  <a:pt x="111534" y="988316"/>
                </a:moveTo>
                <a:cubicBezTo>
                  <a:pt x="96043" y="979021"/>
                  <a:pt x="77454" y="963530"/>
                  <a:pt x="58865" y="948039"/>
                </a:cubicBezTo>
                <a:cubicBezTo>
                  <a:pt x="68160" y="935647"/>
                  <a:pt x="99141" y="923254"/>
                  <a:pt x="114632" y="929450"/>
                </a:cubicBezTo>
                <a:cubicBezTo>
                  <a:pt x="111534" y="948039"/>
                  <a:pt x="111534" y="969727"/>
                  <a:pt x="111534" y="988316"/>
                </a:cubicBezTo>
                <a:close/>
                <a:moveTo>
                  <a:pt x="1270249" y="938745"/>
                </a:moveTo>
                <a:cubicBezTo>
                  <a:pt x="1276445" y="938745"/>
                  <a:pt x="1291936" y="935647"/>
                  <a:pt x="1304329" y="929450"/>
                </a:cubicBezTo>
                <a:cubicBezTo>
                  <a:pt x="1304329" y="932549"/>
                  <a:pt x="1301231" y="938745"/>
                  <a:pt x="1301231" y="941843"/>
                </a:cubicBezTo>
                <a:cubicBezTo>
                  <a:pt x="1298133" y="941843"/>
                  <a:pt x="1295034" y="938745"/>
                  <a:pt x="1285740" y="938745"/>
                </a:cubicBezTo>
                <a:cubicBezTo>
                  <a:pt x="1279544" y="938745"/>
                  <a:pt x="1267151" y="944941"/>
                  <a:pt x="1260955" y="944941"/>
                </a:cubicBezTo>
                <a:cubicBezTo>
                  <a:pt x="1251660" y="944941"/>
                  <a:pt x="1245464" y="941843"/>
                  <a:pt x="1245464" y="929450"/>
                </a:cubicBezTo>
                <a:lnTo>
                  <a:pt x="1245464" y="920156"/>
                </a:lnTo>
                <a:cubicBezTo>
                  <a:pt x="1254758" y="923254"/>
                  <a:pt x="1260955" y="938745"/>
                  <a:pt x="1270249" y="938745"/>
                </a:cubicBezTo>
                <a:close/>
                <a:moveTo>
                  <a:pt x="1087457" y="910861"/>
                </a:moveTo>
                <a:cubicBezTo>
                  <a:pt x="1087457" y="913960"/>
                  <a:pt x="1090555" y="917058"/>
                  <a:pt x="1090555" y="938745"/>
                </a:cubicBezTo>
                <a:cubicBezTo>
                  <a:pt x="1081261" y="932549"/>
                  <a:pt x="1062672" y="917058"/>
                  <a:pt x="1056475" y="917058"/>
                </a:cubicBezTo>
                <a:cubicBezTo>
                  <a:pt x="1047181" y="917058"/>
                  <a:pt x="1044083" y="926352"/>
                  <a:pt x="1037886" y="929450"/>
                </a:cubicBezTo>
                <a:cubicBezTo>
                  <a:pt x="1034788" y="932549"/>
                  <a:pt x="1028592" y="932549"/>
                  <a:pt x="1022396" y="929450"/>
                </a:cubicBezTo>
                <a:cubicBezTo>
                  <a:pt x="1013101" y="932549"/>
                  <a:pt x="1006905" y="957334"/>
                  <a:pt x="991414" y="957334"/>
                </a:cubicBezTo>
                <a:cubicBezTo>
                  <a:pt x="988316" y="960432"/>
                  <a:pt x="991414" y="966628"/>
                  <a:pt x="988316" y="969727"/>
                </a:cubicBezTo>
                <a:cubicBezTo>
                  <a:pt x="988316" y="972825"/>
                  <a:pt x="982119" y="972825"/>
                  <a:pt x="979021" y="975923"/>
                </a:cubicBezTo>
                <a:cubicBezTo>
                  <a:pt x="982119" y="979021"/>
                  <a:pt x="988316" y="985217"/>
                  <a:pt x="988316" y="988316"/>
                </a:cubicBezTo>
                <a:lnTo>
                  <a:pt x="975923" y="988316"/>
                </a:lnTo>
                <a:cubicBezTo>
                  <a:pt x="972825" y="941843"/>
                  <a:pt x="1031690" y="910861"/>
                  <a:pt x="1068868" y="910861"/>
                </a:cubicBezTo>
                <a:lnTo>
                  <a:pt x="1087457" y="910861"/>
                </a:lnTo>
                <a:close/>
                <a:moveTo>
                  <a:pt x="436842" y="1143224"/>
                </a:moveTo>
                <a:cubicBezTo>
                  <a:pt x="436842" y="1133929"/>
                  <a:pt x="430645" y="1124635"/>
                  <a:pt x="430645" y="1115340"/>
                </a:cubicBezTo>
                <a:cubicBezTo>
                  <a:pt x="430645" y="1109144"/>
                  <a:pt x="436842" y="1099850"/>
                  <a:pt x="439940" y="1090555"/>
                </a:cubicBezTo>
                <a:lnTo>
                  <a:pt x="439940" y="1071966"/>
                </a:lnTo>
                <a:cubicBezTo>
                  <a:pt x="443038" y="1071966"/>
                  <a:pt x="449234" y="1075064"/>
                  <a:pt x="455431" y="1071966"/>
                </a:cubicBezTo>
                <a:cubicBezTo>
                  <a:pt x="452333" y="1068868"/>
                  <a:pt x="446136" y="1068868"/>
                  <a:pt x="446136" y="1059573"/>
                </a:cubicBezTo>
                <a:cubicBezTo>
                  <a:pt x="446136" y="1053377"/>
                  <a:pt x="458529" y="1044083"/>
                  <a:pt x="461627" y="1037886"/>
                </a:cubicBezTo>
                <a:cubicBezTo>
                  <a:pt x="461627" y="1040984"/>
                  <a:pt x="461627" y="1044083"/>
                  <a:pt x="470922" y="1047181"/>
                </a:cubicBezTo>
                <a:cubicBezTo>
                  <a:pt x="470922" y="1044083"/>
                  <a:pt x="474020" y="1047181"/>
                  <a:pt x="474020" y="1037886"/>
                </a:cubicBezTo>
                <a:cubicBezTo>
                  <a:pt x="474020" y="1031690"/>
                  <a:pt x="467823" y="1028592"/>
                  <a:pt x="470922" y="1019297"/>
                </a:cubicBezTo>
                <a:cubicBezTo>
                  <a:pt x="474020" y="1022395"/>
                  <a:pt x="474020" y="1028592"/>
                  <a:pt x="483314" y="1031690"/>
                </a:cubicBezTo>
                <a:cubicBezTo>
                  <a:pt x="483314" y="1028592"/>
                  <a:pt x="486412" y="1031690"/>
                  <a:pt x="486412" y="1022395"/>
                </a:cubicBezTo>
                <a:cubicBezTo>
                  <a:pt x="486412" y="1016199"/>
                  <a:pt x="480216" y="1013101"/>
                  <a:pt x="477118" y="1010003"/>
                </a:cubicBezTo>
                <a:cubicBezTo>
                  <a:pt x="486412" y="1003806"/>
                  <a:pt x="495707" y="994512"/>
                  <a:pt x="501903" y="991414"/>
                </a:cubicBezTo>
                <a:cubicBezTo>
                  <a:pt x="501903" y="975923"/>
                  <a:pt x="511198" y="963530"/>
                  <a:pt x="526689" y="969727"/>
                </a:cubicBezTo>
                <a:cubicBezTo>
                  <a:pt x="526689" y="948039"/>
                  <a:pt x="545278" y="929450"/>
                  <a:pt x="551474" y="913960"/>
                </a:cubicBezTo>
                <a:cubicBezTo>
                  <a:pt x="554572" y="913960"/>
                  <a:pt x="560768" y="910861"/>
                  <a:pt x="563867" y="910861"/>
                </a:cubicBezTo>
                <a:cubicBezTo>
                  <a:pt x="532885" y="988316"/>
                  <a:pt x="430645" y="1065770"/>
                  <a:pt x="436842" y="1143224"/>
                </a:cubicBezTo>
                <a:close/>
                <a:moveTo>
                  <a:pt x="1738072" y="910861"/>
                </a:moveTo>
                <a:cubicBezTo>
                  <a:pt x="1738072" y="913960"/>
                  <a:pt x="1731876" y="920156"/>
                  <a:pt x="1725680" y="923254"/>
                </a:cubicBezTo>
                <a:cubicBezTo>
                  <a:pt x="1725680" y="917058"/>
                  <a:pt x="1722582" y="910861"/>
                  <a:pt x="1725680" y="904665"/>
                </a:cubicBezTo>
                <a:cubicBezTo>
                  <a:pt x="1728778" y="907763"/>
                  <a:pt x="1734974" y="907763"/>
                  <a:pt x="1738072" y="910861"/>
                </a:cubicBezTo>
                <a:close/>
                <a:moveTo>
                  <a:pt x="1899177" y="917058"/>
                </a:moveTo>
                <a:cubicBezTo>
                  <a:pt x="1886785" y="935647"/>
                  <a:pt x="1886785" y="938745"/>
                  <a:pt x="1858901" y="960432"/>
                </a:cubicBezTo>
                <a:cubicBezTo>
                  <a:pt x="1858901" y="938745"/>
                  <a:pt x="1855803" y="917058"/>
                  <a:pt x="1852705" y="895371"/>
                </a:cubicBezTo>
                <a:cubicBezTo>
                  <a:pt x="1868196" y="901567"/>
                  <a:pt x="1883686" y="907763"/>
                  <a:pt x="1899177" y="917058"/>
                </a:cubicBezTo>
                <a:close/>
                <a:moveTo>
                  <a:pt x="167301" y="969727"/>
                </a:moveTo>
                <a:cubicBezTo>
                  <a:pt x="167301" y="988316"/>
                  <a:pt x="164203" y="1000708"/>
                  <a:pt x="142516" y="1019297"/>
                </a:cubicBezTo>
                <a:lnTo>
                  <a:pt x="142516" y="895371"/>
                </a:lnTo>
                <a:cubicBezTo>
                  <a:pt x="151810" y="907763"/>
                  <a:pt x="167301" y="957334"/>
                  <a:pt x="167301" y="969727"/>
                </a:cubicBezTo>
                <a:close/>
                <a:moveTo>
                  <a:pt x="1356998" y="957334"/>
                </a:moveTo>
                <a:cubicBezTo>
                  <a:pt x="1356998" y="1000708"/>
                  <a:pt x="1319820" y="1087457"/>
                  <a:pt x="1264053" y="1112242"/>
                </a:cubicBezTo>
                <a:cubicBezTo>
                  <a:pt x="1260955" y="1106046"/>
                  <a:pt x="1257856" y="1099850"/>
                  <a:pt x="1257856" y="1093653"/>
                </a:cubicBezTo>
                <a:cubicBezTo>
                  <a:pt x="1257856" y="1056475"/>
                  <a:pt x="1344605" y="1028592"/>
                  <a:pt x="1344605" y="972825"/>
                </a:cubicBezTo>
                <a:cubicBezTo>
                  <a:pt x="1344605" y="954236"/>
                  <a:pt x="1329114" y="917058"/>
                  <a:pt x="1304329" y="917058"/>
                </a:cubicBezTo>
                <a:cubicBezTo>
                  <a:pt x="1295034" y="917058"/>
                  <a:pt x="1285740" y="923254"/>
                  <a:pt x="1276445" y="923254"/>
                </a:cubicBezTo>
                <a:cubicBezTo>
                  <a:pt x="1270249" y="923254"/>
                  <a:pt x="1267151" y="920156"/>
                  <a:pt x="1264053" y="920156"/>
                </a:cubicBezTo>
                <a:cubicBezTo>
                  <a:pt x="1276445" y="892272"/>
                  <a:pt x="1282642" y="882978"/>
                  <a:pt x="1307427" y="882978"/>
                </a:cubicBezTo>
                <a:cubicBezTo>
                  <a:pt x="1344605" y="882978"/>
                  <a:pt x="1356998" y="938745"/>
                  <a:pt x="1356998" y="957334"/>
                </a:cubicBezTo>
                <a:close/>
                <a:moveTo>
                  <a:pt x="1827919" y="941843"/>
                </a:moveTo>
                <a:lnTo>
                  <a:pt x="1827919" y="991414"/>
                </a:lnTo>
                <a:cubicBezTo>
                  <a:pt x="1806232" y="985217"/>
                  <a:pt x="1803134" y="963530"/>
                  <a:pt x="1803134" y="951138"/>
                </a:cubicBezTo>
                <a:cubicBezTo>
                  <a:pt x="1803134" y="944941"/>
                  <a:pt x="1812428" y="901567"/>
                  <a:pt x="1818625" y="876781"/>
                </a:cubicBezTo>
                <a:cubicBezTo>
                  <a:pt x="1821723" y="898469"/>
                  <a:pt x="1827919" y="932549"/>
                  <a:pt x="1827919" y="941843"/>
                </a:cubicBezTo>
                <a:close/>
                <a:moveTo>
                  <a:pt x="1372489" y="907763"/>
                </a:moveTo>
                <a:lnTo>
                  <a:pt x="1372489" y="938745"/>
                </a:lnTo>
                <a:cubicBezTo>
                  <a:pt x="1347703" y="932549"/>
                  <a:pt x="1363194" y="923254"/>
                  <a:pt x="1363194" y="910861"/>
                </a:cubicBezTo>
                <a:cubicBezTo>
                  <a:pt x="1363194" y="904665"/>
                  <a:pt x="1335311" y="892272"/>
                  <a:pt x="1338409" y="867487"/>
                </a:cubicBezTo>
                <a:cubicBezTo>
                  <a:pt x="1335311" y="864389"/>
                  <a:pt x="1335311" y="864389"/>
                  <a:pt x="1329114" y="864389"/>
                </a:cubicBezTo>
                <a:cubicBezTo>
                  <a:pt x="1319820" y="864389"/>
                  <a:pt x="1298133" y="870585"/>
                  <a:pt x="1282642" y="870585"/>
                </a:cubicBezTo>
                <a:cubicBezTo>
                  <a:pt x="1276445" y="876781"/>
                  <a:pt x="1273347" y="886076"/>
                  <a:pt x="1264053" y="892272"/>
                </a:cubicBezTo>
                <a:cubicBezTo>
                  <a:pt x="1260955" y="895371"/>
                  <a:pt x="1257856" y="895371"/>
                  <a:pt x="1254758" y="895371"/>
                </a:cubicBezTo>
                <a:cubicBezTo>
                  <a:pt x="1251660" y="895371"/>
                  <a:pt x="1248562" y="892272"/>
                  <a:pt x="1248562" y="898469"/>
                </a:cubicBezTo>
                <a:cubicBezTo>
                  <a:pt x="1248562" y="907763"/>
                  <a:pt x="1254758" y="907763"/>
                  <a:pt x="1257856" y="910861"/>
                </a:cubicBezTo>
                <a:lnTo>
                  <a:pt x="1245464" y="913960"/>
                </a:lnTo>
                <a:lnTo>
                  <a:pt x="1245464" y="895371"/>
                </a:lnTo>
                <a:cubicBezTo>
                  <a:pt x="1251660" y="864389"/>
                  <a:pt x="1291936" y="858192"/>
                  <a:pt x="1304329" y="858192"/>
                </a:cubicBezTo>
                <a:cubicBezTo>
                  <a:pt x="1326016" y="858192"/>
                  <a:pt x="1372489" y="876781"/>
                  <a:pt x="1372489" y="907763"/>
                </a:cubicBezTo>
                <a:close/>
                <a:moveTo>
                  <a:pt x="201381" y="851996"/>
                </a:moveTo>
                <a:lnTo>
                  <a:pt x="198283" y="855094"/>
                </a:lnTo>
                <a:cubicBezTo>
                  <a:pt x="201381" y="870585"/>
                  <a:pt x="201381" y="889174"/>
                  <a:pt x="204479" y="948039"/>
                </a:cubicBezTo>
                <a:cubicBezTo>
                  <a:pt x="198283" y="941843"/>
                  <a:pt x="192086" y="935647"/>
                  <a:pt x="192086" y="929450"/>
                </a:cubicBezTo>
                <a:cubicBezTo>
                  <a:pt x="185890" y="910861"/>
                  <a:pt x="185890" y="876781"/>
                  <a:pt x="185890" y="870585"/>
                </a:cubicBezTo>
                <a:lnTo>
                  <a:pt x="185890" y="851996"/>
                </a:lnTo>
                <a:lnTo>
                  <a:pt x="201381" y="851996"/>
                </a:lnTo>
                <a:close/>
                <a:moveTo>
                  <a:pt x="526689" y="913960"/>
                </a:moveTo>
                <a:lnTo>
                  <a:pt x="539081" y="913960"/>
                </a:lnTo>
                <a:cubicBezTo>
                  <a:pt x="517394" y="920156"/>
                  <a:pt x="477118" y="926352"/>
                  <a:pt x="458529" y="926352"/>
                </a:cubicBezTo>
                <a:cubicBezTo>
                  <a:pt x="452333" y="926352"/>
                  <a:pt x="458529" y="920156"/>
                  <a:pt x="455431" y="917058"/>
                </a:cubicBezTo>
                <a:cubicBezTo>
                  <a:pt x="452333" y="917058"/>
                  <a:pt x="446136" y="923254"/>
                  <a:pt x="439940" y="926352"/>
                </a:cubicBezTo>
                <a:cubicBezTo>
                  <a:pt x="436842" y="923254"/>
                  <a:pt x="443038" y="910861"/>
                  <a:pt x="433744" y="910861"/>
                </a:cubicBezTo>
                <a:cubicBezTo>
                  <a:pt x="427547" y="910861"/>
                  <a:pt x="424449" y="917058"/>
                  <a:pt x="418253" y="920156"/>
                </a:cubicBezTo>
                <a:cubicBezTo>
                  <a:pt x="415155" y="917058"/>
                  <a:pt x="418253" y="913960"/>
                  <a:pt x="418253" y="910861"/>
                </a:cubicBezTo>
                <a:cubicBezTo>
                  <a:pt x="415155" y="907763"/>
                  <a:pt x="408958" y="910861"/>
                  <a:pt x="402762" y="907763"/>
                </a:cubicBezTo>
                <a:cubicBezTo>
                  <a:pt x="402762" y="904665"/>
                  <a:pt x="405860" y="901567"/>
                  <a:pt x="408958" y="898469"/>
                </a:cubicBezTo>
                <a:cubicBezTo>
                  <a:pt x="405860" y="892272"/>
                  <a:pt x="368682" y="873683"/>
                  <a:pt x="368682" y="861291"/>
                </a:cubicBezTo>
                <a:lnTo>
                  <a:pt x="368682" y="842702"/>
                </a:lnTo>
                <a:cubicBezTo>
                  <a:pt x="433744" y="923254"/>
                  <a:pt x="458529" y="913960"/>
                  <a:pt x="526689" y="913960"/>
                </a:cubicBezTo>
                <a:close/>
                <a:moveTo>
                  <a:pt x="108436" y="898469"/>
                </a:moveTo>
                <a:cubicBezTo>
                  <a:pt x="105338" y="898469"/>
                  <a:pt x="99141" y="901567"/>
                  <a:pt x="99141" y="892272"/>
                </a:cubicBezTo>
                <a:cubicBezTo>
                  <a:pt x="99141" y="886076"/>
                  <a:pt x="114632" y="858192"/>
                  <a:pt x="120829" y="842702"/>
                </a:cubicBezTo>
                <a:cubicBezTo>
                  <a:pt x="114632" y="861291"/>
                  <a:pt x="130123" y="879880"/>
                  <a:pt x="108436" y="898469"/>
                </a:cubicBezTo>
                <a:close/>
                <a:moveTo>
                  <a:pt x="1781447" y="833407"/>
                </a:moveTo>
                <a:lnTo>
                  <a:pt x="1781447" y="876781"/>
                </a:lnTo>
                <a:cubicBezTo>
                  <a:pt x="1778349" y="895371"/>
                  <a:pt x="1775250" y="910861"/>
                  <a:pt x="1772152" y="926352"/>
                </a:cubicBezTo>
                <a:cubicBezTo>
                  <a:pt x="1769054" y="917058"/>
                  <a:pt x="1765956" y="901567"/>
                  <a:pt x="1765956" y="895371"/>
                </a:cubicBezTo>
                <a:cubicBezTo>
                  <a:pt x="1765956" y="876781"/>
                  <a:pt x="1778349" y="851996"/>
                  <a:pt x="1765956" y="833407"/>
                </a:cubicBezTo>
                <a:lnTo>
                  <a:pt x="1781447" y="833407"/>
                </a:lnTo>
                <a:close/>
                <a:moveTo>
                  <a:pt x="1843410" y="830309"/>
                </a:moveTo>
                <a:cubicBezTo>
                  <a:pt x="1849607" y="839603"/>
                  <a:pt x="1855803" y="855094"/>
                  <a:pt x="1858901" y="867487"/>
                </a:cubicBezTo>
                <a:cubicBezTo>
                  <a:pt x="1840312" y="858192"/>
                  <a:pt x="1846508" y="845800"/>
                  <a:pt x="1843410" y="830309"/>
                </a:cubicBezTo>
                <a:close/>
                <a:moveTo>
                  <a:pt x="210675" y="793131"/>
                </a:moveTo>
                <a:lnTo>
                  <a:pt x="210675" y="805524"/>
                </a:lnTo>
                <a:cubicBezTo>
                  <a:pt x="207577" y="808622"/>
                  <a:pt x="204479" y="811720"/>
                  <a:pt x="195185" y="814818"/>
                </a:cubicBezTo>
                <a:cubicBezTo>
                  <a:pt x="192086" y="808622"/>
                  <a:pt x="192086" y="799327"/>
                  <a:pt x="195185" y="793131"/>
                </a:cubicBezTo>
                <a:lnTo>
                  <a:pt x="210675" y="793131"/>
                </a:lnTo>
                <a:close/>
                <a:moveTo>
                  <a:pt x="350093" y="845800"/>
                </a:moveTo>
                <a:cubicBezTo>
                  <a:pt x="350093" y="870585"/>
                  <a:pt x="340799" y="873683"/>
                  <a:pt x="325308" y="873683"/>
                </a:cubicBezTo>
                <a:cubicBezTo>
                  <a:pt x="319111" y="873683"/>
                  <a:pt x="312915" y="870585"/>
                  <a:pt x="306719" y="870585"/>
                </a:cubicBezTo>
                <a:cubicBezTo>
                  <a:pt x="319111" y="845800"/>
                  <a:pt x="322210" y="864389"/>
                  <a:pt x="322210" y="842702"/>
                </a:cubicBezTo>
                <a:cubicBezTo>
                  <a:pt x="322210" y="827211"/>
                  <a:pt x="309817" y="821014"/>
                  <a:pt x="303621" y="821014"/>
                </a:cubicBezTo>
                <a:cubicBezTo>
                  <a:pt x="285031" y="821014"/>
                  <a:pt x="266442" y="839603"/>
                  <a:pt x="266442" y="858192"/>
                </a:cubicBezTo>
                <a:cubicBezTo>
                  <a:pt x="266442" y="895371"/>
                  <a:pt x="322210" y="913960"/>
                  <a:pt x="343897" y="901567"/>
                </a:cubicBezTo>
                <a:cubicBezTo>
                  <a:pt x="343897" y="913960"/>
                  <a:pt x="362486" y="929450"/>
                  <a:pt x="368682" y="929450"/>
                </a:cubicBezTo>
                <a:cubicBezTo>
                  <a:pt x="377977" y="929450"/>
                  <a:pt x="390369" y="913960"/>
                  <a:pt x="396566" y="913960"/>
                </a:cubicBezTo>
                <a:cubicBezTo>
                  <a:pt x="405860" y="913960"/>
                  <a:pt x="408958" y="917058"/>
                  <a:pt x="408958" y="923254"/>
                </a:cubicBezTo>
                <a:cubicBezTo>
                  <a:pt x="408958" y="932549"/>
                  <a:pt x="402762" y="941843"/>
                  <a:pt x="396566" y="951138"/>
                </a:cubicBezTo>
                <a:cubicBezTo>
                  <a:pt x="381075" y="938745"/>
                  <a:pt x="337700" y="917058"/>
                  <a:pt x="312915" y="917058"/>
                </a:cubicBezTo>
                <a:lnTo>
                  <a:pt x="216872" y="917058"/>
                </a:lnTo>
                <a:cubicBezTo>
                  <a:pt x="223068" y="904665"/>
                  <a:pt x="244755" y="892272"/>
                  <a:pt x="244755" y="886076"/>
                </a:cubicBezTo>
                <a:cubicBezTo>
                  <a:pt x="244755" y="876781"/>
                  <a:pt x="232363" y="870585"/>
                  <a:pt x="223068" y="864389"/>
                </a:cubicBezTo>
                <a:cubicBezTo>
                  <a:pt x="247853" y="808622"/>
                  <a:pt x="266442" y="786935"/>
                  <a:pt x="303621" y="786935"/>
                </a:cubicBezTo>
                <a:cubicBezTo>
                  <a:pt x="337700" y="786935"/>
                  <a:pt x="350093" y="824113"/>
                  <a:pt x="350093" y="845800"/>
                </a:cubicBezTo>
                <a:close/>
                <a:moveTo>
                  <a:pt x="1775250" y="786935"/>
                </a:moveTo>
                <a:cubicBezTo>
                  <a:pt x="1772152" y="790033"/>
                  <a:pt x="1772152" y="793131"/>
                  <a:pt x="1769054" y="796229"/>
                </a:cubicBezTo>
                <a:cubicBezTo>
                  <a:pt x="1762858" y="793131"/>
                  <a:pt x="1753563" y="786935"/>
                  <a:pt x="1756661" y="774542"/>
                </a:cubicBezTo>
                <a:lnTo>
                  <a:pt x="1775250" y="774542"/>
                </a:lnTo>
                <a:lnTo>
                  <a:pt x="1775250" y="786935"/>
                </a:lnTo>
                <a:close/>
                <a:moveTo>
                  <a:pt x="1750465" y="842702"/>
                </a:moveTo>
                <a:cubicBezTo>
                  <a:pt x="1738072" y="851996"/>
                  <a:pt x="1728778" y="842702"/>
                  <a:pt x="1728778" y="864389"/>
                </a:cubicBezTo>
                <a:cubicBezTo>
                  <a:pt x="1728778" y="873683"/>
                  <a:pt x="1725680" y="876781"/>
                  <a:pt x="1753563" y="886076"/>
                </a:cubicBezTo>
                <a:cubicBezTo>
                  <a:pt x="1731876" y="898469"/>
                  <a:pt x="1694698" y="895371"/>
                  <a:pt x="1666815" y="898469"/>
                </a:cubicBezTo>
                <a:cubicBezTo>
                  <a:pt x="1654422" y="898469"/>
                  <a:pt x="1638931" y="904665"/>
                  <a:pt x="1623440" y="907763"/>
                </a:cubicBezTo>
                <a:cubicBezTo>
                  <a:pt x="1629637" y="901567"/>
                  <a:pt x="1632735" y="892272"/>
                  <a:pt x="1632735" y="882978"/>
                </a:cubicBezTo>
                <a:cubicBezTo>
                  <a:pt x="1638931" y="886076"/>
                  <a:pt x="1648226" y="889174"/>
                  <a:pt x="1657520" y="889174"/>
                </a:cubicBezTo>
                <a:cubicBezTo>
                  <a:pt x="1688502" y="889174"/>
                  <a:pt x="1700894" y="855094"/>
                  <a:pt x="1700894" y="839603"/>
                </a:cubicBezTo>
                <a:cubicBezTo>
                  <a:pt x="1700894" y="821014"/>
                  <a:pt x="1694698" y="808622"/>
                  <a:pt x="1676109" y="808622"/>
                </a:cubicBezTo>
                <a:cubicBezTo>
                  <a:pt x="1669913" y="808622"/>
                  <a:pt x="1657520" y="814818"/>
                  <a:pt x="1648226" y="824113"/>
                </a:cubicBezTo>
                <a:cubicBezTo>
                  <a:pt x="1651324" y="830309"/>
                  <a:pt x="1660618" y="839603"/>
                  <a:pt x="1669913" y="845800"/>
                </a:cubicBezTo>
                <a:lnTo>
                  <a:pt x="1669913" y="855094"/>
                </a:lnTo>
                <a:cubicBezTo>
                  <a:pt x="1663716" y="858192"/>
                  <a:pt x="1660618" y="858192"/>
                  <a:pt x="1651324" y="858192"/>
                </a:cubicBezTo>
                <a:cubicBezTo>
                  <a:pt x="1629637" y="858192"/>
                  <a:pt x="1617244" y="842702"/>
                  <a:pt x="1617244" y="824113"/>
                </a:cubicBezTo>
                <a:cubicBezTo>
                  <a:pt x="1617244" y="783836"/>
                  <a:pt x="1645127" y="774542"/>
                  <a:pt x="1673011" y="774542"/>
                </a:cubicBezTo>
                <a:cubicBezTo>
                  <a:pt x="1741171" y="774542"/>
                  <a:pt x="1694698" y="793131"/>
                  <a:pt x="1750465" y="842702"/>
                </a:cubicBezTo>
                <a:close/>
                <a:moveTo>
                  <a:pt x="1233071" y="777640"/>
                </a:moveTo>
                <a:cubicBezTo>
                  <a:pt x="1236169" y="774542"/>
                  <a:pt x="1239267" y="774542"/>
                  <a:pt x="1242366" y="774542"/>
                </a:cubicBezTo>
                <a:cubicBezTo>
                  <a:pt x="1236169" y="774542"/>
                  <a:pt x="1236169" y="777640"/>
                  <a:pt x="1233071" y="777640"/>
                </a:cubicBezTo>
                <a:close/>
                <a:moveTo>
                  <a:pt x="359388" y="771444"/>
                </a:moveTo>
                <a:cubicBezTo>
                  <a:pt x="356289" y="786935"/>
                  <a:pt x="359388" y="811720"/>
                  <a:pt x="368682" y="833407"/>
                </a:cubicBezTo>
                <a:cubicBezTo>
                  <a:pt x="343897" y="814818"/>
                  <a:pt x="350093" y="793131"/>
                  <a:pt x="343897" y="771444"/>
                </a:cubicBezTo>
                <a:lnTo>
                  <a:pt x="359388" y="771444"/>
                </a:lnTo>
                <a:close/>
                <a:moveTo>
                  <a:pt x="139418" y="765247"/>
                </a:moveTo>
                <a:cubicBezTo>
                  <a:pt x="136319" y="774542"/>
                  <a:pt x="133221" y="786935"/>
                  <a:pt x="133221" y="799327"/>
                </a:cubicBezTo>
                <a:cubicBezTo>
                  <a:pt x="130123" y="796229"/>
                  <a:pt x="127025" y="793131"/>
                  <a:pt x="127025" y="786935"/>
                </a:cubicBezTo>
                <a:lnTo>
                  <a:pt x="127025" y="762149"/>
                </a:lnTo>
                <a:cubicBezTo>
                  <a:pt x="130123" y="762149"/>
                  <a:pt x="136319" y="765247"/>
                  <a:pt x="139418" y="765247"/>
                </a:cubicBezTo>
                <a:close/>
                <a:moveTo>
                  <a:pt x="1809330" y="848898"/>
                </a:moveTo>
                <a:cubicBezTo>
                  <a:pt x="1809330" y="882978"/>
                  <a:pt x="1812428" y="901567"/>
                  <a:pt x="1787643" y="941843"/>
                </a:cubicBezTo>
                <a:cubicBezTo>
                  <a:pt x="1790741" y="901567"/>
                  <a:pt x="1803134" y="827211"/>
                  <a:pt x="1803134" y="817916"/>
                </a:cubicBezTo>
                <a:cubicBezTo>
                  <a:pt x="1803134" y="811720"/>
                  <a:pt x="1796938" y="777640"/>
                  <a:pt x="1790741" y="755953"/>
                </a:cubicBezTo>
                <a:cubicBezTo>
                  <a:pt x="1812428" y="824113"/>
                  <a:pt x="1809330" y="799327"/>
                  <a:pt x="1809330" y="848898"/>
                </a:cubicBezTo>
                <a:close/>
                <a:moveTo>
                  <a:pt x="1034788" y="752855"/>
                </a:moveTo>
                <a:cubicBezTo>
                  <a:pt x="910861" y="839603"/>
                  <a:pt x="817916" y="895371"/>
                  <a:pt x="817916" y="1013101"/>
                </a:cubicBezTo>
                <a:cubicBezTo>
                  <a:pt x="817916" y="1022395"/>
                  <a:pt x="833407" y="1096751"/>
                  <a:pt x="839604" y="1140126"/>
                </a:cubicBezTo>
                <a:cubicBezTo>
                  <a:pt x="833407" y="1130831"/>
                  <a:pt x="836505" y="1121537"/>
                  <a:pt x="824113" y="1118439"/>
                </a:cubicBezTo>
                <a:lnTo>
                  <a:pt x="833407" y="1109144"/>
                </a:lnTo>
                <a:cubicBezTo>
                  <a:pt x="833407" y="1106046"/>
                  <a:pt x="827211" y="1102948"/>
                  <a:pt x="821015" y="1099850"/>
                </a:cubicBezTo>
                <a:cubicBezTo>
                  <a:pt x="821015" y="1096751"/>
                  <a:pt x="814818" y="1090555"/>
                  <a:pt x="814818" y="1081261"/>
                </a:cubicBezTo>
                <a:cubicBezTo>
                  <a:pt x="814818" y="1075064"/>
                  <a:pt x="824113" y="1078162"/>
                  <a:pt x="824113" y="1071966"/>
                </a:cubicBezTo>
                <a:cubicBezTo>
                  <a:pt x="821015" y="1071966"/>
                  <a:pt x="824113" y="1068868"/>
                  <a:pt x="814818" y="1068868"/>
                </a:cubicBezTo>
                <a:cubicBezTo>
                  <a:pt x="808622" y="1068868"/>
                  <a:pt x="793131" y="1075064"/>
                  <a:pt x="793131" y="1084359"/>
                </a:cubicBezTo>
                <a:cubicBezTo>
                  <a:pt x="793131" y="1090555"/>
                  <a:pt x="799327" y="1087457"/>
                  <a:pt x="799327" y="1093653"/>
                </a:cubicBezTo>
                <a:cubicBezTo>
                  <a:pt x="799327" y="1102948"/>
                  <a:pt x="793131" y="1118439"/>
                  <a:pt x="793131" y="1127733"/>
                </a:cubicBezTo>
                <a:cubicBezTo>
                  <a:pt x="793131" y="1121537"/>
                  <a:pt x="790033" y="1115340"/>
                  <a:pt x="790033" y="1056475"/>
                </a:cubicBezTo>
                <a:cubicBezTo>
                  <a:pt x="793131" y="1050279"/>
                  <a:pt x="793131" y="1040984"/>
                  <a:pt x="793131" y="1031690"/>
                </a:cubicBezTo>
                <a:cubicBezTo>
                  <a:pt x="783837" y="1006905"/>
                  <a:pt x="808622" y="1013101"/>
                  <a:pt x="817916" y="1003806"/>
                </a:cubicBezTo>
                <a:lnTo>
                  <a:pt x="811720" y="997610"/>
                </a:lnTo>
                <a:cubicBezTo>
                  <a:pt x="808622" y="997610"/>
                  <a:pt x="796229" y="1003806"/>
                  <a:pt x="790033" y="1003806"/>
                </a:cubicBezTo>
                <a:cubicBezTo>
                  <a:pt x="786935" y="926352"/>
                  <a:pt x="836505" y="833407"/>
                  <a:pt x="901567" y="759051"/>
                </a:cubicBezTo>
                <a:cubicBezTo>
                  <a:pt x="904665" y="762149"/>
                  <a:pt x="904665" y="759051"/>
                  <a:pt x="904665" y="768346"/>
                </a:cubicBezTo>
                <a:cubicBezTo>
                  <a:pt x="904665" y="793131"/>
                  <a:pt x="882978" y="774542"/>
                  <a:pt x="879880" y="808622"/>
                </a:cubicBezTo>
                <a:cubicBezTo>
                  <a:pt x="879880" y="805524"/>
                  <a:pt x="879880" y="802425"/>
                  <a:pt x="876782" y="799327"/>
                </a:cubicBezTo>
                <a:cubicBezTo>
                  <a:pt x="870585" y="805524"/>
                  <a:pt x="870585" y="814818"/>
                  <a:pt x="870585" y="824113"/>
                </a:cubicBezTo>
                <a:lnTo>
                  <a:pt x="864389" y="817916"/>
                </a:lnTo>
                <a:cubicBezTo>
                  <a:pt x="861291" y="824113"/>
                  <a:pt x="861291" y="830309"/>
                  <a:pt x="864389" y="836505"/>
                </a:cubicBezTo>
                <a:cubicBezTo>
                  <a:pt x="861291" y="836505"/>
                  <a:pt x="855094" y="833407"/>
                  <a:pt x="851996" y="833407"/>
                </a:cubicBezTo>
                <a:cubicBezTo>
                  <a:pt x="842702" y="848898"/>
                  <a:pt x="851996" y="861291"/>
                  <a:pt x="833407" y="867487"/>
                </a:cubicBezTo>
                <a:cubicBezTo>
                  <a:pt x="833407" y="870585"/>
                  <a:pt x="839604" y="870585"/>
                  <a:pt x="836505" y="882978"/>
                </a:cubicBezTo>
                <a:cubicBezTo>
                  <a:pt x="839604" y="882978"/>
                  <a:pt x="842702" y="886076"/>
                  <a:pt x="851996" y="886076"/>
                </a:cubicBezTo>
                <a:cubicBezTo>
                  <a:pt x="858193" y="886076"/>
                  <a:pt x="867487" y="870585"/>
                  <a:pt x="873683" y="858192"/>
                </a:cubicBezTo>
                <a:cubicBezTo>
                  <a:pt x="882978" y="858192"/>
                  <a:pt x="892272" y="848898"/>
                  <a:pt x="889174" y="842702"/>
                </a:cubicBezTo>
                <a:cubicBezTo>
                  <a:pt x="892272" y="842702"/>
                  <a:pt x="895371" y="842702"/>
                  <a:pt x="898469" y="845800"/>
                </a:cubicBezTo>
                <a:cubicBezTo>
                  <a:pt x="904665" y="842702"/>
                  <a:pt x="901567" y="830309"/>
                  <a:pt x="913960" y="824113"/>
                </a:cubicBezTo>
                <a:cubicBezTo>
                  <a:pt x="920156" y="817916"/>
                  <a:pt x="935647" y="817916"/>
                  <a:pt x="944941" y="811720"/>
                </a:cubicBezTo>
                <a:cubicBezTo>
                  <a:pt x="948040" y="811720"/>
                  <a:pt x="944941" y="805524"/>
                  <a:pt x="948040" y="799327"/>
                </a:cubicBezTo>
                <a:cubicBezTo>
                  <a:pt x="954236" y="793131"/>
                  <a:pt x="975923" y="796229"/>
                  <a:pt x="975923" y="777640"/>
                </a:cubicBezTo>
                <a:cubicBezTo>
                  <a:pt x="979021" y="777640"/>
                  <a:pt x="982119" y="783836"/>
                  <a:pt x="988316" y="786935"/>
                </a:cubicBezTo>
                <a:cubicBezTo>
                  <a:pt x="991414" y="780738"/>
                  <a:pt x="985218" y="765247"/>
                  <a:pt x="991414" y="765247"/>
                </a:cubicBezTo>
                <a:cubicBezTo>
                  <a:pt x="1000708" y="765247"/>
                  <a:pt x="997610" y="771444"/>
                  <a:pt x="1000708" y="774542"/>
                </a:cubicBezTo>
                <a:cubicBezTo>
                  <a:pt x="1006905" y="762149"/>
                  <a:pt x="1006905" y="749757"/>
                  <a:pt x="1025494" y="749757"/>
                </a:cubicBezTo>
                <a:cubicBezTo>
                  <a:pt x="1031690" y="749757"/>
                  <a:pt x="1031690" y="749757"/>
                  <a:pt x="1034788" y="752855"/>
                </a:cubicBezTo>
                <a:close/>
                <a:moveTo>
                  <a:pt x="1168009" y="771444"/>
                </a:moveTo>
                <a:cubicBezTo>
                  <a:pt x="1192795" y="749757"/>
                  <a:pt x="1248562" y="743560"/>
                  <a:pt x="1285740" y="740462"/>
                </a:cubicBezTo>
                <a:cubicBezTo>
                  <a:pt x="1257856" y="759051"/>
                  <a:pt x="1202089" y="765247"/>
                  <a:pt x="1168009" y="771444"/>
                </a:cubicBezTo>
                <a:close/>
                <a:moveTo>
                  <a:pt x="1837214" y="793131"/>
                </a:moveTo>
                <a:cubicBezTo>
                  <a:pt x="1831017" y="777640"/>
                  <a:pt x="1827919" y="759051"/>
                  <a:pt x="1824821" y="743560"/>
                </a:cubicBezTo>
                <a:cubicBezTo>
                  <a:pt x="1827919" y="740462"/>
                  <a:pt x="1834116" y="737364"/>
                  <a:pt x="1837214" y="737364"/>
                </a:cubicBezTo>
                <a:cubicBezTo>
                  <a:pt x="1840312" y="755953"/>
                  <a:pt x="1837214" y="774542"/>
                  <a:pt x="1837214" y="793131"/>
                </a:cubicBezTo>
                <a:close/>
                <a:moveTo>
                  <a:pt x="1384881" y="731168"/>
                </a:moveTo>
                <a:lnTo>
                  <a:pt x="1384881" y="740462"/>
                </a:lnTo>
                <a:cubicBezTo>
                  <a:pt x="1378685" y="743560"/>
                  <a:pt x="1366292" y="740462"/>
                  <a:pt x="1360096" y="740462"/>
                </a:cubicBezTo>
                <a:cubicBezTo>
                  <a:pt x="1350801" y="740462"/>
                  <a:pt x="1298133" y="759051"/>
                  <a:pt x="1260955" y="768346"/>
                </a:cubicBezTo>
                <a:cubicBezTo>
                  <a:pt x="1291936" y="752855"/>
                  <a:pt x="1322918" y="746658"/>
                  <a:pt x="1353900" y="731168"/>
                </a:cubicBezTo>
                <a:lnTo>
                  <a:pt x="1384881" y="731168"/>
                </a:lnTo>
                <a:close/>
                <a:moveTo>
                  <a:pt x="99141" y="783836"/>
                </a:moveTo>
                <a:cubicBezTo>
                  <a:pt x="99141" y="821014"/>
                  <a:pt x="74356" y="889174"/>
                  <a:pt x="43374" y="917058"/>
                </a:cubicBezTo>
                <a:cubicBezTo>
                  <a:pt x="34080" y="901567"/>
                  <a:pt x="24785" y="861291"/>
                  <a:pt x="24785" y="842702"/>
                </a:cubicBezTo>
                <a:cubicBezTo>
                  <a:pt x="24785" y="814818"/>
                  <a:pt x="43374" y="734266"/>
                  <a:pt x="80552" y="721873"/>
                </a:cubicBezTo>
                <a:cubicBezTo>
                  <a:pt x="86749" y="731168"/>
                  <a:pt x="99141" y="768346"/>
                  <a:pt x="99141" y="783836"/>
                </a:cubicBezTo>
                <a:close/>
                <a:moveTo>
                  <a:pt x="337700" y="743560"/>
                </a:moveTo>
                <a:cubicBezTo>
                  <a:pt x="337700" y="752855"/>
                  <a:pt x="334602" y="762149"/>
                  <a:pt x="331504" y="771444"/>
                </a:cubicBezTo>
                <a:cubicBezTo>
                  <a:pt x="325308" y="768346"/>
                  <a:pt x="316013" y="765247"/>
                  <a:pt x="306719" y="765247"/>
                </a:cubicBezTo>
                <a:cubicBezTo>
                  <a:pt x="291228" y="765247"/>
                  <a:pt x="254050" y="774542"/>
                  <a:pt x="244755" y="793131"/>
                </a:cubicBezTo>
                <a:cubicBezTo>
                  <a:pt x="229264" y="780738"/>
                  <a:pt x="213774" y="762149"/>
                  <a:pt x="198283" y="771444"/>
                </a:cubicBezTo>
                <a:cubicBezTo>
                  <a:pt x="201381" y="731168"/>
                  <a:pt x="244755" y="718775"/>
                  <a:pt x="269541" y="718775"/>
                </a:cubicBezTo>
                <a:cubicBezTo>
                  <a:pt x="285031" y="718775"/>
                  <a:pt x="337700" y="728069"/>
                  <a:pt x="337700" y="743560"/>
                </a:cubicBezTo>
                <a:close/>
                <a:moveTo>
                  <a:pt x="1487121" y="728069"/>
                </a:moveTo>
                <a:cubicBezTo>
                  <a:pt x="1468532" y="731168"/>
                  <a:pt x="1446845" y="731168"/>
                  <a:pt x="1425157" y="728069"/>
                </a:cubicBezTo>
                <a:lnTo>
                  <a:pt x="1425157" y="743560"/>
                </a:lnTo>
                <a:cubicBezTo>
                  <a:pt x="1428256" y="740462"/>
                  <a:pt x="1431354" y="737364"/>
                  <a:pt x="1437550" y="737364"/>
                </a:cubicBezTo>
                <a:cubicBezTo>
                  <a:pt x="1446845" y="737364"/>
                  <a:pt x="1453041" y="740462"/>
                  <a:pt x="1459237" y="743560"/>
                </a:cubicBezTo>
                <a:cubicBezTo>
                  <a:pt x="1459237" y="746658"/>
                  <a:pt x="1456139" y="749757"/>
                  <a:pt x="1453041" y="752855"/>
                </a:cubicBezTo>
                <a:cubicBezTo>
                  <a:pt x="1456139" y="755953"/>
                  <a:pt x="1459237" y="752855"/>
                  <a:pt x="1465434" y="752855"/>
                </a:cubicBezTo>
                <a:cubicBezTo>
                  <a:pt x="1474728" y="752855"/>
                  <a:pt x="1477826" y="765247"/>
                  <a:pt x="1484023" y="768346"/>
                </a:cubicBezTo>
                <a:cubicBezTo>
                  <a:pt x="1487121" y="771444"/>
                  <a:pt x="1487121" y="777640"/>
                  <a:pt x="1487121" y="780738"/>
                </a:cubicBezTo>
                <a:cubicBezTo>
                  <a:pt x="1490219" y="783836"/>
                  <a:pt x="1493317" y="783836"/>
                  <a:pt x="1496415" y="780738"/>
                </a:cubicBezTo>
                <a:cubicBezTo>
                  <a:pt x="1499513" y="786935"/>
                  <a:pt x="1505710" y="793131"/>
                  <a:pt x="1508808" y="802425"/>
                </a:cubicBezTo>
                <a:cubicBezTo>
                  <a:pt x="1515004" y="808622"/>
                  <a:pt x="1515004" y="805524"/>
                  <a:pt x="1524299" y="805524"/>
                </a:cubicBezTo>
                <a:cubicBezTo>
                  <a:pt x="1524299" y="808622"/>
                  <a:pt x="1521201" y="814818"/>
                  <a:pt x="1521201" y="817916"/>
                </a:cubicBezTo>
                <a:cubicBezTo>
                  <a:pt x="1524299" y="821014"/>
                  <a:pt x="1533593" y="821014"/>
                  <a:pt x="1536692" y="821014"/>
                </a:cubicBezTo>
                <a:cubicBezTo>
                  <a:pt x="1536692" y="824113"/>
                  <a:pt x="1530495" y="827211"/>
                  <a:pt x="1527397" y="830309"/>
                </a:cubicBezTo>
                <a:cubicBezTo>
                  <a:pt x="1530495" y="833407"/>
                  <a:pt x="1536692" y="836505"/>
                  <a:pt x="1542888" y="836505"/>
                </a:cubicBezTo>
                <a:cubicBezTo>
                  <a:pt x="1539790" y="839603"/>
                  <a:pt x="1536692" y="845800"/>
                  <a:pt x="1536692" y="848898"/>
                </a:cubicBezTo>
                <a:cubicBezTo>
                  <a:pt x="1539790" y="851996"/>
                  <a:pt x="1545986" y="848898"/>
                  <a:pt x="1552182" y="851996"/>
                </a:cubicBezTo>
                <a:cubicBezTo>
                  <a:pt x="1552182" y="855094"/>
                  <a:pt x="1549084" y="858192"/>
                  <a:pt x="1542888" y="861291"/>
                </a:cubicBezTo>
                <a:cubicBezTo>
                  <a:pt x="1545986" y="867487"/>
                  <a:pt x="1552182" y="867487"/>
                  <a:pt x="1558379" y="870585"/>
                </a:cubicBezTo>
                <a:cubicBezTo>
                  <a:pt x="1558379" y="873683"/>
                  <a:pt x="1552182" y="873683"/>
                  <a:pt x="1549084" y="876781"/>
                </a:cubicBezTo>
                <a:cubicBezTo>
                  <a:pt x="1552182" y="882978"/>
                  <a:pt x="1558379" y="886076"/>
                  <a:pt x="1564575" y="886076"/>
                </a:cubicBezTo>
                <a:cubicBezTo>
                  <a:pt x="1561477" y="889174"/>
                  <a:pt x="1561477" y="898469"/>
                  <a:pt x="1567673" y="904665"/>
                </a:cubicBezTo>
                <a:cubicBezTo>
                  <a:pt x="1567673" y="907763"/>
                  <a:pt x="1561477" y="907763"/>
                  <a:pt x="1558379" y="910861"/>
                </a:cubicBezTo>
                <a:cubicBezTo>
                  <a:pt x="1561477" y="923254"/>
                  <a:pt x="1576968" y="935647"/>
                  <a:pt x="1573870" y="948039"/>
                </a:cubicBezTo>
                <a:cubicBezTo>
                  <a:pt x="1542888" y="892272"/>
                  <a:pt x="1536692" y="805524"/>
                  <a:pt x="1453041" y="755953"/>
                </a:cubicBezTo>
                <a:cubicBezTo>
                  <a:pt x="1434452" y="746658"/>
                  <a:pt x="1412765" y="743560"/>
                  <a:pt x="1394176" y="740462"/>
                </a:cubicBezTo>
                <a:lnTo>
                  <a:pt x="1394176" y="731168"/>
                </a:lnTo>
                <a:cubicBezTo>
                  <a:pt x="1403470" y="731168"/>
                  <a:pt x="1412765" y="731168"/>
                  <a:pt x="1422059" y="728069"/>
                </a:cubicBezTo>
                <a:cubicBezTo>
                  <a:pt x="1397274" y="709480"/>
                  <a:pt x="1356998" y="718775"/>
                  <a:pt x="1335311" y="721873"/>
                </a:cubicBezTo>
                <a:cubicBezTo>
                  <a:pt x="1350801" y="709480"/>
                  <a:pt x="1372489" y="709480"/>
                  <a:pt x="1387979" y="709480"/>
                </a:cubicBezTo>
                <a:cubicBezTo>
                  <a:pt x="1418961" y="709480"/>
                  <a:pt x="1459237" y="718775"/>
                  <a:pt x="1487121" y="728069"/>
                </a:cubicBezTo>
                <a:close/>
                <a:moveTo>
                  <a:pt x="1316722" y="718775"/>
                </a:moveTo>
                <a:cubicBezTo>
                  <a:pt x="1307427" y="718775"/>
                  <a:pt x="1295034" y="728069"/>
                  <a:pt x="1285740" y="728069"/>
                </a:cubicBezTo>
                <a:cubicBezTo>
                  <a:pt x="1279544" y="728069"/>
                  <a:pt x="1276445" y="721873"/>
                  <a:pt x="1273347" y="718775"/>
                </a:cubicBezTo>
                <a:cubicBezTo>
                  <a:pt x="1267151" y="724971"/>
                  <a:pt x="1267151" y="731168"/>
                  <a:pt x="1267151" y="737364"/>
                </a:cubicBezTo>
                <a:cubicBezTo>
                  <a:pt x="1264053" y="734266"/>
                  <a:pt x="1260955" y="728069"/>
                  <a:pt x="1257856" y="724971"/>
                </a:cubicBezTo>
                <a:cubicBezTo>
                  <a:pt x="1251660" y="724971"/>
                  <a:pt x="1192795" y="752855"/>
                  <a:pt x="1183500" y="752855"/>
                </a:cubicBezTo>
                <a:cubicBezTo>
                  <a:pt x="1174206" y="752855"/>
                  <a:pt x="1174206" y="749757"/>
                  <a:pt x="1168009" y="746658"/>
                </a:cubicBezTo>
                <a:cubicBezTo>
                  <a:pt x="1164911" y="749757"/>
                  <a:pt x="1161813" y="755953"/>
                  <a:pt x="1161813" y="762149"/>
                </a:cubicBezTo>
                <a:cubicBezTo>
                  <a:pt x="1158715" y="762149"/>
                  <a:pt x="1152519" y="755953"/>
                  <a:pt x="1146322" y="755953"/>
                </a:cubicBezTo>
                <a:cubicBezTo>
                  <a:pt x="1146322" y="759051"/>
                  <a:pt x="1146322" y="768346"/>
                  <a:pt x="1149420" y="768346"/>
                </a:cubicBezTo>
                <a:lnTo>
                  <a:pt x="1143224" y="774542"/>
                </a:lnTo>
                <a:cubicBezTo>
                  <a:pt x="1140126" y="771444"/>
                  <a:pt x="1137028" y="765247"/>
                  <a:pt x="1133930" y="762149"/>
                </a:cubicBezTo>
                <a:cubicBezTo>
                  <a:pt x="1121537" y="771444"/>
                  <a:pt x="1137028" y="777640"/>
                  <a:pt x="1121537" y="786935"/>
                </a:cubicBezTo>
                <a:cubicBezTo>
                  <a:pt x="1124635" y="790033"/>
                  <a:pt x="1124635" y="790033"/>
                  <a:pt x="1130831" y="790033"/>
                </a:cubicBezTo>
                <a:cubicBezTo>
                  <a:pt x="1140126" y="790033"/>
                  <a:pt x="1133930" y="796229"/>
                  <a:pt x="1137028" y="799327"/>
                </a:cubicBezTo>
                <a:cubicBezTo>
                  <a:pt x="1146322" y="793131"/>
                  <a:pt x="1152519" y="786935"/>
                  <a:pt x="1164911" y="783836"/>
                </a:cubicBezTo>
                <a:cubicBezTo>
                  <a:pt x="1171108" y="780738"/>
                  <a:pt x="1183500" y="783836"/>
                  <a:pt x="1192795" y="783836"/>
                </a:cubicBezTo>
                <a:cubicBezTo>
                  <a:pt x="1198991" y="783836"/>
                  <a:pt x="1208286" y="777640"/>
                  <a:pt x="1217580" y="774542"/>
                </a:cubicBezTo>
                <a:cubicBezTo>
                  <a:pt x="1217580" y="774542"/>
                  <a:pt x="1220678" y="777640"/>
                  <a:pt x="1223777" y="777640"/>
                </a:cubicBezTo>
                <a:cubicBezTo>
                  <a:pt x="1174206" y="796229"/>
                  <a:pt x="1109144" y="808622"/>
                  <a:pt x="1053377" y="821014"/>
                </a:cubicBezTo>
                <a:cubicBezTo>
                  <a:pt x="1078163" y="780738"/>
                  <a:pt x="1124635" y="755953"/>
                  <a:pt x="1155617" y="746658"/>
                </a:cubicBezTo>
                <a:cubicBezTo>
                  <a:pt x="1180402" y="737364"/>
                  <a:pt x="1211384" y="734266"/>
                  <a:pt x="1239267" y="731168"/>
                </a:cubicBezTo>
                <a:cubicBezTo>
                  <a:pt x="1242366" y="731168"/>
                  <a:pt x="1245464" y="728069"/>
                  <a:pt x="1248562" y="724971"/>
                </a:cubicBezTo>
                <a:cubicBezTo>
                  <a:pt x="1276445" y="718775"/>
                  <a:pt x="1307427" y="712579"/>
                  <a:pt x="1335311" y="703284"/>
                </a:cubicBezTo>
                <a:cubicBezTo>
                  <a:pt x="1332212" y="706382"/>
                  <a:pt x="1322918" y="715677"/>
                  <a:pt x="1316722" y="718775"/>
                </a:cubicBezTo>
                <a:close/>
                <a:moveTo>
                  <a:pt x="1933257" y="824113"/>
                </a:moveTo>
                <a:cubicBezTo>
                  <a:pt x="1933257" y="830309"/>
                  <a:pt x="1930159" y="867487"/>
                  <a:pt x="1923963" y="889174"/>
                </a:cubicBezTo>
                <a:cubicBezTo>
                  <a:pt x="1874392" y="861291"/>
                  <a:pt x="1868196" y="808622"/>
                  <a:pt x="1868196" y="768346"/>
                </a:cubicBezTo>
                <a:cubicBezTo>
                  <a:pt x="1868196" y="759051"/>
                  <a:pt x="1874392" y="721873"/>
                  <a:pt x="1880588" y="700186"/>
                </a:cubicBezTo>
                <a:cubicBezTo>
                  <a:pt x="1920864" y="731168"/>
                  <a:pt x="1933257" y="780738"/>
                  <a:pt x="1933257" y="824113"/>
                </a:cubicBezTo>
                <a:close/>
                <a:moveTo>
                  <a:pt x="362486" y="712579"/>
                </a:moveTo>
                <a:cubicBezTo>
                  <a:pt x="316013" y="687793"/>
                  <a:pt x="322210" y="684695"/>
                  <a:pt x="291228" y="684695"/>
                </a:cubicBezTo>
                <a:cubicBezTo>
                  <a:pt x="179694" y="684695"/>
                  <a:pt x="170399" y="811720"/>
                  <a:pt x="170399" y="867487"/>
                </a:cubicBezTo>
                <a:cubicBezTo>
                  <a:pt x="170399" y="876781"/>
                  <a:pt x="176596" y="926352"/>
                  <a:pt x="179694" y="954236"/>
                </a:cubicBezTo>
                <a:cubicBezTo>
                  <a:pt x="167301" y="923254"/>
                  <a:pt x="158007" y="892272"/>
                  <a:pt x="158007" y="861291"/>
                </a:cubicBezTo>
                <a:cubicBezTo>
                  <a:pt x="158007" y="805524"/>
                  <a:pt x="188988" y="672302"/>
                  <a:pt x="297424" y="672302"/>
                </a:cubicBezTo>
                <a:cubicBezTo>
                  <a:pt x="312915" y="672302"/>
                  <a:pt x="362486" y="678499"/>
                  <a:pt x="362486" y="712579"/>
                </a:cubicBezTo>
                <a:close/>
                <a:moveTo>
                  <a:pt x="151810" y="731168"/>
                </a:moveTo>
                <a:cubicBezTo>
                  <a:pt x="139418" y="734266"/>
                  <a:pt x="108436" y="709480"/>
                  <a:pt x="108436" y="697088"/>
                </a:cubicBezTo>
                <a:cubicBezTo>
                  <a:pt x="117730" y="684695"/>
                  <a:pt x="145614" y="675401"/>
                  <a:pt x="167301" y="672302"/>
                </a:cubicBezTo>
                <a:cubicBezTo>
                  <a:pt x="164203" y="684695"/>
                  <a:pt x="151810" y="712579"/>
                  <a:pt x="151810" y="731168"/>
                </a:cubicBezTo>
                <a:close/>
                <a:moveTo>
                  <a:pt x="1852705" y="675401"/>
                </a:moveTo>
                <a:cubicBezTo>
                  <a:pt x="1849607" y="684695"/>
                  <a:pt x="1831017" y="703284"/>
                  <a:pt x="1821723" y="709480"/>
                </a:cubicBezTo>
                <a:lnTo>
                  <a:pt x="1812428" y="709480"/>
                </a:lnTo>
                <a:cubicBezTo>
                  <a:pt x="1812428" y="693990"/>
                  <a:pt x="1803134" y="675401"/>
                  <a:pt x="1796938" y="656812"/>
                </a:cubicBezTo>
                <a:cubicBezTo>
                  <a:pt x="1815527" y="659910"/>
                  <a:pt x="1834116" y="666106"/>
                  <a:pt x="1852705" y="675401"/>
                </a:cubicBezTo>
                <a:close/>
                <a:moveTo>
                  <a:pt x="1586262" y="697088"/>
                </a:moveTo>
                <a:cubicBezTo>
                  <a:pt x="1595557" y="693990"/>
                  <a:pt x="1604851" y="684695"/>
                  <a:pt x="1614146" y="678499"/>
                </a:cubicBezTo>
                <a:cubicBezTo>
                  <a:pt x="1638931" y="659910"/>
                  <a:pt x="1654422" y="663008"/>
                  <a:pt x="1669913" y="663008"/>
                </a:cubicBezTo>
                <a:cubicBezTo>
                  <a:pt x="1703993" y="663008"/>
                  <a:pt x="1734974" y="675401"/>
                  <a:pt x="1762858" y="712579"/>
                </a:cubicBezTo>
                <a:cubicBezTo>
                  <a:pt x="1741171" y="681597"/>
                  <a:pt x="1707091" y="672302"/>
                  <a:pt x="1682305" y="672302"/>
                </a:cubicBezTo>
                <a:cubicBezTo>
                  <a:pt x="1666815" y="672302"/>
                  <a:pt x="1617244" y="684695"/>
                  <a:pt x="1617244" y="703284"/>
                </a:cubicBezTo>
                <a:cubicBezTo>
                  <a:pt x="1617244" y="712579"/>
                  <a:pt x="1629637" y="724971"/>
                  <a:pt x="1635833" y="724971"/>
                </a:cubicBezTo>
                <a:cubicBezTo>
                  <a:pt x="1642029" y="724971"/>
                  <a:pt x="1679207" y="706382"/>
                  <a:pt x="1700894" y="706382"/>
                </a:cubicBezTo>
                <a:cubicBezTo>
                  <a:pt x="1722582" y="706382"/>
                  <a:pt x="1769054" y="709480"/>
                  <a:pt x="1769054" y="755953"/>
                </a:cubicBezTo>
                <a:cubicBezTo>
                  <a:pt x="1728778" y="746658"/>
                  <a:pt x="1738072" y="771444"/>
                  <a:pt x="1725680" y="771444"/>
                </a:cubicBezTo>
                <a:cubicBezTo>
                  <a:pt x="1719483" y="771444"/>
                  <a:pt x="1710189" y="755953"/>
                  <a:pt x="1703993" y="755953"/>
                </a:cubicBezTo>
                <a:cubicBezTo>
                  <a:pt x="1694698" y="752855"/>
                  <a:pt x="1679207" y="752855"/>
                  <a:pt x="1669913" y="752855"/>
                </a:cubicBezTo>
                <a:cubicBezTo>
                  <a:pt x="1635833" y="752855"/>
                  <a:pt x="1589360" y="771444"/>
                  <a:pt x="1589360" y="817916"/>
                </a:cubicBezTo>
                <a:cubicBezTo>
                  <a:pt x="1589360" y="836505"/>
                  <a:pt x="1604851" y="855094"/>
                  <a:pt x="1604851" y="861291"/>
                </a:cubicBezTo>
                <a:cubicBezTo>
                  <a:pt x="1604851" y="870585"/>
                  <a:pt x="1589360" y="886076"/>
                  <a:pt x="1589360" y="892272"/>
                </a:cubicBezTo>
                <a:cubicBezTo>
                  <a:pt x="1589360" y="913960"/>
                  <a:pt x="1611048" y="907763"/>
                  <a:pt x="1620342" y="910861"/>
                </a:cubicBezTo>
                <a:cubicBezTo>
                  <a:pt x="1607949" y="913960"/>
                  <a:pt x="1592459" y="923254"/>
                  <a:pt x="1589360" y="938745"/>
                </a:cubicBezTo>
                <a:cubicBezTo>
                  <a:pt x="1567673" y="882978"/>
                  <a:pt x="1555281" y="811720"/>
                  <a:pt x="1493317" y="762149"/>
                </a:cubicBezTo>
                <a:cubicBezTo>
                  <a:pt x="1505710" y="746658"/>
                  <a:pt x="1549084" y="752855"/>
                  <a:pt x="1549084" y="734266"/>
                </a:cubicBezTo>
                <a:cubicBezTo>
                  <a:pt x="1549084" y="703284"/>
                  <a:pt x="1487121" y="700186"/>
                  <a:pt x="1477826" y="700186"/>
                </a:cubicBezTo>
                <a:lnTo>
                  <a:pt x="1409667" y="700186"/>
                </a:lnTo>
                <a:cubicBezTo>
                  <a:pt x="1397274" y="697088"/>
                  <a:pt x="1384881" y="690891"/>
                  <a:pt x="1372489" y="681597"/>
                </a:cubicBezTo>
                <a:cubicBezTo>
                  <a:pt x="1403470" y="650615"/>
                  <a:pt x="1434452" y="659910"/>
                  <a:pt x="1465434" y="659910"/>
                </a:cubicBezTo>
                <a:cubicBezTo>
                  <a:pt x="1493317" y="659910"/>
                  <a:pt x="1530495" y="669204"/>
                  <a:pt x="1564575" y="653713"/>
                </a:cubicBezTo>
                <a:cubicBezTo>
                  <a:pt x="1570771" y="666106"/>
                  <a:pt x="1576968" y="681597"/>
                  <a:pt x="1586262" y="697088"/>
                </a:cubicBezTo>
                <a:close/>
                <a:moveTo>
                  <a:pt x="192086" y="715677"/>
                </a:moveTo>
                <a:lnTo>
                  <a:pt x="192086" y="693990"/>
                </a:lnTo>
                <a:cubicBezTo>
                  <a:pt x="201381" y="675401"/>
                  <a:pt x="210675" y="653713"/>
                  <a:pt x="219970" y="632026"/>
                </a:cubicBezTo>
                <a:cubicBezTo>
                  <a:pt x="219970" y="653713"/>
                  <a:pt x="210675" y="697088"/>
                  <a:pt x="192086" y="715677"/>
                </a:cubicBezTo>
                <a:close/>
                <a:moveTo>
                  <a:pt x="1474728" y="635124"/>
                </a:moveTo>
                <a:cubicBezTo>
                  <a:pt x="1474728" y="635124"/>
                  <a:pt x="1474728" y="638223"/>
                  <a:pt x="1477826" y="641321"/>
                </a:cubicBezTo>
                <a:cubicBezTo>
                  <a:pt x="1440648" y="647517"/>
                  <a:pt x="1400372" y="644419"/>
                  <a:pt x="1360096" y="650615"/>
                </a:cubicBezTo>
                <a:lnTo>
                  <a:pt x="1356998" y="622732"/>
                </a:lnTo>
                <a:cubicBezTo>
                  <a:pt x="1378685" y="625830"/>
                  <a:pt x="1415863" y="622732"/>
                  <a:pt x="1422059" y="622732"/>
                </a:cubicBezTo>
                <a:cubicBezTo>
                  <a:pt x="1437550" y="622732"/>
                  <a:pt x="1462335" y="622732"/>
                  <a:pt x="1474728" y="635124"/>
                </a:cubicBezTo>
                <a:close/>
                <a:moveTo>
                  <a:pt x="1775250" y="697088"/>
                </a:moveTo>
                <a:cubicBezTo>
                  <a:pt x="1741171" y="678499"/>
                  <a:pt x="1750465" y="635124"/>
                  <a:pt x="1741171" y="613437"/>
                </a:cubicBezTo>
                <a:cubicBezTo>
                  <a:pt x="1759760" y="641321"/>
                  <a:pt x="1765956" y="669204"/>
                  <a:pt x="1775250" y="697088"/>
                </a:cubicBezTo>
                <a:close/>
                <a:moveTo>
                  <a:pt x="1291936" y="588652"/>
                </a:moveTo>
                <a:cubicBezTo>
                  <a:pt x="1307427" y="594848"/>
                  <a:pt x="1319820" y="601045"/>
                  <a:pt x="1332212" y="607241"/>
                </a:cubicBezTo>
                <a:lnTo>
                  <a:pt x="1326016" y="613437"/>
                </a:lnTo>
                <a:cubicBezTo>
                  <a:pt x="1332212" y="616535"/>
                  <a:pt x="1338409" y="616535"/>
                  <a:pt x="1344605" y="616535"/>
                </a:cubicBezTo>
                <a:cubicBezTo>
                  <a:pt x="1344605" y="619634"/>
                  <a:pt x="1338409" y="622732"/>
                  <a:pt x="1335311" y="625830"/>
                </a:cubicBezTo>
                <a:cubicBezTo>
                  <a:pt x="1338409" y="628928"/>
                  <a:pt x="1347703" y="625830"/>
                  <a:pt x="1347703" y="635124"/>
                </a:cubicBezTo>
                <a:cubicBezTo>
                  <a:pt x="1347703" y="641321"/>
                  <a:pt x="1341507" y="659910"/>
                  <a:pt x="1341507" y="669204"/>
                </a:cubicBezTo>
                <a:cubicBezTo>
                  <a:pt x="1341507" y="675401"/>
                  <a:pt x="1347703" y="675401"/>
                  <a:pt x="1347703" y="684695"/>
                </a:cubicBezTo>
                <a:cubicBezTo>
                  <a:pt x="1347703" y="690891"/>
                  <a:pt x="1344605" y="693990"/>
                  <a:pt x="1341507" y="700186"/>
                </a:cubicBezTo>
                <a:cubicBezTo>
                  <a:pt x="1341507" y="669204"/>
                  <a:pt x="1335311" y="594848"/>
                  <a:pt x="1282642" y="597946"/>
                </a:cubicBezTo>
                <a:cubicBezTo>
                  <a:pt x="1285740" y="594848"/>
                  <a:pt x="1285740" y="591750"/>
                  <a:pt x="1285740" y="588652"/>
                </a:cubicBezTo>
                <a:lnTo>
                  <a:pt x="1291936" y="588652"/>
                </a:lnTo>
                <a:close/>
                <a:moveTo>
                  <a:pt x="408958" y="619634"/>
                </a:moveTo>
                <a:cubicBezTo>
                  <a:pt x="408958" y="644419"/>
                  <a:pt x="393467" y="656812"/>
                  <a:pt x="381075" y="656812"/>
                </a:cubicBezTo>
                <a:cubicBezTo>
                  <a:pt x="371780" y="656812"/>
                  <a:pt x="365584" y="653713"/>
                  <a:pt x="356289" y="644419"/>
                </a:cubicBezTo>
                <a:cubicBezTo>
                  <a:pt x="359388" y="641321"/>
                  <a:pt x="381075" y="641321"/>
                  <a:pt x="381075" y="625830"/>
                </a:cubicBezTo>
                <a:cubicBezTo>
                  <a:pt x="381075" y="616535"/>
                  <a:pt x="368682" y="604143"/>
                  <a:pt x="359388" y="604143"/>
                </a:cubicBezTo>
                <a:cubicBezTo>
                  <a:pt x="331504" y="604143"/>
                  <a:pt x="316013" y="638223"/>
                  <a:pt x="325308" y="656812"/>
                </a:cubicBezTo>
                <a:cubicBezTo>
                  <a:pt x="309817" y="656812"/>
                  <a:pt x="294326" y="659910"/>
                  <a:pt x="272639" y="663008"/>
                </a:cubicBezTo>
                <a:cubicBezTo>
                  <a:pt x="288130" y="616535"/>
                  <a:pt x="309817" y="576259"/>
                  <a:pt x="359388" y="576259"/>
                </a:cubicBezTo>
                <a:cubicBezTo>
                  <a:pt x="390369" y="576259"/>
                  <a:pt x="408958" y="591750"/>
                  <a:pt x="408958" y="619634"/>
                </a:cubicBezTo>
                <a:close/>
                <a:moveTo>
                  <a:pt x="297424" y="582456"/>
                </a:moveTo>
                <a:cubicBezTo>
                  <a:pt x="281933" y="610339"/>
                  <a:pt x="263344" y="641321"/>
                  <a:pt x="254050" y="669204"/>
                </a:cubicBezTo>
                <a:cubicBezTo>
                  <a:pt x="244755" y="638223"/>
                  <a:pt x="266442" y="607241"/>
                  <a:pt x="278835" y="576259"/>
                </a:cubicBezTo>
                <a:cubicBezTo>
                  <a:pt x="285031" y="579357"/>
                  <a:pt x="291228" y="582456"/>
                  <a:pt x="297424" y="582456"/>
                </a:cubicBezTo>
                <a:close/>
                <a:moveTo>
                  <a:pt x="1697796" y="638223"/>
                </a:moveTo>
                <a:lnTo>
                  <a:pt x="1697796" y="647517"/>
                </a:lnTo>
                <a:lnTo>
                  <a:pt x="1645127" y="647517"/>
                </a:lnTo>
                <a:cubicBezTo>
                  <a:pt x="1651324" y="625830"/>
                  <a:pt x="1635833" y="594848"/>
                  <a:pt x="1611048" y="594848"/>
                </a:cubicBezTo>
                <a:cubicBezTo>
                  <a:pt x="1598655" y="594848"/>
                  <a:pt x="1589360" y="604143"/>
                  <a:pt x="1589360" y="616535"/>
                </a:cubicBezTo>
                <a:cubicBezTo>
                  <a:pt x="1589360" y="622732"/>
                  <a:pt x="1601753" y="628928"/>
                  <a:pt x="1611048" y="632026"/>
                </a:cubicBezTo>
                <a:cubicBezTo>
                  <a:pt x="1607949" y="638223"/>
                  <a:pt x="1598655" y="647517"/>
                  <a:pt x="1589360" y="647517"/>
                </a:cubicBezTo>
                <a:cubicBezTo>
                  <a:pt x="1567673" y="647517"/>
                  <a:pt x="1561477" y="610339"/>
                  <a:pt x="1561477" y="604143"/>
                </a:cubicBezTo>
                <a:cubicBezTo>
                  <a:pt x="1561477" y="576259"/>
                  <a:pt x="1586262" y="570063"/>
                  <a:pt x="1607949" y="570063"/>
                </a:cubicBezTo>
                <a:cubicBezTo>
                  <a:pt x="1635833" y="570063"/>
                  <a:pt x="1685404" y="588652"/>
                  <a:pt x="1697796" y="638223"/>
                </a:cubicBezTo>
                <a:close/>
                <a:moveTo>
                  <a:pt x="1716385" y="653713"/>
                </a:moveTo>
                <a:cubicBezTo>
                  <a:pt x="1697796" y="625830"/>
                  <a:pt x="1697796" y="594848"/>
                  <a:pt x="1669913" y="576259"/>
                </a:cubicBezTo>
                <a:cubicBezTo>
                  <a:pt x="1669913" y="573161"/>
                  <a:pt x="1673011" y="566965"/>
                  <a:pt x="1682305" y="566965"/>
                </a:cubicBezTo>
                <a:cubicBezTo>
                  <a:pt x="1700894" y="566965"/>
                  <a:pt x="1713287" y="641321"/>
                  <a:pt x="1716385" y="653713"/>
                </a:cubicBezTo>
                <a:close/>
                <a:moveTo>
                  <a:pt x="213774" y="570063"/>
                </a:moveTo>
                <a:cubicBezTo>
                  <a:pt x="195185" y="601045"/>
                  <a:pt x="192086" y="641321"/>
                  <a:pt x="158007" y="641321"/>
                </a:cubicBezTo>
                <a:cubicBezTo>
                  <a:pt x="154908" y="632026"/>
                  <a:pt x="151810" y="616535"/>
                  <a:pt x="151810" y="607241"/>
                </a:cubicBezTo>
                <a:cubicBezTo>
                  <a:pt x="151810" y="601045"/>
                  <a:pt x="154908" y="576259"/>
                  <a:pt x="151810" y="560768"/>
                </a:cubicBezTo>
                <a:cubicBezTo>
                  <a:pt x="182792" y="563867"/>
                  <a:pt x="198283" y="566965"/>
                  <a:pt x="213774" y="570063"/>
                </a:cubicBezTo>
                <a:close/>
                <a:moveTo>
                  <a:pt x="232363" y="675401"/>
                </a:moveTo>
                <a:cubicBezTo>
                  <a:pt x="223068" y="638223"/>
                  <a:pt x="241657" y="585554"/>
                  <a:pt x="269541" y="551474"/>
                </a:cubicBezTo>
                <a:cubicBezTo>
                  <a:pt x="257148" y="591750"/>
                  <a:pt x="241657" y="635124"/>
                  <a:pt x="232363" y="675401"/>
                </a:cubicBezTo>
                <a:close/>
                <a:moveTo>
                  <a:pt x="1796938" y="570063"/>
                </a:moveTo>
                <a:cubicBezTo>
                  <a:pt x="1796938" y="579357"/>
                  <a:pt x="1790741" y="607241"/>
                  <a:pt x="1784545" y="622732"/>
                </a:cubicBezTo>
                <a:cubicBezTo>
                  <a:pt x="1762858" y="610339"/>
                  <a:pt x="1762858" y="573161"/>
                  <a:pt x="1747367" y="557670"/>
                </a:cubicBezTo>
                <a:cubicBezTo>
                  <a:pt x="1759760" y="554572"/>
                  <a:pt x="1772152" y="551474"/>
                  <a:pt x="1793839" y="548376"/>
                </a:cubicBezTo>
                <a:cubicBezTo>
                  <a:pt x="1793839" y="554572"/>
                  <a:pt x="1796938" y="563867"/>
                  <a:pt x="1796938" y="570063"/>
                </a:cubicBezTo>
                <a:close/>
                <a:moveTo>
                  <a:pt x="1738072" y="659910"/>
                </a:moveTo>
                <a:cubicBezTo>
                  <a:pt x="1722582" y="622732"/>
                  <a:pt x="1710189" y="582456"/>
                  <a:pt x="1697796" y="545278"/>
                </a:cubicBezTo>
                <a:cubicBezTo>
                  <a:pt x="1722582" y="576259"/>
                  <a:pt x="1731876" y="625830"/>
                  <a:pt x="1738072" y="659910"/>
                </a:cubicBezTo>
                <a:close/>
                <a:moveTo>
                  <a:pt x="309817" y="535983"/>
                </a:moveTo>
                <a:cubicBezTo>
                  <a:pt x="309817" y="542179"/>
                  <a:pt x="312915" y="545278"/>
                  <a:pt x="309817" y="554572"/>
                </a:cubicBezTo>
                <a:cubicBezTo>
                  <a:pt x="309817" y="554572"/>
                  <a:pt x="306719" y="554572"/>
                  <a:pt x="303621" y="557670"/>
                </a:cubicBezTo>
                <a:cubicBezTo>
                  <a:pt x="300522" y="557670"/>
                  <a:pt x="297424" y="554572"/>
                  <a:pt x="294326" y="551474"/>
                </a:cubicBezTo>
                <a:lnTo>
                  <a:pt x="297424" y="535983"/>
                </a:lnTo>
                <a:lnTo>
                  <a:pt x="309817" y="535983"/>
                </a:lnTo>
                <a:close/>
                <a:moveTo>
                  <a:pt x="1673011" y="532885"/>
                </a:moveTo>
                <a:lnTo>
                  <a:pt x="1673011" y="542179"/>
                </a:lnTo>
                <a:lnTo>
                  <a:pt x="1657520" y="542179"/>
                </a:lnTo>
                <a:lnTo>
                  <a:pt x="1657520" y="523590"/>
                </a:lnTo>
                <a:cubicBezTo>
                  <a:pt x="1663716" y="526689"/>
                  <a:pt x="1669913" y="526689"/>
                  <a:pt x="1673011" y="532885"/>
                </a:cubicBezTo>
                <a:close/>
                <a:moveTo>
                  <a:pt x="1406568" y="526689"/>
                </a:moveTo>
                <a:cubicBezTo>
                  <a:pt x="1400372" y="526689"/>
                  <a:pt x="1391078" y="532885"/>
                  <a:pt x="1387979" y="535983"/>
                </a:cubicBezTo>
                <a:cubicBezTo>
                  <a:pt x="1363194" y="542179"/>
                  <a:pt x="1335311" y="548376"/>
                  <a:pt x="1307427" y="551474"/>
                </a:cubicBezTo>
                <a:cubicBezTo>
                  <a:pt x="1298133" y="563867"/>
                  <a:pt x="1282642" y="573161"/>
                  <a:pt x="1270249" y="588652"/>
                </a:cubicBezTo>
                <a:cubicBezTo>
                  <a:pt x="1270249" y="585554"/>
                  <a:pt x="1267151" y="579357"/>
                  <a:pt x="1267151" y="573161"/>
                </a:cubicBezTo>
                <a:cubicBezTo>
                  <a:pt x="1270249" y="573161"/>
                  <a:pt x="1273347" y="576259"/>
                  <a:pt x="1276445" y="579357"/>
                </a:cubicBezTo>
                <a:cubicBezTo>
                  <a:pt x="1279544" y="576259"/>
                  <a:pt x="1279544" y="570063"/>
                  <a:pt x="1276445" y="557670"/>
                </a:cubicBezTo>
                <a:cubicBezTo>
                  <a:pt x="1313623" y="542179"/>
                  <a:pt x="1360096" y="542179"/>
                  <a:pt x="1403470" y="517394"/>
                </a:cubicBezTo>
                <a:cubicBezTo>
                  <a:pt x="1403470" y="520492"/>
                  <a:pt x="1406568" y="523590"/>
                  <a:pt x="1406568" y="526689"/>
                </a:cubicBezTo>
                <a:close/>
                <a:moveTo>
                  <a:pt x="610339" y="557670"/>
                </a:moveTo>
                <a:cubicBezTo>
                  <a:pt x="594848" y="563867"/>
                  <a:pt x="570063" y="566965"/>
                  <a:pt x="560768" y="566965"/>
                </a:cubicBezTo>
                <a:cubicBezTo>
                  <a:pt x="545278" y="566965"/>
                  <a:pt x="514296" y="563867"/>
                  <a:pt x="514296" y="545278"/>
                </a:cubicBezTo>
                <a:cubicBezTo>
                  <a:pt x="514296" y="535983"/>
                  <a:pt x="520492" y="529787"/>
                  <a:pt x="526689" y="529787"/>
                </a:cubicBezTo>
                <a:cubicBezTo>
                  <a:pt x="545278" y="523590"/>
                  <a:pt x="573161" y="520492"/>
                  <a:pt x="597947" y="517394"/>
                </a:cubicBezTo>
                <a:cubicBezTo>
                  <a:pt x="604143" y="523590"/>
                  <a:pt x="591750" y="548376"/>
                  <a:pt x="610339" y="557670"/>
                </a:cubicBezTo>
                <a:close/>
                <a:moveTo>
                  <a:pt x="1425157" y="514296"/>
                </a:moveTo>
                <a:cubicBezTo>
                  <a:pt x="1422059" y="517394"/>
                  <a:pt x="1418961" y="517394"/>
                  <a:pt x="1415863" y="520492"/>
                </a:cubicBezTo>
                <a:cubicBezTo>
                  <a:pt x="1412765" y="517394"/>
                  <a:pt x="1409667" y="517394"/>
                  <a:pt x="1406568" y="514296"/>
                </a:cubicBezTo>
                <a:lnTo>
                  <a:pt x="1412765" y="508100"/>
                </a:lnTo>
                <a:cubicBezTo>
                  <a:pt x="1415863" y="511198"/>
                  <a:pt x="1422059" y="514296"/>
                  <a:pt x="1425157" y="514296"/>
                </a:cubicBezTo>
                <a:close/>
                <a:moveTo>
                  <a:pt x="235461" y="535983"/>
                </a:moveTo>
                <a:cubicBezTo>
                  <a:pt x="229264" y="535983"/>
                  <a:pt x="219970" y="535983"/>
                  <a:pt x="210675" y="539081"/>
                </a:cubicBezTo>
                <a:cubicBezTo>
                  <a:pt x="213774" y="542179"/>
                  <a:pt x="219970" y="545278"/>
                  <a:pt x="223068" y="551474"/>
                </a:cubicBezTo>
                <a:cubicBezTo>
                  <a:pt x="192086" y="548376"/>
                  <a:pt x="176596" y="545278"/>
                  <a:pt x="164203" y="545278"/>
                </a:cubicBezTo>
                <a:cubicBezTo>
                  <a:pt x="164203" y="539081"/>
                  <a:pt x="179694" y="498805"/>
                  <a:pt x="192086" y="498805"/>
                </a:cubicBezTo>
                <a:cubicBezTo>
                  <a:pt x="207577" y="498805"/>
                  <a:pt x="232363" y="529787"/>
                  <a:pt x="235461" y="535983"/>
                </a:cubicBezTo>
                <a:close/>
                <a:moveTo>
                  <a:pt x="1425157" y="505001"/>
                </a:moveTo>
                <a:lnTo>
                  <a:pt x="1415863" y="505001"/>
                </a:lnTo>
                <a:cubicBezTo>
                  <a:pt x="1418961" y="501903"/>
                  <a:pt x="1422059" y="495707"/>
                  <a:pt x="1425157" y="489511"/>
                </a:cubicBezTo>
                <a:cubicBezTo>
                  <a:pt x="1425157" y="492609"/>
                  <a:pt x="1428256" y="498805"/>
                  <a:pt x="1425157" y="505001"/>
                </a:cubicBezTo>
                <a:close/>
                <a:moveTo>
                  <a:pt x="588652" y="492609"/>
                </a:moveTo>
                <a:cubicBezTo>
                  <a:pt x="557670" y="523590"/>
                  <a:pt x="520492" y="501903"/>
                  <a:pt x="489511" y="526689"/>
                </a:cubicBezTo>
                <a:cubicBezTo>
                  <a:pt x="480216" y="520492"/>
                  <a:pt x="474020" y="511198"/>
                  <a:pt x="464725" y="501903"/>
                </a:cubicBezTo>
                <a:cubicBezTo>
                  <a:pt x="492609" y="495707"/>
                  <a:pt x="542179" y="489511"/>
                  <a:pt x="548376" y="489511"/>
                </a:cubicBezTo>
                <a:cubicBezTo>
                  <a:pt x="557670" y="489511"/>
                  <a:pt x="576259" y="492609"/>
                  <a:pt x="588652" y="492609"/>
                </a:cubicBezTo>
                <a:close/>
                <a:moveTo>
                  <a:pt x="455431" y="539081"/>
                </a:moveTo>
                <a:cubicBezTo>
                  <a:pt x="455431" y="545278"/>
                  <a:pt x="449234" y="560768"/>
                  <a:pt x="439940" y="573161"/>
                </a:cubicBezTo>
                <a:cubicBezTo>
                  <a:pt x="455431" y="588652"/>
                  <a:pt x="467823" y="588652"/>
                  <a:pt x="489511" y="588652"/>
                </a:cubicBezTo>
                <a:lnTo>
                  <a:pt x="644419" y="573161"/>
                </a:lnTo>
                <a:cubicBezTo>
                  <a:pt x="628928" y="594848"/>
                  <a:pt x="613437" y="628928"/>
                  <a:pt x="585554" y="628928"/>
                </a:cubicBezTo>
                <a:cubicBezTo>
                  <a:pt x="576259" y="628928"/>
                  <a:pt x="517394" y="604143"/>
                  <a:pt x="508100" y="604143"/>
                </a:cubicBezTo>
                <a:cubicBezTo>
                  <a:pt x="474020" y="604143"/>
                  <a:pt x="464725" y="635124"/>
                  <a:pt x="424449" y="663008"/>
                </a:cubicBezTo>
                <a:cubicBezTo>
                  <a:pt x="424449" y="653713"/>
                  <a:pt x="427547" y="635124"/>
                  <a:pt x="427547" y="628928"/>
                </a:cubicBezTo>
                <a:cubicBezTo>
                  <a:pt x="427547" y="585554"/>
                  <a:pt x="405860" y="554572"/>
                  <a:pt x="346995" y="560768"/>
                </a:cubicBezTo>
                <a:lnTo>
                  <a:pt x="337700" y="560768"/>
                </a:lnTo>
                <a:cubicBezTo>
                  <a:pt x="337700" y="548376"/>
                  <a:pt x="337700" y="532885"/>
                  <a:pt x="322210" y="526689"/>
                </a:cubicBezTo>
                <a:cubicBezTo>
                  <a:pt x="331504" y="508100"/>
                  <a:pt x="340799" y="511198"/>
                  <a:pt x="350093" y="511198"/>
                </a:cubicBezTo>
                <a:cubicBezTo>
                  <a:pt x="374878" y="511198"/>
                  <a:pt x="393467" y="523590"/>
                  <a:pt x="430645" y="557670"/>
                </a:cubicBezTo>
                <a:cubicBezTo>
                  <a:pt x="436842" y="551474"/>
                  <a:pt x="449234" y="548376"/>
                  <a:pt x="449234" y="539081"/>
                </a:cubicBezTo>
                <a:cubicBezTo>
                  <a:pt x="449234" y="495707"/>
                  <a:pt x="381075" y="492609"/>
                  <a:pt x="374878" y="492609"/>
                </a:cubicBezTo>
                <a:cubicBezTo>
                  <a:pt x="350093" y="492609"/>
                  <a:pt x="325308" y="501903"/>
                  <a:pt x="300522" y="514296"/>
                </a:cubicBezTo>
                <a:cubicBezTo>
                  <a:pt x="328406" y="483314"/>
                  <a:pt x="340799" y="486412"/>
                  <a:pt x="371780" y="486412"/>
                </a:cubicBezTo>
                <a:cubicBezTo>
                  <a:pt x="390369" y="486412"/>
                  <a:pt x="455431" y="489511"/>
                  <a:pt x="455431" y="539081"/>
                </a:cubicBezTo>
                <a:close/>
                <a:moveTo>
                  <a:pt x="1793839" y="523590"/>
                </a:moveTo>
                <a:cubicBezTo>
                  <a:pt x="1781447" y="529787"/>
                  <a:pt x="1759760" y="539081"/>
                  <a:pt x="1750465" y="539081"/>
                </a:cubicBezTo>
                <a:lnTo>
                  <a:pt x="1738072" y="539081"/>
                </a:lnTo>
                <a:cubicBezTo>
                  <a:pt x="1741171" y="532885"/>
                  <a:pt x="1747367" y="526689"/>
                  <a:pt x="1750465" y="520492"/>
                </a:cubicBezTo>
                <a:cubicBezTo>
                  <a:pt x="1750465" y="520492"/>
                  <a:pt x="1750465" y="517394"/>
                  <a:pt x="1744269" y="517394"/>
                </a:cubicBezTo>
                <a:cubicBezTo>
                  <a:pt x="1734974" y="517394"/>
                  <a:pt x="1734974" y="523590"/>
                  <a:pt x="1731876" y="523590"/>
                </a:cubicBezTo>
                <a:cubicBezTo>
                  <a:pt x="1734974" y="511198"/>
                  <a:pt x="1750465" y="495707"/>
                  <a:pt x="1759760" y="480216"/>
                </a:cubicBezTo>
                <a:cubicBezTo>
                  <a:pt x="1778349" y="480216"/>
                  <a:pt x="1781447" y="511198"/>
                  <a:pt x="1793839" y="523590"/>
                </a:cubicBezTo>
                <a:close/>
                <a:moveTo>
                  <a:pt x="1434452" y="486412"/>
                </a:moveTo>
                <a:cubicBezTo>
                  <a:pt x="1431354" y="483314"/>
                  <a:pt x="1428256" y="480216"/>
                  <a:pt x="1434452" y="477118"/>
                </a:cubicBezTo>
                <a:lnTo>
                  <a:pt x="1434452" y="486412"/>
                </a:lnTo>
                <a:close/>
                <a:moveTo>
                  <a:pt x="288130" y="455431"/>
                </a:moveTo>
                <a:cubicBezTo>
                  <a:pt x="278835" y="474020"/>
                  <a:pt x="263344" y="495707"/>
                  <a:pt x="250952" y="517394"/>
                </a:cubicBezTo>
                <a:cubicBezTo>
                  <a:pt x="238559" y="511198"/>
                  <a:pt x="226166" y="495707"/>
                  <a:pt x="213774" y="483314"/>
                </a:cubicBezTo>
                <a:cubicBezTo>
                  <a:pt x="226166" y="461627"/>
                  <a:pt x="247853" y="461627"/>
                  <a:pt x="266442" y="455431"/>
                </a:cubicBezTo>
                <a:lnTo>
                  <a:pt x="288130" y="455431"/>
                </a:lnTo>
                <a:close/>
                <a:moveTo>
                  <a:pt x="1056475" y="579357"/>
                </a:moveTo>
                <a:cubicBezTo>
                  <a:pt x="1044083" y="582456"/>
                  <a:pt x="1016199" y="597946"/>
                  <a:pt x="1010003" y="619634"/>
                </a:cubicBezTo>
                <a:cubicBezTo>
                  <a:pt x="1013101" y="616535"/>
                  <a:pt x="1047181" y="619634"/>
                  <a:pt x="1040985" y="604143"/>
                </a:cubicBezTo>
                <a:cubicBezTo>
                  <a:pt x="1059574" y="604143"/>
                  <a:pt x="1084359" y="591750"/>
                  <a:pt x="1112242" y="591750"/>
                </a:cubicBezTo>
                <a:cubicBezTo>
                  <a:pt x="1112242" y="588652"/>
                  <a:pt x="1115341" y="588652"/>
                  <a:pt x="1115341" y="582456"/>
                </a:cubicBezTo>
                <a:cubicBezTo>
                  <a:pt x="1115341" y="573161"/>
                  <a:pt x="1106046" y="566965"/>
                  <a:pt x="1106046" y="560768"/>
                </a:cubicBezTo>
                <a:cubicBezTo>
                  <a:pt x="1143224" y="560768"/>
                  <a:pt x="1149420" y="563867"/>
                  <a:pt x="1152519" y="563867"/>
                </a:cubicBezTo>
                <a:cubicBezTo>
                  <a:pt x="1146322" y="573161"/>
                  <a:pt x="1124635" y="588652"/>
                  <a:pt x="1118439" y="591750"/>
                </a:cubicBezTo>
                <a:cubicBezTo>
                  <a:pt x="1093653" y="601045"/>
                  <a:pt x="1019297" y="607241"/>
                  <a:pt x="1019297" y="638223"/>
                </a:cubicBezTo>
                <a:cubicBezTo>
                  <a:pt x="1019297" y="669204"/>
                  <a:pt x="1084359" y="675401"/>
                  <a:pt x="1084359" y="703284"/>
                </a:cubicBezTo>
                <a:cubicBezTo>
                  <a:pt x="1084359" y="709480"/>
                  <a:pt x="1056475" y="737364"/>
                  <a:pt x="1040985" y="749757"/>
                </a:cubicBezTo>
                <a:cubicBezTo>
                  <a:pt x="1044083" y="731168"/>
                  <a:pt x="1068868" y="715677"/>
                  <a:pt x="1078163" y="703284"/>
                </a:cubicBezTo>
                <a:lnTo>
                  <a:pt x="1078163" y="693990"/>
                </a:lnTo>
                <a:cubicBezTo>
                  <a:pt x="1068868" y="687793"/>
                  <a:pt x="1040985" y="697088"/>
                  <a:pt x="1044083" y="672302"/>
                </a:cubicBezTo>
                <a:cubicBezTo>
                  <a:pt x="1040985" y="672302"/>
                  <a:pt x="1034788" y="672302"/>
                  <a:pt x="1028592" y="669204"/>
                </a:cubicBezTo>
                <a:cubicBezTo>
                  <a:pt x="1019297" y="663008"/>
                  <a:pt x="1013101" y="650615"/>
                  <a:pt x="1013101" y="644419"/>
                </a:cubicBezTo>
                <a:cubicBezTo>
                  <a:pt x="1013101" y="635124"/>
                  <a:pt x="1019297" y="644419"/>
                  <a:pt x="1019297" y="635124"/>
                </a:cubicBezTo>
                <a:cubicBezTo>
                  <a:pt x="1019297" y="628928"/>
                  <a:pt x="1016199" y="625830"/>
                  <a:pt x="1006905" y="622732"/>
                </a:cubicBezTo>
                <a:cubicBezTo>
                  <a:pt x="1006905" y="628928"/>
                  <a:pt x="1003807" y="635124"/>
                  <a:pt x="1003807" y="644419"/>
                </a:cubicBezTo>
                <a:cubicBezTo>
                  <a:pt x="1003807" y="669204"/>
                  <a:pt x="1025494" y="693990"/>
                  <a:pt x="1056475" y="706382"/>
                </a:cubicBezTo>
                <a:cubicBezTo>
                  <a:pt x="997610" y="765247"/>
                  <a:pt x="932549" y="786935"/>
                  <a:pt x="873683" y="842702"/>
                </a:cubicBezTo>
                <a:cubicBezTo>
                  <a:pt x="886076" y="805524"/>
                  <a:pt x="923254" y="768346"/>
                  <a:pt x="948040" y="731168"/>
                </a:cubicBezTo>
                <a:cubicBezTo>
                  <a:pt x="979021" y="687793"/>
                  <a:pt x="991414" y="653713"/>
                  <a:pt x="991414" y="613437"/>
                </a:cubicBezTo>
                <a:cubicBezTo>
                  <a:pt x="991414" y="585554"/>
                  <a:pt x="991414" y="570063"/>
                  <a:pt x="960432" y="570063"/>
                </a:cubicBezTo>
                <a:cubicBezTo>
                  <a:pt x="954236" y="570063"/>
                  <a:pt x="944941" y="573161"/>
                  <a:pt x="935647" y="579357"/>
                </a:cubicBezTo>
                <a:cubicBezTo>
                  <a:pt x="938745" y="548376"/>
                  <a:pt x="886076" y="508100"/>
                  <a:pt x="858193" y="514296"/>
                </a:cubicBezTo>
                <a:cubicBezTo>
                  <a:pt x="889174" y="483314"/>
                  <a:pt x="923254" y="474020"/>
                  <a:pt x="969727" y="452333"/>
                </a:cubicBezTo>
                <a:cubicBezTo>
                  <a:pt x="969727" y="489511"/>
                  <a:pt x="994512" y="576259"/>
                  <a:pt x="1056475" y="579357"/>
                </a:cubicBezTo>
                <a:close/>
                <a:moveTo>
                  <a:pt x="545278" y="433743"/>
                </a:moveTo>
                <a:lnTo>
                  <a:pt x="505001" y="436842"/>
                </a:lnTo>
                <a:lnTo>
                  <a:pt x="508100" y="430645"/>
                </a:lnTo>
                <a:cubicBezTo>
                  <a:pt x="532885" y="430645"/>
                  <a:pt x="539081" y="433743"/>
                  <a:pt x="545278" y="433743"/>
                </a:cubicBezTo>
                <a:close/>
                <a:moveTo>
                  <a:pt x="1750465" y="458529"/>
                </a:moveTo>
                <a:cubicBezTo>
                  <a:pt x="1741171" y="467823"/>
                  <a:pt x="1734974" y="498805"/>
                  <a:pt x="1713287" y="505001"/>
                </a:cubicBezTo>
                <a:cubicBezTo>
                  <a:pt x="1703993" y="486412"/>
                  <a:pt x="1676109" y="455431"/>
                  <a:pt x="1676109" y="446136"/>
                </a:cubicBezTo>
                <a:cubicBezTo>
                  <a:pt x="1676109" y="439940"/>
                  <a:pt x="1679207" y="427547"/>
                  <a:pt x="1688502" y="427547"/>
                </a:cubicBezTo>
                <a:cubicBezTo>
                  <a:pt x="1694698" y="427547"/>
                  <a:pt x="1728778" y="446136"/>
                  <a:pt x="1750465" y="458529"/>
                </a:cubicBezTo>
                <a:close/>
                <a:moveTo>
                  <a:pt x="1527397" y="470922"/>
                </a:moveTo>
                <a:lnTo>
                  <a:pt x="1527397" y="480216"/>
                </a:lnTo>
                <a:cubicBezTo>
                  <a:pt x="1493317" y="477118"/>
                  <a:pt x="1484023" y="526689"/>
                  <a:pt x="1484023" y="542179"/>
                </a:cubicBezTo>
                <a:cubicBezTo>
                  <a:pt x="1484023" y="560768"/>
                  <a:pt x="1490219" y="582456"/>
                  <a:pt x="1515004" y="582456"/>
                </a:cubicBezTo>
                <a:cubicBezTo>
                  <a:pt x="1521201" y="582456"/>
                  <a:pt x="1524299" y="579357"/>
                  <a:pt x="1533593" y="579357"/>
                </a:cubicBezTo>
                <a:cubicBezTo>
                  <a:pt x="1533593" y="576259"/>
                  <a:pt x="1536692" y="576259"/>
                  <a:pt x="1536692" y="570063"/>
                </a:cubicBezTo>
                <a:cubicBezTo>
                  <a:pt x="1536692" y="551474"/>
                  <a:pt x="1515004" y="551474"/>
                  <a:pt x="1515004" y="532885"/>
                </a:cubicBezTo>
                <a:cubicBezTo>
                  <a:pt x="1515004" y="486412"/>
                  <a:pt x="1564575" y="477118"/>
                  <a:pt x="1586262" y="477118"/>
                </a:cubicBezTo>
                <a:cubicBezTo>
                  <a:pt x="1598655" y="477118"/>
                  <a:pt x="1648226" y="492609"/>
                  <a:pt x="1660618" y="498805"/>
                </a:cubicBezTo>
                <a:cubicBezTo>
                  <a:pt x="1638931" y="492609"/>
                  <a:pt x="1598655" y="486412"/>
                  <a:pt x="1589360" y="486412"/>
                </a:cubicBezTo>
                <a:cubicBezTo>
                  <a:pt x="1561477" y="486412"/>
                  <a:pt x="1527397" y="489511"/>
                  <a:pt x="1527397" y="526689"/>
                </a:cubicBezTo>
                <a:cubicBezTo>
                  <a:pt x="1527397" y="532885"/>
                  <a:pt x="1530495" y="539081"/>
                  <a:pt x="1533593" y="545278"/>
                </a:cubicBezTo>
                <a:cubicBezTo>
                  <a:pt x="1561477" y="542179"/>
                  <a:pt x="1589360" y="498805"/>
                  <a:pt x="1617244" y="498805"/>
                </a:cubicBezTo>
                <a:cubicBezTo>
                  <a:pt x="1623440" y="498805"/>
                  <a:pt x="1635833" y="505001"/>
                  <a:pt x="1645127" y="508100"/>
                </a:cubicBezTo>
                <a:cubicBezTo>
                  <a:pt x="1638931" y="517394"/>
                  <a:pt x="1620342" y="535983"/>
                  <a:pt x="1629637" y="551474"/>
                </a:cubicBezTo>
                <a:cubicBezTo>
                  <a:pt x="1598655" y="532885"/>
                  <a:pt x="1521201" y="579357"/>
                  <a:pt x="1542888" y="625830"/>
                </a:cubicBezTo>
                <a:cubicBezTo>
                  <a:pt x="1518102" y="613437"/>
                  <a:pt x="1477826" y="610339"/>
                  <a:pt x="1443746" y="610339"/>
                </a:cubicBezTo>
                <a:lnTo>
                  <a:pt x="1381783" y="610339"/>
                </a:lnTo>
                <a:cubicBezTo>
                  <a:pt x="1350801" y="601045"/>
                  <a:pt x="1326016" y="601045"/>
                  <a:pt x="1298133" y="576259"/>
                </a:cubicBezTo>
                <a:cubicBezTo>
                  <a:pt x="1363194" y="560768"/>
                  <a:pt x="1474728" y="526689"/>
                  <a:pt x="1449943" y="439940"/>
                </a:cubicBezTo>
                <a:cubicBezTo>
                  <a:pt x="1465434" y="439940"/>
                  <a:pt x="1490219" y="427547"/>
                  <a:pt x="1496415" y="427547"/>
                </a:cubicBezTo>
                <a:cubicBezTo>
                  <a:pt x="1505710" y="427547"/>
                  <a:pt x="1524299" y="464725"/>
                  <a:pt x="1527397" y="470922"/>
                </a:cubicBezTo>
                <a:close/>
                <a:moveTo>
                  <a:pt x="421351" y="449234"/>
                </a:moveTo>
                <a:lnTo>
                  <a:pt x="421351" y="474020"/>
                </a:lnTo>
                <a:lnTo>
                  <a:pt x="384173" y="474020"/>
                </a:lnTo>
                <a:cubicBezTo>
                  <a:pt x="350093" y="474020"/>
                  <a:pt x="337700" y="477118"/>
                  <a:pt x="300522" y="495707"/>
                </a:cubicBezTo>
                <a:cubicBezTo>
                  <a:pt x="309817" y="480216"/>
                  <a:pt x="328406" y="452333"/>
                  <a:pt x="337700" y="452333"/>
                </a:cubicBezTo>
                <a:cubicBezTo>
                  <a:pt x="343897" y="452333"/>
                  <a:pt x="362486" y="461627"/>
                  <a:pt x="368682" y="461627"/>
                </a:cubicBezTo>
                <a:cubicBezTo>
                  <a:pt x="377977" y="461627"/>
                  <a:pt x="381075" y="461627"/>
                  <a:pt x="384173" y="452333"/>
                </a:cubicBezTo>
                <a:cubicBezTo>
                  <a:pt x="381075" y="449234"/>
                  <a:pt x="374878" y="449234"/>
                  <a:pt x="368682" y="452333"/>
                </a:cubicBezTo>
                <a:cubicBezTo>
                  <a:pt x="365584" y="449234"/>
                  <a:pt x="362486" y="452333"/>
                  <a:pt x="362486" y="443038"/>
                </a:cubicBezTo>
                <a:cubicBezTo>
                  <a:pt x="362486" y="427547"/>
                  <a:pt x="371780" y="421351"/>
                  <a:pt x="384173" y="421351"/>
                </a:cubicBezTo>
                <a:cubicBezTo>
                  <a:pt x="399664" y="421351"/>
                  <a:pt x="421351" y="433743"/>
                  <a:pt x="421351" y="449234"/>
                </a:cubicBezTo>
                <a:close/>
                <a:moveTo>
                  <a:pt x="1598655" y="424449"/>
                </a:moveTo>
                <a:cubicBezTo>
                  <a:pt x="1598655" y="430645"/>
                  <a:pt x="1592459" y="433743"/>
                  <a:pt x="1586262" y="439940"/>
                </a:cubicBezTo>
                <a:cubicBezTo>
                  <a:pt x="1586262" y="446136"/>
                  <a:pt x="1589360" y="452333"/>
                  <a:pt x="1598655" y="452333"/>
                </a:cubicBezTo>
                <a:cubicBezTo>
                  <a:pt x="1604851" y="452333"/>
                  <a:pt x="1623440" y="446136"/>
                  <a:pt x="1635833" y="443038"/>
                </a:cubicBezTo>
                <a:cubicBezTo>
                  <a:pt x="1642029" y="455431"/>
                  <a:pt x="1654422" y="470922"/>
                  <a:pt x="1663716" y="483314"/>
                </a:cubicBezTo>
                <a:cubicBezTo>
                  <a:pt x="1629637" y="467823"/>
                  <a:pt x="1580066" y="458529"/>
                  <a:pt x="1549084" y="467823"/>
                </a:cubicBezTo>
                <a:cubicBezTo>
                  <a:pt x="1545986" y="461627"/>
                  <a:pt x="1545986" y="455431"/>
                  <a:pt x="1545986" y="449234"/>
                </a:cubicBezTo>
                <a:cubicBezTo>
                  <a:pt x="1545986" y="430645"/>
                  <a:pt x="1552182" y="418253"/>
                  <a:pt x="1576968" y="418253"/>
                </a:cubicBezTo>
                <a:cubicBezTo>
                  <a:pt x="1583164" y="418253"/>
                  <a:pt x="1592459" y="421351"/>
                  <a:pt x="1598655" y="424449"/>
                </a:cubicBezTo>
                <a:close/>
                <a:moveTo>
                  <a:pt x="266442" y="418253"/>
                </a:moveTo>
                <a:cubicBezTo>
                  <a:pt x="164203" y="446136"/>
                  <a:pt x="96043" y="557670"/>
                  <a:pt x="123927" y="644419"/>
                </a:cubicBezTo>
                <a:cubicBezTo>
                  <a:pt x="108436" y="625830"/>
                  <a:pt x="108436" y="613437"/>
                  <a:pt x="108436" y="594848"/>
                </a:cubicBezTo>
                <a:cubicBezTo>
                  <a:pt x="108436" y="548376"/>
                  <a:pt x="145614" y="486412"/>
                  <a:pt x="176596" y="446136"/>
                </a:cubicBezTo>
                <a:cubicBezTo>
                  <a:pt x="204479" y="439940"/>
                  <a:pt x="235461" y="427547"/>
                  <a:pt x="266442" y="418253"/>
                </a:cubicBezTo>
                <a:close/>
                <a:moveTo>
                  <a:pt x="566965" y="415154"/>
                </a:moveTo>
                <a:cubicBezTo>
                  <a:pt x="566965" y="418253"/>
                  <a:pt x="570063" y="424449"/>
                  <a:pt x="570063" y="427547"/>
                </a:cubicBezTo>
                <a:cubicBezTo>
                  <a:pt x="566965" y="430645"/>
                  <a:pt x="570063" y="430645"/>
                  <a:pt x="560768" y="430645"/>
                </a:cubicBezTo>
                <a:cubicBezTo>
                  <a:pt x="554572" y="430645"/>
                  <a:pt x="551474" y="421351"/>
                  <a:pt x="551474" y="415154"/>
                </a:cubicBezTo>
                <a:lnTo>
                  <a:pt x="566965" y="415154"/>
                </a:lnTo>
                <a:close/>
                <a:moveTo>
                  <a:pt x="514296" y="418253"/>
                </a:moveTo>
                <a:cubicBezTo>
                  <a:pt x="511198" y="418253"/>
                  <a:pt x="508100" y="421351"/>
                  <a:pt x="480216" y="421351"/>
                </a:cubicBezTo>
                <a:cubicBezTo>
                  <a:pt x="480216" y="415154"/>
                  <a:pt x="486412" y="405860"/>
                  <a:pt x="492609" y="399664"/>
                </a:cubicBezTo>
                <a:cubicBezTo>
                  <a:pt x="498805" y="402762"/>
                  <a:pt x="508100" y="412056"/>
                  <a:pt x="514296" y="418253"/>
                </a:cubicBezTo>
                <a:close/>
                <a:moveTo>
                  <a:pt x="1477826" y="393467"/>
                </a:moveTo>
                <a:cubicBezTo>
                  <a:pt x="1484023" y="399664"/>
                  <a:pt x="1490219" y="408958"/>
                  <a:pt x="1490219" y="415154"/>
                </a:cubicBezTo>
                <a:cubicBezTo>
                  <a:pt x="1468532" y="412056"/>
                  <a:pt x="1462335" y="412056"/>
                  <a:pt x="1456139" y="412056"/>
                </a:cubicBezTo>
                <a:cubicBezTo>
                  <a:pt x="1456139" y="405860"/>
                  <a:pt x="1465434" y="405860"/>
                  <a:pt x="1468532" y="393467"/>
                </a:cubicBezTo>
                <a:lnTo>
                  <a:pt x="1477826" y="393467"/>
                </a:lnTo>
                <a:close/>
                <a:moveTo>
                  <a:pt x="535983" y="393467"/>
                </a:moveTo>
                <a:cubicBezTo>
                  <a:pt x="535983" y="396565"/>
                  <a:pt x="539081" y="402762"/>
                  <a:pt x="539081" y="408958"/>
                </a:cubicBezTo>
                <a:lnTo>
                  <a:pt x="526689" y="408958"/>
                </a:lnTo>
                <a:lnTo>
                  <a:pt x="526689" y="393467"/>
                </a:lnTo>
                <a:lnTo>
                  <a:pt x="535983" y="393467"/>
                </a:lnTo>
                <a:close/>
                <a:moveTo>
                  <a:pt x="1734974" y="405860"/>
                </a:moveTo>
                <a:cubicBezTo>
                  <a:pt x="1747367" y="405860"/>
                  <a:pt x="1747367" y="390369"/>
                  <a:pt x="1747367" y="390369"/>
                </a:cubicBezTo>
                <a:lnTo>
                  <a:pt x="1753563" y="396565"/>
                </a:lnTo>
                <a:lnTo>
                  <a:pt x="1744269" y="405860"/>
                </a:lnTo>
                <a:cubicBezTo>
                  <a:pt x="1806232" y="449234"/>
                  <a:pt x="1834116" y="511198"/>
                  <a:pt x="1834116" y="566965"/>
                </a:cubicBezTo>
                <a:cubicBezTo>
                  <a:pt x="1834116" y="573161"/>
                  <a:pt x="1831017" y="601045"/>
                  <a:pt x="1824821" y="619634"/>
                </a:cubicBezTo>
                <a:cubicBezTo>
                  <a:pt x="1831017" y="591750"/>
                  <a:pt x="1824821" y="557670"/>
                  <a:pt x="1818625" y="529787"/>
                </a:cubicBezTo>
                <a:cubicBezTo>
                  <a:pt x="1812428" y="480216"/>
                  <a:pt x="1753563" y="408958"/>
                  <a:pt x="1700894" y="393467"/>
                </a:cubicBezTo>
                <a:cubicBezTo>
                  <a:pt x="1697796" y="393467"/>
                  <a:pt x="1691600" y="390369"/>
                  <a:pt x="1691600" y="387271"/>
                </a:cubicBezTo>
                <a:cubicBezTo>
                  <a:pt x="1707091" y="390369"/>
                  <a:pt x="1728778" y="405860"/>
                  <a:pt x="1734974" y="405860"/>
                </a:cubicBezTo>
                <a:close/>
                <a:moveTo>
                  <a:pt x="557670" y="377976"/>
                </a:moveTo>
                <a:cubicBezTo>
                  <a:pt x="557670" y="381075"/>
                  <a:pt x="560768" y="387271"/>
                  <a:pt x="560768" y="393467"/>
                </a:cubicBezTo>
                <a:lnTo>
                  <a:pt x="548376" y="393467"/>
                </a:lnTo>
                <a:lnTo>
                  <a:pt x="542179" y="387271"/>
                </a:lnTo>
                <a:lnTo>
                  <a:pt x="542179" y="377976"/>
                </a:lnTo>
                <a:lnTo>
                  <a:pt x="557670" y="377976"/>
                </a:lnTo>
                <a:close/>
                <a:moveTo>
                  <a:pt x="489511" y="381075"/>
                </a:moveTo>
                <a:cubicBezTo>
                  <a:pt x="477118" y="408958"/>
                  <a:pt x="467823" y="402762"/>
                  <a:pt x="467823" y="396565"/>
                </a:cubicBezTo>
                <a:cubicBezTo>
                  <a:pt x="467823" y="390369"/>
                  <a:pt x="477118" y="381075"/>
                  <a:pt x="477118" y="374878"/>
                </a:cubicBezTo>
                <a:cubicBezTo>
                  <a:pt x="480216" y="374878"/>
                  <a:pt x="486412" y="381075"/>
                  <a:pt x="489511" y="381075"/>
                </a:cubicBezTo>
                <a:close/>
                <a:moveTo>
                  <a:pt x="1499513" y="396565"/>
                </a:moveTo>
                <a:cubicBezTo>
                  <a:pt x="1493317" y="390369"/>
                  <a:pt x="1484023" y="384173"/>
                  <a:pt x="1477826" y="381075"/>
                </a:cubicBezTo>
                <a:cubicBezTo>
                  <a:pt x="1480924" y="377976"/>
                  <a:pt x="1487121" y="371780"/>
                  <a:pt x="1493317" y="368682"/>
                </a:cubicBezTo>
                <a:cubicBezTo>
                  <a:pt x="1496415" y="377976"/>
                  <a:pt x="1496415" y="387271"/>
                  <a:pt x="1499513" y="396565"/>
                </a:cubicBezTo>
                <a:close/>
                <a:moveTo>
                  <a:pt x="517394" y="368682"/>
                </a:moveTo>
                <a:lnTo>
                  <a:pt x="517394" y="384173"/>
                </a:lnTo>
                <a:cubicBezTo>
                  <a:pt x="514296" y="381075"/>
                  <a:pt x="501903" y="384173"/>
                  <a:pt x="501903" y="368682"/>
                </a:cubicBezTo>
                <a:lnTo>
                  <a:pt x="517394" y="368682"/>
                </a:lnTo>
                <a:close/>
                <a:moveTo>
                  <a:pt x="1462335" y="362486"/>
                </a:moveTo>
                <a:cubicBezTo>
                  <a:pt x="1462335" y="365584"/>
                  <a:pt x="1465434" y="365584"/>
                  <a:pt x="1468532" y="368682"/>
                </a:cubicBezTo>
                <a:cubicBezTo>
                  <a:pt x="1465434" y="371780"/>
                  <a:pt x="1459237" y="377976"/>
                  <a:pt x="1456139" y="377976"/>
                </a:cubicBezTo>
                <a:cubicBezTo>
                  <a:pt x="1456139" y="374878"/>
                  <a:pt x="1453041" y="371780"/>
                  <a:pt x="1453041" y="362486"/>
                </a:cubicBezTo>
                <a:lnTo>
                  <a:pt x="1462335" y="362486"/>
                </a:lnTo>
                <a:close/>
                <a:moveTo>
                  <a:pt x="353191" y="381075"/>
                </a:moveTo>
                <a:cubicBezTo>
                  <a:pt x="340799" y="396565"/>
                  <a:pt x="325308" y="415154"/>
                  <a:pt x="309817" y="424449"/>
                </a:cubicBezTo>
                <a:cubicBezTo>
                  <a:pt x="309817" y="415154"/>
                  <a:pt x="300522" y="396565"/>
                  <a:pt x="300522" y="390369"/>
                </a:cubicBezTo>
                <a:lnTo>
                  <a:pt x="300522" y="362486"/>
                </a:lnTo>
                <a:cubicBezTo>
                  <a:pt x="316013" y="368682"/>
                  <a:pt x="334602" y="371780"/>
                  <a:pt x="353191" y="381075"/>
                </a:cubicBezTo>
                <a:close/>
                <a:moveTo>
                  <a:pt x="1654422" y="415154"/>
                </a:moveTo>
                <a:cubicBezTo>
                  <a:pt x="1638931" y="405860"/>
                  <a:pt x="1623440" y="387271"/>
                  <a:pt x="1607949" y="371780"/>
                </a:cubicBezTo>
                <a:cubicBezTo>
                  <a:pt x="1620342" y="365584"/>
                  <a:pt x="1635833" y="362486"/>
                  <a:pt x="1654422" y="359387"/>
                </a:cubicBezTo>
                <a:cubicBezTo>
                  <a:pt x="1657520" y="412056"/>
                  <a:pt x="1654422" y="412056"/>
                  <a:pt x="1654422" y="415154"/>
                </a:cubicBezTo>
                <a:close/>
                <a:moveTo>
                  <a:pt x="638223" y="443038"/>
                </a:moveTo>
                <a:cubicBezTo>
                  <a:pt x="638223" y="452333"/>
                  <a:pt x="635125" y="464725"/>
                  <a:pt x="628928" y="474020"/>
                </a:cubicBezTo>
                <a:lnTo>
                  <a:pt x="554572" y="474020"/>
                </a:lnTo>
                <a:cubicBezTo>
                  <a:pt x="526689" y="477118"/>
                  <a:pt x="498805" y="480216"/>
                  <a:pt x="443038" y="483314"/>
                </a:cubicBezTo>
                <a:cubicBezTo>
                  <a:pt x="439940" y="467823"/>
                  <a:pt x="455431" y="446136"/>
                  <a:pt x="470922" y="430645"/>
                </a:cubicBezTo>
                <a:cubicBezTo>
                  <a:pt x="498805" y="446136"/>
                  <a:pt x="511198" y="449234"/>
                  <a:pt x="542179" y="449234"/>
                </a:cubicBezTo>
                <a:cubicBezTo>
                  <a:pt x="557670" y="449234"/>
                  <a:pt x="570063" y="449234"/>
                  <a:pt x="591750" y="433743"/>
                </a:cubicBezTo>
                <a:cubicBezTo>
                  <a:pt x="579357" y="408958"/>
                  <a:pt x="582456" y="374878"/>
                  <a:pt x="557670" y="356289"/>
                </a:cubicBezTo>
                <a:cubicBezTo>
                  <a:pt x="573161" y="353191"/>
                  <a:pt x="591750" y="350093"/>
                  <a:pt x="607241" y="346995"/>
                </a:cubicBezTo>
                <a:cubicBezTo>
                  <a:pt x="616536" y="377976"/>
                  <a:pt x="638223" y="436842"/>
                  <a:pt x="638223" y="443038"/>
                </a:cubicBezTo>
                <a:close/>
                <a:moveTo>
                  <a:pt x="535983" y="346995"/>
                </a:moveTo>
                <a:cubicBezTo>
                  <a:pt x="535983" y="350093"/>
                  <a:pt x="539081" y="356289"/>
                  <a:pt x="539081" y="359387"/>
                </a:cubicBezTo>
                <a:cubicBezTo>
                  <a:pt x="535983" y="359387"/>
                  <a:pt x="535983" y="362486"/>
                  <a:pt x="529787" y="362486"/>
                </a:cubicBezTo>
                <a:cubicBezTo>
                  <a:pt x="520492" y="362486"/>
                  <a:pt x="523590" y="359387"/>
                  <a:pt x="520492" y="356289"/>
                </a:cubicBezTo>
                <a:lnTo>
                  <a:pt x="520492" y="346995"/>
                </a:lnTo>
                <a:lnTo>
                  <a:pt x="535983" y="346995"/>
                </a:lnTo>
                <a:close/>
                <a:moveTo>
                  <a:pt x="449234" y="415154"/>
                </a:moveTo>
                <a:cubicBezTo>
                  <a:pt x="449234" y="421351"/>
                  <a:pt x="446136" y="436842"/>
                  <a:pt x="436842" y="449234"/>
                </a:cubicBezTo>
                <a:cubicBezTo>
                  <a:pt x="430645" y="433743"/>
                  <a:pt x="415155" y="402762"/>
                  <a:pt x="393467" y="393467"/>
                </a:cubicBezTo>
                <a:cubicBezTo>
                  <a:pt x="402762" y="377976"/>
                  <a:pt x="421351" y="359387"/>
                  <a:pt x="436842" y="343897"/>
                </a:cubicBezTo>
                <a:cubicBezTo>
                  <a:pt x="439940" y="365584"/>
                  <a:pt x="449234" y="405860"/>
                  <a:pt x="449234" y="415154"/>
                </a:cubicBezTo>
                <a:close/>
                <a:moveTo>
                  <a:pt x="1573870" y="384173"/>
                </a:moveTo>
                <a:cubicBezTo>
                  <a:pt x="1561477" y="393467"/>
                  <a:pt x="1536692" y="421351"/>
                  <a:pt x="1536692" y="439940"/>
                </a:cubicBezTo>
                <a:cubicBezTo>
                  <a:pt x="1518102" y="427547"/>
                  <a:pt x="1521201" y="421351"/>
                  <a:pt x="1521201" y="408958"/>
                </a:cubicBezTo>
                <a:cubicBezTo>
                  <a:pt x="1521201" y="399664"/>
                  <a:pt x="1527397" y="362486"/>
                  <a:pt x="1527397" y="340798"/>
                </a:cubicBezTo>
                <a:cubicBezTo>
                  <a:pt x="1542888" y="353191"/>
                  <a:pt x="1561477" y="368682"/>
                  <a:pt x="1573870" y="384173"/>
                </a:cubicBezTo>
                <a:close/>
                <a:moveTo>
                  <a:pt x="1446845" y="356289"/>
                </a:moveTo>
                <a:cubicBezTo>
                  <a:pt x="1443746" y="356289"/>
                  <a:pt x="1440648" y="359387"/>
                  <a:pt x="1431354" y="359387"/>
                </a:cubicBezTo>
                <a:lnTo>
                  <a:pt x="1431354" y="346995"/>
                </a:lnTo>
                <a:cubicBezTo>
                  <a:pt x="1434452" y="343897"/>
                  <a:pt x="1440648" y="340798"/>
                  <a:pt x="1446845" y="340798"/>
                </a:cubicBezTo>
                <a:lnTo>
                  <a:pt x="1446845" y="356289"/>
                </a:lnTo>
                <a:close/>
                <a:moveTo>
                  <a:pt x="470922" y="350093"/>
                </a:moveTo>
                <a:cubicBezTo>
                  <a:pt x="470922" y="359387"/>
                  <a:pt x="461627" y="374878"/>
                  <a:pt x="458529" y="387271"/>
                </a:cubicBezTo>
                <a:cubicBezTo>
                  <a:pt x="458529" y="384173"/>
                  <a:pt x="455431" y="377976"/>
                  <a:pt x="455431" y="371780"/>
                </a:cubicBezTo>
                <a:cubicBezTo>
                  <a:pt x="455431" y="362486"/>
                  <a:pt x="458529" y="350093"/>
                  <a:pt x="461627" y="340798"/>
                </a:cubicBezTo>
                <a:cubicBezTo>
                  <a:pt x="464725" y="343897"/>
                  <a:pt x="470922" y="343897"/>
                  <a:pt x="470922" y="350093"/>
                </a:cubicBezTo>
                <a:close/>
                <a:moveTo>
                  <a:pt x="1511906" y="356289"/>
                </a:moveTo>
                <a:lnTo>
                  <a:pt x="1511906" y="377976"/>
                </a:lnTo>
                <a:cubicBezTo>
                  <a:pt x="1508808" y="371780"/>
                  <a:pt x="1502612" y="365584"/>
                  <a:pt x="1499513" y="359387"/>
                </a:cubicBezTo>
                <a:lnTo>
                  <a:pt x="1502612" y="337700"/>
                </a:lnTo>
                <a:cubicBezTo>
                  <a:pt x="1505710" y="343897"/>
                  <a:pt x="1511906" y="346995"/>
                  <a:pt x="1511906" y="356289"/>
                </a:cubicBezTo>
                <a:close/>
                <a:moveTo>
                  <a:pt x="1264053" y="350093"/>
                </a:moveTo>
                <a:cubicBezTo>
                  <a:pt x="1264053" y="356289"/>
                  <a:pt x="1257856" y="356289"/>
                  <a:pt x="1257856" y="359387"/>
                </a:cubicBezTo>
                <a:cubicBezTo>
                  <a:pt x="1264053" y="362486"/>
                  <a:pt x="1273347" y="365584"/>
                  <a:pt x="1282642" y="365584"/>
                </a:cubicBezTo>
                <a:cubicBezTo>
                  <a:pt x="1288838" y="365584"/>
                  <a:pt x="1304329" y="353191"/>
                  <a:pt x="1310525" y="353191"/>
                </a:cubicBezTo>
                <a:cubicBezTo>
                  <a:pt x="1319820" y="353191"/>
                  <a:pt x="1329114" y="356289"/>
                  <a:pt x="1335311" y="362486"/>
                </a:cubicBezTo>
                <a:cubicBezTo>
                  <a:pt x="1338409" y="350093"/>
                  <a:pt x="1350801" y="353191"/>
                  <a:pt x="1360096" y="353191"/>
                </a:cubicBezTo>
                <a:cubicBezTo>
                  <a:pt x="1378685" y="353191"/>
                  <a:pt x="1381783" y="359387"/>
                  <a:pt x="1403470" y="368682"/>
                </a:cubicBezTo>
                <a:cubicBezTo>
                  <a:pt x="1409667" y="387271"/>
                  <a:pt x="1425157" y="387271"/>
                  <a:pt x="1425157" y="396565"/>
                </a:cubicBezTo>
                <a:cubicBezTo>
                  <a:pt x="1425157" y="405860"/>
                  <a:pt x="1422059" y="399664"/>
                  <a:pt x="1418961" y="402762"/>
                </a:cubicBezTo>
                <a:cubicBezTo>
                  <a:pt x="1418961" y="405860"/>
                  <a:pt x="1425157" y="408958"/>
                  <a:pt x="1431354" y="408958"/>
                </a:cubicBezTo>
                <a:cubicBezTo>
                  <a:pt x="1431354" y="412056"/>
                  <a:pt x="1428256" y="415154"/>
                  <a:pt x="1428256" y="424449"/>
                </a:cubicBezTo>
                <a:cubicBezTo>
                  <a:pt x="1428256" y="430645"/>
                  <a:pt x="1437550" y="436842"/>
                  <a:pt x="1437550" y="443038"/>
                </a:cubicBezTo>
                <a:cubicBezTo>
                  <a:pt x="1437550" y="452333"/>
                  <a:pt x="1431354" y="455431"/>
                  <a:pt x="1428256" y="458529"/>
                </a:cubicBezTo>
                <a:cubicBezTo>
                  <a:pt x="1431354" y="461627"/>
                  <a:pt x="1434452" y="461627"/>
                  <a:pt x="1437550" y="461627"/>
                </a:cubicBezTo>
                <a:cubicBezTo>
                  <a:pt x="1434452" y="464725"/>
                  <a:pt x="1431354" y="464725"/>
                  <a:pt x="1428256" y="464725"/>
                </a:cubicBezTo>
                <a:cubicBezTo>
                  <a:pt x="1418961" y="377976"/>
                  <a:pt x="1372489" y="362486"/>
                  <a:pt x="1322918" y="362486"/>
                </a:cubicBezTo>
                <a:cubicBezTo>
                  <a:pt x="1279544" y="362486"/>
                  <a:pt x="1251660" y="374878"/>
                  <a:pt x="1217580" y="377976"/>
                </a:cubicBezTo>
                <a:cubicBezTo>
                  <a:pt x="1226875" y="362486"/>
                  <a:pt x="1242366" y="350093"/>
                  <a:pt x="1257856" y="334602"/>
                </a:cubicBezTo>
                <a:cubicBezTo>
                  <a:pt x="1257856" y="337700"/>
                  <a:pt x="1264053" y="340798"/>
                  <a:pt x="1264053" y="350093"/>
                </a:cubicBezTo>
                <a:close/>
                <a:moveTo>
                  <a:pt x="1592459" y="343897"/>
                </a:moveTo>
                <a:cubicBezTo>
                  <a:pt x="1589360" y="346995"/>
                  <a:pt x="1592459" y="346995"/>
                  <a:pt x="1583164" y="346995"/>
                </a:cubicBezTo>
                <a:cubicBezTo>
                  <a:pt x="1576968" y="346995"/>
                  <a:pt x="1567673" y="337700"/>
                  <a:pt x="1561477" y="328406"/>
                </a:cubicBezTo>
                <a:cubicBezTo>
                  <a:pt x="1570771" y="334602"/>
                  <a:pt x="1583164" y="337700"/>
                  <a:pt x="1592459" y="343897"/>
                </a:cubicBezTo>
                <a:close/>
                <a:moveTo>
                  <a:pt x="505001" y="328406"/>
                </a:moveTo>
                <a:cubicBezTo>
                  <a:pt x="505001" y="328406"/>
                  <a:pt x="505001" y="331504"/>
                  <a:pt x="508100" y="334602"/>
                </a:cubicBezTo>
                <a:cubicBezTo>
                  <a:pt x="505001" y="337700"/>
                  <a:pt x="498805" y="340798"/>
                  <a:pt x="495707" y="340798"/>
                </a:cubicBezTo>
                <a:lnTo>
                  <a:pt x="489511" y="334602"/>
                </a:lnTo>
                <a:lnTo>
                  <a:pt x="489511" y="325308"/>
                </a:lnTo>
                <a:cubicBezTo>
                  <a:pt x="498805" y="325308"/>
                  <a:pt x="501903" y="328406"/>
                  <a:pt x="505001" y="328406"/>
                </a:cubicBezTo>
                <a:close/>
                <a:moveTo>
                  <a:pt x="1477826" y="322209"/>
                </a:moveTo>
                <a:cubicBezTo>
                  <a:pt x="1477826" y="322209"/>
                  <a:pt x="1477826" y="325308"/>
                  <a:pt x="1480924" y="328406"/>
                </a:cubicBezTo>
                <a:cubicBezTo>
                  <a:pt x="1477826" y="331504"/>
                  <a:pt x="1477826" y="334602"/>
                  <a:pt x="1474728" y="337700"/>
                </a:cubicBezTo>
                <a:lnTo>
                  <a:pt x="1465434" y="337700"/>
                </a:lnTo>
                <a:cubicBezTo>
                  <a:pt x="1465434" y="334602"/>
                  <a:pt x="1465434" y="331504"/>
                  <a:pt x="1462335" y="328406"/>
                </a:cubicBezTo>
                <a:cubicBezTo>
                  <a:pt x="1462335" y="325308"/>
                  <a:pt x="1465434" y="325308"/>
                  <a:pt x="1468532" y="322209"/>
                </a:cubicBezTo>
                <a:lnTo>
                  <a:pt x="1477826" y="322209"/>
                </a:lnTo>
                <a:close/>
                <a:moveTo>
                  <a:pt x="607241" y="325308"/>
                </a:moveTo>
                <a:cubicBezTo>
                  <a:pt x="588652" y="340798"/>
                  <a:pt x="576259" y="340798"/>
                  <a:pt x="566965" y="340798"/>
                </a:cubicBezTo>
                <a:cubicBezTo>
                  <a:pt x="539081" y="340798"/>
                  <a:pt x="520492" y="325308"/>
                  <a:pt x="489511" y="306719"/>
                </a:cubicBezTo>
                <a:cubicBezTo>
                  <a:pt x="495707" y="300522"/>
                  <a:pt x="505001" y="297424"/>
                  <a:pt x="511198" y="297424"/>
                </a:cubicBezTo>
                <a:cubicBezTo>
                  <a:pt x="520492" y="297424"/>
                  <a:pt x="576259" y="319111"/>
                  <a:pt x="607241" y="325308"/>
                </a:cubicBezTo>
                <a:close/>
                <a:moveTo>
                  <a:pt x="988316" y="312915"/>
                </a:moveTo>
                <a:cubicBezTo>
                  <a:pt x="988316" y="316013"/>
                  <a:pt x="979021" y="319111"/>
                  <a:pt x="979021" y="325308"/>
                </a:cubicBezTo>
                <a:cubicBezTo>
                  <a:pt x="979021" y="334602"/>
                  <a:pt x="988316" y="340798"/>
                  <a:pt x="988316" y="350093"/>
                </a:cubicBezTo>
                <a:cubicBezTo>
                  <a:pt x="988316" y="356289"/>
                  <a:pt x="979021" y="387271"/>
                  <a:pt x="979021" y="393467"/>
                </a:cubicBezTo>
                <a:cubicBezTo>
                  <a:pt x="979021" y="402762"/>
                  <a:pt x="985218" y="399664"/>
                  <a:pt x="985218" y="405860"/>
                </a:cubicBezTo>
                <a:cubicBezTo>
                  <a:pt x="985218" y="415154"/>
                  <a:pt x="972825" y="430645"/>
                  <a:pt x="963530" y="439940"/>
                </a:cubicBezTo>
                <a:cubicBezTo>
                  <a:pt x="963530" y="443038"/>
                  <a:pt x="960432" y="443038"/>
                  <a:pt x="957334" y="439940"/>
                </a:cubicBezTo>
                <a:cubicBezTo>
                  <a:pt x="954236" y="443038"/>
                  <a:pt x="954236" y="449234"/>
                  <a:pt x="948040" y="452333"/>
                </a:cubicBezTo>
                <a:cubicBezTo>
                  <a:pt x="923254" y="452333"/>
                  <a:pt x="892272" y="464725"/>
                  <a:pt x="870585" y="492609"/>
                </a:cubicBezTo>
                <a:cubicBezTo>
                  <a:pt x="867487" y="492609"/>
                  <a:pt x="858193" y="492609"/>
                  <a:pt x="855094" y="501903"/>
                </a:cubicBezTo>
                <a:cubicBezTo>
                  <a:pt x="851996" y="501903"/>
                  <a:pt x="848898" y="495707"/>
                  <a:pt x="845800" y="492609"/>
                </a:cubicBezTo>
                <a:cubicBezTo>
                  <a:pt x="839604" y="495707"/>
                  <a:pt x="836505" y="501903"/>
                  <a:pt x="833407" y="505001"/>
                </a:cubicBezTo>
                <a:cubicBezTo>
                  <a:pt x="827211" y="508100"/>
                  <a:pt x="821015" y="508100"/>
                  <a:pt x="814818" y="511198"/>
                </a:cubicBezTo>
                <a:cubicBezTo>
                  <a:pt x="821015" y="523590"/>
                  <a:pt x="824113" y="511198"/>
                  <a:pt x="836505" y="526689"/>
                </a:cubicBezTo>
                <a:cubicBezTo>
                  <a:pt x="839604" y="523590"/>
                  <a:pt x="839604" y="520492"/>
                  <a:pt x="848898" y="520492"/>
                </a:cubicBezTo>
                <a:cubicBezTo>
                  <a:pt x="855094" y="520492"/>
                  <a:pt x="848898" y="529787"/>
                  <a:pt x="858193" y="529787"/>
                </a:cubicBezTo>
                <a:cubicBezTo>
                  <a:pt x="864389" y="529787"/>
                  <a:pt x="858193" y="523590"/>
                  <a:pt x="867487" y="523590"/>
                </a:cubicBezTo>
                <a:cubicBezTo>
                  <a:pt x="873683" y="523590"/>
                  <a:pt x="910861" y="539081"/>
                  <a:pt x="910861" y="545278"/>
                </a:cubicBezTo>
                <a:cubicBezTo>
                  <a:pt x="910861" y="554572"/>
                  <a:pt x="907763" y="548376"/>
                  <a:pt x="904665" y="551474"/>
                </a:cubicBezTo>
                <a:cubicBezTo>
                  <a:pt x="910861" y="557670"/>
                  <a:pt x="920156" y="563867"/>
                  <a:pt x="920156" y="570063"/>
                </a:cubicBezTo>
                <a:cubicBezTo>
                  <a:pt x="920156" y="579357"/>
                  <a:pt x="913960" y="576259"/>
                  <a:pt x="913960" y="582456"/>
                </a:cubicBezTo>
                <a:cubicBezTo>
                  <a:pt x="913960" y="591750"/>
                  <a:pt x="929451" y="601045"/>
                  <a:pt x="935647" y="607241"/>
                </a:cubicBezTo>
                <a:cubicBezTo>
                  <a:pt x="941843" y="597946"/>
                  <a:pt x="951138" y="579357"/>
                  <a:pt x="960432" y="579357"/>
                </a:cubicBezTo>
                <a:cubicBezTo>
                  <a:pt x="963530" y="579357"/>
                  <a:pt x="982119" y="582456"/>
                  <a:pt x="982119" y="594848"/>
                </a:cubicBezTo>
                <a:cubicBezTo>
                  <a:pt x="982119" y="601045"/>
                  <a:pt x="979021" y="601045"/>
                  <a:pt x="975923" y="604143"/>
                </a:cubicBezTo>
                <a:cubicBezTo>
                  <a:pt x="979021" y="619634"/>
                  <a:pt x="975923" y="635124"/>
                  <a:pt x="975923" y="650615"/>
                </a:cubicBezTo>
                <a:cubicBezTo>
                  <a:pt x="972825" y="650615"/>
                  <a:pt x="966629" y="650615"/>
                  <a:pt x="960432" y="653713"/>
                </a:cubicBezTo>
                <a:cubicBezTo>
                  <a:pt x="963530" y="656812"/>
                  <a:pt x="969727" y="659910"/>
                  <a:pt x="972825" y="666106"/>
                </a:cubicBezTo>
                <a:cubicBezTo>
                  <a:pt x="969727" y="666106"/>
                  <a:pt x="963530" y="666106"/>
                  <a:pt x="957334" y="669204"/>
                </a:cubicBezTo>
                <a:cubicBezTo>
                  <a:pt x="957334" y="672302"/>
                  <a:pt x="963530" y="675401"/>
                  <a:pt x="966629" y="678499"/>
                </a:cubicBezTo>
                <a:lnTo>
                  <a:pt x="966629" y="687793"/>
                </a:lnTo>
                <a:cubicBezTo>
                  <a:pt x="963530" y="687793"/>
                  <a:pt x="957334" y="681597"/>
                  <a:pt x="954236" y="681597"/>
                </a:cubicBezTo>
                <a:cubicBezTo>
                  <a:pt x="954236" y="681597"/>
                  <a:pt x="951138" y="678499"/>
                  <a:pt x="951138" y="687793"/>
                </a:cubicBezTo>
                <a:cubicBezTo>
                  <a:pt x="951138" y="693990"/>
                  <a:pt x="957334" y="697088"/>
                  <a:pt x="960432" y="697088"/>
                </a:cubicBezTo>
                <a:cubicBezTo>
                  <a:pt x="957334" y="700186"/>
                  <a:pt x="948040" y="700186"/>
                  <a:pt x="948040" y="697088"/>
                </a:cubicBezTo>
                <a:cubicBezTo>
                  <a:pt x="948040" y="697088"/>
                  <a:pt x="944941" y="693990"/>
                  <a:pt x="944941" y="703284"/>
                </a:cubicBezTo>
                <a:cubicBezTo>
                  <a:pt x="944941" y="709480"/>
                  <a:pt x="948040" y="712579"/>
                  <a:pt x="951138" y="718775"/>
                </a:cubicBezTo>
                <a:cubicBezTo>
                  <a:pt x="948040" y="718775"/>
                  <a:pt x="941843" y="715677"/>
                  <a:pt x="938745" y="712579"/>
                </a:cubicBezTo>
                <a:lnTo>
                  <a:pt x="932549" y="718775"/>
                </a:lnTo>
                <a:cubicBezTo>
                  <a:pt x="935647" y="721873"/>
                  <a:pt x="938745" y="724971"/>
                  <a:pt x="938745" y="731168"/>
                </a:cubicBezTo>
                <a:cubicBezTo>
                  <a:pt x="938745" y="740462"/>
                  <a:pt x="923254" y="746658"/>
                  <a:pt x="913960" y="755953"/>
                </a:cubicBezTo>
                <a:lnTo>
                  <a:pt x="904665" y="755953"/>
                </a:lnTo>
                <a:cubicBezTo>
                  <a:pt x="938745" y="709480"/>
                  <a:pt x="960432" y="647517"/>
                  <a:pt x="966629" y="604143"/>
                </a:cubicBezTo>
                <a:lnTo>
                  <a:pt x="963530" y="591750"/>
                </a:lnTo>
                <a:cubicBezTo>
                  <a:pt x="938745" y="613437"/>
                  <a:pt x="913960" y="632026"/>
                  <a:pt x="889174" y="644419"/>
                </a:cubicBezTo>
                <a:cubicBezTo>
                  <a:pt x="889174" y="635124"/>
                  <a:pt x="892272" y="625830"/>
                  <a:pt x="895371" y="616535"/>
                </a:cubicBezTo>
                <a:cubicBezTo>
                  <a:pt x="898469" y="619634"/>
                  <a:pt x="904665" y="625830"/>
                  <a:pt x="910861" y="628928"/>
                </a:cubicBezTo>
                <a:cubicBezTo>
                  <a:pt x="910861" y="628928"/>
                  <a:pt x="913960" y="628928"/>
                  <a:pt x="917058" y="625830"/>
                </a:cubicBezTo>
                <a:cubicBezTo>
                  <a:pt x="910861" y="619634"/>
                  <a:pt x="904665" y="613437"/>
                  <a:pt x="904665" y="607241"/>
                </a:cubicBezTo>
                <a:cubicBezTo>
                  <a:pt x="904665" y="597946"/>
                  <a:pt x="910861" y="582456"/>
                  <a:pt x="910861" y="573161"/>
                </a:cubicBezTo>
                <a:cubicBezTo>
                  <a:pt x="910861" y="563867"/>
                  <a:pt x="898469" y="548376"/>
                  <a:pt x="892272" y="551474"/>
                </a:cubicBezTo>
                <a:cubicBezTo>
                  <a:pt x="892272" y="548376"/>
                  <a:pt x="898469" y="548376"/>
                  <a:pt x="901567" y="542179"/>
                </a:cubicBezTo>
                <a:cubicBezTo>
                  <a:pt x="898469" y="539081"/>
                  <a:pt x="901567" y="539081"/>
                  <a:pt x="892272" y="539081"/>
                </a:cubicBezTo>
                <a:cubicBezTo>
                  <a:pt x="886076" y="539081"/>
                  <a:pt x="889174" y="545278"/>
                  <a:pt x="879880" y="545278"/>
                </a:cubicBezTo>
                <a:cubicBezTo>
                  <a:pt x="873683" y="545278"/>
                  <a:pt x="858193" y="532885"/>
                  <a:pt x="851996" y="532885"/>
                </a:cubicBezTo>
                <a:cubicBezTo>
                  <a:pt x="836505" y="529787"/>
                  <a:pt x="811720" y="526689"/>
                  <a:pt x="802426" y="526689"/>
                </a:cubicBezTo>
                <a:cubicBezTo>
                  <a:pt x="755953" y="526689"/>
                  <a:pt x="703284" y="542179"/>
                  <a:pt x="659910" y="591750"/>
                </a:cubicBezTo>
                <a:lnTo>
                  <a:pt x="650615" y="591750"/>
                </a:lnTo>
                <a:cubicBezTo>
                  <a:pt x="647517" y="641321"/>
                  <a:pt x="597947" y="647517"/>
                  <a:pt x="570063" y="647517"/>
                </a:cubicBezTo>
                <a:cubicBezTo>
                  <a:pt x="563867" y="647517"/>
                  <a:pt x="554572" y="647517"/>
                  <a:pt x="548376" y="644419"/>
                </a:cubicBezTo>
                <a:cubicBezTo>
                  <a:pt x="539081" y="644419"/>
                  <a:pt x="520492" y="625830"/>
                  <a:pt x="514296" y="625830"/>
                </a:cubicBezTo>
                <a:cubicBezTo>
                  <a:pt x="501903" y="625830"/>
                  <a:pt x="455431" y="666106"/>
                  <a:pt x="449234" y="669204"/>
                </a:cubicBezTo>
                <a:cubicBezTo>
                  <a:pt x="436842" y="678499"/>
                  <a:pt x="421351" y="681597"/>
                  <a:pt x="412056" y="690891"/>
                </a:cubicBezTo>
                <a:cubicBezTo>
                  <a:pt x="390369" y="706382"/>
                  <a:pt x="371780" y="737364"/>
                  <a:pt x="346995" y="759051"/>
                </a:cubicBezTo>
                <a:cubicBezTo>
                  <a:pt x="346995" y="755953"/>
                  <a:pt x="353191" y="743560"/>
                  <a:pt x="353191" y="737364"/>
                </a:cubicBezTo>
                <a:cubicBezTo>
                  <a:pt x="356289" y="734266"/>
                  <a:pt x="362486" y="737364"/>
                  <a:pt x="365584" y="737364"/>
                </a:cubicBezTo>
                <a:cubicBezTo>
                  <a:pt x="368682" y="734266"/>
                  <a:pt x="365584" y="728069"/>
                  <a:pt x="365584" y="721873"/>
                </a:cubicBezTo>
                <a:cubicBezTo>
                  <a:pt x="368682" y="718775"/>
                  <a:pt x="374878" y="718775"/>
                  <a:pt x="381075" y="721873"/>
                </a:cubicBezTo>
                <a:cubicBezTo>
                  <a:pt x="384173" y="715677"/>
                  <a:pt x="381075" y="706382"/>
                  <a:pt x="387271" y="703284"/>
                </a:cubicBezTo>
                <a:cubicBezTo>
                  <a:pt x="402762" y="684695"/>
                  <a:pt x="427547" y="675401"/>
                  <a:pt x="443038" y="659910"/>
                </a:cubicBezTo>
                <a:cubicBezTo>
                  <a:pt x="446136" y="659910"/>
                  <a:pt x="452333" y="663008"/>
                  <a:pt x="452333" y="663008"/>
                </a:cubicBezTo>
                <a:cubicBezTo>
                  <a:pt x="455431" y="659910"/>
                  <a:pt x="452333" y="653713"/>
                  <a:pt x="452333" y="647517"/>
                </a:cubicBezTo>
                <a:cubicBezTo>
                  <a:pt x="455431" y="647517"/>
                  <a:pt x="464725" y="650615"/>
                  <a:pt x="467823" y="638223"/>
                </a:cubicBezTo>
                <a:cubicBezTo>
                  <a:pt x="470922" y="638223"/>
                  <a:pt x="480216" y="638223"/>
                  <a:pt x="480216" y="641321"/>
                </a:cubicBezTo>
                <a:cubicBezTo>
                  <a:pt x="483314" y="638223"/>
                  <a:pt x="480216" y="632026"/>
                  <a:pt x="480216" y="625830"/>
                </a:cubicBezTo>
                <a:cubicBezTo>
                  <a:pt x="486412" y="628928"/>
                  <a:pt x="492609" y="632026"/>
                  <a:pt x="498805" y="628928"/>
                </a:cubicBezTo>
                <a:lnTo>
                  <a:pt x="492609" y="622732"/>
                </a:lnTo>
                <a:lnTo>
                  <a:pt x="498805" y="616535"/>
                </a:lnTo>
                <a:lnTo>
                  <a:pt x="526689" y="616535"/>
                </a:lnTo>
                <a:cubicBezTo>
                  <a:pt x="526689" y="619634"/>
                  <a:pt x="523590" y="625830"/>
                  <a:pt x="523590" y="628928"/>
                </a:cubicBezTo>
                <a:cubicBezTo>
                  <a:pt x="532885" y="625830"/>
                  <a:pt x="560768" y="625830"/>
                  <a:pt x="573161" y="647517"/>
                </a:cubicBezTo>
                <a:cubicBezTo>
                  <a:pt x="579357" y="644419"/>
                  <a:pt x="582456" y="635124"/>
                  <a:pt x="591750" y="635124"/>
                </a:cubicBezTo>
                <a:cubicBezTo>
                  <a:pt x="597947" y="632026"/>
                  <a:pt x="607241" y="635124"/>
                  <a:pt x="613437" y="632026"/>
                </a:cubicBezTo>
                <a:cubicBezTo>
                  <a:pt x="619634" y="625830"/>
                  <a:pt x="628928" y="604143"/>
                  <a:pt x="644419" y="610339"/>
                </a:cubicBezTo>
                <a:cubicBezTo>
                  <a:pt x="647517" y="607241"/>
                  <a:pt x="641321" y="597946"/>
                  <a:pt x="644419" y="594848"/>
                </a:cubicBezTo>
                <a:cubicBezTo>
                  <a:pt x="656812" y="576259"/>
                  <a:pt x="681597" y="563867"/>
                  <a:pt x="693990" y="548376"/>
                </a:cubicBezTo>
                <a:cubicBezTo>
                  <a:pt x="697088" y="548376"/>
                  <a:pt x="703284" y="551474"/>
                  <a:pt x="706382" y="551474"/>
                </a:cubicBezTo>
                <a:cubicBezTo>
                  <a:pt x="709481" y="548376"/>
                  <a:pt x="709481" y="539081"/>
                  <a:pt x="709481" y="535983"/>
                </a:cubicBezTo>
                <a:cubicBezTo>
                  <a:pt x="728070" y="542179"/>
                  <a:pt x="728070" y="545278"/>
                  <a:pt x="728070" y="535983"/>
                </a:cubicBezTo>
                <a:cubicBezTo>
                  <a:pt x="728070" y="529787"/>
                  <a:pt x="724971" y="520492"/>
                  <a:pt x="715677" y="520492"/>
                </a:cubicBezTo>
                <a:cubicBezTo>
                  <a:pt x="709481" y="520492"/>
                  <a:pt x="706382" y="523590"/>
                  <a:pt x="697088" y="523590"/>
                </a:cubicBezTo>
                <a:cubicBezTo>
                  <a:pt x="687793" y="523590"/>
                  <a:pt x="672303" y="548376"/>
                  <a:pt x="650615" y="548376"/>
                </a:cubicBezTo>
                <a:lnTo>
                  <a:pt x="616536" y="548376"/>
                </a:lnTo>
                <a:cubicBezTo>
                  <a:pt x="616536" y="545278"/>
                  <a:pt x="622732" y="539081"/>
                  <a:pt x="622732" y="532885"/>
                </a:cubicBezTo>
                <a:cubicBezTo>
                  <a:pt x="622732" y="523590"/>
                  <a:pt x="613437" y="526689"/>
                  <a:pt x="610339" y="526689"/>
                </a:cubicBezTo>
                <a:cubicBezTo>
                  <a:pt x="613437" y="523590"/>
                  <a:pt x="619634" y="520492"/>
                  <a:pt x="625830" y="517394"/>
                </a:cubicBezTo>
                <a:cubicBezTo>
                  <a:pt x="625830" y="514296"/>
                  <a:pt x="619634" y="511198"/>
                  <a:pt x="616536" y="511198"/>
                </a:cubicBezTo>
                <a:cubicBezTo>
                  <a:pt x="625830" y="501903"/>
                  <a:pt x="635125" y="495707"/>
                  <a:pt x="628928" y="486412"/>
                </a:cubicBezTo>
                <a:cubicBezTo>
                  <a:pt x="632026" y="486412"/>
                  <a:pt x="638223" y="489511"/>
                  <a:pt x="641321" y="489511"/>
                </a:cubicBezTo>
                <a:cubicBezTo>
                  <a:pt x="644419" y="486412"/>
                  <a:pt x="641321" y="480216"/>
                  <a:pt x="641321" y="474020"/>
                </a:cubicBezTo>
                <a:cubicBezTo>
                  <a:pt x="644419" y="474020"/>
                  <a:pt x="650615" y="474020"/>
                  <a:pt x="653714" y="470922"/>
                </a:cubicBezTo>
                <a:lnTo>
                  <a:pt x="644419" y="461627"/>
                </a:lnTo>
                <a:cubicBezTo>
                  <a:pt x="647517" y="458529"/>
                  <a:pt x="656812" y="461627"/>
                  <a:pt x="656812" y="452333"/>
                </a:cubicBezTo>
                <a:cubicBezTo>
                  <a:pt x="656812" y="446136"/>
                  <a:pt x="647517" y="433743"/>
                  <a:pt x="647517" y="427547"/>
                </a:cubicBezTo>
                <a:cubicBezTo>
                  <a:pt x="647517" y="418253"/>
                  <a:pt x="647517" y="421351"/>
                  <a:pt x="650615" y="418253"/>
                </a:cubicBezTo>
                <a:cubicBezTo>
                  <a:pt x="656812" y="424449"/>
                  <a:pt x="663008" y="433743"/>
                  <a:pt x="663008" y="443038"/>
                </a:cubicBezTo>
                <a:cubicBezTo>
                  <a:pt x="663008" y="464725"/>
                  <a:pt x="622732" y="520492"/>
                  <a:pt x="622732" y="526689"/>
                </a:cubicBezTo>
                <a:cubicBezTo>
                  <a:pt x="622732" y="532885"/>
                  <a:pt x="625830" y="535983"/>
                  <a:pt x="632026" y="542179"/>
                </a:cubicBezTo>
                <a:cubicBezTo>
                  <a:pt x="666106" y="523590"/>
                  <a:pt x="709481" y="514296"/>
                  <a:pt x="749757" y="505001"/>
                </a:cubicBezTo>
                <a:cubicBezTo>
                  <a:pt x="824113" y="483314"/>
                  <a:pt x="932549" y="486412"/>
                  <a:pt x="979021" y="381075"/>
                </a:cubicBezTo>
                <a:lnTo>
                  <a:pt x="979021" y="322209"/>
                </a:lnTo>
                <a:cubicBezTo>
                  <a:pt x="975923" y="319111"/>
                  <a:pt x="975923" y="309817"/>
                  <a:pt x="972825" y="297424"/>
                </a:cubicBezTo>
                <a:cubicBezTo>
                  <a:pt x="975923" y="297424"/>
                  <a:pt x="979021" y="294326"/>
                  <a:pt x="982119" y="294326"/>
                </a:cubicBezTo>
                <a:cubicBezTo>
                  <a:pt x="982119" y="294326"/>
                  <a:pt x="972825" y="303620"/>
                  <a:pt x="988316" y="312915"/>
                </a:cubicBezTo>
                <a:close/>
                <a:moveTo>
                  <a:pt x="365584" y="350093"/>
                </a:moveTo>
                <a:cubicBezTo>
                  <a:pt x="390369" y="334602"/>
                  <a:pt x="433744" y="306719"/>
                  <a:pt x="461627" y="281933"/>
                </a:cubicBezTo>
                <a:cubicBezTo>
                  <a:pt x="436842" y="309817"/>
                  <a:pt x="396566" y="350093"/>
                  <a:pt x="365584" y="350093"/>
                </a:cubicBezTo>
                <a:close/>
                <a:moveTo>
                  <a:pt x="1332212" y="322209"/>
                </a:moveTo>
                <a:lnTo>
                  <a:pt x="1285740" y="322209"/>
                </a:lnTo>
                <a:cubicBezTo>
                  <a:pt x="1288838" y="309817"/>
                  <a:pt x="1288838" y="294326"/>
                  <a:pt x="1285740" y="278835"/>
                </a:cubicBezTo>
                <a:cubicBezTo>
                  <a:pt x="1295034" y="278835"/>
                  <a:pt x="1363194" y="269541"/>
                  <a:pt x="1363194" y="303620"/>
                </a:cubicBezTo>
                <a:cubicBezTo>
                  <a:pt x="1363194" y="312915"/>
                  <a:pt x="1338409" y="322209"/>
                  <a:pt x="1332212" y="322209"/>
                </a:cubicBezTo>
                <a:close/>
                <a:moveTo>
                  <a:pt x="975923" y="288130"/>
                </a:moveTo>
                <a:cubicBezTo>
                  <a:pt x="972825" y="288130"/>
                  <a:pt x="972825" y="291228"/>
                  <a:pt x="969727" y="294326"/>
                </a:cubicBezTo>
                <a:cubicBezTo>
                  <a:pt x="969727" y="291228"/>
                  <a:pt x="966629" y="294326"/>
                  <a:pt x="966629" y="285031"/>
                </a:cubicBezTo>
                <a:cubicBezTo>
                  <a:pt x="966629" y="278835"/>
                  <a:pt x="969727" y="278835"/>
                  <a:pt x="972825" y="278835"/>
                </a:cubicBezTo>
                <a:cubicBezTo>
                  <a:pt x="972825" y="278835"/>
                  <a:pt x="975923" y="281933"/>
                  <a:pt x="975923" y="288130"/>
                </a:cubicBezTo>
                <a:close/>
                <a:moveTo>
                  <a:pt x="1273347" y="275737"/>
                </a:moveTo>
                <a:cubicBezTo>
                  <a:pt x="1273347" y="281933"/>
                  <a:pt x="1270249" y="285031"/>
                  <a:pt x="1270249" y="291228"/>
                </a:cubicBezTo>
                <a:cubicBezTo>
                  <a:pt x="1270249" y="300522"/>
                  <a:pt x="1276445" y="303620"/>
                  <a:pt x="1276445" y="312915"/>
                </a:cubicBezTo>
                <a:cubicBezTo>
                  <a:pt x="1276445" y="312915"/>
                  <a:pt x="1270249" y="319111"/>
                  <a:pt x="1273347" y="331504"/>
                </a:cubicBezTo>
                <a:cubicBezTo>
                  <a:pt x="1270249" y="334602"/>
                  <a:pt x="1264053" y="331504"/>
                  <a:pt x="1260955" y="331504"/>
                </a:cubicBezTo>
                <a:cubicBezTo>
                  <a:pt x="1270249" y="316013"/>
                  <a:pt x="1270249" y="312915"/>
                  <a:pt x="1260955" y="275737"/>
                </a:cubicBezTo>
                <a:lnTo>
                  <a:pt x="1273347" y="275737"/>
                </a:lnTo>
                <a:close/>
                <a:moveTo>
                  <a:pt x="625830" y="269541"/>
                </a:moveTo>
                <a:cubicBezTo>
                  <a:pt x="619634" y="281933"/>
                  <a:pt x="613437" y="303620"/>
                  <a:pt x="607241" y="303620"/>
                </a:cubicBezTo>
                <a:cubicBezTo>
                  <a:pt x="594848" y="303620"/>
                  <a:pt x="566965" y="294326"/>
                  <a:pt x="566965" y="285031"/>
                </a:cubicBezTo>
                <a:cubicBezTo>
                  <a:pt x="566965" y="278835"/>
                  <a:pt x="573161" y="275737"/>
                  <a:pt x="585554" y="269541"/>
                </a:cubicBezTo>
                <a:lnTo>
                  <a:pt x="625830" y="269541"/>
                </a:lnTo>
                <a:close/>
                <a:moveTo>
                  <a:pt x="1062672" y="263344"/>
                </a:moveTo>
                <a:lnTo>
                  <a:pt x="1062672" y="300522"/>
                </a:lnTo>
                <a:cubicBezTo>
                  <a:pt x="1040985" y="362486"/>
                  <a:pt x="997610" y="412056"/>
                  <a:pt x="997610" y="477118"/>
                </a:cubicBezTo>
                <a:cubicBezTo>
                  <a:pt x="997610" y="532885"/>
                  <a:pt x="1025494" y="560768"/>
                  <a:pt x="1099850" y="560768"/>
                </a:cubicBezTo>
                <a:cubicBezTo>
                  <a:pt x="1090555" y="570063"/>
                  <a:pt x="1081261" y="570063"/>
                  <a:pt x="1071966" y="570063"/>
                </a:cubicBezTo>
                <a:cubicBezTo>
                  <a:pt x="1062672" y="570063"/>
                  <a:pt x="1047181" y="566965"/>
                  <a:pt x="1034788" y="563867"/>
                </a:cubicBezTo>
                <a:cubicBezTo>
                  <a:pt x="1031690" y="560768"/>
                  <a:pt x="1028592" y="551474"/>
                  <a:pt x="1025494" y="545278"/>
                </a:cubicBezTo>
                <a:cubicBezTo>
                  <a:pt x="1022396" y="548376"/>
                  <a:pt x="1016199" y="551474"/>
                  <a:pt x="1013101" y="551474"/>
                </a:cubicBezTo>
                <a:cubicBezTo>
                  <a:pt x="1013101" y="551474"/>
                  <a:pt x="1010003" y="551474"/>
                  <a:pt x="1010003" y="545278"/>
                </a:cubicBezTo>
                <a:cubicBezTo>
                  <a:pt x="1010003" y="535983"/>
                  <a:pt x="1013101" y="545278"/>
                  <a:pt x="1016199" y="542179"/>
                </a:cubicBezTo>
                <a:cubicBezTo>
                  <a:pt x="994512" y="523590"/>
                  <a:pt x="991414" y="523590"/>
                  <a:pt x="991414" y="508100"/>
                </a:cubicBezTo>
                <a:cubicBezTo>
                  <a:pt x="991414" y="498805"/>
                  <a:pt x="997610" y="498805"/>
                  <a:pt x="997610" y="492609"/>
                </a:cubicBezTo>
                <a:cubicBezTo>
                  <a:pt x="997610" y="483314"/>
                  <a:pt x="985218" y="489511"/>
                  <a:pt x="985218" y="483314"/>
                </a:cubicBezTo>
                <a:cubicBezTo>
                  <a:pt x="985218" y="483314"/>
                  <a:pt x="988316" y="458529"/>
                  <a:pt x="997610" y="455431"/>
                </a:cubicBezTo>
                <a:cubicBezTo>
                  <a:pt x="994512" y="452333"/>
                  <a:pt x="991414" y="449234"/>
                  <a:pt x="988316" y="449234"/>
                </a:cubicBezTo>
                <a:cubicBezTo>
                  <a:pt x="994512" y="436842"/>
                  <a:pt x="991414" y="443038"/>
                  <a:pt x="1000708" y="439940"/>
                </a:cubicBezTo>
                <a:cubicBezTo>
                  <a:pt x="997610" y="436842"/>
                  <a:pt x="994512" y="433743"/>
                  <a:pt x="994512" y="424449"/>
                </a:cubicBezTo>
                <a:cubicBezTo>
                  <a:pt x="994512" y="418253"/>
                  <a:pt x="1010003" y="405860"/>
                  <a:pt x="1010003" y="393467"/>
                </a:cubicBezTo>
                <a:cubicBezTo>
                  <a:pt x="1013101" y="393467"/>
                  <a:pt x="1019297" y="393467"/>
                  <a:pt x="1019297" y="390369"/>
                </a:cubicBezTo>
                <a:lnTo>
                  <a:pt x="1019297" y="381075"/>
                </a:lnTo>
                <a:cubicBezTo>
                  <a:pt x="1022396" y="368682"/>
                  <a:pt x="1019297" y="353191"/>
                  <a:pt x="1034788" y="365584"/>
                </a:cubicBezTo>
                <a:cubicBezTo>
                  <a:pt x="1037886" y="362486"/>
                  <a:pt x="1034788" y="359387"/>
                  <a:pt x="1034788" y="353191"/>
                </a:cubicBezTo>
                <a:cubicBezTo>
                  <a:pt x="1034788" y="343897"/>
                  <a:pt x="1040985" y="346995"/>
                  <a:pt x="1044083" y="343897"/>
                </a:cubicBezTo>
                <a:lnTo>
                  <a:pt x="1034788" y="334602"/>
                </a:lnTo>
                <a:cubicBezTo>
                  <a:pt x="1037886" y="331504"/>
                  <a:pt x="1044083" y="328406"/>
                  <a:pt x="1050279" y="325308"/>
                </a:cubicBezTo>
                <a:cubicBezTo>
                  <a:pt x="1047181" y="322209"/>
                  <a:pt x="1044083" y="319111"/>
                  <a:pt x="1040985" y="319111"/>
                </a:cubicBezTo>
                <a:cubicBezTo>
                  <a:pt x="1047181" y="306719"/>
                  <a:pt x="1044083" y="312915"/>
                  <a:pt x="1053377" y="309817"/>
                </a:cubicBezTo>
                <a:cubicBezTo>
                  <a:pt x="1053377" y="306719"/>
                  <a:pt x="1047181" y="303620"/>
                  <a:pt x="1047181" y="294326"/>
                </a:cubicBezTo>
                <a:cubicBezTo>
                  <a:pt x="1047181" y="288130"/>
                  <a:pt x="1059574" y="278835"/>
                  <a:pt x="1059574" y="272639"/>
                </a:cubicBezTo>
                <a:cubicBezTo>
                  <a:pt x="1059574" y="263344"/>
                  <a:pt x="1056475" y="263344"/>
                  <a:pt x="1053377" y="263344"/>
                </a:cubicBezTo>
                <a:lnTo>
                  <a:pt x="1062672" y="263344"/>
                </a:lnTo>
                <a:close/>
                <a:moveTo>
                  <a:pt x="1490219" y="263344"/>
                </a:moveTo>
                <a:lnTo>
                  <a:pt x="1490219" y="260246"/>
                </a:lnTo>
                <a:cubicBezTo>
                  <a:pt x="1505710" y="272639"/>
                  <a:pt x="1518102" y="288130"/>
                  <a:pt x="1533593" y="303620"/>
                </a:cubicBezTo>
                <a:cubicBezTo>
                  <a:pt x="1521201" y="294326"/>
                  <a:pt x="1490219" y="281933"/>
                  <a:pt x="1490219" y="263344"/>
                </a:cubicBezTo>
                <a:close/>
                <a:moveTo>
                  <a:pt x="1474728" y="297424"/>
                </a:moveTo>
                <a:cubicBezTo>
                  <a:pt x="1456139" y="316013"/>
                  <a:pt x="1431354" y="334602"/>
                  <a:pt x="1412765" y="356289"/>
                </a:cubicBezTo>
                <a:cubicBezTo>
                  <a:pt x="1406568" y="353191"/>
                  <a:pt x="1347703" y="340798"/>
                  <a:pt x="1332212" y="340798"/>
                </a:cubicBezTo>
                <a:cubicBezTo>
                  <a:pt x="1326016" y="340798"/>
                  <a:pt x="1298133" y="343897"/>
                  <a:pt x="1279544" y="346995"/>
                </a:cubicBezTo>
                <a:cubicBezTo>
                  <a:pt x="1329114" y="306719"/>
                  <a:pt x="1406568" y="362486"/>
                  <a:pt x="1406568" y="316013"/>
                </a:cubicBezTo>
                <a:cubicBezTo>
                  <a:pt x="1406568" y="285031"/>
                  <a:pt x="1369390" y="269541"/>
                  <a:pt x="1347703" y="269541"/>
                </a:cubicBezTo>
                <a:cubicBezTo>
                  <a:pt x="1332212" y="269541"/>
                  <a:pt x="1316722" y="266442"/>
                  <a:pt x="1301231" y="260246"/>
                </a:cubicBezTo>
                <a:cubicBezTo>
                  <a:pt x="1319820" y="254050"/>
                  <a:pt x="1347703" y="250952"/>
                  <a:pt x="1353900" y="250952"/>
                </a:cubicBezTo>
                <a:cubicBezTo>
                  <a:pt x="1391078" y="250952"/>
                  <a:pt x="1434452" y="263344"/>
                  <a:pt x="1474728" y="297424"/>
                </a:cubicBezTo>
                <a:close/>
                <a:moveTo>
                  <a:pt x="1003807" y="387271"/>
                </a:moveTo>
                <a:cubicBezTo>
                  <a:pt x="997610" y="343897"/>
                  <a:pt x="1000708" y="300522"/>
                  <a:pt x="972825" y="257148"/>
                </a:cubicBezTo>
                <a:cubicBezTo>
                  <a:pt x="994512" y="257148"/>
                  <a:pt x="997610" y="247853"/>
                  <a:pt x="1040985" y="254050"/>
                </a:cubicBezTo>
                <a:cubicBezTo>
                  <a:pt x="1037886" y="303620"/>
                  <a:pt x="1025494" y="346995"/>
                  <a:pt x="1003807" y="387271"/>
                </a:cubicBezTo>
                <a:close/>
                <a:moveTo>
                  <a:pt x="1006905" y="229264"/>
                </a:moveTo>
                <a:cubicBezTo>
                  <a:pt x="997610" y="241657"/>
                  <a:pt x="985218" y="241657"/>
                  <a:pt x="979021" y="241657"/>
                </a:cubicBezTo>
                <a:cubicBezTo>
                  <a:pt x="972825" y="241657"/>
                  <a:pt x="951138" y="235461"/>
                  <a:pt x="935647" y="229264"/>
                </a:cubicBezTo>
                <a:cubicBezTo>
                  <a:pt x="944941" y="226166"/>
                  <a:pt x="957334" y="223068"/>
                  <a:pt x="966629" y="223068"/>
                </a:cubicBezTo>
                <a:cubicBezTo>
                  <a:pt x="972825" y="223068"/>
                  <a:pt x="994512" y="226166"/>
                  <a:pt x="1006905" y="229264"/>
                </a:cubicBezTo>
                <a:close/>
                <a:moveTo>
                  <a:pt x="551474" y="226166"/>
                </a:moveTo>
                <a:cubicBezTo>
                  <a:pt x="539081" y="235461"/>
                  <a:pt x="520492" y="247853"/>
                  <a:pt x="501903" y="257148"/>
                </a:cubicBezTo>
                <a:cubicBezTo>
                  <a:pt x="501903" y="247853"/>
                  <a:pt x="498805" y="235461"/>
                  <a:pt x="495707" y="204479"/>
                </a:cubicBezTo>
                <a:cubicBezTo>
                  <a:pt x="511198" y="207577"/>
                  <a:pt x="539081" y="201381"/>
                  <a:pt x="554572" y="223068"/>
                </a:cubicBezTo>
                <a:cubicBezTo>
                  <a:pt x="554572" y="223068"/>
                  <a:pt x="554572" y="226166"/>
                  <a:pt x="551474" y="226166"/>
                </a:cubicBezTo>
                <a:close/>
                <a:moveTo>
                  <a:pt x="328406" y="328406"/>
                </a:moveTo>
                <a:lnTo>
                  <a:pt x="306719" y="328406"/>
                </a:lnTo>
                <a:cubicBezTo>
                  <a:pt x="312915" y="263344"/>
                  <a:pt x="408958" y="201381"/>
                  <a:pt x="464725" y="204479"/>
                </a:cubicBezTo>
                <a:cubicBezTo>
                  <a:pt x="461627" y="244755"/>
                  <a:pt x="377977" y="328406"/>
                  <a:pt x="328406" y="328406"/>
                </a:cubicBezTo>
                <a:close/>
                <a:moveTo>
                  <a:pt x="845800" y="207577"/>
                </a:moveTo>
                <a:cubicBezTo>
                  <a:pt x="855094" y="210675"/>
                  <a:pt x="873683" y="210675"/>
                  <a:pt x="886076" y="210675"/>
                </a:cubicBezTo>
                <a:cubicBezTo>
                  <a:pt x="892272" y="216872"/>
                  <a:pt x="892272" y="223068"/>
                  <a:pt x="895371" y="229264"/>
                </a:cubicBezTo>
                <a:lnTo>
                  <a:pt x="904665" y="219970"/>
                </a:lnTo>
                <a:cubicBezTo>
                  <a:pt x="910861" y="223068"/>
                  <a:pt x="907763" y="229264"/>
                  <a:pt x="907763" y="235461"/>
                </a:cubicBezTo>
                <a:cubicBezTo>
                  <a:pt x="913960" y="235461"/>
                  <a:pt x="923254" y="229264"/>
                  <a:pt x="932549" y="235461"/>
                </a:cubicBezTo>
                <a:cubicBezTo>
                  <a:pt x="944941" y="241657"/>
                  <a:pt x="957334" y="263344"/>
                  <a:pt x="966629" y="272639"/>
                </a:cubicBezTo>
                <a:cubicBezTo>
                  <a:pt x="963530" y="272639"/>
                  <a:pt x="963530" y="275737"/>
                  <a:pt x="960432" y="278835"/>
                </a:cubicBezTo>
                <a:cubicBezTo>
                  <a:pt x="910861" y="219970"/>
                  <a:pt x="861291" y="216872"/>
                  <a:pt x="808622" y="216872"/>
                </a:cubicBezTo>
                <a:cubicBezTo>
                  <a:pt x="749757" y="216872"/>
                  <a:pt x="628928" y="238559"/>
                  <a:pt x="628928" y="340798"/>
                </a:cubicBezTo>
                <a:cubicBezTo>
                  <a:pt x="628928" y="362486"/>
                  <a:pt x="635125" y="384173"/>
                  <a:pt x="644419" y="405860"/>
                </a:cubicBezTo>
                <a:cubicBezTo>
                  <a:pt x="644419" y="405860"/>
                  <a:pt x="647517" y="408958"/>
                  <a:pt x="641321" y="412056"/>
                </a:cubicBezTo>
                <a:cubicBezTo>
                  <a:pt x="635125" y="387271"/>
                  <a:pt x="619634" y="346995"/>
                  <a:pt x="619634" y="346995"/>
                </a:cubicBezTo>
                <a:cubicBezTo>
                  <a:pt x="619634" y="337700"/>
                  <a:pt x="625830" y="340798"/>
                  <a:pt x="625830" y="331504"/>
                </a:cubicBezTo>
                <a:cubicBezTo>
                  <a:pt x="625830" y="325308"/>
                  <a:pt x="619634" y="325308"/>
                  <a:pt x="619634" y="319111"/>
                </a:cubicBezTo>
                <a:cubicBezTo>
                  <a:pt x="619634" y="303620"/>
                  <a:pt x="659910" y="247853"/>
                  <a:pt x="663008" y="244755"/>
                </a:cubicBezTo>
                <a:cubicBezTo>
                  <a:pt x="672303" y="241657"/>
                  <a:pt x="687793" y="241657"/>
                  <a:pt x="697088" y="226166"/>
                </a:cubicBezTo>
                <a:cubicBezTo>
                  <a:pt x="700186" y="226166"/>
                  <a:pt x="700186" y="229264"/>
                  <a:pt x="703284" y="232363"/>
                </a:cubicBezTo>
                <a:cubicBezTo>
                  <a:pt x="709481" y="229264"/>
                  <a:pt x="709481" y="223068"/>
                  <a:pt x="712579" y="216872"/>
                </a:cubicBezTo>
                <a:cubicBezTo>
                  <a:pt x="746659" y="210675"/>
                  <a:pt x="808622" y="201381"/>
                  <a:pt x="817916" y="201381"/>
                </a:cubicBezTo>
                <a:cubicBezTo>
                  <a:pt x="821015" y="201381"/>
                  <a:pt x="836505" y="204479"/>
                  <a:pt x="845800" y="207577"/>
                </a:cubicBezTo>
                <a:close/>
                <a:moveTo>
                  <a:pt x="1651324" y="322209"/>
                </a:moveTo>
                <a:lnTo>
                  <a:pt x="1632735" y="322209"/>
                </a:lnTo>
                <a:cubicBezTo>
                  <a:pt x="1576968" y="322209"/>
                  <a:pt x="1508808" y="247853"/>
                  <a:pt x="1502612" y="198283"/>
                </a:cubicBezTo>
                <a:cubicBezTo>
                  <a:pt x="1552182" y="192086"/>
                  <a:pt x="1642029" y="263344"/>
                  <a:pt x="1651324" y="322209"/>
                </a:cubicBezTo>
                <a:close/>
                <a:moveTo>
                  <a:pt x="1468532" y="216872"/>
                </a:moveTo>
                <a:cubicBezTo>
                  <a:pt x="1468532" y="226166"/>
                  <a:pt x="1465434" y="241657"/>
                  <a:pt x="1462335" y="250952"/>
                </a:cubicBezTo>
                <a:cubicBezTo>
                  <a:pt x="1446845" y="244755"/>
                  <a:pt x="1428256" y="232363"/>
                  <a:pt x="1409667" y="223068"/>
                </a:cubicBezTo>
                <a:cubicBezTo>
                  <a:pt x="1422059" y="207577"/>
                  <a:pt x="1443746" y="204479"/>
                  <a:pt x="1462335" y="198283"/>
                </a:cubicBezTo>
                <a:cubicBezTo>
                  <a:pt x="1465434" y="204479"/>
                  <a:pt x="1468532" y="210675"/>
                  <a:pt x="1468532" y="216872"/>
                </a:cubicBezTo>
                <a:close/>
                <a:moveTo>
                  <a:pt x="1137028" y="179694"/>
                </a:moveTo>
                <a:cubicBezTo>
                  <a:pt x="1146322" y="179694"/>
                  <a:pt x="1143224" y="173497"/>
                  <a:pt x="1146322" y="170399"/>
                </a:cubicBezTo>
                <a:cubicBezTo>
                  <a:pt x="1149420" y="173497"/>
                  <a:pt x="1146322" y="182792"/>
                  <a:pt x="1152519" y="182792"/>
                </a:cubicBezTo>
                <a:cubicBezTo>
                  <a:pt x="1161813" y="182792"/>
                  <a:pt x="1158715" y="176596"/>
                  <a:pt x="1164911" y="176596"/>
                </a:cubicBezTo>
                <a:cubicBezTo>
                  <a:pt x="1186598" y="176596"/>
                  <a:pt x="1180402" y="195185"/>
                  <a:pt x="1186598" y="201381"/>
                </a:cubicBezTo>
                <a:cubicBezTo>
                  <a:pt x="1189697" y="198283"/>
                  <a:pt x="1192795" y="198283"/>
                  <a:pt x="1195893" y="195185"/>
                </a:cubicBezTo>
                <a:cubicBezTo>
                  <a:pt x="1202089" y="198283"/>
                  <a:pt x="1202089" y="204479"/>
                  <a:pt x="1205188" y="207577"/>
                </a:cubicBezTo>
                <a:lnTo>
                  <a:pt x="1211384" y="207577"/>
                </a:lnTo>
                <a:cubicBezTo>
                  <a:pt x="1217580" y="223068"/>
                  <a:pt x="1242366" y="232363"/>
                  <a:pt x="1251660" y="241657"/>
                </a:cubicBezTo>
                <a:cubicBezTo>
                  <a:pt x="1260955" y="250952"/>
                  <a:pt x="1239267" y="241657"/>
                  <a:pt x="1267151" y="263344"/>
                </a:cubicBezTo>
                <a:lnTo>
                  <a:pt x="1260955" y="269541"/>
                </a:lnTo>
                <a:cubicBezTo>
                  <a:pt x="1217580" y="216872"/>
                  <a:pt x="1168009" y="182792"/>
                  <a:pt x="1124635" y="182792"/>
                </a:cubicBezTo>
                <a:cubicBezTo>
                  <a:pt x="1096752" y="182792"/>
                  <a:pt x="1071966" y="195185"/>
                  <a:pt x="1062672" y="235461"/>
                </a:cubicBezTo>
                <a:lnTo>
                  <a:pt x="1053377" y="235461"/>
                </a:lnTo>
                <a:cubicBezTo>
                  <a:pt x="1053377" y="235461"/>
                  <a:pt x="1053377" y="232363"/>
                  <a:pt x="1050279" y="229264"/>
                </a:cubicBezTo>
                <a:cubicBezTo>
                  <a:pt x="1053377" y="226166"/>
                  <a:pt x="1059574" y="226166"/>
                  <a:pt x="1065770" y="223068"/>
                </a:cubicBezTo>
                <a:lnTo>
                  <a:pt x="1056475" y="213774"/>
                </a:lnTo>
                <a:cubicBezTo>
                  <a:pt x="1059574" y="210675"/>
                  <a:pt x="1065770" y="210675"/>
                  <a:pt x="1071966" y="207577"/>
                </a:cubicBezTo>
                <a:cubicBezTo>
                  <a:pt x="1068868" y="204479"/>
                  <a:pt x="1065770" y="201381"/>
                  <a:pt x="1062672" y="201381"/>
                </a:cubicBezTo>
                <a:cubicBezTo>
                  <a:pt x="1071966" y="192086"/>
                  <a:pt x="1087457" y="185890"/>
                  <a:pt x="1096752" y="176596"/>
                </a:cubicBezTo>
                <a:cubicBezTo>
                  <a:pt x="1099850" y="173497"/>
                  <a:pt x="1112242" y="182792"/>
                  <a:pt x="1124635" y="170399"/>
                </a:cubicBezTo>
                <a:cubicBezTo>
                  <a:pt x="1127733" y="170399"/>
                  <a:pt x="1130831" y="179694"/>
                  <a:pt x="1137028" y="179694"/>
                </a:cubicBezTo>
                <a:close/>
                <a:moveTo>
                  <a:pt x="1375587" y="235461"/>
                </a:moveTo>
                <a:cubicBezTo>
                  <a:pt x="1366292" y="238559"/>
                  <a:pt x="1270249" y="241657"/>
                  <a:pt x="1264053" y="241657"/>
                </a:cubicBezTo>
                <a:cubicBezTo>
                  <a:pt x="1254758" y="241657"/>
                  <a:pt x="1236169" y="207577"/>
                  <a:pt x="1220678" y="195185"/>
                </a:cubicBezTo>
                <a:cubicBezTo>
                  <a:pt x="1192795" y="170399"/>
                  <a:pt x="1149420" y="164203"/>
                  <a:pt x="1124635" y="164203"/>
                </a:cubicBezTo>
                <a:cubicBezTo>
                  <a:pt x="1096752" y="164203"/>
                  <a:pt x="1068868" y="164203"/>
                  <a:pt x="1040985" y="210675"/>
                </a:cubicBezTo>
                <a:lnTo>
                  <a:pt x="923254" y="210675"/>
                </a:lnTo>
                <a:cubicBezTo>
                  <a:pt x="910861" y="207577"/>
                  <a:pt x="895371" y="204479"/>
                  <a:pt x="882978" y="198283"/>
                </a:cubicBezTo>
                <a:cubicBezTo>
                  <a:pt x="882978" y="185890"/>
                  <a:pt x="910861" y="176596"/>
                  <a:pt x="929451" y="176596"/>
                </a:cubicBezTo>
                <a:lnTo>
                  <a:pt x="1034788" y="176596"/>
                </a:lnTo>
                <a:cubicBezTo>
                  <a:pt x="1044083" y="173497"/>
                  <a:pt x="1050279" y="173497"/>
                  <a:pt x="1056475" y="167301"/>
                </a:cubicBezTo>
                <a:cubicBezTo>
                  <a:pt x="1065770" y="161105"/>
                  <a:pt x="1068868" y="148712"/>
                  <a:pt x="1078163" y="148712"/>
                </a:cubicBezTo>
                <a:cubicBezTo>
                  <a:pt x="1158715" y="148712"/>
                  <a:pt x="1313623" y="210675"/>
                  <a:pt x="1375587" y="235461"/>
                </a:cubicBezTo>
                <a:close/>
                <a:moveTo>
                  <a:pt x="985218" y="151810"/>
                </a:moveTo>
                <a:cubicBezTo>
                  <a:pt x="938745" y="176596"/>
                  <a:pt x="876782" y="145614"/>
                  <a:pt x="833407" y="188988"/>
                </a:cubicBezTo>
                <a:cubicBezTo>
                  <a:pt x="774542" y="192086"/>
                  <a:pt x="700186" y="192086"/>
                  <a:pt x="635125" y="257148"/>
                </a:cubicBezTo>
                <a:lnTo>
                  <a:pt x="566965" y="257148"/>
                </a:lnTo>
                <a:cubicBezTo>
                  <a:pt x="687793" y="188988"/>
                  <a:pt x="808622" y="148712"/>
                  <a:pt x="929451" y="148712"/>
                </a:cubicBezTo>
                <a:cubicBezTo>
                  <a:pt x="935647" y="148712"/>
                  <a:pt x="966629" y="151810"/>
                  <a:pt x="985218" y="151810"/>
                </a:cubicBezTo>
                <a:close/>
                <a:moveTo>
                  <a:pt x="656812" y="173497"/>
                </a:moveTo>
                <a:cubicBezTo>
                  <a:pt x="635125" y="182792"/>
                  <a:pt x="610339" y="204479"/>
                  <a:pt x="591750" y="204479"/>
                </a:cubicBezTo>
                <a:cubicBezTo>
                  <a:pt x="585554" y="204479"/>
                  <a:pt x="579357" y="201381"/>
                  <a:pt x="573161" y="198283"/>
                </a:cubicBezTo>
                <a:lnTo>
                  <a:pt x="573161" y="188988"/>
                </a:lnTo>
                <a:cubicBezTo>
                  <a:pt x="582456" y="164203"/>
                  <a:pt x="594848" y="142516"/>
                  <a:pt x="622732" y="142516"/>
                </a:cubicBezTo>
                <a:cubicBezTo>
                  <a:pt x="632026" y="142516"/>
                  <a:pt x="647517" y="145614"/>
                  <a:pt x="656812" y="173497"/>
                </a:cubicBezTo>
                <a:close/>
                <a:moveTo>
                  <a:pt x="1375587" y="192086"/>
                </a:moveTo>
                <a:lnTo>
                  <a:pt x="1375587" y="201381"/>
                </a:lnTo>
                <a:lnTo>
                  <a:pt x="1366292" y="201381"/>
                </a:lnTo>
                <a:cubicBezTo>
                  <a:pt x="1347703" y="192086"/>
                  <a:pt x="1326016" y="182792"/>
                  <a:pt x="1307427" y="176596"/>
                </a:cubicBezTo>
                <a:cubicBezTo>
                  <a:pt x="1313623" y="164203"/>
                  <a:pt x="1326016" y="148712"/>
                  <a:pt x="1338409" y="136319"/>
                </a:cubicBezTo>
                <a:cubicBezTo>
                  <a:pt x="1353900" y="154908"/>
                  <a:pt x="1366292" y="173497"/>
                  <a:pt x="1375587" y="192086"/>
                </a:cubicBezTo>
                <a:close/>
                <a:moveTo>
                  <a:pt x="697088" y="108436"/>
                </a:moveTo>
                <a:cubicBezTo>
                  <a:pt x="697088" y="117730"/>
                  <a:pt x="693990" y="133221"/>
                  <a:pt x="693990" y="139418"/>
                </a:cubicBezTo>
                <a:cubicBezTo>
                  <a:pt x="693990" y="148712"/>
                  <a:pt x="697088" y="154908"/>
                  <a:pt x="700186" y="161105"/>
                </a:cubicBezTo>
                <a:cubicBezTo>
                  <a:pt x="684695" y="161105"/>
                  <a:pt x="675401" y="136319"/>
                  <a:pt x="675401" y="148712"/>
                </a:cubicBezTo>
                <a:cubicBezTo>
                  <a:pt x="675401" y="158007"/>
                  <a:pt x="681597" y="161105"/>
                  <a:pt x="681597" y="164203"/>
                </a:cubicBezTo>
                <a:cubicBezTo>
                  <a:pt x="666106" y="154908"/>
                  <a:pt x="653714" y="139418"/>
                  <a:pt x="638223" y="127025"/>
                </a:cubicBezTo>
                <a:cubicBezTo>
                  <a:pt x="644419" y="120829"/>
                  <a:pt x="656812" y="114632"/>
                  <a:pt x="669204" y="108436"/>
                </a:cubicBezTo>
                <a:lnTo>
                  <a:pt x="697088" y="108436"/>
                </a:lnTo>
                <a:close/>
                <a:moveTo>
                  <a:pt x="721873" y="105338"/>
                </a:moveTo>
                <a:cubicBezTo>
                  <a:pt x="740462" y="111534"/>
                  <a:pt x="774542" y="111534"/>
                  <a:pt x="790033" y="136319"/>
                </a:cubicBezTo>
                <a:cubicBezTo>
                  <a:pt x="768346" y="142516"/>
                  <a:pt x="743560" y="148712"/>
                  <a:pt x="715677" y="154908"/>
                </a:cubicBezTo>
                <a:lnTo>
                  <a:pt x="715677" y="105338"/>
                </a:lnTo>
                <a:lnTo>
                  <a:pt x="721873" y="105338"/>
                </a:lnTo>
                <a:close/>
                <a:moveTo>
                  <a:pt x="1322918" y="123927"/>
                </a:moveTo>
                <a:cubicBezTo>
                  <a:pt x="1307427" y="136319"/>
                  <a:pt x="1304329" y="158007"/>
                  <a:pt x="1285740" y="164203"/>
                </a:cubicBezTo>
                <a:cubicBezTo>
                  <a:pt x="1288838" y="161105"/>
                  <a:pt x="1288838" y="158007"/>
                  <a:pt x="1288838" y="154908"/>
                </a:cubicBezTo>
                <a:lnTo>
                  <a:pt x="1282642" y="148712"/>
                </a:lnTo>
                <a:cubicBezTo>
                  <a:pt x="1279544" y="148712"/>
                  <a:pt x="1276445" y="154908"/>
                  <a:pt x="1273347" y="158007"/>
                </a:cubicBezTo>
                <a:cubicBezTo>
                  <a:pt x="1273347" y="154908"/>
                  <a:pt x="1270249" y="151810"/>
                  <a:pt x="1270249" y="102240"/>
                </a:cubicBezTo>
                <a:cubicBezTo>
                  <a:pt x="1285740" y="105338"/>
                  <a:pt x="1304329" y="111534"/>
                  <a:pt x="1322918" y="123927"/>
                </a:cubicBezTo>
                <a:close/>
                <a:moveTo>
                  <a:pt x="991414" y="114632"/>
                </a:moveTo>
                <a:cubicBezTo>
                  <a:pt x="1000708" y="114632"/>
                  <a:pt x="1028592" y="111534"/>
                  <a:pt x="1047181" y="108436"/>
                </a:cubicBezTo>
                <a:cubicBezTo>
                  <a:pt x="1016199" y="117730"/>
                  <a:pt x="1000708" y="120829"/>
                  <a:pt x="979021" y="120829"/>
                </a:cubicBezTo>
                <a:cubicBezTo>
                  <a:pt x="954236" y="120829"/>
                  <a:pt x="935647" y="123927"/>
                  <a:pt x="913960" y="102240"/>
                </a:cubicBezTo>
                <a:cubicBezTo>
                  <a:pt x="938745" y="108436"/>
                  <a:pt x="985218" y="114632"/>
                  <a:pt x="991414" y="114632"/>
                </a:cubicBezTo>
                <a:close/>
                <a:moveTo>
                  <a:pt x="1251660" y="99141"/>
                </a:moveTo>
                <a:lnTo>
                  <a:pt x="1251660" y="154908"/>
                </a:lnTo>
                <a:cubicBezTo>
                  <a:pt x="1223777" y="145614"/>
                  <a:pt x="1192795" y="148712"/>
                  <a:pt x="1171108" y="117730"/>
                </a:cubicBezTo>
                <a:cubicBezTo>
                  <a:pt x="1183500" y="108436"/>
                  <a:pt x="1195893" y="102240"/>
                  <a:pt x="1208286" y="99141"/>
                </a:cubicBezTo>
                <a:lnTo>
                  <a:pt x="1251660" y="99141"/>
                </a:lnTo>
                <a:close/>
                <a:moveTo>
                  <a:pt x="1143224" y="120829"/>
                </a:moveTo>
                <a:cubicBezTo>
                  <a:pt x="1124635" y="130123"/>
                  <a:pt x="1096752" y="117730"/>
                  <a:pt x="1078163" y="117730"/>
                </a:cubicBezTo>
                <a:cubicBezTo>
                  <a:pt x="1084359" y="108436"/>
                  <a:pt x="1093653" y="77454"/>
                  <a:pt x="1112242" y="77454"/>
                </a:cubicBezTo>
                <a:cubicBezTo>
                  <a:pt x="1118439" y="77454"/>
                  <a:pt x="1133930" y="105338"/>
                  <a:pt x="1143224" y="120829"/>
                </a:cubicBezTo>
                <a:close/>
                <a:moveTo>
                  <a:pt x="886076" y="120829"/>
                </a:moveTo>
                <a:cubicBezTo>
                  <a:pt x="867487" y="117730"/>
                  <a:pt x="848898" y="120829"/>
                  <a:pt x="830309" y="130123"/>
                </a:cubicBezTo>
                <a:cubicBezTo>
                  <a:pt x="830309" y="127025"/>
                  <a:pt x="827211" y="127025"/>
                  <a:pt x="827211" y="120829"/>
                </a:cubicBezTo>
                <a:cubicBezTo>
                  <a:pt x="827211" y="111534"/>
                  <a:pt x="842702" y="92945"/>
                  <a:pt x="851996" y="77454"/>
                </a:cubicBezTo>
                <a:cubicBezTo>
                  <a:pt x="870585" y="71258"/>
                  <a:pt x="876782" y="105338"/>
                  <a:pt x="886076" y="120829"/>
                </a:cubicBezTo>
                <a:close/>
                <a:moveTo>
                  <a:pt x="799327" y="96043"/>
                </a:moveTo>
                <a:cubicBezTo>
                  <a:pt x="755953" y="86749"/>
                  <a:pt x="734266" y="77454"/>
                  <a:pt x="697088" y="77454"/>
                </a:cubicBezTo>
                <a:cubicBezTo>
                  <a:pt x="625830" y="77454"/>
                  <a:pt x="622732" y="96043"/>
                  <a:pt x="535983" y="176596"/>
                </a:cubicBezTo>
                <a:cubicBezTo>
                  <a:pt x="560768" y="99141"/>
                  <a:pt x="650615" y="68160"/>
                  <a:pt x="706382" y="68160"/>
                </a:cubicBezTo>
                <a:cubicBezTo>
                  <a:pt x="734266" y="68160"/>
                  <a:pt x="768346" y="77454"/>
                  <a:pt x="799327" y="96043"/>
                </a:cubicBezTo>
                <a:close/>
                <a:moveTo>
                  <a:pt x="1403470" y="170399"/>
                </a:moveTo>
                <a:cubicBezTo>
                  <a:pt x="1369390" y="96043"/>
                  <a:pt x="1273347" y="68160"/>
                  <a:pt x="1223777" y="68160"/>
                </a:cubicBezTo>
                <a:cubicBezTo>
                  <a:pt x="1208286" y="68160"/>
                  <a:pt x="1164911" y="77454"/>
                  <a:pt x="1155617" y="83651"/>
                </a:cubicBezTo>
                <a:cubicBezTo>
                  <a:pt x="1180402" y="55767"/>
                  <a:pt x="1202089" y="58865"/>
                  <a:pt x="1233071" y="58865"/>
                </a:cubicBezTo>
                <a:cubicBezTo>
                  <a:pt x="1288838" y="58865"/>
                  <a:pt x="1369390" y="80552"/>
                  <a:pt x="1403470" y="170399"/>
                </a:cubicBezTo>
                <a:close/>
                <a:moveTo>
                  <a:pt x="1081261" y="58865"/>
                </a:moveTo>
                <a:cubicBezTo>
                  <a:pt x="1050279" y="80552"/>
                  <a:pt x="1016199" y="83651"/>
                  <a:pt x="988316" y="83651"/>
                </a:cubicBezTo>
                <a:cubicBezTo>
                  <a:pt x="954236" y="83651"/>
                  <a:pt x="913960" y="74356"/>
                  <a:pt x="882978" y="52669"/>
                </a:cubicBezTo>
                <a:cubicBezTo>
                  <a:pt x="901567" y="27884"/>
                  <a:pt x="954236" y="21687"/>
                  <a:pt x="979021" y="21687"/>
                </a:cubicBezTo>
                <a:cubicBezTo>
                  <a:pt x="1006905" y="21687"/>
                  <a:pt x="1056475" y="27884"/>
                  <a:pt x="1081261" y="58865"/>
                </a:cubicBezTo>
                <a:close/>
                <a:moveTo>
                  <a:pt x="1034788" y="3098"/>
                </a:moveTo>
                <a:cubicBezTo>
                  <a:pt x="1124635" y="21687"/>
                  <a:pt x="1109144" y="55767"/>
                  <a:pt x="1127733" y="55767"/>
                </a:cubicBezTo>
                <a:cubicBezTo>
                  <a:pt x="1133930" y="55767"/>
                  <a:pt x="1149420" y="43374"/>
                  <a:pt x="1158715" y="43374"/>
                </a:cubicBezTo>
                <a:cubicBezTo>
                  <a:pt x="1177304" y="37178"/>
                  <a:pt x="1214482" y="37178"/>
                  <a:pt x="1220678" y="37178"/>
                </a:cubicBezTo>
                <a:cubicBezTo>
                  <a:pt x="1291936" y="37178"/>
                  <a:pt x="1409667" y="68160"/>
                  <a:pt x="1431354" y="173497"/>
                </a:cubicBezTo>
                <a:cubicBezTo>
                  <a:pt x="1432376" y="174520"/>
                  <a:pt x="1432717" y="174861"/>
                  <a:pt x="1433089" y="174861"/>
                </a:cubicBezTo>
                <a:cubicBezTo>
                  <a:pt x="1433770" y="174861"/>
                  <a:pt x="1434452" y="173497"/>
                  <a:pt x="1440648" y="173497"/>
                </a:cubicBezTo>
                <a:lnTo>
                  <a:pt x="1508808" y="173497"/>
                </a:lnTo>
                <a:cubicBezTo>
                  <a:pt x="1527397" y="176596"/>
                  <a:pt x="1545986" y="182792"/>
                  <a:pt x="1561477" y="185890"/>
                </a:cubicBezTo>
                <a:cubicBezTo>
                  <a:pt x="1626538" y="204479"/>
                  <a:pt x="1682305" y="294326"/>
                  <a:pt x="1685404" y="359387"/>
                </a:cubicBezTo>
                <a:cubicBezTo>
                  <a:pt x="1796938" y="384173"/>
                  <a:pt x="1858901" y="480216"/>
                  <a:pt x="1858901" y="563867"/>
                </a:cubicBezTo>
                <a:cubicBezTo>
                  <a:pt x="1858901" y="573161"/>
                  <a:pt x="1846508" y="628928"/>
                  <a:pt x="1846508" y="635124"/>
                </a:cubicBezTo>
                <a:cubicBezTo>
                  <a:pt x="1846508" y="644419"/>
                  <a:pt x="1889883" y="656812"/>
                  <a:pt x="1914668" y="693990"/>
                </a:cubicBezTo>
                <a:cubicBezTo>
                  <a:pt x="1948748" y="740462"/>
                  <a:pt x="1958042" y="780738"/>
                  <a:pt x="1958042" y="827211"/>
                </a:cubicBezTo>
                <a:cubicBezTo>
                  <a:pt x="1958042" y="855094"/>
                  <a:pt x="1958042" y="867487"/>
                  <a:pt x="1942552" y="901567"/>
                </a:cubicBezTo>
                <a:cubicBezTo>
                  <a:pt x="1936355" y="910861"/>
                  <a:pt x="1923963" y="929450"/>
                  <a:pt x="1923963" y="935647"/>
                </a:cubicBezTo>
                <a:cubicBezTo>
                  <a:pt x="1923963" y="944941"/>
                  <a:pt x="1945650" y="966628"/>
                  <a:pt x="1948748" y="979021"/>
                </a:cubicBezTo>
                <a:cubicBezTo>
                  <a:pt x="1958042" y="1003806"/>
                  <a:pt x="1970435" y="1047181"/>
                  <a:pt x="1970435" y="1075064"/>
                </a:cubicBezTo>
                <a:cubicBezTo>
                  <a:pt x="1970435" y="1127733"/>
                  <a:pt x="1942552" y="1226874"/>
                  <a:pt x="1871294" y="1251660"/>
                </a:cubicBezTo>
                <a:cubicBezTo>
                  <a:pt x="1868196" y="1254758"/>
                  <a:pt x="1865097" y="1251660"/>
                  <a:pt x="1865097" y="1257856"/>
                </a:cubicBezTo>
                <a:cubicBezTo>
                  <a:pt x="1865097" y="1276445"/>
                  <a:pt x="1880588" y="1301231"/>
                  <a:pt x="1880588" y="1344605"/>
                </a:cubicBezTo>
                <a:cubicBezTo>
                  <a:pt x="1880588" y="1350801"/>
                  <a:pt x="1877490" y="1378685"/>
                  <a:pt x="1874392" y="1394176"/>
                </a:cubicBezTo>
                <a:cubicBezTo>
                  <a:pt x="1868196" y="1446844"/>
                  <a:pt x="1796938" y="1524299"/>
                  <a:pt x="1741171" y="1533593"/>
                </a:cubicBezTo>
                <a:cubicBezTo>
                  <a:pt x="1738072" y="1536691"/>
                  <a:pt x="1731876" y="1539789"/>
                  <a:pt x="1728778" y="1542888"/>
                </a:cubicBezTo>
                <a:cubicBezTo>
                  <a:pt x="1728778" y="1558378"/>
                  <a:pt x="1722582" y="1576967"/>
                  <a:pt x="1719483" y="1592458"/>
                </a:cubicBezTo>
                <a:cubicBezTo>
                  <a:pt x="1716385" y="1601753"/>
                  <a:pt x="1710189" y="1617244"/>
                  <a:pt x="1707091" y="1629636"/>
                </a:cubicBezTo>
                <a:cubicBezTo>
                  <a:pt x="1666815" y="1738072"/>
                  <a:pt x="1555281" y="1756661"/>
                  <a:pt x="1480924" y="1753563"/>
                </a:cubicBezTo>
                <a:lnTo>
                  <a:pt x="1474728" y="1759759"/>
                </a:lnTo>
                <a:cubicBezTo>
                  <a:pt x="1449943" y="1858901"/>
                  <a:pt x="1347703" y="1902275"/>
                  <a:pt x="1276445" y="1902275"/>
                </a:cubicBezTo>
                <a:cubicBezTo>
                  <a:pt x="1267151" y="1902275"/>
                  <a:pt x="1202089" y="1886784"/>
                  <a:pt x="1192795" y="1886784"/>
                </a:cubicBezTo>
                <a:cubicBezTo>
                  <a:pt x="1186598" y="1886784"/>
                  <a:pt x="1164911" y="1911570"/>
                  <a:pt x="1149420" y="1920864"/>
                </a:cubicBezTo>
                <a:cubicBezTo>
                  <a:pt x="1109144" y="1948748"/>
                  <a:pt x="1056475" y="1958042"/>
                  <a:pt x="1013101" y="1958042"/>
                </a:cubicBezTo>
                <a:cubicBezTo>
                  <a:pt x="966629" y="1958042"/>
                  <a:pt x="882978" y="1942551"/>
                  <a:pt x="845800" y="1883686"/>
                </a:cubicBezTo>
                <a:cubicBezTo>
                  <a:pt x="799327" y="1911570"/>
                  <a:pt x="774542" y="1917766"/>
                  <a:pt x="734266" y="1917766"/>
                </a:cubicBezTo>
                <a:cubicBezTo>
                  <a:pt x="724971" y="1917766"/>
                  <a:pt x="700186" y="1914668"/>
                  <a:pt x="684695" y="1911570"/>
                </a:cubicBezTo>
                <a:cubicBezTo>
                  <a:pt x="635125" y="1902275"/>
                  <a:pt x="557670" y="1861999"/>
                  <a:pt x="535983" y="1800036"/>
                </a:cubicBezTo>
                <a:cubicBezTo>
                  <a:pt x="461627" y="1803134"/>
                  <a:pt x="343897" y="1784545"/>
                  <a:pt x="300522" y="1676109"/>
                </a:cubicBezTo>
                <a:cubicBezTo>
                  <a:pt x="297424" y="1663716"/>
                  <a:pt x="291228" y="1648225"/>
                  <a:pt x="288130" y="1632734"/>
                </a:cubicBezTo>
                <a:cubicBezTo>
                  <a:pt x="285031" y="1617244"/>
                  <a:pt x="285031" y="1598655"/>
                  <a:pt x="281933" y="1583164"/>
                </a:cubicBezTo>
                <a:cubicBezTo>
                  <a:pt x="148712" y="1549084"/>
                  <a:pt x="99141" y="1477826"/>
                  <a:pt x="99141" y="1381783"/>
                </a:cubicBezTo>
                <a:cubicBezTo>
                  <a:pt x="99141" y="1372488"/>
                  <a:pt x="105338" y="1335310"/>
                  <a:pt x="105338" y="1326016"/>
                </a:cubicBezTo>
                <a:cubicBezTo>
                  <a:pt x="105338" y="1326016"/>
                  <a:pt x="49571" y="1276445"/>
                  <a:pt x="34080" y="1251660"/>
                </a:cubicBezTo>
                <a:cubicBezTo>
                  <a:pt x="9295" y="1208285"/>
                  <a:pt x="0" y="1164911"/>
                  <a:pt x="0" y="1121537"/>
                </a:cubicBezTo>
                <a:cubicBezTo>
                  <a:pt x="0" y="1078162"/>
                  <a:pt x="6196" y="1034788"/>
                  <a:pt x="52669" y="991414"/>
                </a:cubicBezTo>
                <a:cubicBezTo>
                  <a:pt x="12393" y="954236"/>
                  <a:pt x="0" y="892272"/>
                  <a:pt x="0" y="851996"/>
                </a:cubicBezTo>
                <a:cubicBezTo>
                  <a:pt x="0" y="793131"/>
                  <a:pt x="24785" y="700186"/>
                  <a:pt x="96043" y="669204"/>
                </a:cubicBezTo>
                <a:cubicBezTo>
                  <a:pt x="92945" y="659910"/>
                  <a:pt x="86749" y="641321"/>
                  <a:pt x="86749" y="635124"/>
                </a:cubicBezTo>
                <a:lnTo>
                  <a:pt x="86749" y="566965"/>
                </a:lnTo>
                <a:cubicBezTo>
                  <a:pt x="92945" y="523590"/>
                  <a:pt x="117730" y="461627"/>
                  <a:pt x="173497" y="427547"/>
                </a:cubicBezTo>
                <a:cubicBezTo>
                  <a:pt x="198283" y="408958"/>
                  <a:pt x="241657" y="396565"/>
                  <a:pt x="269541" y="387271"/>
                </a:cubicBezTo>
                <a:cubicBezTo>
                  <a:pt x="272639" y="384173"/>
                  <a:pt x="272639" y="377976"/>
                  <a:pt x="272639" y="371780"/>
                </a:cubicBezTo>
                <a:cubicBezTo>
                  <a:pt x="275737" y="328406"/>
                  <a:pt x="285031" y="278835"/>
                  <a:pt x="328406" y="235461"/>
                </a:cubicBezTo>
                <a:cubicBezTo>
                  <a:pt x="377977" y="182792"/>
                  <a:pt x="446136" y="176596"/>
                  <a:pt x="498805" y="176596"/>
                </a:cubicBezTo>
                <a:cubicBezTo>
                  <a:pt x="535983" y="83651"/>
                  <a:pt x="638223" y="43374"/>
                  <a:pt x="709481" y="43374"/>
                </a:cubicBezTo>
                <a:cubicBezTo>
                  <a:pt x="715677" y="43374"/>
                  <a:pt x="752855" y="46473"/>
                  <a:pt x="774542" y="52669"/>
                </a:cubicBezTo>
                <a:cubicBezTo>
                  <a:pt x="786935" y="55767"/>
                  <a:pt x="802426" y="65062"/>
                  <a:pt x="811720" y="68160"/>
                </a:cubicBezTo>
                <a:cubicBezTo>
                  <a:pt x="851996" y="15491"/>
                  <a:pt x="932549" y="0"/>
                  <a:pt x="982119" y="0"/>
                </a:cubicBezTo>
                <a:cubicBezTo>
                  <a:pt x="991414" y="0"/>
                  <a:pt x="1019297" y="0"/>
                  <a:pt x="1034788" y="309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847740" y="4139247"/>
            <a:ext cx="1844253" cy="1047355"/>
            <a:chOff x="283598" y="1906534"/>
            <a:chExt cx="1844253" cy="1047355"/>
          </a:xfrm>
        </p:grpSpPr>
        <p:sp>
          <p:nvSpPr>
            <p:cNvPr id="37" name="文本框 36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 rot="2700000">
            <a:off x="4253225" y="1789669"/>
            <a:ext cx="3685550" cy="3654796"/>
            <a:chOff x="3033687" y="1141813"/>
            <a:chExt cx="2890421" cy="2866303"/>
          </a:xfrm>
        </p:grpSpPr>
        <p:sp>
          <p:nvSpPr>
            <p:cNvPr id="13" name="等腰三角形 29"/>
            <p:cNvSpPr/>
            <p:nvPr/>
          </p:nvSpPr>
          <p:spPr>
            <a:xfrm>
              <a:off x="4331123" y="1141813"/>
              <a:ext cx="295769" cy="281277"/>
            </a:xfrm>
            <a:custGeom>
              <a:avLst/>
              <a:gdLst>
                <a:gd name="connsiteX0" fmla="*/ 0 w 279622"/>
                <a:gd name="connsiteY0" fmla="*/ 241054 h 241054"/>
                <a:gd name="connsiteX1" fmla="*/ 139811 w 279622"/>
                <a:gd name="connsiteY1" fmla="*/ 0 h 241054"/>
                <a:gd name="connsiteX2" fmla="*/ 279622 w 279622"/>
                <a:gd name="connsiteY2" fmla="*/ 241054 h 241054"/>
                <a:gd name="connsiteX3" fmla="*/ 0 w 279622"/>
                <a:gd name="connsiteY3" fmla="*/ 241054 h 241054"/>
                <a:gd name="connsiteX0-1" fmla="*/ 0 w 272365"/>
                <a:gd name="connsiteY0-2" fmla="*/ 251939 h 251939"/>
                <a:gd name="connsiteX1-3" fmla="*/ 132554 w 272365"/>
                <a:gd name="connsiteY1-4" fmla="*/ 0 h 251939"/>
                <a:gd name="connsiteX2-5" fmla="*/ 272365 w 272365"/>
                <a:gd name="connsiteY2-6" fmla="*/ 241054 h 251939"/>
                <a:gd name="connsiteX3-7" fmla="*/ 0 w 272365"/>
                <a:gd name="connsiteY3-8" fmla="*/ 251939 h 251939"/>
                <a:gd name="connsiteX0-9" fmla="*/ 0 w 268737"/>
                <a:gd name="connsiteY0-10" fmla="*/ 251939 h 251939"/>
                <a:gd name="connsiteX1-11" fmla="*/ 132554 w 268737"/>
                <a:gd name="connsiteY1-12" fmla="*/ 0 h 251939"/>
                <a:gd name="connsiteX2-13" fmla="*/ 268737 w 268737"/>
                <a:gd name="connsiteY2-14" fmla="*/ 244683 h 251939"/>
                <a:gd name="connsiteX3-15" fmla="*/ 0 w 268737"/>
                <a:gd name="connsiteY3-16" fmla="*/ 251939 h 251939"/>
                <a:gd name="connsiteX0-17" fmla="*/ 0 w 268737"/>
                <a:gd name="connsiteY0-18" fmla="*/ 251939 h 251939"/>
                <a:gd name="connsiteX1-19" fmla="*/ 132554 w 268737"/>
                <a:gd name="connsiteY1-20" fmla="*/ 0 h 251939"/>
                <a:gd name="connsiteX2-21" fmla="*/ 268737 w 268737"/>
                <a:gd name="connsiteY2-22" fmla="*/ 244683 h 251939"/>
                <a:gd name="connsiteX3-23" fmla="*/ 0 w 268737"/>
                <a:gd name="connsiteY3-24" fmla="*/ 251939 h 251939"/>
                <a:gd name="connsiteX0-25" fmla="*/ 0 w 268737"/>
                <a:gd name="connsiteY0-26" fmla="*/ 251939 h 255569"/>
                <a:gd name="connsiteX1-27" fmla="*/ 132554 w 268737"/>
                <a:gd name="connsiteY1-28" fmla="*/ 0 h 255569"/>
                <a:gd name="connsiteX2-29" fmla="*/ 268737 w 268737"/>
                <a:gd name="connsiteY2-30" fmla="*/ 255569 h 255569"/>
                <a:gd name="connsiteX3-31" fmla="*/ 0 w 268737"/>
                <a:gd name="connsiteY3-32" fmla="*/ 251939 h 2555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737" h="255569">
                  <a:moveTo>
                    <a:pt x="0" y="251939"/>
                  </a:moveTo>
                  <a:lnTo>
                    <a:pt x="132554" y="0"/>
                  </a:lnTo>
                  <a:lnTo>
                    <a:pt x="268737" y="255569"/>
                  </a:lnTo>
                  <a:cubicBezTo>
                    <a:pt x="179158" y="243474"/>
                    <a:pt x="89579" y="249520"/>
                    <a:pt x="0" y="251939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7" name="空心弧 6"/>
            <p:cNvSpPr/>
            <p:nvPr/>
          </p:nvSpPr>
          <p:spPr>
            <a:xfrm rot="2640395">
              <a:off x="3304533" y="1394413"/>
              <a:ext cx="2351485" cy="2351485"/>
            </a:xfrm>
            <a:prstGeom prst="blockArc">
              <a:avLst>
                <a:gd name="adj1" fmla="val 16217245"/>
                <a:gd name="adj2" fmla="val 36654"/>
                <a:gd name="adj3" fmla="val 13240"/>
              </a:avLst>
            </a:pr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8" name="空心弧 7"/>
            <p:cNvSpPr/>
            <p:nvPr/>
          </p:nvSpPr>
          <p:spPr>
            <a:xfrm rot="2640395" flipH="1">
              <a:off x="3309344" y="1394413"/>
              <a:ext cx="2351485" cy="2351485"/>
            </a:xfrm>
            <a:prstGeom prst="blockArc">
              <a:avLst>
                <a:gd name="adj1" fmla="val 16217245"/>
                <a:gd name="adj2" fmla="val 36654"/>
                <a:gd name="adj3" fmla="val 1324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 rot="2640395" flipH="1" flipV="1">
              <a:off x="3309344" y="1394412"/>
              <a:ext cx="2351485" cy="2351485"/>
            </a:xfrm>
            <a:prstGeom prst="blockArc">
              <a:avLst>
                <a:gd name="adj1" fmla="val 16217245"/>
                <a:gd name="adj2" fmla="val 36654"/>
                <a:gd name="adj3" fmla="val 13240"/>
              </a:avLst>
            </a:pr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10" name="空心弧 9"/>
            <p:cNvSpPr/>
            <p:nvPr/>
          </p:nvSpPr>
          <p:spPr>
            <a:xfrm rot="2640395" flipV="1">
              <a:off x="3309345" y="1394412"/>
              <a:ext cx="2351485" cy="2351485"/>
            </a:xfrm>
            <a:prstGeom prst="blockArc">
              <a:avLst>
                <a:gd name="adj1" fmla="val 16217245"/>
                <a:gd name="adj2" fmla="val 21539120"/>
                <a:gd name="adj3" fmla="val 13515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11" name="等腰三角形 29"/>
            <p:cNvSpPr/>
            <p:nvPr/>
          </p:nvSpPr>
          <p:spPr>
            <a:xfrm rot="5400000">
              <a:off x="5635585" y="2420910"/>
              <a:ext cx="295769" cy="281276"/>
            </a:xfrm>
            <a:custGeom>
              <a:avLst/>
              <a:gdLst>
                <a:gd name="connsiteX0" fmla="*/ 0 w 279622"/>
                <a:gd name="connsiteY0" fmla="*/ 241054 h 241054"/>
                <a:gd name="connsiteX1" fmla="*/ 139811 w 279622"/>
                <a:gd name="connsiteY1" fmla="*/ 0 h 241054"/>
                <a:gd name="connsiteX2" fmla="*/ 279622 w 279622"/>
                <a:gd name="connsiteY2" fmla="*/ 241054 h 241054"/>
                <a:gd name="connsiteX3" fmla="*/ 0 w 279622"/>
                <a:gd name="connsiteY3" fmla="*/ 241054 h 241054"/>
                <a:gd name="connsiteX0-1" fmla="*/ 0 w 272365"/>
                <a:gd name="connsiteY0-2" fmla="*/ 251939 h 251939"/>
                <a:gd name="connsiteX1-3" fmla="*/ 132554 w 272365"/>
                <a:gd name="connsiteY1-4" fmla="*/ 0 h 251939"/>
                <a:gd name="connsiteX2-5" fmla="*/ 272365 w 272365"/>
                <a:gd name="connsiteY2-6" fmla="*/ 241054 h 251939"/>
                <a:gd name="connsiteX3-7" fmla="*/ 0 w 272365"/>
                <a:gd name="connsiteY3-8" fmla="*/ 251939 h 251939"/>
                <a:gd name="connsiteX0-9" fmla="*/ 0 w 268737"/>
                <a:gd name="connsiteY0-10" fmla="*/ 251939 h 251939"/>
                <a:gd name="connsiteX1-11" fmla="*/ 132554 w 268737"/>
                <a:gd name="connsiteY1-12" fmla="*/ 0 h 251939"/>
                <a:gd name="connsiteX2-13" fmla="*/ 268737 w 268737"/>
                <a:gd name="connsiteY2-14" fmla="*/ 244683 h 251939"/>
                <a:gd name="connsiteX3-15" fmla="*/ 0 w 268737"/>
                <a:gd name="connsiteY3-16" fmla="*/ 251939 h 251939"/>
                <a:gd name="connsiteX0-17" fmla="*/ 0 w 268737"/>
                <a:gd name="connsiteY0-18" fmla="*/ 251939 h 251939"/>
                <a:gd name="connsiteX1-19" fmla="*/ 132554 w 268737"/>
                <a:gd name="connsiteY1-20" fmla="*/ 0 h 251939"/>
                <a:gd name="connsiteX2-21" fmla="*/ 268737 w 268737"/>
                <a:gd name="connsiteY2-22" fmla="*/ 244683 h 251939"/>
                <a:gd name="connsiteX3-23" fmla="*/ 0 w 268737"/>
                <a:gd name="connsiteY3-24" fmla="*/ 251939 h 251939"/>
                <a:gd name="connsiteX0-25" fmla="*/ 0 w 268737"/>
                <a:gd name="connsiteY0-26" fmla="*/ 251939 h 255569"/>
                <a:gd name="connsiteX1-27" fmla="*/ 132554 w 268737"/>
                <a:gd name="connsiteY1-28" fmla="*/ 0 h 255569"/>
                <a:gd name="connsiteX2-29" fmla="*/ 268737 w 268737"/>
                <a:gd name="connsiteY2-30" fmla="*/ 255569 h 255569"/>
                <a:gd name="connsiteX3-31" fmla="*/ 0 w 268737"/>
                <a:gd name="connsiteY3-32" fmla="*/ 251939 h 2555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737" h="255569">
                  <a:moveTo>
                    <a:pt x="0" y="251939"/>
                  </a:moveTo>
                  <a:lnTo>
                    <a:pt x="132554" y="0"/>
                  </a:lnTo>
                  <a:lnTo>
                    <a:pt x="268737" y="255569"/>
                  </a:lnTo>
                  <a:cubicBezTo>
                    <a:pt x="179158" y="243474"/>
                    <a:pt x="89579" y="249520"/>
                    <a:pt x="0" y="251939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12" name="等腰三角形 29"/>
            <p:cNvSpPr/>
            <p:nvPr/>
          </p:nvSpPr>
          <p:spPr>
            <a:xfrm rot="16200000" flipH="1">
              <a:off x="3026440" y="2420910"/>
              <a:ext cx="295769" cy="281276"/>
            </a:xfrm>
            <a:custGeom>
              <a:avLst/>
              <a:gdLst>
                <a:gd name="connsiteX0" fmla="*/ 0 w 279622"/>
                <a:gd name="connsiteY0" fmla="*/ 241054 h 241054"/>
                <a:gd name="connsiteX1" fmla="*/ 139811 w 279622"/>
                <a:gd name="connsiteY1" fmla="*/ 0 h 241054"/>
                <a:gd name="connsiteX2" fmla="*/ 279622 w 279622"/>
                <a:gd name="connsiteY2" fmla="*/ 241054 h 241054"/>
                <a:gd name="connsiteX3" fmla="*/ 0 w 279622"/>
                <a:gd name="connsiteY3" fmla="*/ 241054 h 241054"/>
                <a:gd name="connsiteX0-1" fmla="*/ 0 w 272365"/>
                <a:gd name="connsiteY0-2" fmla="*/ 251939 h 251939"/>
                <a:gd name="connsiteX1-3" fmla="*/ 132554 w 272365"/>
                <a:gd name="connsiteY1-4" fmla="*/ 0 h 251939"/>
                <a:gd name="connsiteX2-5" fmla="*/ 272365 w 272365"/>
                <a:gd name="connsiteY2-6" fmla="*/ 241054 h 251939"/>
                <a:gd name="connsiteX3-7" fmla="*/ 0 w 272365"/>
                <a:gd name="connsiteY3-8" fmla="*/ 251939 h 251939"/>
                <a:gd name="connsiteX0-9" fmla="*/ 0 w 268737"/>
                <a:gd name="connsiteY0-10" fmla="*/ 251939 h 251939"/>
                <a:gd name="connsiteX1-11" fmla="*/ 132554 w 268737"/>
                <a:gd name="connsiteY1-12" fmla="*/ 0 h 251939"/>
                <a:gd name="connsiteX2-13" fmla="*/ 268737 w 268737"/>
                <a:gd name="connsiteY2-14" fmla="*/ 244683 h 251939"/>
                <a:gd name="connsiteX3-15" fmla="*/ 0 w 268737"/>
                <a:gd name="connsiteY3-16" fmla="*/ 251939 h 251939"/>
                <a:gd name="connsiteX0-17" fmla="*/ 0 w 268737"/>
                <a:gd name="connsiteY0-18" fmla="*/ 251939 h 251939"/>
                <a:gd name="connsiteX1-19" fmla="*/ 132554 w 268737"/>
                <a:gd name="connsiteY1-20" fmla="*/ 0 h 251939"/>
                <a:gd name="connsiteX2-21" fmla="*/ 268737 w 268737"/>
                <a:gd name="connsiteY2-22" fmla="*/ 244683 h 251939"/>
                <a:gd name="connsiteX3-23" fmla="*/ 0 w 268737"/>
                <a:gd name="connsiteY3-24" fmla="*/ 251939 h 251939"/>
                <a:gd name="connsiteX0-25" fmla="*/ 0 w 268737"/>
                <a:gd name="connsiteY0-26" fmla="*/ 251939 h 255569"/>
                <a:gd name="connsiteX1-27" fmla="*/ 132554 w 268737"/>
                <a:gd name="connsiteY1-28" fmla="*/ 0 h 255569"/>
                <a:gd name="connsiteX2-29" fmla="*/ 268737 w 268737"/>
                <a:gd name="connsiteY2-30" fmla="*/ 255569 h 255569"/>
                <a:gd name="connsiteX3-31" fmla="*/ 0 w 268737"/>
                <a:gd name="connsiteY3-32" fmla="*/ 251939 h 2555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737" h="255569">
                  <a:moveTo>
                    <a:pt x="0" y="251939"/>
                  </a:moveTo>
                  <a:lnTo>
                    <a:pt x="132554" y="0"/>
                  </a:lnTo>
                  <a:lnTo>
                    <a:pt x="268737" y="255569"/>
                  </a:lnTo>
                  <a:cubicBezTo>
                    <a:pt x="179158" y="243474"/>
                    <a:pt x="89579" y="249520"/>
                    <a:pt x="0" y="251939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/>
            </a:p>
          </p:txBody>
        </p:sp>
        <p:sp>
          <p:nvSpPr>
            <p:cNvPr id="14" name="等腰三角形 29"/>
            <p:cNvSpPr/>
            <p:nvPr/>
          </p:nvSpPr>
          <p:spPr>
            <a:xfrm rot="10800000">
              <a:off x="4315716" y="3726839"/>
              <a:ext cx="295769" cy="281277"/>
            </a:xfrm>
            <a:custGeom>
              <a:avLst/>
              <a:gdLst>
                <a:gd name="connsiteX0" fmla="*/ 0 w 279622"/>
                <a:gd name="connsiteY0" fmla="*/ 241054 h 241054"/>
                <a:gd name="connsiteX1" fmla="*/ 139811 w 279622"/>
                <a:gd name="connsiteY1" fmla="*/ 0 h 241054"/>
                <a:gd name="connsiteX2" fmla="*/ 279622 w 279622"/>
                <a:gd name="connsiteY2" fmla="*/ 241054 h 241054"/>
                <a:gd name="connsiteX3" fmla="*/ 0 w 279622"/>
                <a:gd name="connsiteY3" fmla="*/ 241054 h 241054"/>
                <a:gd name="connsiteX0-1" fmla="*/ 0 w 272365"/>
                <a:gd name="connsiteY0-2" fmla="*/ 251939 h 251939"/>
                <a:gd name="connsiteX1-3" fmla="*/ 132554 w 272365"/>
                <a:gd name="connsiteY1-4" fmla="*/ 0 h 251939"/>
                <a:gd name="connsiteX2-5" fmla="*/ 272365 w 272365"/>
                <a:gd name="connsiteY2-6" fmla="*/ 241054 h 251939"/>
                <a:gd name="connsiteX3-7" fmla="*/ 0 w 272365"/>
                <a:gd name="connsiteY3-8" fmla="*/ 251939 h 251939"/>
                <a:gd name="connsiteX0-9" fmla="*/ 0 w 268737"/>
                <a:gd name="connsiteY0-10" fmla="*/ 251939 h 251939"/>
                <a:gd name="connsiteX1-11" fmla="*/ 132554 w 268737"/>
                <a:gd name="connsiteY1-12" fmla="*/ 0 h 251939"/>
                <a:gd name="connsiteX2-13" fmla="*/ 268737 w 268737"/>
                <a:gd name="connsiteY2-14" fmla="*/ 244683 h 251939"/>
                <a:gd name="connsiteX3-15" fmla="*/ 0 w 268737"/>
                <a:gd name="connsiteY3-16" fmla="*/ 251939 h 251939"/>
                <a:gd name="connsiteX0-17" fmla="*/ 0 w 268737"/>
                <a:gd name="connsiteY0-18" fmla="*/ 251939 h 251939"/>
                <a:gd name="connsiteX1-19" fmla="*/ 132554 w 268737"/>
                <a:gd name="connsiteY1-20" fmla="*/ 0 h 251939"/>
                <a:gd name="connsiteX2-21" fmla="*/ 268737 w 268737"/>
                <a:gd name="connsiteY2-22" fmla="*/ 244683 h 251939"/>
                <a:gd name="connsiteX3-23" fmla="*/ 0 w 268737"/>
                <a:gd name="connsiteY3-24" fmla="*/ 251939 h 251939"/>
                <a:gd name="connsiteX0-25" fmla="*/ 0 w 268737"/>
                <a:gd name="connsiteY0-26" fmla="*/ 251939 h 255569"/>
                <a:gd name="connsiteX1-27" fmla="*/ 132554 w 268737"/>
                <a:gd name="connsiteY1-28" fmla="*/ 0 h 255569"/>
                <a:gd name="connsiteX2-29" fmla="*/ 268737 w 268737"/>
                <a:gd name="connsiteY2-30" fmla="*/ 255569 h 255569"/>
                <a:gd name="connsiteX3-31" fmla="*/ 0 w 268737"/>
                <a:gd name="connsiteY3-32" fmla="*/ 251939 h 2555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8737" h="255569">
                  <a:moveTo>
                    <a:pt x="0" y="251939"/>
                  </a:moveTo>
                  <a:lnTo>
                    <a:pt x="132554" y="0"/>
                  </a:lnTo>
                  <a:lnTo>
                    <a:pt x="268737" y="255569"/>
                  </a:lnTo>
                  <a:cubicBezTo>
                    <a:pt x="179158" y="243474"/>
                    <a:pt x="89579" y="249520"/>
                    <a:pt x="0" y="251939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580119" y="2033382"/>
            <a:ext cx="2966425" cy="816522"/>
            <a:chOff x="283598" y="1906534"/>
            <a:chExt cx="2966425" cy="816522"/>
          </a:xfrm>
        </p:grpSpPr>
        <p:sp>
          <p:nvSpPr>
            <p:cNvPr id="16" name="文本框 15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27344" y="2033382"/>
            <a:ext cx="2984539" cy="816522"/>
            <a:chOff x="283598" y="1906534"/>
            <a:chExt cx="2984539" cy="816522"/>
          </a:xfrm>
        </p:grpSpPr>
        <p:sp>
          <p:nvSpPr>
            <p:cNvPr id="19" name="文本框 18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80119" y="4531567"/>
            <a:ext cx="2966425" cy="816522"/>
            <a:chOff x="283598" y="1906534"/>
            <a:chExt cx="2966425" cy="816522"/>
          </a:xfrm>
        </p:grpSpPr>
        <p:sp>
          <p:nvSpPr>
            <p:cNvPr id="22" name="文本框 21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27344" y="4531567"/>
            <a:ext cx="2984539" cy="816522"/>
            <a:chOff x="283598" y="1906534"/>
            <a:chExt cx="2984539" cy="816522"/>
          </a:xfrm>
        </p:grpSpPr>
        <p:sp>
          <p:nvSpPr>
            <p:cNvPr id="25" name="文本框 24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3467" y="1391345"/>
            <a:ext cx="4111963" cy="4343929"/>
            <a:chOff x="3336587" y="991235"/>
            <a:chExt cx="5626751" cy="5944170"/>
          </a:xfrm>
        </p:grpSpPr>
        <p:sp>
          <p:nvSpPr>
            <p:cNvPr id="26" name="任意多边形 25"/>
            <p:cNvSpPr/>
            <p:nvPr/>
          </p:nvSpPr>
          <p:spPr>
            <a:xfrm>
              <a:off x="5423076" y="3621568"/>
              <a:ext cx="2939286" cy="2937168"/>
            </a:xfrm>
            <a:custGeom>
              <a:avLst/>
              <a:gdLst>
                <a:gd name="connsiteX0" fmla="*/ 1801344 w 2537804"/>
                <a:gd name="connsiteY0" fmla="*/ 404624 h 2537804"/>
                <a:gd name="connsiteX1" fmla="*/ 1998745 w 2537804"/>
                <a:gd name="connsiteY1" fmla="*/ 238976 h 2537804"/>
                <a:gd name="connsiteX2" fmla="*/ 2156445 w 2537804"/>
                <a:gd name="connsiteY2" fmla="*/ 371302 h 2537804"/>
                <a:gd name="connsiteX3" fmla="*/ 2027593 w 2537804"/>
                <a:gd name="connsiteY3" fmla="*/ 594468 h 2537804"/>
                <a:gd name="connsiteX4" fmla="*/ 2232324 w 2537804"/>
                <a:gd name="connsiteY4" fmla="*/ 949073 h 2537804"/>
                <a:gd name="connsiteX5" fmla="*/ 2490018 w 2537804"/>
                <a:gd name="connsiteY5" fmla="*/ 949067 h 2537804"/>
                <a:gd name="connsiteX6" fmla="*/ 2525766 w 2537804"/>
                <a:gd name="connsiteY6" fmla="*/ 1151803 h 2537804"/>
                <a:gd name="connsiteX7" fmla="*/ 2283610 w 2537804"/>
                <a:gd name="connsiteY7" fmla="*/ 1239933 h 2537804"/>
                <a:gd name="connsiteX8" fmla="*/ 2212508 w 2537804"/>
                <a:gd name="connsiteY8" fmla="*/ 1643175 h 2537804"/>
                <a:gd name="connsiteX9" fmla="*/ 2409917 w 2537804"/>
                <a:gd name="connsiteY9" fmla="*/ 1808812 h 2537804"/>
                <a:gd name="connsiteX10" fmla="*/ 2306986 w 2537804"/>
                <a:gd name="connsiteY10" fmla="*/ 1987095 h 2537804"/>
                <a:gd name="connsiteX11" fmla="*/ 2064835 w 2537804"/>
                <a:gd name="connsiteY11" fmla="*/ 1898952 h 2537804"/>
                <a:gd name="connsiteX12" fmla="*/ 1751168 w 2537804"/>
                <a:gd name="connsiteY12" fmla="*/ 2162150 h 2537804"/>
                <a:gd name="connsiteX13" fmla="*/ 1795923 w 2537804"/>
                <a:gd name="connsiteY13" fmla="*/ 2415928 h 2537804"/>
                <a:gd name="connsiteX14" fmla="*/ 1602475 w 2537804"/>
                <a:gd name="connsiteY14" fmla="*/ 2486337 h 2537804"/>
                <a:gd name="connsiteX15" fmla="*/ 1473633 w 2537804"/>
                <a:gd name="connsiteY15" fmla="*/ 2263164 h 2537804"/>
                <a:gd name="connsiteX16" fmla="*/ 1064170 w 2537804"/>
                <a:gd name="connsiteY16" fmla="*/ 2263164 h 2537804"/>
                <a:gd name="connsiteX17" fmla="*/ 935329 w 2537804"/>
                <a:gd name="connsiteY17" fmla="*/ 2486337 h 2537804"/>
                <a:gd name="connsiteX18" fmla="*/ 741881 w 2537804"/>
                <a:gd name="connsiteY18" fmla="*/ 2415928 h 2537804"/>
                <a:gd name="connsiteX19" fmla="*/ 786636 w 2537804"/>
                <a:gd name="connsiteY19" fmla="*/ 2162150 h 2537804"/>
                <a:gd name="connsiteX20" fmla="*/ 472969 w 2537804"/>
                <a:gd name="connsiteY20" fmla="*/ 1898952 h 2537804"/>
                <a:gd name="connsiteX21" fmla="*/ 230818 w 2537804"/>
                <a:gd name="connsiteY21" fmla="*/ 1987095 h 2537804"/>
                <a:gd name="connsiteX22" fmla="*/ 127887 w 2537804"/>
                <a:gd name="connsiteY22" fmla="*/ 1808812 h 2537804"/>
                <a:gd name="connsiteX23" fmla="*/ 325296 w 2537804"/>
                <a:gd name="connsiteY23" fmla="*/ 1643175 h 2537804"/>
                <a:gd name="connsiteX24" fmla="*/ 254193 w 2537804"/>
                <a:gd name="connsiteY24" fmla="*/ 1239933 h 2537804"/>
                <a:gd name="connsiteX25" fmla="*/ 12038 w 2537804"/>
                <a:gd name="connsiteY25" fmla="*/ 1151803 h 2537804"/>
                <a:gd name="connsiteX26" fmla="*/ 47786 w 2537804"/>
                <a:gd name="connsiteY26" fmla="*/ 949067 h 2537804"/>
                <a:gd name="connsiteX27" fmla="*/ 305480 w 2537804"/>
                <a:gd name="connsiteY27" fmla="*/ 949074 h 2537804"/>
                <a:gd name="connsiteX28" fmla="*/ 510211 w 2537804"/>
                <a:gd name="connsiteY28" fmla="*/ 594469 h 2537804"/>
                <a:gd name="connsiteX29" fmla="*/ 381359 w 2537804"/>
                <a:gd name="connsiteY29" fmla="*/ 371302 h 2537804"/>
                <a:gd name="connsiteX30" fmla="*/ 539059 w 2537804"/>
                <a:gd name="connsiteY30" fmla="*/ 238976 h 2537804"/>
                <a:gd name="connsiteX31" fmla="*/ 736460 w 2537804"/>
                <a:gd name="connsiteY31" fmla="*/ 404624 h 2537804"/>
                <a:gd name="connsiteX32" fmla="*/ 1121229 w 2537804"/>
                <a:gd name="connsiteY32" fmla="*/ 264579 h 2537804"/>
                <a:gd name="connsiteX33" fmla="*/ 1165970 w 2537804"/>
                <a:gd name="connsiteY33" fmla="*/ 10799 h 2537804"/>
                <a:gd name="connsiteX34" fmla="*/ 1371834 w 2537804"/>
                <a:gd name="connsiteY34" fmla="*/ 10799 h 2537804"/>
                <a:gd name="connsiteX35" fmla="*/ 1416575 w 2537804"/>
                <a:gd name="connsiteY35" fmla="*/ 264579 h 2537804"/>
                <a:gd name="connsiteX36" fmla="*/ 1801344 w 2537804"/>
                <a:gd name="connsiteY36" fmla="*/ 404623 h 2537804"/>
                <a:gd name="connsiteX37" fmla="*/ 1801344 w 2537804"/>
                <a:gd name="connsiteY37" fmla="*/ 404624 h 253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37804" h="2537804">
                  <a:moveTo>
                    <a:pt x="1801344" y="404624"/>
                  </a:moveTo>
                  <a:lnTo>
                    <a:pt x="1998745" y="238976"/>
                  </a:lnTo>
                  <a:lnTo>
                    <a:pt x="2156445" y="371302"/>
                  </a:lnTo>
                  <a:lnTo>
                    <a:pt x="2027593" y="594468"/>
                  </a:lnTo>
                  <a:cubicBezTo>
                    <a:pt x="2119215" y="697536"/>
                    <a:pt x="2188876" y="818192"/>
                    <a:pt x="2232324" y="949073"/>
                  </a:cubicBezTo>
                  <a:lnTo>
                    <a:pt x="2490018" y="949067"/>
                  </a:lnTo>
                  <a:lnTo>
                    <a:pt x="2525766" y="1151803"/>
                  </a:lnTo>
                  <a:lnTo>
                    <a:pt x="2283610" y="1239933"/>
                  </a:lnTo>
                  <a:cubicBezTo>
                    <a:pt x="2287545" y="1377781"/>
                    <a:pt x="2263353" y="1514986"/>
                    <a:pt x="2212508" y="1643175"/>
                  </a:cubicBezTo>
                  <a:lnTo>
                    <a:pt x="2409917" y="1808812"/>
                  </a:lnTo>
                  <a:lnTo>
                    <a:pt x="2306986" y="1987095"/>
                  </a:lnTo>
                  <a:lnTo>
                    <a:pt x="2064835" y="1898952"/>
                  </a:lnTo>
                  <a:cubicBezTo>
                    <a:pt x="1979243" y="2007080"/>
                    <a:pt x="1872516" y="2096634"/>
                    <a:pt x="1751168" y="2162150"/>
                  </a:cubicBezTo>
                  <a:lnTo>
                    <a:pt x="1795923" y="2415928"/>
                  </a:lnTo>
                  <a:lnTo>
                    <a:pt x="1602475" y="2486337"/>
                  </a:lnTo>
                  <a:lnTo>
                    <a:pt x="1473633" y="2263164"/>
                  </a:lnTo>
                  <a:cubicBezTo>
                    <a:pt x="1338562" y="2290977"/>
                    <a:pt x="1199241" y="2290977"/>
                    <a:pt x="1064170" y="2263164"/>
                  </a:cubicBezTo>
                  <a:lnTo>
                    <a:pt x="935329" y="2486337"/>
                  </a:lnTo>
                  <a:lnTo>
                    <a:pt x="741881" y="2415928"/>
                  </a:lnTo>
                  <a:lnTo>
                    <a:pt x="786636" y="2162150"/>
                  </a:lnTo>
                  <a:cubicBezTo>
                    <a:pt x="665288" y="2096634"/>
                    <a:pt x="558562" y="2007080"/>
                    <a:pt x="472969" y="1898952"/>
                  </a:cubicBezTo>
                  <a:lnTo>
                    <a:pt x="230818" y="1987095"/>
                  </a:lnTo>
                  <a:lnTo>
                    <a:pt x="127887" y="1808812"/>
                  </a:lnTo>
                  <a:lnTo>
                    <a:pt x="325296" y="1643175"/>
                  </a:lnTo>
                  <a:cubicBezTo>
                    <a:pt x="274451" y="1514986"/>
                    <a:pt x="250258" y="1377781"/>
                    <a:pt x="254193" y="1239933"/>
                  </a:cubicBezTo>
                  <a:lnTo>
                    <a:pt x="12038" y="1151803"/>
                  </a:lnTo>
                  <a:lnTo>
                    <a:pt x="47786" y="949067"/>
                  </a:lnTo>
                  <a:lnTo>
                    <a:pt x="305480" y="949074"/>
                  </a:lnTo>
                  <a:cubicBezTo>
                    <a:pt x="348929" y="818193"/>
                    <a:pt x="418589" y="697537"/>
                    <a:pt x="510211" y="594469"/>
                  </a:cubicBezTo>
                  <a:lnTo>
                    <a:pt x="381359" y="371302"/>
                  </a:lnTo>
                  <a:lnTo>
                    <a:pt x="539059" y="238976"/>
                  </a:lnTo>
                  <a:lnTo>
                    <a:pt x="736460" y="404624"/>
                  </a:lnTo>
                  <a:cubicBezTo>
                    <a:pt x="853872" y="332292"/>
                    <a:pt x="984792" y="284641"/>
                    <a:pt x="1121229" y="264579"/>
                  </a:cubicBezTo>
                  <a:lnTo>
                    <a:pt x="1165970" y="10799"/>
                  </a:lnTo>
                  <a:lnTo>
                    <a:pt x="1371834" y="10799"/>
                  </a:lnTo>
                  <a:lnTo>
                    <a:pt x="1416575" y="264579"/>
                  </a:lnTo>
                  <a:cubicBezTo>
                    <a:pt x="1553012" y="284640"/>
                    <a:pt x="1683932" y="332291"/>
                    <a:pt x="1801344" y="404623"/>
                  </a:cubicBezTo>
                  <a:lnTo>
                    <a:pt x="1801344" y="404624"/>
                  </a:ln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31788" tIns="729326" rIns="631788" bIns="780706" anchor="ctr"/>
            <a:lstStyle/>
            <a:p>
              <a:pPr algn="ctr" defTabSz="1440180">
                <a:lnSpc>
                  <a:spcPct val="120000"/>
                </a:lnSpc>
                <a:defRPr/>
              </a:pPr>
              <a:r>
                <a:rPr lang="tr-TR" sz="2400">
                  <a:cs typeface="+mn-ea"/>
                  <a:sym typeface="+mn-lt"/>
                </a:rPr>
                <a:t>50%</a:t>
              </a:r>
              <a:endParaRPr lang="tr-TR" sz="2400">
                <a:cs typeface="+mn-ea"/>
                <a:sym typeface="+mn-lt"/>
              </a:endParaRPr>
            </a:p>
          </p:txBody>
        </p:sp>
        <p:sp>
          <p:nvSpPr>
            <p:cNvPr id="2" name="任意多边形 26"/>
            <p:cNvSpPr/>
            <p:nvPr/>
          </p:nvSpPr>
          <p:spPr>
            <a:xfrm>
              <a:off x="3715371" y="2927482"/>
              <a:ext cx="2135160" cy="2135160"/>
            </a:xfrm>
            <a:custGeom>
              <a:avLst/>
              <a:gdLst>
                <a:gd name="connsiteX0" fmla="*/ 1381022 w 1845676"/>
                <a:gd name="connsiteY0" fmla="*/ 467463 h 1845676"/>
                <a:gd name="connsiteX1" fmla="*/ 1653321 w 1845676"/>
                <a:gd name="connsiteY1" fmla="*/ 385397 h 1845676"/>
                <a:gd name="connsiteX2" fmla="*/ 1753517 w 1845676"/>
                <a:gd name="connsiteY2" fmla="*/ 558942 h 1845676"/>
                <a:gd name="connsiteX3" fmla="*/ 1546296 w 1845676"/>
                <a:gd name="connsiteY3" fmla="*/ 753727 h 1845676"/>
                <a:gd name="connsiteX4" fmla="*/ 1546296 w 1845676"/>
                <a:gd name="connsiteY4" fmla="*/ 1091949 h 1845676"/>
                <a:gd name="connsiteX5" fmla="*/ 1753517 w 1845676"/>
                <a:gd name="connsiteY5" fmla="*/ 1286734 h 1845676"/>
                <a:gd name="connsiteX6" fmla="*/ 1653321 w 1845676"/>
                <a:gd name="connsiteY6" fmla="*/ 1460279 h 1845676"/>
                <a:gd name="connsiteX7" fmla="*/ 1381022 w 1845676"/>
                <a:gd name="connsiteY7" fmla="*/ 1378213 h 1845676"/>
                <a:gd name="connsiteX8" fmla="*/ 1088113 w 1845676"/>
                <a:gd name="connsiteY8" fmla="*/ 1547324 h 1845676"/>
                <a:gd name="connsiteX9" fmla="*/ 1023034 w 1845676"/>
                <a:gd name="connsiteY9" fmla="*/ 1824176 h 1845676"/>
                <a:gd name="connsiteX10" fmla="*/ 822642 w 1845676"/>
                <a:gd name="connsiteY10" fmla="*/ 1824176 h 1845676"/>
                <a:gd name="connsiteX11" fmla="*/ 757563 w 1845676"/>
                <a:gd name="connsiteY11" fmla="*/ 1547324 h 1845676"/>
                <a:gd name="connsiteX12" fmla="*/ 464654 w 1845676"/>
                <a:gd name="connsiteY12" fmla="*/ 1378213 h 1845676"/>
                <a:gd name="connsiteX13" fmla="*/ 192355 w 1845676"/>
                <a:gd name="connsiteY13" fmla="*/ 1460279 h 1845676"/>
                <a:gd name="connsiteX14" fmla="*/ 92159 w 1845676"/>
                <a:gd name="connsiteY14" fmla="*/ 1286734 h 1845676"/>
                <a:gd name="connsiteX15" fmla="*/ 299380 w 1845676"/>
                <a:gd name="connsiteY15" fmla="*/ 1091949 h 1845676"/>
                <a:gd name="connsiteX16" fmla="*/ 299380 w 1845676"/>
                <a:gd name="connsiteY16" fmla="*/ 753727 h 1845676"/>
                <a:gd name="connsiteX17" fmla="*/ 92159 w 1845676"/>
                <a:gd name="connsiteY17" fmla="*/ 558942 h 1845676"/>
                <a:gd name="connsiteX18" fmla="*/ 192355 w 1845676"/>
                <a:gd name="connsiteY18" fmla="*/ 385397 h 1845676"/>
                <a:gd name="connsiteX19" fmla="*/ 464654 w 1845676"/>
                <a:gd name="connsiteY19" fmla="*/ 467463 h 1845676"/>
                <a:gd name="connsiteX20" fmla="*/ 757563 w 1845676"/>
                <a:gd name="connsiteY20" fmla="*/ 298352 h 1845676"/>
                <a:gd name="connsiteX21" fmla="*/ 822642 w 1845676"/>
                <a:gd name="connsiteY21" fmla="*/ 21500 h 1845676"/>
                <a:gd name="connsiteX22" fmla="*/ 1023034 w 1845676"/>
                <a:gd name="connsiteY22" fmla="*/ 21500 h 1845676"/>
                <a:gd name="connsiteX23" fmla="*/ 1088113 w 1845676"/>
                <a:gd name="connsiteY23" fmla="*/ 298352 h 1845676"/>
                <a:gd name="connsiteX24" fmla="*/ 1381022 w 1845676"/>
                <a:gd name="connsiteY24" fmla="*/ 467463 h 184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45676" h="1845676">
                  <a:moveTo>
                    <a:pt x="1381022" y="467463"/>
                  </a:moveTo>
                  <a:lnTo>
                    <a:pt x="1653321" y="385397"/>
                  </a:lnTo>
                  <a:lnTo>
                    <a:pt x="1753517" y="558942"/>
                  </a:lnTo>
                  <a:lnTo>
                    <a:pt x="1546296" y="753727"/>
                  </a:lnTo>
                  <a:cubicBezTo>
                    <a:pt x="1576334" y="864467"/>
                    <a:pt x="1576334" y="981209"/>
                    <a:pt x="1546296" y="1091949"/>
                  </a:cubicBezTo>
                  <a:lnTo>
                    <a:pt x="1753517" y="1286734"/>
                  </a:lnTo>
                  <a:lnTo>
                    <a:pt x="1653321" y="1460279"/>
                  </a:lnTo>
                  <a:lnTo>
                    <a:pt x="1381022" y="1378213"/>
                  </a:lnTo>
                  <a:cubicBezTo>
                    <a:pt x="1300137" y="1459597"/>
                    <a:pt x="1199036" y="1517968"/>
                    <a:pt x="1088113" y="1547324"/>
                  </a:cubicBezTo>
                  <a:lnTo>
                    <a:pt x="1023034" y="1824176"/>
                  </a:lnTo>
                  <a:lnTo>
                    <a:pt x="822642" y="1824176"/>
                  </a:lnTo>
                  <a:lnTo>
                    <a:pt x="757563" y="1547324"/>
                  </a:lnTo>
                  <a:cubicBezTo>
                    <a:pt x="646640" y="1517968"/>
                    <a:pt x="545539" y="1459596"/>
                    <a:pt x="464654" y="1378213"/>
                  </a:cubicBezTo>
                  <a:lnTo>
                    <a:pt x="192355" y="1460279"/>
                  </a:lnTo>
                  <a:lnTo>
                    <a:pt x="92159" y="1286734"/>
                  </a:lnTo>
                  <a:lnTo>
                    <a:pt x="299380" y="1091949"/>
                  </a:lnTo>
                  <a:cubicBezTo>
                    <a:pt x="269342" y="981209"/>
                    <a:pt x="269342" y="864467"/>
                    <a:pt x="299380" y="753727"/>
                  </a:cubicBezTo>
                  <a:lnTo>
                    <a:pt x="92159" y="558942"/>
                  </a:lnTo>
                  <a:lnTo>
                    <a:pt x="192355" y="385397"/>
                  </a:lnTo>
                  <a:lnTo>
                    <a:pt x="464654" y="467463"/>
                  </a:lnTo>
                  <a:cubicBezTo>
                    <a:pt x="545539" y="386079"/>
                    <a:pt x="646640" y="327708"/>
                    <a:pt x="757563" y="298352"/>
                  </a:cubicBezTo>
                  <a:lnTo>
                    <a:pt x="822642" y="21500"/>
                  </a:lnTo>
                  <a:lnTo>
                    <a:pt x="1023034" y="21500"/>
                  </a:lnTo>
                  <a:lnTo>
                    <a:pt x="1088113" y="298352"/>
                  </a:lnTo>
                  <a:cubicBezTo>
                    <a:pt x="1199036" y="327708"/>
                    <a:pt x="1300137" y="386080"/>
                    <a:pt x="1381022" y="46746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9052" tIns="582303" rIns="579052" bIns="582303" anchor="ctr"/>
            <a:lstStyle/>
            <a:p>
              <a:pPr algn="ctr" defTabSz="1440180">
                <a:lnSpc>
                  <a:spcPct val="120000"/>
                </a:lnSpc>
                <a:defRPr/>
              </a:pPr>
              <a:r>
                <a:rPr lang="tr-TR" sz="2400" dirty="0">
                  <a:cs typeface="+mn-ea"/>
                  <a:sym typeface="+mn-lt"/>
                </a:rPr>
                <a:t>25%</a:t>
              </a:r>
              <a:endParaRPr lang="tr-TR" sz="2400" dirty="0"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676087" y="1217660"/>
              <a:ext cx="2564732" cy="2562616"/>
            </a:xfrm>
            <a:custGeom>
              <a:avLst/>
              <a:gdLst>
                <a:gd name="connsiteX0" fmla="*/ 1353119 w 1808385"/>
                <a:gd name="connsiteY0" fmla="*/ 458018 h 1808385"/>
                <a:gd name="connsiteX1" fmla="*/ 1619917 w 1808385"/>
                <a:gd name="connsiteY1" fmla="*/ 377610 h 1808385"/>
                <a:gd name="connsiteX2" fmla="*/ 1718088 w 1808385"/>
                <a:gd name="connsiteY2" fmla="*/ 547649 h 1808385"/>
                <a:gd name="connsiteX3" fmla="*/ 1515054 w 1808385"/>
                <a:gd name="connsiteY3" fmla="*/ 738498 h 1808385"/>
                <a:gd name="connsiteX4" fmla="*/ 1515054 w 1808385"/>
                <a:gd name="connsiteY4" fmla="*/ 1069887 h 1808385"/>
                <a:gd name="connsiteX5" fmla="*/ 1718088 w 1808385"/>
                <a:gd name="connsiteY5" fmla="*/ 1260736 h 1808385"/>
                <a:gd name="connsiteX6" fmla="*/ 1619917 w 1808385"/>
                <a:gd name="connsiteY6" fmla="*/ 1430775 h 1808385"/>
                <a:gd name="connsiteX7" fmla="*/ 1353119 w 1808385"/>
                <a:gd name="connsiteY7" fmla="*/ 1350367 h 1808385"/>
                <a:gd name="connsiteX8" fmla="*/ 1066128 w 1808385"/>
                <a:gd name="connsiteY8" fmla="*/ 1516061 h 1808385"/>
                <a:gd name="connsiteX9" fmla="*/ 1002364 w 1808385"/>
                <a:gd name="connsiteY9" fmla="*/ 1787319 h 1808385"/>
                <a:gd name="connsiteX10" fmla="*/ 806021 w 1808385"/>
                <a:gd name="connsiteY10" fmla="*/ 1787319 h 1808385"/>
                <a:gd name="connsiteX11" fmla="*/ 742257 w 1808385"/>
                <a:gd name="connsiteY11" fmla="*/ 1516061 h 1808385"/>
                <a:gd name="connsiteX12" fmla="*/ 455266 w 1808385"/>
                <a:gd name="connsiteY12" fmla="*/ 1350367 h 1808385"/>
                <a:gd name="connsiteX13" fmla="*/ 188468 w 1808385"/>
                <a:gd name="connsiteY13" fmla="*/ 1430775 h 1808385"/>
                <a:gd name="connsiteX14" fmla="*/ 90297 w 1808385"/>
                <a:gd name="connsiteY14" fmla="*/ 1260736 h 1808385"/>
                <a:gd name="connsiteX15" fmla="*/ 293331 w 1808385"/>
                <a:gd name="connsiteY15" fmla="*/ 1069887 h 1808385"/>
                <a:gd name="connsiteX16" fmla="*/ 293331 w 1808385"/>
                <a:gd name="connsiteY16" fmla="*/ 738498 h 1808385"/>
                <a:gd name="connsiteX17" fmla="*/ 90297 w 1808385"/>
                <a:gd name="connsiteY17" fmla="*/ 547649 h 1808385"/>
                <a:gd name="connsiteX18" fmla="*/ 188468 w 1808385"/>
                <a:gd name="connsiteY18" fmla="*/ 377610 h 1808385"/>
                <a:gd name="connsiteX19" fmla="*/ 455266 w 1808385"/>
                <a:gd name="connsiteY19" fmla="*/ 458018 h 1808385"/>
                <a:gd name="connsiteX20" fmla="*/ 742257 w 1808385"/>
                <a:gd name="connsiteY20" fmla="*/ 292324 h 1808385"/>
                <a:gd name="connsiteX21" fmla="*/ 806021 w 1808385"/>
                <a:gd name="connsiteY21" fmla="*/ 21066 h 1808385"/>
                <a:gd name="connsiteX22" fmla="*/ 1002364 w 1808385"/>
                <a:gd name="connsiteY22" fmla="*/ 21066 h 1808385"/>
                <a:gd name="connsiteX23" fmla="*/ 1066128 w 1808385"/>
                <a:gd name="connsiteY23" fmla="*/ 292324 h 1808385"/>
                <a:gd name="connsiteX24" fmla="*/ 1353119 w 1808385"/>
                <a:gd name="connsiteY24" fmla="*/ 458018 h 180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8384" h="1808384">
                  <a:moveTo>
                    <a:pt x="1163962" y="457437"/>
                  </a:moveTo>
                  <a:lnTo>
                    <a:pt x="1357386" y="337640"/>
                  </a:lnTo>
                  <a:lnTo>
                    <a:pt x="1470745" y="450999"/>
                  </a:lnTo>
                  <a:lnTo>
                    <a:pt x="1350948" y="644423"/>
                  </a:lnTo>
                  <a:cubicBezTo>
                    <a:pt x="1397089" y="723777"/>
                    <a:pt x="1421261" y="813988"/>
                    <a:pt x="1420979" y="905781"/>
                  </a:cubicBezTo>
                  <a:lnTo>
                    <a:pt x="1621438" y="1013393"/>
                  </a:lnTo>
                  <a:lnTo>
                    <a:pt x="1579946" y="1168245"/>
                  </a:lnTo>
                  <a:lnTo>
                    <a:pt x="1352537" y="1161210"/>
                  </a:lnTo>
                  <a:cubicBezTo>
                    <a:pt x="1306886" y="1240845"/>
                    <a:pt x="1240846" y="1306885"/>
                    <a:pt x="1161210" y="1352537"/>
                  </a:cubicBezTo>
                  <a:lnTo>
                    <a:pt x="1168244" y="1579946"/>
                  </a:lnTo>
                  <a:lnTo>
                    <a:pt x="1013394" y="1621438"/>
                  </a:lnTo>
                  <a:lnTo>
                    <a:pt x="905781" y="1420979"/>
                  </a:lnTo>
                  <a:cubicBezTo>
                    <a:pt x="813989" y="1421261"/>
                    <a:pt x="723777" y="1397089"/>
                    <a:pt x="644423" y="1350948"/>
                  </a:cubicBezTo>
                  <a:lnTo>
                    <a:pt x="450999" y="1470745"/>
                  </a:lnTo>
                  <a:lnTo>
                    <a:pt x="337640" y="1357386"/>
                  </a:lnTo>
                  <a:lnTo>
                    <a:pt x="457437" y="1163962"/>
                  </a:lnTo>
                  <a:cubicBezTo>
                    <a:pt x="411296" y="1084608"/>
                    <a:pt x="387124" y="994397"/>
                    <a:pt x="387406" y="902604"/>
                  </a:cubicBezTo>
                  <a:lnTo>
                    <a:pt x="186947" y="794992"/>
                  </a:lnTo>
                  <a:lnTo>
                    <a:pt x="228439" y="640140"/>
                  </a:lnTo>
                  <a:lnTo>
                    <a:pt x="455848" y="647175"/>
                  </a:lnTo>
                  <a:cubicBezTo>
                    <a:pt x="501499" y="567540"/>
                    <a:pt x="567539" y="501500"/>
                    <a:pt x="647175" y="455848"/>
                  </a:cubicBezTo>
                  <a:lnTo>
                    <a:pt x="640141" y="228439"/>
                  </a:lnTo>
                  <a:lnTo>
                    <a:pt x="794991" y="186947"/>
                  </a:lnTo>
                  <a:lnTo>
                    <a:pt x="902604" y="387406"/>
                  </a:lnTo>
                  <a:cubicBezTo>
                    <a:pt x="994396" y="387124"/>
                    <a:pt x="1084608" y="411296"/>
                    <a:pt x="1163962" y="45743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35551" tIns="735551" rIns="735551" bIns="735551" anchor="ctr"/>
            <a:lstStyle/>
            <a:p>
              <a:pPr algn="ctr" defTabSz="1440180">
                <a:lnSpc>
                  <a:spcPct val="120000"/>
                </a:lnSpc>
                <a:defRPr/>
              </a:pPr>
              <a:r>
                <a:rPr lang="tr-TR" sz="2400">
                  <a:cs typeface="+mn-ea"/>
                  <a:sym typeface="+mn-lt"/>
                </a:rPr>
                <a:t>25%</a:t>
              </a:r>
              <a:endParaRPr lang="tr-TR" sz="2400">
                <a:cs typeface="+mn-ea"/>
                <a:sym typeface="+mn-lt"/>
              </a:endParaRPr>
            </a:p>
          </p:txBody>
        </p:sp>
        <p:sp>
          <p:nvSpPr>
            <p:cNvPr id="29" name="环形箭头 28"/>
            <p:cNvSpPr/>
            <p:nvPr/>
          </p:nvSpPr>
          <p:spPr>
            <a:xfrm>
              <a:off x="5203000" y="3175067"/>
              <a:ext cx="3760338" cy="3760338"/>
            </a:xfrm>
            <a:prstGeom prst="circularArrow">
              <a:avLst>
                <a:gd name="adj1" fmla="val 4688"/>
                <a:gd name="adj2" fmla="val 299029"/>
                <a:gd name="adj3" fmla="val 2525365"/>
                <a:gd name="adj4" fmla="val 15841599"/>
                <a:gd name="adj5" fmla="val 5469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100" b="1">
                <a:solidFill>
                  <a:srgbClr val="D70000"/>
                </a:solidFill>
                <a:sym typeface="+mn-lt"/>
              </a:endParaRPr>
            </a:p>
          </p:txBody>
        </p:sp>
        <p:sp>
          <p:nvSpPr>
            <p:cNvPr id="30" name="形状 29"/>
            <p:cNvSpPr/>
            <p:nvPr/>
          </p:nvSpPr>
          <p:spPr>
            <a:xfrm>
              <a:off x="3336587" y="2451356"/>
              <a:ext cx="2731906" cy="273190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100" b="1">
                <a:solidFill>
                  <a:srgbClr val="D70000"/>
                </a:solidFill>
                <a:sym typeface="+mn-lt"/>
              </a:endParaRPr>
            </a:p>
          </p:txBody>
        </p:sp>
        <p:sp>
          <p:nvSpPr>
            <p:cNvPr id="31" name="环形箭头 30"/>
            <p:cNvSpPr/>
            <p:nvPr/>
          </p:nvSpPr>
          <p:spPr>
            <a:xfrm>
              <a:off x="4426386" y="991235"/>
              <a:ext cx="2947748" cy="2945633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100" b="1">
                <a:solidFill>
                  <a:srgbClr val="D70000"/>
                </a:solidFill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72822" y="1963675"/>
            <a:ext cx="2966425" cy="816522"/>
            <a:chOff x="283598" y="1906534"/>
            <a:chExt cx="2966425" cy="816522"/>
          </a:xfrm>
        </p:grpSpPr>
        <p:sp>
          <p:nvSpPr>
            <p:cNvPr id="5" name="文本框 4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0233" y="3853835"/>
            <a:ext cx="2984539" cy="816522"/>
            <a:chOff x="283598" y="1906534"/>
            <a:chExt cx="2984539" cy="816522"/>
          </a:xfrm>
        </p:grpSpPr>
        <p:sp>
          <p:nvSpPr>
            <p:cNvPr id="8" name="文本框 7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55373" y="5245049"/>
            <a:ext cx="2984539" cy="816522"/>
            <a:chOff x="283598" y="1906534"/>
            <a:chExt cx="2984539" cy="816522"/>
          </a:xfrm>
        </p:grpSpPr>
        <p:sp>
          <p:nvSpPr>
            <p:cNvPr id="11" name="文本框 10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/>
          <p:cNvGrpSpPr/>
          <p:nvPr/>
        </p:nvGrpSpPr>
        <p:grpSpPr>
          <a:xfrm>
            <a:off x="5146104" y="5848987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06821" y="3412171"/>
            <a:ext cx="3116101" cy="624840"/>
            <a:chOff x="4506821" y="3081140"/>
            <a:chExt cx="3116101" cy="624840"/>
          </a:xfrm>
        </p:grpSpPr>
        <p:sp>
          <p:nvSpPr>
            <p:cNvPr id="19" name="任意多边形: 形状 18"/>
            <p:cNvSpPr/>
            <p:nvPr/>
          </p:nvSpPr>
          <p:spPr bwMode="auto">
            <a:xfrm rot="5400000">
              <a:off x="5752452" y="1835509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90061" y="3193976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9864" y="1369773"/>
            <a:ext cx="2395445" cy="1860804"/>
            <a:chOff x="4650451" y="2578382"/>
            <a:chExt cx="804362" cy="624836"/>
          </a:xfrm>
        </p:grpSpPr>
        <p:sp>
          <p:nvSpPr>
            <p:cNvPr id="22" name="任意多边形: 形状 21"/>
            <p:cNvSpPr/>
            <p:nvPr/>
          </p:nvSpPr>
          <p:spPr bwMode="auto">
            <a:xfrm rot="5400000">
              <a:off x="4740214" y="2488619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63107" y="2654513"/>
              <a:ext cx="565829" cy="48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27744" y="4249684"/>
            <a:ext cx="5366576" cy="89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直接连接符 5"/>
          <p:cNvCxnSpPr>
            <a:cxnSpLocks noChangeShapeType="1"/>
            <a:stCxn id="41" idx="3"/>
          </p:cNvCxnSpPr>
          <p:nvPr/>
        </p:nvCxnSpPr>
        <p:spPr bwMode="auto">
          <a:xfrm flipH="1" flipV="1">
            <a:off x="731839" y="1844251"/>
            <a:ext cx="0" cy="2067314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 flipH="1" flipV="1">
            <a:off x="3420158" y="1844251"/>
            <a:ext cx="0" cy="2067314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H="1" flipV="1">
            <a:off x="6126312" y="1844251"/>
            <a:ext cx="0" cy="2067314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Freeform 8"/>
          <p:cNvSpPr/>
          <p:nvPr/>
        </p:nvSpPr>
        <p:spPr bwMode="auto">
          <a:xfrm>
            <a:off x="6126313" y="3911565"/>
            <a:ext cx="2759662" cy="875568"/>
          </a:xfrm>
          <a:custGeom>
            <a:avLst/>
            <a:gdLst>
              <a:gd name="T0" fmla="*/ 1985 w 2306"/>
              <a:gd name="T1" fmla="*/ 732 h 732"/>
              <a:gd name="T2" fmla="*/ 0 w 2306"/>
              <a:gd name="T3" fmla="*/ 732 h 732"/>
              <a:gd name="T4" fmla="*/ 322 w 2306"/>
              <a:gd name="T5" fmla="*/ 366 h 732"/>
              <a:gd name="T6" fmla="*/ 0 w 2306"/>
              <a:gd name="T7" fmla="*/ 0 h 732"/>
              <a:gd name="T8" fmla="*/ 1985 w 2306"/>
              <a:gd name="T9" fmla="*/ 0 h 732"/>
              <a:gd name="T10" fmla="*/ 2306 w 2306"/>
              <a:gd name="T11" fmla="*/ 366 h 732"/>
              <a:gd name="T12" fmla="*/ 1985 w 2306"/>
              <a:gd name="T13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6" h="732">
                <a:moveTo>
                  <a:pt x="1985" y="732"/>
                </a:moveTo>
                <a:lnTo>
                  <a:pt x="0" y="732"/>
                </a:lnTo>
                <a:lnTo>
                  <a:pt x="322" y="366"/>
                </a:lnTo>
                <a:lnTo>
                  <a:pt x="0" y="0"/>
                </a:lnTo>
                <a:lnTo>
                  <a:pt x="1985" y="0"/>
                </a:lnTo>
                <a:lnTo>
                  <a:pt x="2306" y="366"/>
                </a:lnTo>
                <a:lnTo>
                  <a:pt x="1985" y="7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pPr defTabSz="1624330">
              <a:defRPr/>
            </a:pPr>
            <a:endParaRPr lang="zh-CN" altLang="en-US" b="1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2" name="Group 29" descr="D:\51PPT模板网\51pptmoban.com\图片.jpg"/>
          <p:cNvGrpSpPr>
            <a:grpSpLocks noChangeAspect="1"/>
          </p:cNvGrpSpPr>
          <p:nvPr/>
        </p:nvGrpSpPr>
        <p:grpSpPr>
          <a:xfrm>
            <a:off x="6772904" y="4013754"/>
            <a:ext cx="319192" cy="671186"/>
            <a:chOff x="4377" y="1861"/>
            <a:chExt cx="183" cy="385"/>
          </a:xfrm>
          <a:solidFill>
            <a:sysClr val="window" lastClr="FFFFFF"/>
          </a:solidFill>
          <a:effectLst/>
        </p:grpSpPr>
        <p:sp>
          <p:nvSpPr>
            <p:cNvPr id="24" name="Freeform 30"/>
            <p:cNvSpPr/>
            <p:nvPr/>
          </p:nvSpPr>
          <p:spPr bwMode="auto">
            <a:xfrm>
              <a:off x="4473" y="1967"/>
              <a:ext cx="87" cy="125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464" y="1952"/>
              <a:ext cx="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377" y="2106"/>
              <a:ext cx="183" cy="140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8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33"/>
            <p:cNvSpPr/>
            <p:nvPr/>
          </p:nvSpPr>
          <p:spPr bwMode="auto">
            <a:xfrm>
              <a:off x="4377" y="1967"/>
              <a:ext cx="87" cy="125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469" y="1952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4425" y="1861"/>
              <a:ext cx="58" cy="91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7147810" y="4174235"/>
            <a:ext cx="109517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624330">
              <a:defRPr/>
            </a:pPr>
            <a:r>
              <a:rPr lang="zh-CN" altLang="en-US" b="1" kern="0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3429887" y="3911565"/>
            <a:ext cx="2758041" cy="877190"/>
          </a:xfrm>
          <a:custGeom>
            <a:avLst/>
            <a:gdLst>
              <a:gd name="T0" fmla="*/ 2147483647 w 2305"/>
              <a:gd name="T1" fmla="*/ 2147483647 h 732"/>
              <a:gd name="T2" fmla="*/ 0 w 2305"/>
              <a:gd name="T3" fmla="*/ 2147483647 h 732"/>
              <a:gd name="T4" fmla="*/ 2147483647 w 2305"/>
              <a:gd name="T5" fmla="*/ 2147483647 h 732"/>
              <a:gd name="T6" fmla="*/ 0 w 2305"/>
              <a:gd name="T7" fmla="*/ 0 h 732"/>
              <a:gd name="T8" fmla="*/ 2147483647 w 2305"/>
              <a:gd name="T9" fmla="*/ 0 h 732"/>
              <a:gd name="T10" fmla="*/ 2147483647 w 2305"/>
              <a:gd name="T11" fmla="*/ 2147483647 h 732"/>
              <a:gd name="T12" fmla="*/ 2147483647 w 2305"/>
              <a:gd name="T13" fmla="*/ 2147483647 h 7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732"/>
              <a:gd name="T23" fmla="*/ 2305 w 2305"/>
              <a:gd name="T24" fmla="*/ 732 h 7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732">
                <a:moveTo>
                  <a:pt x="1984" y="732"/>
                </a:moveTo>
                <a:lnTo>
                  <a:pt x="0" y="732"/>
                </a:lnTo>
                <a:lnTo>
                  <a:pt x="321" y="366"/>
                </a:lnTo>
                <a:lnTo>
                  <a:pt x="0" y="0"/>
                </a:lnTo>
                <a:lnTo>
                  <a:pt x="1984" y="0"/>
                </a:lnTo>
                <a:lnTo>
                  <a:pt x="2305" y="366"/>
                </a:lnTo>
                <a:lnTo>
                  <a:pt x="1984" y="732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grpSp>
        <p:nvGrpSpPr>
          <p:cNvPr id="33" name="Group 20"/>
          <p:cNvGrpSpPr>
            <a:grpSpLocks noChangeAspect="1"/>
          </p:cNvGrpSpPr>
          <p:nvPr/>
        </p:nvGrpSpPr>
        <p:grpSpPr>
          <a:xfrm>
            <a:off x="3920190" y="4136956"/>
            <a:ext cx="590569" cy="453952"/>
            <a:chOff x="1066" y="1895"/>
            <a:chExt cx="314" cy="241"/>
          </a:xfrm>
          <a:blipFill>
            <a:blip r:embed="rId1"/>
            <a:tile tx="0" ty="0" sx="100000" sy="100000" flip="none" algn="tl"/>
          </a:blipFill>
          <a:effectLst/>
        </p:grpSpPr>
        <p:sp>
          <p:nvSpPr>
            <p:cNvPr id="35" name="Freeform 21"/>
            <p:cNvSpPr/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56"/>
          <p:cNvSpPr txBox="1">
            <a:spLocks noChangeArrowheads="1"/>
          </p:cNvSpPr>
          <p:nvPr/>
        </p:nvSpPr>
        <p:spPr bwMode="auto">
          <a:xfrm>
            <a:off x="4477326" y="4183965"/>
            <a:ext cx="1095172" cy="369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624330">
              <a:defRPr/>
            </a:pPr>
            <a:r>
              <a:rPr lang="zh-CN" altLang="en-US" b="1" kern="0" dirty="0">
                <a:solidFill>
                  <a:srgbClr val="D70000"/>
                </a:solidFill>
                <a:cs typeface="+mn-ea"/>
                <a:sym typeface="+mn-lt"/>
              </a:rPr>
              <a:t>添加标题</a:t>
            </a:r>
            <a:endParaRPr lang="zh-CN" altLang="en-US" b="1" kern="0" dirty="0">
              <a:solidFill>
                <a:srgbClr val="D70000"/>
              </a:solidFill>
              <a:cs typeface="+mn-ea"/>
              <a:sym typeface="+mn-lt"/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731840" y="3911565"/>
            <a:ext cx="2759662" cy="875568"/>
          </a:xfrm>
          <a:custGeom>
            <a:avLst/>
            <a:gdLst>
              <a:gd name="T0" fmla="*/ 2147483647 w 2306"/>
              <a:gd name="T1" fmla="*/ 2147483647 h 732"/>
              <a:gd name="T2" fmla="*/ 0 w 2306"/>
              <a:gd name="T3" fmla="*/ 2147483647 h 732"/>
              <a:gd name="T4" fmla="*/ 2147483647 w 2306"/>
              <a:gd name="T5" fmla="*/ 2147483647 h 732"/>
              <a:gd name="T6" fmla="*/ 0 w 2306"/>
              <a:gd name="T7" fmla="*/ 0 h 732"/>
              <a:gd name="T8" fmla="*/ 2147483647 w 2306"/>
              <a:gd name="T9" fmla="*/ 0 h 732"/>
              <a:gd name="T10" fmla="*/ 2147483647 w 2306"/>
              <a:gd name="T11" fmla="*/ 2147483647 h 732"/>
              <a:gd name="T12" fmla="*/ 2147483647 w 2306"/>
              <a:gd name="T13" fmla="*/ 2147483647 h 7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6"/>
              <a:gd name="T22" fmla="*/ 0 h 732"/>
              <a:gd name="T23" fmla="*/ 2306 w 2306"/>
              <a:gd name="T24" fmla="*/ 732 h 7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6" h="732">
                <a:moveTo>
                  <a:pt x="1984" y="732"/>
                </a:moveTo>
                <a:lnTo>
                  <a:pt x="0" y="732"/>
                </a:lnTo>
                <a:lnTo>
                  <a:pt x="321" y="366"/>
                </a:lnTo>
                <a:lnTo>
                  <a:pt x="0" y="0"/>
                </a:lnTo>
                <a:lnTo>
                  <a:pt x="1984" y="0"/>
                </a:lnTo>
                <a:lnTo>
                  <a:pt x="2306" y="366"/>
                </a:lnTo>
                <a:lnTo>
                  <a:pt x="1984" y="732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/>
          <a:lstStyle/>
          <a:p>
            <a:pPr defTabSz="1624330">
              <a:defRPr/>
            </a:pPr>
            <a:endParaRPr lang="zh-CN" altLang="en-US" b="1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43" name="Group 14"/>
          <p:cNvGrpSpPr>
            <a:grpSpLocks noChangeAspect="1"/>
          </p:cNvGrpSpPr>
          <p:nvPr/>
        </p:nvGrpSpPr>
        <p:grpSpPr>
          <a:xfrm>
            <a:off x="1331309" y="4092644"/>
            <a:ext cx="531878" cy="478855"/>
            <a:chOff x="4645" y="1318"/>
            <a:chExt cx="262" cy="236"/>
          </a:xfrm>
          <a:solidFill>
            <a:sysClr val="window" lastClr="FFFFFF"/>
          </a:solidFill>
          <a:effectLst/>
        </p:grpSpPr>
        <p:sp>
          <p:nvSpPr>
            <p:cNvPr id="45" name="Freeform 15"/>
            <p:cNvSpPr/>
            <p:nvPr/>
          </p:nvSpPr>
          <p:spPr bwMode="auto">
            <a:xfrm>
              <a:off x="4645" y="1425"/>
              <a:ext cx="262" cy="129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4645" y="1318"/>
              <a:ext cx="262" cy="10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624330">
                <a:defRPr/>
              </a:pPr>
              <a:endParaRPr lang="zh-CN" altLang="en-US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TextBox 72"/>
          <p:cNvSpPr txBox="1">
            <a:spLocks noChangeArrowheads="1"/>
          </p:cNvSpPr>
          <p:nvPr/>
        </p:nvSpPr>
        <p:spPr bwMode="auto">
          <a:xfrm>
            <a:off x="1918721" y="4153156"/>
            <a:ext cx="109517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624330">
              <a:defRPr/>
            </a:pPr>
            <a:r>
              <a:rPr lang="zh-CN" altLang="en-US" b="1" kern="0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  <a:endParaRPr lang="zh-CN" altLang="en-US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H="1" flipV="1">
            <a:off x="8822738" y="1844251"/>
            <a:ext cx="0" cy="2067314"/>
          </a:xfrm>
          <a:prstGeom prst="line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reeform 8"/>
          <p:cNvSpPr/>
          <p:nvPr/>
        </p:nvSpPr>
        <p:spPr bwMode="auto">
          <a:xfrm>
            <a:off x="8822739" y="3911565"/>
            <a:ext cx="2759662" cy="875568"/>
          </a:xfrm>
          <a:custGeom>
            <a:avLst/>
            <a:gdLst>
              <a:gd name="T0" fmla="*/ 1985 w 2306"/>
              <a:gd name="T1" fmla="*/ 732 h 732"/>
              <a:gd name="T2" fmla="*/ 0 w 2306"/>
              <a:gd name="T3" fmla="*/ 732 h 732"/>
              <a:gd name="T4" fmla="*/ 322 w 2306"/>
              <a:gd name="T5" fmla="*/ 366 h 732"/>
              <a:gd name="T6" fmla="*/ 0 w 2306"/>
              <a:gd name="T7" fmla="*/ 0 h 732"/>
              <a:gd name="T8" fmla="*/ 1985 w 2306"/>
              <a:gd name="T9" fmla="*/ 0 h 732"/>
              <a:gd name="T10" fmla="*/ 2306 w 2306"/>
              <a:gd name="T11" fmla="*/ 366 h 732"/>
              <a:gd name="T12" fmla="*/ 1985 w 2306"/>
              <a:gd name="T13" fmla="*/ 732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6" h="732">
                <a:moveTo>
                  <a:pt x="1985" y="732"/>
                </a:moveTo>
                <a:lnTo>
                  <a:pt x="0" y="732"/>
                </a:lnTo>
                <a:lnTo>
                  <a:pt x="322" y="366"/>
                </a:lnTo>
                <a:lnTo>
                  <a:pt x="0" y="0"/>
                </a:lnTo>
                <a:lnTo>
                  <a:pt x="1985" y="0"/>
                </a:lnTo>
                <a:lnTo>
                  <a:pt x="2306" y="366"/>
                </a:lnTo>
                <a:lnTo>
                  <a:pt x="1985" y="732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9844236" y="4174235"/>
            <a:ext cx="109517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624330">
              <a:defRPr/>
            </a:pPr>
            <a:r>
              <a:rPr lang="zh-CN" altLang="en-US" b="1" kern="0" dirty="0">
                <a:solidFill>
                  <a:srgbClr val="D70000"/>
                </a:solidFill>
                <a:cs typeface="+mn-ea"/>
                <a:sym typeface="+mn-lt"/>
              </a:rPr>
              <a:t>添加标题</a:t>
            </a:r>
            <a:endParaRPr lang="zh-CN" altLang="en-US" b="1" kern="0" dirty="0">
              <a:solidFill>
                <a:srgbClr val="D70000"/>
              </a:solidFill>
              <a:cs typeface="+mn-ea"/>
              <a:sym typeface="+mn-lt"/>
            </a:endParaRPr>
          </a:p>
        </p:txBody>
      </p:sp>
      <p:sp>
        <p:nvSpPr>
          <p:cNvPr id="32" name="Freeform 133" descr="D:\51PPT模板网\51pptmoban.com\图片.jpg"/>
          <p:cNvSpPr>
            <a:spLocks noEditPoints="1"/>
          </p:cNvSpPr>
          <p:nvPr/>
        </p:nvSpPr>
        <p:spPr bwMode="auto">
          <a:xfrm>
            <a:off x="9444006" y="4124127"/>
            <a:ext cx="412192" cy="452267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90482" y="2055574"/>
            <a:ext cx="2147212" cy="1047355"/>
            <a:chOff x="283599" y="1906534"/>
            <a:chExt cx="2147212" cy="1047355"/>
          </a:xfrm>
        </p:grpSpPr>
        <p:sp>
          <p:nvSpPr>
            <p:cNvPr id="47" name="文本框 46"/>
            <p:cNvSpPr txBox="1"/>
            <p:nvPr/>
          </p:nvSpPr>
          <p:spPr>
            <a:xfrm>
              <a:off x="283599" y="2190603"/>
              <a:ext cx="2147212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83600" y="1906534"/>
              <a:ext cx="1472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472452" y="2055574"/>
            <a:ext cx="2147212" cy="1047355"/>
            <a:chOff x="283599" y="1906534"/>
            <a:chExt cx="2147212" cy="1047355"/>
          </a:xfrm>
        </p:grpSpPr>
        <p:sp>
          <p:nvSpPr>
            <p:cNvPr id="53" name="文本框 52"/>
            <p:cNvSpPr txBox="1"/>
            <p:nvPr/>
          </p:nvSpPr>
          <p:spPr>
            <a:xfrm>
              <a:off x="283599" y="2190603"/>
              <a:ext cx="2147212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3600" y="1906534"/>
              <a:ext cx="1472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92522" y="2055574"/>
            <a:ext cx="2147212" cy="1047355"/>
            <a:chOff x="283599" y="1906534"/>
            <a:chExt cx="2147212" cy="1047355"/>
          </a:xfrm>
        </p:grpSpPr>
        <p:sp>
          <p:nvSpPr>
            <p:cNvPr id="56" name="文本框 55"/>
            <p:cNvSpPr txBox="1"/>
            <p:nvPr/>
          </p:nvSpPr>
          <p:spPr>
            <a:xfrm>
              <a:off x="283599" y="2190603"/>
              <a:ext cx="2147212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83600" y="1906534"/>
              <a:ext cx="1472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895500" y="2055574"/>
            <a:ext cx="2147212" cy="1047355"/>
            <a:chOff x="283599" y="1906534"/>
            <a:chExt cx="2147212" cy="1047355"/>
          </a:xfrm>
        </p:grpSpPr>
        <p:sp>
          <p:nvSpPr>
            <p:cNvPr id="59" name="文本框 58"/>
            <p:cNvSpPr txBox="1"/>
            <p:nvPr/>
          </p:nvSpPr>
          <p:spPr>
            <a:xfrm>
              <a:off x="283599" y="2190603"/>
              <a:ext cx="2147212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3600" y="1906534"/>
              <a:ext cx="1472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9" name="组合 78" descr="D:\51PPT模板网\51pptmoban.com\图片.jpg"/>
          <p:cNvGrpSpPr/>
          <p:nvPr/>
        </p:nvGrpSpPr>
        <p:grpSpPr>
          <a:xfrm>
            <a:off x="2337084" y="804350"/>
            <a:ext cx="2397948" cy="5384356"/>
            <a:chOff x="4891852" y="2723720"/>
            <a:chExt cx="2397948" cy="5384356"/>
          </a:xfrm>
        </p:grpSpPr>
        <p:grpSp>
          <p:nvGrpSpPr>
            <p:cNvPr id="4" name="图形 1"/>
            <p:cNvGrpSpPr/>
            <p:nvPr/>
          </p:nvGrpSpPr>
          <p:grpSpPr>
            <a:xfrm>
              <a:off x="5573226" y="5359743"/>
              <a:ext cx="1035200" cy="369156"/>
              <a:chOff x="5692755" y="4225825"/>
              <a:chExt cx="796142" cy="283907"/>
            </a:xfrm>
          </p:grpSpPr>
          <p:sp>
            <p:nvSpPr>
              <p:cNvPr id="5" name="任意多边形: 形状 4"/>
              <p:cNvSpPr/>
              <p:nvPr/>
            </p:nvSpPr>
            <p:spPr>
              <a:xfrm>
                <a:off x="6379180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6310609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6447750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6241802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6172991" y="4225825"/>
                <a:ext cx="41382" cy="283907"/>
              </a:xfrm>
              <a:custGeom>
                <a:avLst/>
                <a:gdLst>
                  <a:gd name="connsiteX0" fmla="*/ 20692 w 41382"/>
                  <a:gd name="connsiteY0" fmla="*/ 283907 h 283907"/>
                  <a:gd name="connsiteX1" fmla="*/ 41383 w 41382"/>
                  <a:gd name="connsiteY1" fmla="*/ 262734 h 283907"/>
                  <a:gd name="connsiteX2" fmla="*/ 41383 w 41382"/>
                  <a:gd name="connsiteY2" fmla="*/ 232659 h 283907"/>
                  <a:gd name="connsiteX3" fmla="*/ 41383 w 41382"/>
                  <a:gd name="connsiteY3" fmla="*/ 72661 h 283907"/>
                  <a:gd name="connsiteX4" fmla="*/ 41383 w 41382"/>
                  <a:gd name="connsiteY4" fmla="*/ 0 h 283907"/>
                  <a:gd name="connsiteX5" fmla="*/ 0 w 41382"/>
                  <a:gd name="connsiteY5" fmla="*/ 0 h 283907"/>
                  <a:gd name="connsiteX6" fmla="*/ 0 w 41382"/>
                  <a:gd name="connsiteY6" fmla="*/ 72661 h 283907"/>
                  <a:gd name="connsiteX7" fmla="*/ 0 w 41382"/>
                  <a:gd name="connsiteY7" fmla="*/ 232659 h 283907"/>
                  <a:gd name="connsiteX8" fmla="*/ 0 w 41382"/>
                  <a:gd name="connsiteY8" fmla="*/ 262734 h 283907"/>
                  <a:gd name="connsiteX9" fmla="*/ 20692 w 4138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2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38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6104656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6035849" y="4225825"/>
                <a:ext cx="41383" cy="283907"/>
              </a:xfrm>
              <a:custGeom>
                <a:avLst/>
                <a:gdLst>
                  <a:gd name="connsiteX0" fmla="*/ 20692 w 41383"/>
                  <a:gd name="connsiteY0" fmla="*/ 283907 h 283907"/>
                  <a:gd name="connsiteX1" fmla="*/ 41383 w 41383"/>
                  <a:gd name="connsiteY1" fmla="*/ 262734 h 283907"/>
                  <a:gd name="connsiteX2" fmla="*/ 41383 w 41383"/>
                  <a:gd name="connsiteY2" fmla="*/ 232659 h 283907"/>
                  <a:gd name="connsiteX3" fmla="*/ 41383 w 41383"/>
                  <a:gd name="connsiteY3" fmla="*/ 72661 h 283907"/>
                  <a:gd name="connsiteX4" fmla="*/ 41383 w 41383"/>
                  <a:gd name="connsiteY4" fmla="*/ 0 h 283907"/>
                  <a:gd name="connsiteX5" fmla="*/ 0 w 41383"/>
                  <a:gd name="connsiteY5" fmla="*/ 0 h 283907"/>
                  <a:gd name="connsiteX6" fmla="*/ 0 w 41383"/>
                  <a:gd name="connsiteY6" fmla="*/ 72661 h 283907"/>
                  <a:gd name="connsiteX7" fmla="*/ 0 w 41383"/>
                  <a:gd name="connsiteY7" fmla="*/ 232659 h 283907"/>
                  <a:gd name="connsiteX8" fmla="*/ 0 w 41383"/>
                  <a:gd name="connsiteY8" fmla="*/ 262734 h 283907"/>
                  <a:gd name="connsiteX9" fmla="*/ 20692 w 41383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3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5967279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5898703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5830132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761562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5692755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7" name="图形 1"/>
            <p:cNvGrpSpPr/>
            <p:nvPr/>
          </p:nvGrpSpPr>
          <p:grpSpPr>
            <a:xfrm>
              <a:off x="4891852" y="3415731"/>
              <a:ext cx="2397948" cy="1984994"/>
              <a:chOff x="5168730" y="2730742"/>
              <a:chExt cx="1844192" cy="1526601"/>
            </a:xfrm>
          </p:grpSpPr>
          <p:sp>
            <p:nvSpPr>
              <p:cNvPr id="18" name="任意多边形: 形状 17"/>
              <p:cNvSpPr/>
              <p:nvPr/>
            </p:nvSpPr>
            <p:spPr>
              <a:xfrm>
                <a:off x="6096240" y="2733389"/>
                <a:ext cx="962" cy="481"/>
              </a:xfrm>
              <a:custGeom>
                <a:avLst/>
                <a:gdLst>
                  <a:gd name="connsiteX0" fmla="*/ 0 w 962"/>
                  <a:gd name="connsiteY0" fmla="*/ 0 h 481"/>
                  <a:gd name="connsiteX1" fmla="*/ 0 w 962"/>
                  <a:gd name="connsiteY1" fmla="*/ 241 h 481"/>
                  <a:gd name="connsiteX2" fmla="*/ 962 w 962"/>
                  <a:gd name="connsiteY2" fmla="*/ 48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0" y="0"/>
                    </a:moveTo>
                    <a:lnTo>
                      <a:pt x="0" y="241"/>
                    </a:lnTo>
                    <a:lnTo>
                      <a:pt x="962" y="48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6096240" y="4254456"/>
                <a:ext cx="721" cy="240"/>
              </a:xfrm>
              <a:custGeom>
                <a:avLst/>
                <a:gdLst>
                  <a:gd name="connsiteX0" fmla="*/ 0 w 721"/>
                  <a:gd name="connsiteY0" fmla="*/ 240 h 240"/>
                  <a:gd name="connsiteX1" fmla="*/ 722 w 721"/>
                  <a:gd name="connsiteY1" fmla="*/ 0 h 240"/>
                  <a:gd name="connsiteX2" fmla="*/ 0 w 721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" h="240">
                    <a:moveTo>
                      <a:pt x="0" y="240"/>
                    </a:moveTo>
                    <a:lnTo>
                      <a:pt x="72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6084450" y="2733389"/>
                <a:ext cx="962" cy="481"/>
              </a:xfrm>
              <a:custGeom>
                <a:avLst/>
                <a:gdLst>
                  <a:gd name="connsiteX0" fmla="*/ 722 w 962"/>
                  <a:gd name="connsiteY0" fmla="*/ 0 h 481"/>
                  <a:gd name="connsiteX1" fmla="*/ 0 w 962"/>
                  <a:gd name="connsiteY1" fmla="*/ 481 h 481"/>
                  <a:gd name="connsiteX2" fmla="*/ 962 w 962"/>
                  <a:gd name="connsiteY2" fmla="*/ 24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722" y="0"/>
                    </a:moveTo>
                    <a:lnTo>
                      <a:pt x="0" y="481"/>
                    </a:lnTo>
                    <a:lnTo>
                      <a:pt x="962" y="24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6084450" y="4254456"/>
                <a:ext cx="962" cy="240"/>
              </a:xfrm>
              <a:custGeom>
                <a:avLst/>
                <a:gdLst>
                  <a:gd name="connsiteX0" fmla="*/ 722 w 962"/>
                  <a:gd name="connsiteY0" fmla="*/ 240 h 240"/>
                  <a:gd name="connsiteX1" fmla="*/ 962 w 962"/>
                  <a:gd name="connsiteY1" fmla="*/ 0 h 240"/>
                  <a:gd name="connsiteX2" fmla="*/ 0 w 962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240">
                    <a:moveTo>
                      <a:pt x="722" y="240"/>
                    </a:moveTo>
                    <a:lnTo>
                      <a:pt x="96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6087819" y="4255419"/>
                <a:ext cx="6014" cy="1924"/>
              </a:xfrm>
              <a:custGeom>
                <a:avLst/>
                <a:gdLst>
                  <a:gd name="connsiteX0" fmla="*/ 0 w 6014"/>
                  <a:gd name="connsiteY0" fmla="*/ 481 h 1924"/>
                  <a:gd name="connsiteX1" fmla="*/ 2887 w 6014"/>
                  <a:gd name="connsiteY1" fmla="*/ 1925 h 1924"/>
                  <a:gd name="connsiteX2" fmla="*/ 6015 w 6014"/>
                  <a:gd name="connsiteY2" fmla="*/ 481 h 1924"/>
                  <a:gd name="connsiteX3" fmla="*/ 2887 w 6014"/>
                  <a:gd name="connsiteY3" fmla="*/ 0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0" y="481"/>
                    </a:moveTo>
                    <a:lnTo>
                      <a:pt x="2887" y="1925"/>
                    </a:lnTo>
                    <a:lnTo>
                      <a:pt x="6015" y="481"/>
                    </a:lnTo>
                    <a:lnTo>
                      <a:pt x="288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6087819" y="2730742"/>
                <a:ext cx="6014" cy="1924"/>
              </a:xfrm>
              <a:custGeom>
                <a:avLst/>
                <a:gdLst>
                  <a:gd name="connsiteX0" fmla="*/ 6015 w 6014"/>
                  <a:gd name="connsiteY0" fmla="*/ 1444 h 1924"/>
                  <a:gd name="connsiteX1" fmla="*/ 2887 w 6014"/>
                  <a:gd name="connsiteY1" fmla="*/ 0 h 1924"/>
                  <a:gd name="connsiteX2" fmla="*/ 0 w 6014"/>
                  <a:gd name="connsiteY2" fmla="*/ 1444 h 1924"/>
                  <a:gd name="connsiteX3" fmla="*/ 2887 w 6014"/>
                  <a:gd name="connsiteY3" fmla="*/ 1925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6015" y="1444"/>
                    </a:moveTo>
                    <a:lnTo>
                      <a:pt x="2887" y="0"/>
                    </a:lnTo>
                    <a:lnTo>
                      <a:pt x="0" y="1444"/>
                    </a:lnTo>
                    <a:lnTo>
                      <a:pt x="2887" y="1925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5168730" y="2865237"/>
                <a:ext cx="473017" cy="1258814"/>
              </a:xfrm>
              <a:custGeom>
                <a:avLst/>
                <a:gdLst>
                  <a:gd name="connsiteX0" fmla="*/ 278614 w 473017"/>
                  <a:gd name="connsiteY0" fmla="*/ 1091358 h 1258814"/>
                  <a:gd name="connsiteX1" fmla="*/ 270674 w 473017"/>
                  <a:gd name="connsiteY1" fmla="*/ 1081493 h 1258814"/>
                  <a:gd name="connsiteX2" fmla="*/ 262734 w 473017"/>
                  <a:gd name="connsiteY2" fmla="*/ 1071629 h 1258814"/>
                  <a:gd name="connsiteX3" fmla="*/ 255035 w 473017"/>
                  <a:gd name="connsiteY3" fmla="*/ 1061764 h 1258814"/>
                  <a:gd name="connsiteX4" fmla="*/ 248058 w 473017"/>
                  <a:gd name="connsiteY4" fmla="*/ 1051899 h 1258814"/>
                  <a:gd name="connsiteX5" fmla="*/ 241080 w 473017"/>
                  <a:gd name="connsiteY5" fmla="*/ 1042035 h 1258814"/>
                  <a:gd name="connsiteX6" fmla="*/ 234103 w 473017"/>
                  <a:gd name="connsiteY6" fmla="*/ 1032170 h 1258814"/>
                  <a:gd name="connsiteX7" fmla="*/ 227366 w 473017"/>
                  <a:gd name="connsiteY7" fmla="*/ 1022306 h 1258814"/>
                  <a:gd name="connsiteX8" fmla="*/ 221111 w 473017"/>
                  <a:gd name="connsiteY8" fmla="*/ 1012441 h 1258814"/>
                  <a:gd name="connsiteX9" fmla="*/ 214855 w 473017"/>
                  <a:gd name="connsiteY9" fmla="*/ 1002577 h 1258814"/>
                  <a:gd name="connsiteX10" fmla="*/ 208599 w 473017"/>
                  <a:gd name="connsiteY10" fmla="*/ 992712 h 1258814"/>
                  <a:gd name="connsiteX11" fmla="*/ 202825 w 473017"/>
                  <a:gd name="connsiteY11" fmla="*/ 982848 h 1258814"/>
                  <a:gd name="connsiteX12" fmla="*/ 197532 w 473017"/>
                  <a:gd name="connsiteY12" fmla="*/ 972983 h 1258814"/>
                  <a:gd name="connsiteX13" fmla="*/ 192239 w 473017"/>
                  <a:gd name="connsiteY13" fmla="*/ 963118 h 1258814"/>
                  <a:gd name="connsiteX14" fmla="*/ 186946 w 473017"/>
                  <a:gd name="connsiteY14" fmla="*/ 953254 h 1258814"/>
                  <a:gd name="connsiteX15" fmla="*/ 181652 w 473017"/>
                  <a:gd name="connsiteY15" fmla="*/ 943389 h 1258814"/>
                  <a:gd name="connsiteX16" fmla="*/ 177081 w 473017"/>
                  <a:gd name="connsiteY16" fmla="*/ 933525 h 1258814"/>
                  <a:gd name="connsiteX17" fmla="*/ 172510 w 473017"/>
                  <a:gd name="connsiteY17" fmla="*/ 923660 h 1258814"/>
                  <a:gd name="connsiteX18" fmla="*/ 167938 w 473017"/>
                  <a:gd name="connsiteY18" fmla="*/ 913796 h 1258814"/>
                  <a:gd name="connsiteX19" fmla="*/ 163367 w 473017"/>
                  <a:gd name="connsiteY19" fmla="*/ 903931 h 1258814"/>
                  <a:gd name="connsiteX20" fmla="*/ 159517 w 473017"/>
                  <a:gd name="connsiteY20" fmla="*/ 894066 h 1258814"/>
                  <a:gd name="connsiteX21" fmla="*/ 155668 w 473017"/>
                  <a:gd name="connsiteY21" fmla="*/ 884202 h 1258814"/>
                  <a:gd name="connsiteX22" fmla="*/ 148690 w 473017"/>
                  <a:gd name="connsiteY22" fmla="*/ 866157 h 1258814"/>
                  <a:gd name="connsiteX23" fmla="*/ 145562 w 473017"/>
                  <a:gd name="connsiteY23" fmla="*/ 857977 h 1258814"/>
                  <a:gd name="connsiteX24" fmla="*/ 142916 w 473017"/>
                  <a:gd name="connsiteY24" fmla="*/ 849796 h 1258814"/>
                  <a:gd name="connsiteX25" fmla="*/ 140269 w 473017"/>
                  <a:gd name="connsiteY25" fmla="*/ 841616 h 1258814"/>
                  <a:gd name="connsiteX26" fmla="*/ 137623 w 473017"/>
                  <a:gd name="connsiteY26" fmla="*/ 833435 h 1258814"/>
                  <a:gd name="connsiteX27" fmla="*/ 134976 w 473017"/>
                  <a:gd name="connsiteY27" fmla="*/ 825255 h 1258814"/>
                  <a:gd name="connsiteX28" fmla="*/ 132330 w 473017"/>
                  <a:gd name="connsiteY28" fmla="*/ 817075 h 1258814"/>
                  <a:gd name="connsiteX29" fmla="*/ 130164 w 473017"/>
                  <a:gd name="connsiteY29" fmla="*/ 808894 h 1258814"/>
                  <a:gd name="connsiteX30" fmla="*/ 128239 w 473017"/>
                  <a:gd name="connsiteY30" fmla="*/ 800714 h 1258814"/>
                  <a:gd name="connsiteX31" fmla="*/ 126315 w 473017"/>
                  <a:gd name="connsiteY31" fmla="*/ 792534 h 1258814"/>
                  <a:gd name="connsiteX32" fmla="*/ 124390 w 473017"/>
                  <a:gd name="connsiteY32" fmla="*/ 784353 h 1258814"/>
                  <a:gd name="connsiteX33" fmla="*/ 122465 w 473017"/>
                  <a:gd name="connsiteY33" fmla="*/ 776173 h 1258814"/>
                  <a:gd name="connsiteX34" fmla="*/ 120781 w 473017"/>
                  <a:gd name="connsiteY34" fmla="*/ 767993 h 1258814"/>
                  <a:gd name="connsiteX35" fmla="*/ 119337 w 473017"/>
                  <a:gd name="connsiteY35" fmla="*/ 759812 h 1258814"/>
                  <a:gd name="connsiteX36" fmla="*/ 117894 w 473017"/>
                  <a:gd name="connsiteY36" fmla="*/ 751632 h 1258814"/>
                  <a:gd name="connsiteX37" fmla="*/ 116450 w 473017"/>
                  <a:gd name="connsiteY37" fmla="*/ 743451 h 1258814"/>
                  <a:gd name="connsiteX38" fmla="*/ 115006 w 473017"/>
                  <a:gd name="connsiteY38" fmla="*/ 735271 h 1258814"/>
                  <a:gd name="connsiteX39" fmla="*/ 113563 w 473017"/>
                  <a:gd name="connsiteY39" fmla="*/ 727091 h 1258814"/>
                  <a:gd name="connsiteX40" fmla="*/ 112600 w 473017"/>
                  <a:gd name="connsiteY40" fmla="*/ 718910 h 1258814"/>
                  <a:gd name="connsiteX41" fmla="*/ 111638 w 473017"/>
                  <a:gd name="connsiteY41" fmla="*/ 710730 h 1258814"/>
                  <a:gd name="connsiteX42" fmla="*/ 110676 w 473017"/>
                  <a:gd name="connsiteY42" fmla="*/ 702550 h 1258814"/>
                  <a:gd name="connsiteX43" fmla="*/ 109713 w 473017"/>
                  <a:gd name="connsiteY43" fmla="*/ 694369 h 1258814"/>
                  <a:gd name="connsiteX44" fmla="*/ 108751 w 473017"/>
                  <a:gd name="connsiteY44" fmla="*/ 686189 h 1258814"/>
                  <a:gd name="connsiteX45" fmla="*/ 108029 w 473017"/>
                  <a:gd name="connsiteY45" fmla="*/ 678008 h 1258814"/>
                  <a:gd name="connsiteX46" fmla="*/ 107788 w 473017"/>
                  <a:gd name="connsiteY46" fmla="*/ 669828 h 1258814"/>
                  <a:gd name="connsiteX47" fmla="*/ 107548 w 473017"/>
                  <a:gd name="connsiteY47" fmla="*/ 661648 h 1258814"/>
                  <a:gd name="connsiteX48" fmla="*/ 107307 w 473017"/>
                  <a:gd name="connsiteY48" fmla="*/ 653467 h 1258814"/>
                  <a:gd name="connsiteX49" fmla="*/ 107067 w 473017"/>
                  <a:gd name="connsiteY49" fmla="*/ 645287 h 1258814"/>
                  <a:gd name="connsiteX50" fmla="*/ 106826 w 473017"/>
                  <a:gd name="connsiteY50" fmla="*/ 637107 h 1258814"/>
                  <a:gd name="connsiteX51" fmla="*/ 106585 w 473017"/>
                  <a:gd name="connsiteY51" fmla="*/ 631332 h 1258814"/>
                  <a:gd name="connsiteX52" fmla="*/ 107067 w 473017"/>
                  <a:gd name="connsiteY52" fmla="*/ 620505 h 1258814"/>
                  <a:gd name="connsiteX53" fmla="*/ 107307 w 473017"/>
                  <a:gd name="connsiteY53" fmla="*/ 611844 h 1258814"/>
                  <a:gd name="connsiteX54" fmla="*/ 107548 w 473017"/>
                  <a:gd name="connsiteY54" fmla="*/ 603182 h 1258814"/>
                  <a:gd name="connsiteX55" fmla="*/ 107788 w 473017"/>
                  <a:gd name="connsiteY55" fmla="*/ 594520 h 1258814"/>
                  <a:gd name="connsiteX56" fmla="*/ 108029 w 473017"/>
                  <a:gd name="connsiteY56" fmla="*/ 585859 h 1258814"/>
                  <a:gd name="connsiteX57" fmla="*/ 108751 w 473017"/>
                  <a:gd name="connsiteY57" fmla="*/ 577197 h 1258814"/>
                  <a:gd name="connsiteX58" fmla="*/ 109713 w 473017"/>
                  <a:gd name="connsiteY58" fmla="*/ 568536 h 1258814"/>
                  <a:gd name="connsiteX59" fmla="*/ 110676 w 473017"/>
                  <a:gd name="connsiteY59" fmla="*/ 559874 h 1258814"/>
                  <a:gd name="connsiteX60" fmla="*/ 111638 w 473017"/>
                  <a:gd name="connsiteY60" fmla="*/ 551213 h 1258814"/>
                  <a:gd name="connsiteX61" fmla="*/ 112600 w 473017"/>
                  <a:gd name="connsiteY61" fmla="*/ 542551 h 1258814"/>
                  <a:gd name="connsiteX62" fmla="*/ 113563 w 473017"/>
                  <a:gd name="connsiteY62" fmla="*/ 533890 h 1258814"/>
                  <a:gd name="connsiteX63" fmla="*/ 115006 w 473017"/>
                  <a:gd name="connsiteY63" fmla="*/ 525228 h 1258814"/>
                  <a:gd name="connsiteX64" fmla="*/ 116450 w 473017"/>
                  <a:gd name="connsiteY64" fmla="*/ 516566 h 1258814"/>
                  <a:gd name="connsiteX65" fmla="*/ 117894 w 473017"/>
                  <a:gd name="connsiteY65" fmla="*/ 507905 h 1258814"/>
                  <a:gd name="connsiteX66" fmla="*/ 119337 w 473017"/>
                  <a:gd name="connsiteY66" fmla="*/ 499243 h 1258814"/>
                  <a:gd name="connsiteX67" fmla="*/ 120781 w 473017"/>
                  <a:gd name="connsiteY67" fmla="*/ 490582 h 1258814"/>
                  <a:gd name="connsiteX68" fmla="*/ 122706 w 473017"/>
                  <a:gd name="connsiteY68" fmla="*/ 481920 h 1258814"/>
                  <a:gd name="connsiteX69" fmla="*/ 124871 w 473017"/>
                  <a:gd name="connsiteY69" fmla="*/ 473259 h 1258814"/>
                  <a:gd name="connsiteX70" fmla="*/ 127036 w 473017"/>
                  <a:gd name="connsiteY70" fmla="*/ 464597 h 1258814"/>
                  <a:gd name="connsiteX71" fmla="*/ 129202 w 473017"/>
                  <a:gd name="connsiteY71" fmla="*/ 455935 h 1258814"/>
                  <a:gd name="connsiteX72" fmla="*/ 131367 w 473017"/>
                  <a:gd name="connsiteY72" fmla="*/ 447274 h 1258814"/>
                  <a:gd name="connsiteX73" fmla="*/ 133773 w 473017"/>
                  <a:gd name="connsiteY73" fmla="*/ 438612 h 1258814"/>
                  <a:gd name="connsiteX74" fmla="*/ 136420 w 473017"/>
                  <a:gd name="connsiteY74" fmla="*/ 429951 h 1258814"/>
                  <a:gd name="connsiteX75" fmla="*/ 139066 w 473017"/>
                  <a:gd name="connsiteY75" fmla="*/ 421289 h 1258814"/>
                  <a:gd name="connsiteX76" fmla="*/ 141713 w 473017"/>
                  <a:gd name="connsiteY76" fmla="*/ 412628 h 1258814"/>
                  <a:gd name="connsiteX77" fmla="*/ 144359 w 473017"/>
                  <a:gd name="connsiteY77" fmla="*/ 403966 h 1258814"/>
                  <a:gd name="connsiteX78" fmla="*/ 147247 w 473017"/>
                  <a:gd name="connsiteY78" fmla="*/ 395304 h 1258814"/>
                  <a:gd name="connsiteX79" fmla="*/ 150615 w 473017"/>
                  <a:gd name="connsiteY79" fmla="*/ 386643 h 1258814"/>
                  <a:gd name="connsiteX80" fmla="*/ 153983 w 473017"/>
                  <a:gd name="connsiteY80" fmla="*/ 377981 h 1258814"/>
                  <a:gd name="connsiteX81" fmla="*/ 160480 w 473017"/>
                  <a:gd name="connsiteY81" fmla="*/ 361139 h 1258814"/>
                  <a:gd name="connsiteX82" fmla="*/ 163848 w 473017"/>
                  <a:gd name="connsiteY82" fmla="*/ 352959 h 1258814"/>
                  <a:gd name="connsiteX83" fmla="*/ 167698 w 473017"/>
                  <a:gd name="connsiteY83" fmla="*/ 344779 h 1258814"/>
                  <a:gd name="connsiteX84" fmla="*/ 171547 w 473017"/>
                  <a:gd name="connsiteY84" fmla="*/ 336598 h 1258814"/>
                  <a:gd name="connsiteX85" fmla="*/ 175397 w 473017"/>
                  <a:gd name="connsiteY85" fmla="*/ 328418 h 1258814"/>
                  <a:gd name="connsiteX86" fmla="*/ 179246 w 473017"/>
                  <a:gd name="connsiteY86" fmla="*/ 320238 h 1258814"/>
                  <a:gd name="connsiteX87" fmla="*/ 183096 w 473017"/>
                  <a:gd name="connsiteY87" fmla="*/ 312057 h 1258814"/>
                  <a:gd name="connsiteX88" fmla="*/ 187667 w 473017"/>
                  <a:gd name="connsiteY88" fmla="*/ 303877 h 1258814"/>
                  <a:gd name="connsiteX89" fmla="*/ 192239 w 473017"/>
                  <a:gd name="connsiteY89" fmla="*/ 295696 h 1258814"/>
                  <a:gd name="connsiteX90" fmla="*/ 196810 w 473017"/>
                  <a:gd name="connsiteY90" fmla="*/ 287516 h 1258814"/>
                  <a:gd name="connsiteX91" fmla="*/ 201381 w 473017"/>
                  <a:gd name="connsiteY91" fmla="*/ 279336 h 1258814"/>
                  <a:gd name="connsiteX92" fmla="*/ 205953 w 473017"/>
                  <a:gd name="connsiteY92" fmla="*/ 271155 h 1258814"/>
                  <a:gd name="connsiteX93" fmla="*/ 211246 w 473017"/>
                  <a:gd name="connsiteY93" fmla="*/ 262975 h 1258814"/>
                  <a:gd name="connsiteX94" fmla="*/ 216539 w 473017"/>
                  <a:gd name="connsiteY94" fmla="*/ 254795 h 1258814"/>
                  <a:gd name="connsiteX95" fmla="*/ 221832 w 473017"/>
                  <a:gd name="connsiteY95" fmla="*/ 246614 h 1258814"/>
                  <a:gd name="connsiteX96" fmla="*/ 227126 w 473017"/>
                  <a:gd name="connsiteY96" fmla="*/ 238434 h 1258814"/>
                  <a:gd name="connsiteX97" fmla="*/ 232419 w 473017"/>
                  <a:gd name="connsiteY97" fmla="*/ 230253 h 1258814"/>
                  <a:gd name="connsiteX98" fmla="*/ 238434 w 473017"/>
                  <a:gd name="connsiteY98" fmla="*/ 222073 h 1258814"/>
                  <a:gd name="connsiteX99" fmla="*/ 244449 w 473017"/>
                  <a:gd name="connsiteY99" fmla="*/ 213893 h 1258814"/>
                  <a:gd name="connsiteX100" fmla="*/ 250464 w 473017"/>
                  <a:gd name="connsiteY100" fmla="*/ 205712 h 1258814"/>
                  <a:gd name="connsiteX101" fmla="*/ 256479 w 473017"/>
                  <a:gd name="connsiteY101" fmla="*/ 197532 h 1258814"/>
                  <a:gd name="connsiteX102" fmla="*/ 262975 w 473017"/>
                  <a:gd name="connsiteY102" fmla="*/ 189352 h 1258814"/>
                  <a:gd name="connsiteX103" fmla="*/ 473018 w 473017"/>
                  <a:gd name="connsiteY103" fmla="*/ 0 h 1258814"/>
                  <a:gd name="connsiteX104" fmla="*/ 197772 w 473017"/>
                  <a:gd name="connsiteY104" fmla="*/ 189352 h 1258814"/>
                  <a:gd name="connsiteX105" fmla="*/ 190073 w 473017"/>
                  <a:gd name="connsiteY105" fmla="*/ 197532 h 1258814"/>
                  <a:gd name="connsiteX106" fmla="*/ 182374 w 473017"/>
                  <a:gd name="connsiteY106" fmla="*/ 205712 h 1258814"/>
                  <a:gd name="connsiteX107" fmla="*/ 174675 w 473017"/>
                  <a:gd name="connsiteY107" fmla="*/ 213893 h 1258814"/>
                  <a:gd name="connsiteX108" fmla="*/ 166976 w 473017"/>
                  <a:gd name="connsiteY108" fmla="*/ 222073 h 1258814"/>
                  <a:gd name="connsiteX109" fmla="*/ 159758 w 473017"/>
                  <a:gd name="connsiteY109" fmla="*/ 230253 h 1258814"/>
                  <a:gd name="connsiteX110" fmla="*/ 153021 w 473017"/>
                  <a:gd name="connsiteY110" fmla="*/ 238434 h 1258814"/>
                  <a:gd name="connsiteX111" fmla="*/ 146284 w 473017"/>
                  <a:gd name="connsiteY111" fmla="*/ 246614 h 1258814"/>
                  <a:gd name="connsiteX112" fmla="*/ 139547 w 473017"/>
                  <a:gd name="connsiteY112" fmla="*/ 254795 h 1258814"/>
                  <a:gd name="connsiteX113" fmla="*/ 131127 w 473017"/>
                  <a:gd name="connsiteY113" fmla="*/ 262253 h 1258814"/>
                  <a:gd name="connsiteX114" fmla="*/ 125112 w 473017"/>
                  <a:gd name="connsiteY114" fmla="*/ 270434 h 1258814"/>
                  <a:gd name="connsiteX115" fmla="*/ 119337 w 473017"/>
                  <a:gd name="connsiteY115" fmla="*/ 278854 h 1258814"/>
                  <a:gd name="connsiteX116" fmla="*/ 113563 w 473017"/>
                  <a:gd name="connsiteY116" fmla="*/ 287035 h 1258814"/>
                  <a:gd name="connsiteX117" fmla="*/ 107788 w 473017"/>
                  <a:gd name="connsiteY117" fmla="*/ 295215 h 1258814"/>
                  <a:gd name="connsiteX118" fmla="*/ 102014 w 473017"/>
                  <a:gd name="connsiteY118" fmla="*/ 303396 h 1258814"/>
                  <a:gd name="connsiteX119" fmla="*/ 96721 w 473017"/>
                  <a:gd name="connsiteY119" fmla="*/ 311576 h 1258814"/>
                  <a:gd name="connsiteX120" fmla="*/ 91668 w 473017"/>
                  <a:gd name="connsiteY120" fmla="*/ 319756 h 1258814"/>
                  <a:gd name="connsiteX121" fmla="*/ 86616 w 473017"/>
                  <a:gd name="connsiteY121" fmla="*/ 327937 h 1258814"/>
                  <a:gd name="connsiteX122" fmla="*/ 81563 w 473017"/>
                  <a:gd name="connsiteY122" fmla="*/ 336117 h 1258814"/>
                  <a:gd name="connsiteX123" fmla="*/ 76511 w 473017"/>
                  <a:gd name="connsiteY123" fmla="*/ 344297 h 1258814"/>
                  <a:gd name="connsiteX124" fmla="*/ 71939 w 473017"/>
                  <a:gd name="connsiteY124" fmla="*/ 352478 h 1258814"/>
                  <a:gd name="connsiteX125" fmla="*/ 67849 w 473017"/>
                  <a:gd name="connsiteY125" fmla="*/ 360658 h 1258814"/>
                  <a:gd name="connsiteX126" fmla="*/ 59428 w 473017"/>
                  <a:gd name="connsiteY126" fmla="*/ 377500 h 1258814"/>
                  <a:gd name="connsiteX127" fmla="*/ 55097 w 473017"/>
                  <a:gd name="connsiteY127" fmla="*/ 386162 h 1258814"/>
                  <a:gd name="connsiteX128" fmla="*/ 51007 w 473017"/>
                  <a:gd name="connsiteY128" fmla="*/ 394823 h 1258814"/>
                  <a:gd name="connsiteX129" fmla="*/ 47639 w 473017"/>
                  <a:gd name="connsiteY129" fmla="*/ 403485 h 1258814"/>
                  <a:gd name="connsiteX130" fmla="*/ 44270 w 473017"/>
                  <a:gd name="connsiteY130" fmla="*/ 412146 h 1258814"/>
                  <a:gd name="connsiteX131" fmla="*/ 40902 w 473017"/>
                  <a:gd name="connsiteY131" fmla="*/ 420808 h 1258814"/>
                  <a:gd name="connsiteX132" fmla="*/ 37533 w 473017"/>
                  <a:gd name="connsiteY132" fmla="*/ 429470 h 1258814"/>
                  <a:gd name="connsiteX133" fmla="*/ 34165 w 473017"/>
                  <a:gd name="connsiteY133" fmla="*/ 438131 h 1258814"/>
                  <a:gd name="connsiteX134" fmla="*/ 31518 w 473017"/>
                  <a:gd name="connsiteY134" fmla="*/ 446793 h 1258814"/>
                  <a:gd name="connsiteX135" fmla="*/ 28872 w 473017"/>
                  <a:gd name="connsiteY135" fmla="*/ 455454 h 1258814"/>
                  <a:gd name="connsiteX136" fmla="*/ 26225 w 473017"/>
                  <a:gd name="connsiteY136" fmla="*/ 464116 h 1258814"/>
                  <a:gd name="connsiteX137" fmla="*/ 23579 w 473017"/>
                  <a:gd name="connsiteY137" fmla="*/ 472777 h 1258814"/>
                  <a:gd name="connsiteX138" fmla="*/ 20932 w 473017"/>
                  <a:gd name="connsiteY138" fmla="*/ 481439 h 1258814"/>
                  <a:gd name="connsiteX139" fmla="*/ 18767 w 473017"/>
                  <a:gd name="connsiteY139" fmla="*/ 490100 h 1258814"/>
                  <a:gd name="connsiteX140" fmla="*/ 16842 w 473017"/>
                  <a:gd name="connsiteY140" fmla="*/ 498762 h 1258814"/>
                  <a:gd name="connsiteX141" fmla="*/ 14917 w 473017"/>
                  <a:gd name="connsiteY141" fmla="*/ 507424 h 1258814"/>
                  <a:gd name="connsiteX142" fmla="*/ 12992 w 473017"/>
                  <a:gd name="connsiteY142" fmla="*/ 516085 h 1258814"/>
                  <a:gd name="connsiteX143" fmla="*/ 11068 w 473017"/>
                  <a:gd name="connsiteY143" fmla="*/ 524747 h 1258814"/>
                  <a:gd name="connsiteX144" fmla="*/ 9143 w 473017"/>
                  <a:gd name="connsiteY144" fmla="*/ 533408 h 1258814"/>
                  <a:gd name="connsiteX145" fmla="*/ 7940 w 473017"/>
                  <a:gd name="connsiteY145" fmla="*/ 542070 h 1258814"/>
                  <a:gd name="connsiteX146" fmla="*/ 6737 w 473017"/>
                  <a:gd name="connsiteY146" fmla="*/ 550731 h 1258814"/>
                  <a:gd name="connsiteX147" fmla="*/ 5534 w 473017"/>
                  <a:gd name="connsiteY147" fmla="*/ 559393 h 1258814"/>
                  <a:gd name="connsiteX148" fmla="*/ 4331 w 473017"/>
                  <a:gd name="connsiteY148" fmla="*/ 568055 h 1258814"/>
                  <a:gd name="connsiteX149" fmla="*/ 3128 w 473017"/>
                  <a:gd name="connsiteY149" fmla="*/ 576716 h 1258814"/>
                  <a:gd name="connsiteX150" fmla="*/ 2406 w 473017"/>
                  <a:gd name="connsiteY150" fmla="*/ 585378 h 1258814"/>
                  <a:gd name="connsiteX151" fmla="*/ 1925 w 473017"/>
                  <a:gd name="connsiteY151" fmla="*/ 594039 h 1258814"/>
                  <a:gd name="connsiteX152" fmla="*/ 1444 w 473017"/>
                  <a:gd name="connsiteY152" fmla="*/ 602701 h 1258814"/>
                  <a:gd name="connsiteX153" fmla="*/ 962 w 473017"/>
                  <a:gd name="connsiteY153" fmla="*/ 611362 h 1258814"/>
                  <a:gd name="connsiteX154" fmla="*/ 481 w 473017"/>
                  <a:gd name="connsiteY154" fmla="*/ 620024 h 1258814"/>
                  <a:gd name="connsiteX155" fmla="*/ 0 w 473017"/>
                  <a:gd name="connsiteY155" fmla="*/ 630851 h 1258814"/>
                  <a:gd name="connsiteX156" fmla="*/ 241 w 473017"/>
                  <a:gd name="connsiteY156" fmla="*/ 636625 h 1258814"/>
                  <a:gd name="connsiteX157" fmla="*/ 481 w 473017"/>
                  <a:gd name="connsiteY157" fmla="*/ 644806 h 1258814"/>
                  <a:gd name="connsiteX158" fmla="*/ 962 w 473017"/>
                  <a:gd name="connsiteY158" fmla="*/ 652986 h 1258814"/>
                  <a:gd name="connsiteX159" fmla="*/ 1203 w 473017"/>
                  <a:gd name="connsiteY159" fmla="*/ 661166 h 1258814"/>
                  <a:gd name="connsiteX160" fmla="*/ 1684 w 473017"/>
                  <a:gd name="connsiteY160" fmla="*/ 669347 h 1258814"/>
                  <a:gd name="connsiteX161" fmla="*/ 2165 w 473017"/>
                  <a:gd name="connsiteY161" fmla="*/ 677527 h 1258814"/>
                  <a:gd name="connsiteX162" fmla="*/ 3128 w 473017"/>
                  <a:gd name="connsiteY162" fmla="*/ 685707 h 1258814"/>
                  <a:gd name="connsiteX163" fmla="*/ 4331 w 473017"/>
                  <a:gd name="connsiteY163" fmla="*/ 693888 h 1258814"/>
                  <a:gd name="connsiteX164" fmla="*/ 5534 w 473017"/>
                  <a:gd name="connsiteY164" fmla="*/ 702068 h 1258814"/>
                  <a:gd name="connsiteX165" fmla="*/ 6737 w 473017"/>
                  <a:gd name="connsiteY165" fmla="*/ 710249 h 1258814"/>
                  <a:gd name="connsiteX166" fmla="*/ 7940 w 473017"/>
                  <a:gd name="connsiteY166" fmla="*/ 718429 h 1258814"/>
                  <a:gd name="connsiteX167" fmla="*/ 9143 w 473017"/>
                  <a:gd name="connsiteY167" fmla="*/ 726609 h 1258814"/>
                  <a:gd name="connsiteX168" fmla="*/ 11068 w 473017"/>
                  <a:gd name="connsiteY168" fmla="*/ 734790 h 1258814"/>
                  <a:gd name="connsiteX169" fmla="*/ 12992 w 473017"/>
                  <a:gd name="connsiteY169" fmla="*/ 742970 h 1258814"/>
                  <a:gd name="connsiteX170" fmla="*/ 14917 w 473017"/>
                  <a:gd name="connsiteY170" fmla="*/ 751150 h 1258814"/>
                  <a:gd name="connsiteX171" fmla="*/ 16842 w 473017"/>
                  <a:gd name="connsiteY171" fmla="*/ 759331 h 1258814"/>
                  <a:gd name="connsiteX172" fmla="*/ 18767 w 473017"/>
                  <a:gd name="connsiteY172" fmla="*/ 767511 h 1258814"/>
                  <a:gd name="connsiteX173" fmla="*/ 20692 w 473017"/>
                  <a:gd name="connsiteY173" fmla="*/ 775692 h 1258814"/>
                  <a:gd name="connsiteX174" fmla="*/ 23338 w 473017"/>
                  <a:gd name="connsiteY174" fmla="*/ 783872 h 1258814"/>
                  <a:gd name="connsiteX175" fmla="*/ 25985 w 473017"/>
                  <a:gd name="connsiteY175" fmla="*/ 792052 h 1258814"/>
                  <a:gd name="connsiteX176" fmla="*/ 28631 w 473017"/>
                  <a:gd name="connsiteY176" fmla="*/ 800233 h 1258814"/>
                  <a:gd name="connsiteX177" fmla="*/ 31278 w 473017"/>
                  <a:gd name="connsiteY177" fmla="*/ 808413 h 1258814"/>
                  <a:gd name="connsiteX178" fmla="*/ 33924 w 473017"/>
                  <a:gd name="connsiteY178" fmla="*/ 816593 h 1258814"/>
                  <a:gd name="connsiteX179" fmla="*/ 37052 w 473017"/>
                  <a:gd name="connsiteY179" fmla="*/ 824774 h 1258814"/>
                  <a:gd name="connsiteX180" fmla="*/ 40421 w 473017"/>
                  <a:gd name="connsiteY180" fmla="*/ 832954 h 1258814"/>
                  <a:gd name="connsiteX181" fmla="*/ 43789 w 473017"/>
                  <a:gd name="connsiteY181" fmla="*/ 841134 h 1258814"/>
                  <a:gd name="connsiteX182" fmla="*/ 47157 w 473017"/>
                  <a:gd name="connsiteY182" fmla="*/ 849315 h 1258814"/>
                  <a:gd name="connsiteX183" fmla="*/ 50526 w 473017"/>
                  <a:gd name="connsiteY183" fmla="*/ 857495 h 1258814"/>
                  <a:gd name="connsiteX184" fmla="*/ 53894 w 473017"/>
                  <a:gd name="connsiteY184" fmla="*/ 865676 h 1258814"/>
                  <a:gd name="connsiteX185" fmla="*/ 62796 w 473017"/>
                  <a:gd name="connsiteY185" fmla="*/ 883721 h 1258814"/>
                  <a:gd name="connsiteX186" fmla="*/ 67608 w 473017"/>
                  <a:gd name="connsiteY186" fmla="*/ 893585 h 1258814"/>
                  <a:gd name="connsiteX187" fmla="*/ 72420 w 473017"/>
                  <a:gd name="connsiteY187" fmla="*/ 903450 h 1258814"/>
                  <a:gd name="connsiteX188" fmla="*/ 77714 w 473017"/>
                  <a:gd name="connsiteY188" fmla="*/ 913314 h 1258814"/>
                  <a:gd name="connsiteX189" fmla="*/ 83488 w 473017"/>
                  <a:gd name="connsiteY189" fmla="*/ 923179 h 1258814"/>
                  <a:gd name="connsiteX190" fmla="*/ 89262 w 473017"/>
                  <a:gd name="connsiteY190" fmla="*/ 933043 h 1258814"/>
                  <a:gd name="connsiteX191" fmla="*/ 95037 w 473017"/>
                  <a:gd name="connsiteY191" fmla="*/ 942908 h 1258814"/>
                  <a:gd name="connsiteX192" fmla="*/ 101052 w 473017"/>
                  <a:gd name="connsiteY192" fmla="*/ 952773 h 1258814"/>
                  <a:gd name="connsiteX193" fmla="*/ 108029 w 473017"/>
                  <a:gd name="connsiteY193" fmla="*/ 962637 h 1258814"/>
                  <a:gd name="connsiteX194" fmla="*/ 115006 w 473017"/>
                  <a:gd name="connsiteY194" fmla="*/ 972502 h 1258814"/>
                  <a:gd name="connsiteX195" fmla="*/ 121984 w 473017"/>
                  <a:gd name="connsiteY195" fmla="*/ 982366 h 1258814"/>
                  <a:gd name="connsiteX196" fmla="*/ 128961 w 473017"/>
                  <a:gd name="connsiteY196" fmla="*/ 992231 h 1258814"/>
                  <a:gd name="connsiteX197" fmla="*/ 136901 w 473017"/>
                  <a:gd name="connsiteY197" fmla="*/ 1002095 h 1258814"/>
                  <a:gd name="connsiteX198" fmla="*/ 144841 w 473017"/>
                  <a:gd name="connsiteY198" fmla="*/ 1011960 h 1258814"/>
                  <a:gd name="connsiteX199" fmla="*/ 152780 w 473017"/>
                  <a:gd name="connsiteY199" fmla="*/ 1021824 h 1258814"/>
                  <a:gd name="connsiteX200" fmla="*/ 160720 w 473017"/>
                  <a:gd name="connsiteY200" fmla="*/ 1031689 h 1258814"/>
                  <a:gd name="connsiteX201" fmla="*/ 169863 w 473017"/>
                  <a:gd name="connsiteY201" fmla="*/ 1041554 h 1258814"/>
                  <a:gd name="connsiteX202" fmla="*/ 179006 w 473017"/>
                  <a:gd name="connsiteY202" fmla="*/ 1051418 h 1258814"/>
                  <a:gd name="connsiteX203" fmla="*/ 188149 w 473017"/>
                  <a:gd name="connsiteY203" fmla="*/ 1061283 h 1258814"/>
                  <a:gd name="connsiteX204" fmla="*/ 197291 w 473017"/>
                  <a:gd name="connsiteY204" fmla="*/ 1071147 h 1258814"/>
                  <a:gd name="connsiteX205" fmla="*/ 207637 w 473017"/>
                  <a:gd name="connsiteY205" fmla="*/ 1081012 h 1258814"/>
                  <a:gd name="connsiteX206" fmla="*/ 217983 w 473017"/>
                  <a:gd name="connsiteY206" fmla="*/ 1090877 h 1258814"/>
                  <a:gd name="connsiteX207" fmla="*/ 470852 w 473017"/>
                  <a:gd name="connsiteY207" fmla="*/ 1258815 h 1258814"/>
                  <a:gd name="connsiteX208" fmla="*/ 278614 w 473017"/>
                  <a:gd name="connsiteY208" fmla="*/ 1091358 h 125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3017" h="1258814">
                    <a:moveTo>
                      <a:pt x="278614" y="1091358"/>
                    </a:moveTo>
                    <a:cubicBezTo>
                      <a:pt x="275967" y="1087989"/>
                      <a:pt x="273321" y="1084862"/>
                      <a:pt x="270674" y="1081493"/>
                    </a:cubicBezTo>
                    <a:cubicBezTo>
                      <a:pt x="268027" y="1078125"/>
                      <a:pt x="265140" y="1074997"/>
                      <a:pt x="262734" y="1071629"/>
                    </a:cubicBezTo>
                    <a:cubicBezTo>
                      <a:pt x="260088" y="1068260"/>
                      <a:pt x="257441" y="1065132"/>
                      <a:pt x="255035" y="1061764"/>
                    </a:cubicBezTo>
                    <a:cubicBezTo>
                      <a:pt x="252629" y="1058636"/>
                      <a:pt x="250464" y="1055268"/>
                      <a:pt x="248058" y="1051899"/>
                    </a:cubicBezTo>
                    <a:cubicBezTo>
                      <a:pt x="245652" y="1048531"/>
                      <a:pt x="243246" y="1045403"/>
                      <a:pt x="241080" y="1042035"/>
                    </a:cubicBezTo>
                    <a:cubicBezTo>
                      <a:pt x="238674" y="1038667"/>
                      <a:pt x="236268" y="1035539"/>
                      <a:pt x="234103" y="1032170"/>
                    </a:cubicBezTo>
                    <a:cubicBezTo>
                      <a:pt x="231938" y="1028802"/>
                      <a:pt x="229532" y="1025674"/>
                      <a:pt x="227366" y="1022306"/>
                    </a:cubicBezTo>
                    <a:cubicBezTo>
                      <a:pt x="225201" y="1018937"/>
                      <a:pt x="223276" y="1015809"/>
                      <a:pt x="221111" y="1012441"/>
                    </a:cubicBezTo>
                    <a:cubicBezTo>
                      <a:pt x="218945" y="1009073"/>
                      <a:pt x="217020" y="1005945"/>
                      <a:pt x="214855" y="1002577"/>
                    </a:cubicBezTo>
                    <a:cubicBezTo>
                      <a:pt x="212690" y="999208"/>
                      <a:pt x="210524" y="996080"/>
                      <a:pt x="208599" y="992712"/>
                    </a:cubicBezTo>
                    <a:cubicBezTo>
                      <a:pt x="206675" y="989344"/>
                      <a:pt x="204750" y="986216"/>
                      <a:pt x="202825" y="982848"/>
                    </a:cubicBezTo>
                    <a:cubicBezTo>
                      <a:pt x="200900" y="979479"/>
                      <a:pt x="199216" y="976351"/>
                      <a:pt x="197532" y="972983"/>
                    </a:cubicBezTo>
                    <a:cubicBezTo>
                      <a:pt x="195607" y="969615"/>
                      <a:pt x="193923" y="966487"/>
                      <a:pt x="192239" y="963118"/>
                    </a:cubicBezTo>
                    <a:cubicBezTo>
                      <a:pt x="190554" y="959750"/>
                      <a:pt x="188630" y="956622"/>
                      <a:pt x="186946" y="953254"/>
                    </a:cubicBezTo>
                    <a:cubicBezTo>
                      <a:pt x="185261" y="949885"/>
                      <a:pt x="183337" y="946758"/>
                      <a:pt x="181652" y="943389"/>
                    </a:cubicBezTo>
                    <a:cubicBezTo>
                      <a:pt x="179968" y="940021"/>
                      <a:pt x="178765" y="936893"/>
                      <a:pt x="177081" y="933525"/>
                    </a:cubicBezTo>
                    <a:cubicBezTo>
                      <a:pt x="175397" y="930156"/>
                      <a:pt x="173953" y="927028"/>
                      <a:pt x="172510" y="923660"/>
                    </a:cubicBezTo>
                    <a:cubicBezTo>
                      <a:pt x="171066" y="920292"/>
                      <a:pt x="169382" y="917164"/>
                      <a:pt x="167938" y="913796"/>
                    </a:cubicBezTo>
                    <a:cubicBezTo>
                      <a:pt x="166495" y="910427"/>
                      <a:pt x="164810" y="907299"/>
                      <a:pt x="163367" y="903931"/>
                    </a:cubicBezTo>
                    <a:cubicBezTo>
                      <a:pt x="161923" y="900562"/>
                      <a:pt x="160720" y="897435"/>
                      <a:pt x="159517" y="894066"/>
                    </a:cubicBezTo>
                    <a:cubicBezTo>
                      <a:pt x="158074" y="890698"/>
                      <a:pt x="156871" y="887570"/>
                      <a:pt x="155668" y="884202"/>
                    </a:cubicBezTo>
                    <a:cubicBezTo>
                      <a:pt x="153262" y="878187"/>
                      <a:pt x="150856" y="872172"/>
                      <a:pt x="148690" y="866157"/>
                    </a:cubicBezTo>
                    <a:cubicBezTo>
                      <a:pt x="147728" y="863510"/>
                      <a:pt x="146525" y="860623"/>
                      <a:pt x="145562" y="857977"/>
                    </a:cubicBezTo>
                    <a:cubicBezTo>
                      <a:pt x="144600" y="855330"/>
                      <a:pt x="143878" y="852443"/>
                      <a:pt x="142916" y="849796"/>
                    </a:cubicBezTo>
                    <a:cubicBezTo>
                      <a:pt x="141953" y="847149"/>
                      <a:pt x="141232" y="844262"/>
                      <a:pt x="140269" y="841616"/>
                    </a:cubicBezTo>
                    <a:cubicBezTo>
                      <a:pt x="139307" y="838969"/>
                      <a:pt x="138585" y="836082"/>
                      <a:pt x="137623" y="833435"/>
                    </a:cubicBezTo>
                    <a:cubicBezTo>
                      <a:pt x="136660" y="830789"/>
                      <a:pt x="135938" y="827902"/>
                      <a:pt x="134976" y="825255"/>
                    </a:cubicBezTo>
                    <a:cubicBezTo>
                      <a:pt x="134254" y="822608"/>
                      <a:pt x="133051" y="819721"/>
                      <a:pt x="132330" y="817075"/>
                    </a:cubicBezTo>
                    <a:cubicBezTo>
                      <a:pt x="131608" y="814428"/>
                      <a:pt x="130886" y="811541"/>
                      <a:pt x="130164" y="808894"/>
                    </a:cubicBezTo>
                    <a:cubicBezTo>
                      <a:pt x="129442" y="806248"/>
                      <a:pt x="128961" y="803360"/>
                      <a:pt x="128239" y="800714"/>
                    </a:cubicBezTo>
                    <a:cubicBezTo>
                      <a:pt x="127518" y="798067"/>
                      <a:pt x="126796" y="795180"/>
                      <a:pt x="126315" y="792534"/>
                    </a:cubicBezTo>
                    <a:cubicBezTo>
                      <a:pt x="125593" y="789887"/>
                      <a:pt x="124871" y="787000"/>
                      <a:pt x="124390" y="784353"/>
                    </a:cubicBezTo>
                    <a:cubicBezTo>
                      <a:pt x="123668" y="781707"/>
                      <a:pt x="122946" y="778819"/>
                      <a:pt x="122465" y="776173"/>
                    </a:cubicBezTo>
                    <a:cubicBezTo>
                      <a:pt x="121984" y="773526"/>
                      <a:pt x="121262" y="770639"/>
                      <a:pt x="120781" y="767993"/>
                    </a:cubicBezTo>
                    <a:cubicBezTo>
                      <a:pt x="120300" y="765346"/>
                      <a:pt x="119818" y="762459"/>
                      <a:pt x="119337" y="759812"/>
                    </a:cubicBezTo>
                    <a:cubicBezTo>
                      <a:pt x="118856" y="757165"/>
                      <a:pt x="118375" y="754278"/>
                      <a:pt x="117894" y="751632"/>
                    </a:cubicBezTo>
                    <a:cubicBezTo>
                      <a:pt x="117412" y="748985"/>
                      <a:pt x="116931" y="746098"/>
                      <a:pt x="116450" y="743451"/>
                    </a:cubicBezTo>
                    <a:cubicBezTo>
                      <a:pt x="115969" y="740805"/>
                      <a:pt x="115488" y="737918"/>
                      <a:pt x="115006" y="735271"/>
                    </a:cubicBezTo>
                    <a:cubicBezTo>
                      <a:pt x="114525" y="732624"/>
                      <a:pt x="114044" y="729737"/>
                      <a:pt x="113563" y="727091"/>
                    </a:cubicBezTo>
                    <a:cubicBezTo>
                      <a:pt x="113082" y="724444"/>
                      <a:pt x="112841" y="721557"/>
                      <a:pt x="112600" y="718910"/>
                    </a:cubicBezTo>
                    <a:cubicBezTo>
                      <a:pt x="112360" y="716264"/>
                      <a:pt x="112119" y="713376"/>
                      <a:pt x="111638" y="710730"/>
                    </a:cubicBezTo>
                    <a:cubicBezTo>
                      <a:pt x="111397" y="708083"/>
                      <a:pt x="111157" y="705196"/>
                      <a:pt x="110676" y="702550"/>
                    </a:cubicBezTo>
                    <a:cubicBezTo>
                      <a:pt x="110435" y="699903"/>
                      <a:pt x="110194" y="697016"/>
                      <a:pt x="109713" y="694369"/>
                    </a:cubicBezTo>
                    <a:cubicBezTo>
                      <a:pt x="109473" y="691722"/>
                      <a:pt x="108991" y="688835"/>
                      <a:pt x="108751" y="686189"/>
                    </a:cubicBezTo>
                    <a:cubicBezTo>
                      <a:pt x="108510" y="683542"/>
                      <a:pt x="108029" y="680655"/>
                      <a:pt x="108029" y="678008"/>
                    </a:cubicBezTo>
                    <a:cubicBezTo>
                      <a:pt x="107788" y="675362"/>
                      <a:pt x="107788" y="672475"/>
                      <a:pt x="107788" y="669828"/>
                    </a:cubicBezTo>
                    <a:cubicBezTo>
                      <a:pt x="107548" y="667181"/>
                      <a:pt x="107548" y="664294"/>
                      <a:pt x="107548" y="661648"/>
                    </a:cubicBezTo>
                    <a:cubicBezTo>
                      <a:pt x="107307" y="659001"/>
                      <a:pt x="107307" y="656114"/>
                      <a:pt x="107307" y="653467"/>
                    </a:cubicBezTo>
                    <a:cubicBezTo>
                      <a:pt x="107307" y="650821"/>
                      <a:pt x="107067" y="647933"/>
                      <a:pt x="107067" y="645287"/>
                    </a:cubicBezTo>
                    <a:cubicBezTo>
                      <a:pt x="107067" y="642640"/>
                      <a:pt x="106826" y="639753"/>
                      <a:pt x="106826" y="637107"/>
                    </a:cubicBezTo>
                    <a:cubicBezTo>
                      <a:pt x="106826" y="635182"/>
                      <a:pt x="106585" y="633257"/>
                      <a:pt x="106585" y="631332"/>
                    </a:cubicBezTo>
                    <a:cubicBezTo>
                      <a:pt x="106585" y="627723"/>
                      <a:pt x="106826" y="624114"/>
                      <a:pt x="107067" y="620505"/>
                    </a:cubicBezTo>
                    <a:cubicBezTo>
                      <a:pt x="107067" y="617618"/>
                      <a:pt x="107307" y="614731"/>
                      <a:pt x="107307" y="611844"/>
                    </a:cubicBezTo>
                    <a:cubicBezTo>
                      <a:pt x="107307" y="608956"/>
                      <a:pt x="107548" y="606069"/>
                      <a:pt x="107548" y="603182"/>
                    </a:cubicBezTo>
                    <a:cubicBezTo>
                      <a:pt x="107548" y="600295"/>
                      <a:pt x="107788" y="597408"/>
                      <a:pt x="107788" y="594520"/>
                    </a:cubicBezTo>
                    <a:cubicBezTo>
                      <a:pt x="108029" y="591633"/>
                      <a:pt x="107788" y="588746"/>
                      <a:pt x="108029" y="585859"/>
                    </a:cubicBezTo>
                    <a:cubicBezTo>
                      <a:pt x="108270" y="582972"/>
                      <a:pt x="108510" y="580084"/>
                      <a:pt x="108751" y="577197"/>
                    </a:cubicBezTo>
                    <a:cubicBezTo>
                      <a:pt x="108991" y="574310"/>
                      <a:pt x="109473" y="571423"/>
                      <a:pt x="109713" y="568536"/>
                    </a:cubicBezTo>
                    <a:cubicBezTo>
                      <a:pt x="109954" y="565649"/>
                      <a:pt x="110194" y="562761"/>
                      <a:pt x="110676" y="559874"/>
                    </a:cubicBezTo>
                    <a:cubicBezTo>
                      <a:pt x="110916" y="556987"/>
                      <a:pt x="111157" y="554100"/>
                      <a:pt x="111638" y="551213"/>
                    </a:cubicBezTo>
                    <a:cubicBezTo>
                      <a:pt x="111879" y="548325"/>
                      <a:pt x="112119" y="545438"/>
                      <a:pt x="112600" y="542551"/>
                    </a:cubicBezTo>
                    <a:cubicBezTo>
                      <a:pt x="113082" y="539664"/>
                      <a:pt x="113322" y="536777"/>
                      <a:pt x="113563" y="533890"/>
                    </a:cubicBezTo>
                    <a:cubicBezTo>
                      <a:pt x="114044" y="531002"/>
                      <a:pt x="114525" y="528115"/>
                      <a:pt x="115006" y="525228"/>
                    </a:cubicBezTo>
                    <a:cubicBezTo>
                      <a:pt x="115488" y="522341"/>
                      <a:pt x="115969" y="519454"/>
                      <a:pt x="116450" y="516566"/>
                    </a:cubicBezTo>
                    <a:cubicBezTo>
                      <a:pt x="116931" y="513679"/>
                      <a:pt x="117412" y="510792"/>
                      <a:pt x="117894" y="507905"/>
                    </a:cubicBezTo>
                    <a:cubicBezTo>
                      <a:pt x="118375" y="505018"/>
                      <a:pt x="118856" y="502130"/>
                      <a:pt x="119337" y="499243"/>
                    </a:cubicBezTo>
                    <a:cubicBezTo>
                      <a:pt x="119818" y="496356"/>
                      <a:pt x="120300" y="493469"/>
                      <a:pt x="120781" y="490582"/>
                    </a:cubicBezTo>
                    <a:cubicBezTo>
                      <a:pt x="121262" y="487695"/>
                      <a:pt x="122224" y="484807"/>
                      <a:pt x="122706" y="481920"/>
                    </a:cubicBezTo>
                    <a:cubicBezTo>
                      <a:pt x="123427" y="479033"/>
                      <a:pt x="124149" y="476146"/>
                      <a:pt x="124871" y="473259"/>
                    </a:cubicBezTo>
                    <a:cubicBezTo>
                      <a:pt x="125593" y="470371"/>
                      <a:pt x="126315" y="467484"/>
                      <a:pt x="127036" y="464597"/>
                    </a:cubicBezTo>
                    <a:cubicBezTo>
                      <a:pt x="127758" y="461710"/>
                      <a:pt x="128480" y="458823"/>
                      <a:pt x="129202" y="455935"/>
                    </a:cubicBezTo>
                    <a:cubicBezTo>
                      <a:pt x="129924" y="453048"/>
                      <a:pt x="130405" y="450161"/>
                      <a:pt x="131367" y="447274"/>
                    </a:cubicBezTo>
                    <a:cubicBezTo>
                      <a:pt x="132089" y="444387"/>
                      <a:pt x="132811" y="441500"/>
                      <a:pt x="133773" y="438612"/>
                    </a:cubicBezTo>
                    <a:cubicBezTo>
                      <a:pt x="134495" y="435725"/>
                      <a:pt x="135698" y="432838"/>
                      <a:pt x="136420" y="429951"/>
                    </a:cubicBezTo>
                    <a:cubicBezTo>
                      <a:pt x="137382" y="427063"/>
                      <a:pt x="138104" y="424176"/>
                      <a:pt x="139066" y="421289"/>
                    </a:cubicBezTo>
                    <a:cubicBezTo>
                      <a:pt x="140029" y="418402"/>
                      <a:pt x="140750" y="415515"/>
                      <a:pt x="141713" y="412628"/>
                    </a:cubicBezTo>
                    <a:cubicBezTo>
                      <a:pt x="142675" y="409740"/>
                      <a:pt x="143397" y="406853"/>
                      <a:pt x="144359" y="403966"/>
                    </a:cubicBezTo>
                    <a:cubicBezTo>
                      <a:pt x="145322" y="401079"/>
                      <a:pt x="146284" y="398192"/>
                      <a:pt x="147247" y="395304"/>
                    </a:cubicBezTo>
                    <a:cubicBezTo>
                      <a:pt x="148209" y="392417"/>
                      <a:pt x="149412" y="389530"/>
                      <a:pt x="150615" y="386643"/>
                    </a:cubicBezTo>
                    <a:cubicBezTo>
                      <a:pt x="151577" y="383756"/>
                      <a:pt x="152780" y="380868"/>
                      <a:pt x="153983" y="377981"/>
                    </a:cubicBezTo>
                    <a:cubicBezTo>
                      <a:pt x="156149" y="372448"/>
                      <a:pt x="158314" y="366673"/>
                      <a:pt x="160480" y="361139"/>
                    </a:cubicBezTo>
                    <a:cubicBezTo>
                      <a:pt x="161683" y="358493"/>
                      <a:pt x="162645" y="355605"/>
                      <a:pt x="163848" y="352959"/>
                    </a:cubicBezTo>
                    <a:cubicBezTo>
                      <a:pt x="165051" y="350072"/>
                      <a:pt x="166495" y="347425"/>
                      <a:pt x="167698" y="344779"/>
                    </a:cubicBezTo>
                    <a:cubicBezTo>
                      <a:pt x="168901" y="341891"/>
                      <a:pt x="170344" y="339245"/>
                      <a:pt x="171547" y="336598"/>
                    </a:cubicBezTo>
                    <a:cubicBezTo>
                      <a:pt x="172750" y="333711"/>
                      <a:pt x="174194" y="331064"/>
                      <a:pt x="175397" y="328418"/>
                    </a:cubicBezTo>
                    <a:cubicBezTo>
                      <a:pt x="176600" y="325771"/>
                      <a:pt x="177803" y="322884"/>
                      <a:pt x="179246" y="320238"/>
                    </a:cubicBezTo>
                    <a:cubicBezTo>
                      <a:pt x="180690" y="317591"/>
                      <a:pt x="181652" y="314704"/>
                      <a:pt x="183096" y="312057"/>
                    </a:cubicBezTo>
                    <a:cubicBezTo>
                      <a:pt x="184540" y="309170"/>
                      <a:pt x="186224" y="306523"/>
                      <a:pt x="187667" y="303877"/>
                    </a:cubicBezTo>
                    <a:cubicBezTo>
                      <a:pt x="189111" y="300990"/>
                      <a:pt x="190795" y="298343"/>
                      <a:pt x="192239" y="295696"/>
                    </a:cubicBezTo>
                    <a:cubicBezTo>
                      <a:pt x="193682" y="292809"/>
                      <a:pt x="195126" y="290163"/>
                      <a:pt x="196810" y="287516"/>
                    </a:cubicBezTo>
                    <a:cubicBezTo>
                      <a:pt x="198494" y="284869"/>
                      <a:pt x="199697" y="281982"/>
                      <a:pt x="201381" y="279336"/>
                    </a:cubicBezTo>
                    <a:cubicBezTo>
                      <a:pt x="202825" y="276689"/>
                      <a:pt x="204269" y="273802"/>
                      <a:pt x="205953" y="271155"/>
                    </a:cubicBezTo>
                    <a:cubicBezTo>
                      <a:pt x="207637" y="268268"/>
                      <a:pt x="209562" y="265621"/>
                      <a:pt x="211246" y="262975"/>
                    </a:cubicBezTo>
                    <a:cubicBezTo>
                      <a:pt x="212930" y="260088"/>
                      <a:pt x="214614" y="257441"/>
                      <a:pt x="216539" y="254795"/>
                    </a:cubicBezTo>
                    <a:cubicBezTo>
                      <a:pt x="218223" y="251907"/>
                      <a:pt x="219908" y="249261"/>
                      <a:pt x="221832" y="246614"/>
                    </a:cubicBezTo>
                    <a:cubicBezTo>
                      <a:pt x="223517" y="243967"/>
                      <a:pt x="225201" y="241080"/>
                      <a:pt x="227126" y="238434"/>
                    </a:cubicBezTo>
                    <a:cubicBezTo>
                      <a:pt x="229050" y="235787"/>
                      <a:pt x="230735" y="232900"/>
                      <a:pt x="232419" y="230253"/>
                    </a:cubicBezTo>
                    <a:cubicBezTo>
                      <a:pt x="234344" y="227366"/>
                      <a:pt x="236509" y="224720"/>
                      <a:pt x="238434" y="222073"/>
                    </a:cubicBezTo>
                    <a:cubicBezTo>
                      <a:pt x="240358" y="219186"/>
                      <a:pt x="242283" y="216539"/>
                      <a:pt x="244449" y="213893"/>
                    </a:cubicBezTo>
                    <a:cubicBezTo>
                      <a:pt x="246373" y="211246"/>
                      <a:pt x="248298" y="208359"/>
                      <a:pt x="250464" y="205712"/>
                    </a:cubicBezTo>
                    <a:cubicBezTo>
                      <a:pt x="252388" y="203066"/>
                      <a:pt x="254313" y="200178"/>
                      <a:pt x="256479" y="197532"/>
                    </a:cubicBezTo>
                    <a:cubicBezTo>
                      <a:pt x="258644" y="194645"/>
                      <a:pt x="260809" y="191998"/>
                      <a:pt x="262975" y="189352"/>
                    </a:cubicBezTo>
                    <a:cubicBezTo>
                      <a:pt x="319997" y="116209"/>
                      <a:pt x="390733" y="51969"/>
                      <a:pt x="473018" y="0"/>
                    </a:cubicBezTo>
                    <a:cubicBezTo>
                      <a:pt x="365470" y="49323"/>
                      <a:pt x="272118" y="114044"/>
                      <a:pt x="197772" y="189352"/>
                    </a:cubicBezTo>
                    <a:cubicBezTo>
                      <a:pt x="195126" y="191998"/>
                      <a:pt x="192720" y="194885"/>
                      <a:pt x="190073" y="197532"/>
                    </a:cubicBezTo>
                    <a:cubicBezTo>
                      <a:pt x="187427" y="200178"/>
                      <a:pt x="185021" y="203066"/>
                      <a:pt x="182374" y="205712"/>
                    </a:cubicBezTo>
                    <a:cubicBezTo>
                      <a:pt x="179728" y="208359"/>
                      <a:pt x="177322" y="211246"/>
                      <a:pt x="174675" y="213893"/>
                    </a:cubicBezTo>
                    <a:cubicBezTo>
                      <a:pt x="172269" y="216780"/>
                      <a:pt x="169382" y="219426"/>
                      <a:pt x="166976" y="222073"/>
                    </a:cubicBezTo>
                    <a:cubicBezTo>
                      <a:pt x="164570" y="224720"/>
                      <a:pt x="162164" y="227607"/>
                      <a:pt x="159758" y="230253"/>
                    </a:cubicBezTo>
                    <a:cubicBezTo>
                      <a:pt x="157352" y="232900"/>
                      <a:pt x="155427" y="235787"/>
                      <a:pt x="153021" y="238434"/>
                    </a:cubicBezTo>
                    <a:cubicBezTo>
                      <a:pt x="150856" y="241080"/>
                      <a:pt x="148450" y="243967"/>
                      <a:pt x="146284" y="246614"/>
                    </a:cubicBezTo>
                    <a:cubicBezTo>
                      <a:pt x="144119" y="249261"/>
                      <a:pt x="141713" y="252148"/>
                      <a:pt x="139547" y="254795"/>
                    </a:cubicBezTo>
                    <a:cubicBezTo>
                      <a:pt x="135698" y="256719"/>
                      <a:pt x="133292" y="259606"/>
                      <a:pt x="131127" y="262253"/>
                    </a:cubicBezTo>
                    <a:cubicBezTo>
                      <a:pt x="128961" y="264900"/>
                      <a:pt x="127036" y="267787"/>
                      <a:pt x="125112" y="270434"/>
                    </a:cubicBezTo>
                    <a:cubicBezTo>
                      <a:pt x="122946" y="273321"/>
                      <a:pt x="121262" y="276208"/>
                      <a:pt x="119337" y="278854"/>
                    </a:cubicBezTo>
                    <a:cubicBezTo>
                      <a:pt x="117412" y="281501"/>
                      <a:pt x="115488" y="284388"/>
                      <a:pt x="113563" y="287035"/>
                    </a:cubicBezTo>
                    <a:cubicBezTo>
                      <a:pt x="111638" y="289922"/>
                      <a:pt x="109713" y="292569"/>
                      <a:pt x="107788" y="295215"/>
                    </a:cubicBezTo>
                    <a:cubicBezTo>
                      <a:pt x="105864" y="298102"/>
                      <a:pt x="103939" y="300749"/>
                      <a:pt x="102014" y="303396"/>
                    </a:cubicBezTo>
                    <a:cubicBezTo>
                      <a:pt x="100330" y="306042"/>
                      <a:pt x="98646" y="308929"/>
                      <a:pt x="96721" y="311576"/>
                    </a:cubicBezTo>
                    <a:cubicBezTo>
                      <a:pt x="95037" y="314223"/>
                      <a:pt x="93352" y="317110"/>
                      <a:pt x="91668" y="319756"/>
                    </a:cubicBezTo>
                    <a:cubicBezTo>
                      <a:pt x="89984" y="322403"/>
                      <a:pt x="88300" y="325290"/>
                      <a:pt x="86616" y="327937"/>
                    </a:cubicBezTo>
                    <a:cubicBezTo>
                      <a:pt x="84931" y="330824"/>
                      <a:pt x="83247" y="333470"/>
                      <a:pt x="81563" y="336117"/>
                    </a:cubicBezTo>
                    <a:cubicBezTo>
                      <a:pt x="79879" y="339004"/>
                      <a:pt x="78195" y="341651"/>
                      <a:pt x="76511" y="344297"/>
                    </a:cubicBezTo>
                    <a:cubicBezTo>
                      <a:pt x="75067" y="346944"/>
                      <a:pt x="73383" y="349831"/>
                      <a:pt x="71939" y="352478"/>
                    </a:cubicBezTo>
                    <a:cubicBezTo>
                      <a:pt x="70496" y="355124"/>
                      <a:pt x="69293" y="358012"/>
                      <a:pt x="67849" y="360658"/>
                    </a:cubicBezTo>
                    <a:cubicBezTo>
                      <a:pt x="64962" y="366192"/>
                      <a:pt x="62075" y="371966"/>
                      <a:pt x="59428" y="377500"/>
                    </a:cubicBezTo>
                    <a:cubicBezTo>
                      <a:pt x="57984" y="380387"/>
                      <a:pt x="56541" y="383274"/>
                      <a:pt x="55097" y="386162"/>
                    </a:cubicBezTo>
                    <a:cubicBezTo>
                      <a:pt x="53894" y="389049"/>
                      <a:pt x="52451" y="391936"/>
                      <a:pt x="51007" y="394823"/>
                    </a:cubicBezTo>
                    <a:cubicBezTo>
                      <a:pt x="49804" y="397710"/>
                      <a:pt x="48842" y="400598"/>
                      <a:pt x="47639" y="403485"/>
                    </a:cubicBezTo>
                    <a:cubicBezTo>
                      <a:pt x="46436" y="406372"/>
                      <a:pt x="45473" y="409259"/>
                      <a:pt x="44270" y="412146"/>
                    </a:cubicBezTo>
                    <a:cubicBezTo>
                      <a:pt x="43067" y="415033"/>
                      <a:pt x="41864" y="417921"/>
                      <a:pt x="40902" y="420808"/>
                    </a:cubicBezTo>
                    <a:cubicBezTo>
                      <a:pt x="39699" y="423695"/>
                      <a:pt x="38496" y="426582"/>
                      <a:pt x="37533" y="429470"/>
                    </a:cubicBezTo>
                    <a:cubicBezTo>
                      <a:pt x="36571" y="432357"/>
                      <a:pt x="35127" y="435244"/>
                      <a:pt x="34165" y="438131"/>
                    </a:cubicBezTo>
                    <a:cubicBezTo>
                      <a:pt x="33203" y="441018"/>
                      <a:pt x="32481" y="443905"/>
                      <a:pt x="31518" y="446793"/>
                    </a:cubicBezTo>
                    <a:cubicBezTo>
                      <a:pt x="30556" y="449680"/>
                      <a:pt x="29834" y="452567"/>
                      <a:pt x="28872" y="455454"/>
                    </a:cubicBezTo>
                    <a:cubicBezTo>
                      <a:pt x="27909" y="458341"/>
                      <a:pt x="27188" y="461229"/>
                      <a:pt x="26225" y="464116"/>
                    </a:cubicBezTo>
                    <a:cubicBezTo>
                      <a:pt x="25263" y="467003"/>
                      <a:pt x="24301" y="469890"/>
                      <a:pt x="23579" y="472777"/>
                    </a:cubicBezTo>
                    <a:cubicBezTo>
                      <a:pt x="22857" y="475665"/>
                      <a:pt x="21654" y="478552"/>
                      <a:pt x="20932" y="481439"/>
                    </a:cubicBezTo>
                    <a:cubicBezTo>
                      <a:pt x="20210" y="484326"/>
                      <a:pt x="19489" y="487213"/>
                      <a:pt x="18767" y="490100"/>
                    </a:cubicBezTo>
                    <a:cubicBezTo>
                      <a:pt x="18045" y="492988"/>
                      <a:pt x="17564" y="495875"/>
                      <a:pt x="16842" y="498762"/>
                    </a:cubicBezTo>
                    <a:cubicBezTo>
                      <a:pt x="16120" y="501649"/>
                      <a:pt x="15639" y="504536"/>
                      <a:pt x="14917" y="507424"/>
                    </a:cubicBezTo>
                    <a:cubicBezTo>
                      <a:pt x="14195" y="510311"/>
                      <a:pt x="13714" y="513198"/>
                      <a:pt x="12992" y="516085"/>
                    </a:cubicBezTo>
                    <a:cubicBezTo>
                      <a:pt x="12511" y="518972"/>
                      <a:pt x="11549" y="521860"/>
                      <a:pt x="11068" y="524747"/>
                    </a:cubicBezTo>
                    <a:cubicBezTo>
                      <a:pt x="10586" y="527634"/>
                      <a:pt x="9624" y="530521"/>
                      <a:pt x="9143" y="533408"/>
                    </a:cubicBezTo>
                    <a:cubicBezTo>
                      <a:pt x="8662" y="536295"/>
                      <a:pt x="8421" y="539183"/>
                      <a:pt x="7940" y="542070"/>
                    </a:cubicBezTo>
                    <a:cubicBezTo>
                      <a:pt x="7459" y="544957"/>
                      <a:pt x="7218" y="547844"/>
                      <a:pt x="6737" y="550731"/>
                    </a:cubicBezTo>
                    <a:cubicBezTo>
                      <a:pt x="6256" y="553619"/>
                      <a:pt x="6015" y="556506"/>
                      <a:pt x="5534" y="559393"/>
                    </a:cubicBezTo>
                    <a:cubicBezTo>
                      <a:pt x="5053" y="562280"/>
                      <a:pt x="4812" y="565167"/>
                      <a:pt x="4331" y="568055"/>
                    </a:cubicBezTo>
                    <a:cubicBezTo>
                      <a:pt x="4090" y="570942"/>
                      <a:pt x="3368" y="573829"/>
                      <a:pt x="3128" y="576716"/>
                    </a:cubicBezTo>
                    <a:cubicBezTo>
                      <a:pt x="2887" y="579603"/>
                      <a:pt x="2647" y="582490"/>
                      <a:pt x="2406" y="585378"/>
                    </a:cubicBezTo>
                    <a:cubicBezTo>
                      <a:pt x="2165" y="588265"/>
                      <a:pt x="2165" y="591152"/>
                      <a:pt x="1925" y="594039"/>
                    </a:cubicBezTo>
                    <a:cubicBezTo>
                      <a:pt x="1684" y="596927"/>
                      <a:pt x="1684" y="599814"/>
                      <a:pt x="1444" y="602701"/>
                    </a:cubicBezTo>
                    <a:cubicBezTo>
                      <a:pt x="1203" y="605588"/>
                      <a:pt x="1203" y="608475"/>
                      <a:pt x="962" y="611362"/>
                    </a:cubicBezTo>
                    <a:cubicBezTo>
                      <a:pt x="962" y="614250"/>
                      <a:pt x="722" y="617137"/>
                      <a:pt x="481" y="620024"/>
                    </a:cubicBezTo>
                    <a:cubicBezTo>
                      <a:pt x="481" y="623633"/>
                      <a:pt x="0" y="627242"/>
                      <a:pt x="0" y="630851"/>
                    </a:cubicBezTo>
                    <a:cubicBezTo>
                      <a:pt x="0" y="632776"/>
                      <a:pt x="241" y="634701"/>
                      <a:pt x="241" y="636625"/>
                    </a:cubicBezTo>
                    <a:cubicBezTo>
                      <a:pt x="241" y="639272"/>
                      <a:pt x="481" y="642159"/>
                      <a:pt x="481" y="644806"/>
                    </a:cubicBezTo>
                    <a:cubicBezTo>
                      <a:pt x="481" y="647452"/>
                      <a:pt x="722" y="650339"/>
                      <a:pt x="962" y="652986"/>
                    </a:cubicBezTo>
                    <a:cubicBezTo>
                      <a:pt x="962" y="655633"/>
                      <a:pt x="1203" y="658520"/>
                      <a:pt x="1203" y="661166"/>
                    </a:cubicBezTo>
                    <a:cubicBezTo>
                      <a:pt x="1444" y="663813"/>
                      <a:pt x="1444" y="666700"/>
                      <a:pt x="1684" y="669347"/>
                    </a:cubicBezTo>
                    <a:cubicBezTo>
                      <a:pt x="1925" y="671993"/>
                      <a:pt x="1925" y="674881"/>
                      <a:pt x="2165" y="677527"/>
                    </a:cubicBezTo>
                    <a:cubicBezTo>
                      <a:pt x="2406" y="680174"/>
                      <a:pt x="2887" y="683061"/>
                      <a:pt x="3128" y="685707"/>
                    </a:cubicBezTo>
                    <a:cubicBezTo>
                      <a:pt x="3368" y="688354"/>
                      <a:pt x="3850" y="691241"/>
                      <a:pt x="4331" y="693888"/>
                    </a:cubicBezTo>
                    <a:cubicBezTo>
                      <a:pt x="4571" y="696535"/>
                      <a:pt x="5053" y="699422"/>
                      <a:pt x="5534" y="702068"/>
                    </a:cubicBezTo>
                    <a:cubicBezTo>
                      <a:pt x="6015" y="704715"/>
                      <a:pt x="6256" y="707602"/>
                      <a:pt x="6737" y="710249"/>
                    </a:cubicBezTo>
                    <a:cubicBezTo>
                      <a:pt x="7218" y="712895"/>
                      <a:pt x="7459" y="715782"/>
                      <a:pt x="7940" y="718429"/>
                    </a:cubicBezTo>
                    <a:cubicBezTo>
                      <a:pt x="8421" y="721076"/>
                      <a:pt x="8662" y="723963"/>
                      <a:pt x="9143" y="726609"/>
                    </a:cubicBezTo>
                    <a:cubicBezTo>
                      <a:pt x="9624" y="729497"/>
                      <a:pt x="10346" y="732143"/>
                      <a:pt x="11068" y="734790"/>
                    </a:cubicBezTo>
                    <a:cubicBezTo>
                      <a:pt x="11549" y="737436"/>
                      <a:pt x="12271" y="740324"/>
                      <a:pt x="12992" y="742970"/>
                    </a:cubicBezTo>
                    <a:cubicBezTo>
                      <a:pt x="13474" y="745617"/>
                      <a:pt x="14195" y="748504"/>
                      <a:pt x="14917" y="751150"/>
                    </a:cubicBezTo>
                    <a:cubicBezTo>
                      <a:pt x="15639" y="753797"/>
                      <a:pt x="16120" y="756684"/>
                      <a:pt x="16842" y="759331"/>
                    </a:cubicBezTo>
                    <a:cubicBezTo>
                      <a:pt x="17564" y="761978"/>
                      <a:pt x="18045" y="764865"/>
                      <a:pt x="18767" y="767511"/>
                    </a:cubicBezTo>
                    <a:cubicBezTo>
                      <a:pt x="19489" y="770158"/>
                      <a:pt x="19970" y="773045"/>
                      <a:pt x="20692" y="775692"/>
                    </a:cubicBezTo>
                    <a:cubicBezTo>
                      <a:pt x="21413" y="778579"/>
                      <a:pt x="22376" y="781225"/>
                      <a:pt x="23338" y="783872"/>
                    </a:cubicBezTo>
                    <a:cubicBezTo>
                      <a:pt x="24060" y="786519"/>
                      <a:pt x="25022" y="789406"/>
                      <a:pt x="25985" y="792052"/>
                    </a:cubicBezTo>
                    <a:cubicBezTo>
                      <a:pt x="26707" y="794699"/>
                      <a:pt x="27669" y="797586"/>
                      <a:pt x="28631" y="800233"/>
                    </a:cubicBezTo>
                    <a:cubicBezTo>
                      <a:pt x="29594" y="802879"/>
                      <a:pt x="30315" y="805767"/>
                      <a:pt x="31278" y="808413"/>
                    </a:cubicBezTo>
                    <a:cubicBezTo>
                      <a:pt x="32240" y="811060"/>
                      <a:pt x="32962" y="813947"/>
                      <a:pt x="33924" y="816593"/>
                    </a:cubicBezTo>
                    <a:cubicBezTo>
                      <a:pt x="34887" y="819240"/>
                      <a:pt x="36090" y="822127"/>
                      <a:pt x="37052" y="824774"/>
                    </a:cubicBezTo>
                    <a:cubicBezTo>
                      <a:pt x="38015" y="827661"/>
                      <a:pt x="39218" y="830308"/>
                      <a:pt x="40421" y="832954"/>
                    </a:cubicBezTo>
                    <a:cubicBezTo>
                      <a:pt x="41383" y="835601"/>
                      <a:pt x="42586" y="838488"/>
                      <a:pt x="43789" y="841134"/>
                    </a:cubicBezTo>
                    <a:cubicBezTo>
                      <a:pt x="44992" y="843781"/>
                      <a:pt x="45954" y="846668"/>
                      <a:pt x="47157" y="849315"/>
                    </a:cubicBezTo>
                    <a:cubicBezTo>
                      <a:pt x="48360" y="851962"/>
                      <a:pt x="49323" y="854849"/>
                      <a:pt x="50526" y="857495"/>
                    </a:cubicBezTo>
                    <a:cubicBezTo>
                      <a:pt x="51729" y="860142"/>
                      <a:pt x="52691" y="863029"/>
                      <a:pt x="53894" y="865676"/>
                    </a:cubicBezTo>
                    <a:cubicBezTo>
                      <a:pt x="56781" y="871691"/>
                      <a:pt x="59909" y="877706"/>
                      <a:pt x="62796" y="883721"/>
                    </a:cubicBezTo>
                    <a:cubicBezTo>
                      <a:pt x="64481" y="887089"/>
                      <a:pt x="65924" y="890217"/>
                      <a:pt x="67608" y="893585"/>
                    </a:cubicBezTo>
                    <a:cubicBezTo>
                      <a:pt x="69293" y="896953"/>
                      <a:pt x="70736" y="900322"/>
                      <a:pt x="72420" y="903450"/>
                    </a:cubicBezTo>
                    <a:cubicBezTo>
                      <a:pt x="74105" y="906818"/>
                      <a:pt x="76029" y="909946"/>
                      <a:pt x="77714" y="913314"/>
                    </a:cubicBezTo>
                    <a:cubicBezTo>
                      <a:pt x="79638" y="916683"/>
                      <a:pt x="81563" y="919811"/>
                      <a:pt x="83488" y="923179"/>
                    </a:cubicBezTo>
                    <a:cubicBezTo>
                      <a:pt x="85413" y="926547"/>
                      <a:pt x="87337" y="929675"/>
                      <a:pt x="89262" y="933043"/>
                    </a:cubicBezTo>
                    <a:cubicBezTo>
                      <a:pt x="91187" y="936412"/>
                      <a:pt x="93112" y="939780"/>
                      <a:pt x="95037" y="942908"/>
                    </a:cubicBezTo>
                    <a:cubicBezTo>
                      <a:pt x="97202" y="946276"/>
                      <a:pt x="98886" y="949645"/>
                      <a:pt x="101052" y="952773"/>
                    </a:cubicBezTo>
                    <a:cubicBezTo>
                      <a:pt x="103217" y="956141"/>
                      <a:pt x="105623" y="959269"/>
                      <a:pt x="108029" y="962637"/>
                    </a:cubicBezTo>
                    <a:cubicBezTo>
                      <a:pt x="110194" y="966005"/>
                      <a:pt x="112600" y="969133"/>
                      <a:pt x="115006" y="972502"/>
                    </a:cubicBezTo>
                    <a:cubicBezTo>
                      <a:pt x="117412" y="975870"/>
                      <a:pt x="119578" y="979239"/>
                      <a:pt x="121984" y="982366"/>
                    </a:cubicBezTo>
                    <a:cubicBezTo>
                      <a:pt x="124390" y="985735"/>
                      <a:pt x="126555" y="989103"/>
                      <a:pt x="128961" y="992231"/>
                    </a:cubicBezTo>
                    <a:cubicBezTo>
                      <a:pt x="131608" y="995599"/>
                      <a:pt x="134254" y="998727"/>
                      <a:pt x="136901" y="1002095"/>
                    </a:cubicBezTo>
                    <a:cubicBezTo>
                      <a:pt x="139547" y="1005464"/>
                      <a:pt x="142194" y="1008592"/>
                      <a:pt x="144841" y="1011960"/>
                    </a:cubicBezTo>
                    <a:cubicBezTo>
                      <a:pt x="147487" y="1015328"/>
                      <a:pt x="150134" y="1018697"/>
                      <a:pt x="152780" y="1021824"/>
                    </a:cubicBezTo>
                    <a:cubicBezTo>
                      <a:pt x="155427" y="1025193"/>
                      <a:pt x="158074" y="1028561"/>
                      <a:pt x="160720" y="1031689"/>
                    </a:cubicBezTo>
                    <a:cubicBezTo>
                      <a:pt x="163607" y="1035057"/>
                      <a:pt x="166735" y="1038185"/>
                      <a:pt x="169863" y="1041554"/>
                    </a:cubicBezTo>
                    <a:cubicBezTo>
                      <a:pt x="172750" y="1044922"/>
                      <a:pt x="175878" y="1048050"/>
                      <a:pt x="179006" y="1051418"/>
                    </a:cubicBezTo>
                    <a:cubicBezTo>
                      <a:pt x="182134" y="1054787"/>
                      <a:pt x="185021" y="1058155"/>
                      <a:pt x="188149" y="1061283"/>
                    </a:cubicBezTo>
                    <a:cubicBezTo>
                      <a:pt x="191276" y="1064651"/>
                      <a:pt x="194163" y="1068019"/>
                      <a:pt x="197291" y="1071147"/>
                    </a:cubicBezTo>
                    <a:cubicBezTo>
                      <a:pt x="200660" y="1074516"/>
                      <a:pt x="204269" y="1077643"/>
                      <a:pt x="207637" y="1081012"/>
                    </a:cubicBezTo>
                    <a:cubicBezTo>
                      <a:pt x="211005" y="1084380"/>
                      <a:pt x="214614" y="1087508"/>
                      <a:pt x="217983" y="1090877"/>
                    </a:cubicBezTo>
                    <a:cubicBezTo>
                      <a:pt x="288478" y="1157041"/>
                      <a:pt x="373650" y="1214304"/>
                      <a:pt x="470852" y="1258815"/>
                    </a:cubicBezTo>
                    <a:cubicBezTo>
                      <a:pt x="396988" y="1212620"/>
                      <a:pt x="332267" y="1155598"/>
                      <a:pt x="278614" y="1091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6540386" y="2862590"/>
                <a:ext cx="472536" cy="1259295"/>
              </a:xfrm>
              <a:custGeom>
                <a:avLst/>
                <a:gdLst>
                  <a:gd name="connsiteX0" fmla="*/ 470852 w 472536"/>
                  <a:gd name="connsiteY0" fmla="*/ 620505 h 1259295"/>
                  <a:gd name="connsiteX1" fmla="*/ 470371 w 472536"/>
                  <a:gd name="connsiteY1" fmla="*/ 611844 h 1259295"/>
                  <a:gd name="connsiteX2" fmla="*/ 469890 w 472536"/>
                  <a:gd name="connsiteY2" fmla="*/ 603182 h 1259295"/>
                  <a:gd name="connsiteX3" fmla="*/ 469409 w 472536"/>
                  <a:gd name="connsiteY3" fmla="*/ 594521 h 1259295"/>
                  <a:gd name="connsiteX4" fmla="*/ 468928 w 472536"/>
                  <a:gd name="connsiteY4" fmla="*/ 585859 h 1259295"/>
                  <a:gd name="connsiteX5" fmla="*/ 468206 w 472536"/>
                  <a:gd name="connsiteY5" fmla="*/ 577197 h 1259295"/>
                  <a:gd name="connsiteX6" fmla="*/ 467003 w 472536"/>
                  <a:gd name="connsiteY6" fmla="*/ 568536 h 1259295"/>
                  <a:gd name="connsiteX7" fmla="*/ 465800 w 472536"/>
                  <a:gd name="connsiteY7" fmla="*/ 559874 h 1259295"/>
                  <a:gd name="connsiteX8" fmla="*/ 464597 w 472536"/>
                  <a:gd name="connsiteY8" fmla="*/ 551213 h 1259295"/>
                  <a:gd name="connsiteX9" fmla="*/ 463394 w 472536"/>
                  <a:gd name="connsiteY9" fmla="*/ 542551 h 1259295"/>
                  <a:gd name="connsiteX10" fmla="*/ 462191 w 472536"/>
                  <a:gd name="connsiteY10" fmla="*/ 533890 h 1259295"/>
                  <a:gd name="connsiteX11" fmla="*/ 460266 w 472536"/>
                  <a:gd name="connsiteY11" fmla="*/ 525228 h 1259295"/>
                  <a:gd name="connsiteX12" fmla="*/ 458341 w 472536"/>
                  <a:gd name="connsiteY12" fmla="*/ 516566 h 1259295"/>
                  <a:gd name="connsiteX13" fmla="*/ 456417 w 472536"/>
                  <a:gd name="connsiteY13" fmla="*/ 507905 h 1259295"/>
                  <a:gd name="connsiteX14" fmla="*/ 454492 w 472536"/>
                  <a:gd name="connsiteY14" fmla="*/ 499243 h 1259295"/>
                  <a:gd name="connsiteX15" fmla="*/ 452567 w 472536"/>
                  <a:gd name="connsiteY15" fmla="*/ 490582 h 1259295"/>
                  <a:gd name="connsiteX16" fmla="*/ 450402 w 472536"/>
                  <a:gd name="connsiteY16" fmla="*/ 481920 h 1259295"/>
                  <a:gd name="connsiteX17" fmla="*/ 447755 w 472536"/>
                  <a:gd name="connsiteY17" fmla="*/ 473259 h 1259295"/>
                  <a:gd name="connsiteX18" fmla="*/ 445108 w 472536"/>
                  <a:gd name="connsiteY18" fmla="*/ 464597 h 1259295"/>
                  <a:gd name="connsiteX19" fmla="*/ 442462 w 472536"/>
                  <a:gd name="connsiteY19" fmla="*/ 455935 h 1259295"/>
                  <a:gd name="connsiteX20" fmla="*/ 439815 w 472536"/>
                  <a:gd name="connsiteY20" fmla="*/ 447274 h 1259295"/>
                  <a:gd name="connsiteX21" fmla="*/ 437169 w 472536"/>
                  <a:gd name="connsiteY21" fmla="*/ 438612 h 1259295"/>
                  <a:gd name="connsiteX22" fmla="*/ 433800 w 472536"/>
                  <a:gd name="connsiteY22" fmla="*/ 429951 h 1259295"/>
                  <a:gd name="connsiteX23" fmla="*/ 430432 w 472536"/>
                  <a:gd name="connsiteY23" fmla="*/ 421289 h 1259295"/>
                  <a:gd name="connsiteX24" fmla="*/ 427063 w 472536"/>
                  <a:gd name="connsiteY24" fmla="*/ 412628 h 1259295"/>
                  <a:gd name="connsiteX25" fmla="*/ 423695 w 472536"/>
                  <a:gd name="connsiteY25" fmla="*/ 403966 h 1259295"/>
                  <a:gd name="connsiteX26" fmla="*/ 420327 w 472536"/>
                  <a:gd name="connsiteY26" fmla="*/ 395304 h 1259295"/>
                  <a:gd name="connsiteX27" fmla="*/ 416236 w 472536"/>
                  <a:gd name="connsiteY27" fmla="*/ 386643 h 1259295"/>
                  <a:gd name="connsiteX28" fmla="*/ 411906 w 472536"/>
                  <a:gd name="connsiteY28" fmla="*/ 377981 h 1259295"/>
                  <a:gd name="connsiteX29" fmla="*/ 403485 w 472536"/>
                  <a:gd name="connsiteY29" fmla="*/ 361139 h 1259295"/>
                  <a:gd name="connsiteX30" fmla="*/ 399394 w 472536"/>
                  <a:gd name="connsiteY30" fmla="*/ 352959 h 1259295"/>
                  <a:gd name="connsiteX31" fmla="*/ 394823 w 472536"/>
                  <a:gd name="connsiteY31" fmla="*/ 344779 h 1259295"/>
                  <a:gd name="connsiteX32" fmla="*/ 389770 w 472536"/>
                  <a:gd name="connsiteY32" fmla="*/ 336598 h 1259295"/>
                  <a:gd name="connsiteX33" fmla="*/ 384718 w 472536"/>
                  <a:gd name="connsiteY33" fmla="*/ 328418 h 1259295"/>
                  <a:gd name="connsiteX34" fmla="*/ 379665 w 472536"/>
                  <a:gd name="connsiteY34" fmla="*/ 320238 h 1259295"/>
                  <a:gd name="connsiteX35" fmla="*/ 374613 w 472536"/>
                  <a:gd name="connsiteY35" fmla="*/ 312057 h 1259295"/>
                  <a:gd name="connsiteX36" fmla="*/ 369320 w 472536"/>
                  <a:gd name="connsiteY36" fmla="*/ 303877 h 1259295"/>
                  <a:gd name="connsiteX37" fmla="*/ 363545 w 472536"/>
                  <a:gd name="connsiteY37" fmla="*/ 295696 h 1259295"/>
                  <a:gd name="connsiteX38" fmla="*/ 357771 w 472536"/>
                  <a:gd name="connsiteY38" fmla="*/ 287516 h 1259295"/>
                  <a:gd name="connsiteX39" fmla="*/ 351996 w 472536"/>
                  <a:gd name="connsiteY39" fmla="*/ 279336 h 1259295"/>
                  <a:gd name="connsiteX40" fmla="*/ 346222 w 472536"/>
                  <a:gd name="connsiteY40" fmla="*/ 271155 h 1259295"/>
                  <a:gd name="connsiteX41" fmla="*/ 340207 w 472536"/>
                  <a:gd name="connsiteY41" fmla="*/ 262975 h 1259295"/>
                  <a:gd name="connsiteX42" fmla="*/ 333470 w 472536"/>
                  <a:gd name="connsiteY42" fmla="*/ 254795 h 1259295"/>
                  <a:gd name="connsiteX43" fmla="*/ 326734 w 472536"/>
                  <a:gd name="connsiteY43" fmla="*/ 246614 h 1259295"/>
                  <a:gd name="connsiteX44" fmla="*/ 319997 w 472536"/>
                  <a:gd name="connsiteY44" fmla="*/ 238434 h 1259295"/>
                  <a:gd name="connsiteX45" fmla="*/ 313260 w 472536"/>
                  <a:gd name="connsiteY45" fmla="*/ 230253 h 1259295"/>
                  <a:gd name="connsiteX46" fmla="*/ 306042 w 472536"/>
                  <a:gd name="connsiteY46" fmla="*/ 222073 h 1259295"/>
                  <a:gd name="connsiteX47" fmla="*/ 298343 w 472536"/>
                  <a:gd name="connsiteY47" fmla="*/ 213893 h 1259295"/>
                  <a:gd name="connsiteX48" fmla="*/ 290644 w 472536"/>
                  <a:gd name="connsiteY48" fmla="*/ 205712 h 1259295"/>
                  <a:gd name="connsiteX49" fmla="*/ 282945 w 472536"/>
                  <a:gd name="connsiteY49" fmla="*/ 197532 h 1259295"/>
                  <a:gd name="connsiteX50" fmla="*/ 275245 w 472536"/>
                  <a:gd name="connsiteY50" fmla="*/ 189352 h 1259295"/>
                  <a:gd name="connsiteX51" fmla="*/ 0 w 472536"/>
                  <a:gd name="connsiteY51" fmla="*/ 0 h 1259295"/>
                  <a:gd name="connsiteX52" fmla="*/ 210043 w 472536"/>
                  <a:gd name="connsiteY52" fmla="*/ 189352 h 1259295"/>
                  <a:gd name="connsiteX53" fmla="*/ 216539 w 472536"/>
                  <a:gd name="connsiteY53" fmla="*/ 197532 h 1259295"/>
                  <a:gd name="connsiteX54" fmla="*/ 222554 w 472536"/>
                  <a:gd name="connsiteY54" fmla="*/ 205712 h 1259295"/>
                  <a:gd name="connsiteX55" fmla="*/ 228569 w 472536"/>
                  <a:gd name="connsiteY55" fmla="*/ 213893 h 1259295"/>
                  <a:gd name="connsiteX56" fmla="*/ 234584 w 472536"/>
                  <a:gd name="connsiteY56" fmla="*/ 222073 h 1259295"/>
                  <a:gd name="connsiteX57" fmla="*/ 240599 w 472536"/>
                  <a:gd name="connsiteY57" fmla="*/ 230253 h 1259295"/>
                  <a:gd name="connsiteX58" fmla="*/ 245892 w 472536"/>
                  <a:gd name="connsiteY58" fmla="*/ 238434 h 1259295"/>
                  <a:gd name="connsiteX59" fmla="*/ 251186 w 472536"/>
                  <a:gd name="connsiteY59" fmla="*/ 246614 h 1259295"/>
                  <a:gd name="connsiteX60" fmla="*/ 256479 w 472536"/>
                  <a:gd name="connsiteY60" fmla="*/ 254795 h 1259295"/>
                  <a:gd name="connsiteX61" fmla="*/ 261772 w 472536"/>
                  <a:gd name="connsiteY61" fmla="*/ 262975 h 1259295"/>
                  <a:gd name="connsiteX62" fmla="*/ 267065 w 472536"/>
                  <a:gd name="connsiteY62" fmla="*/ 271155 h 1259295"/>
                  <a:gd name="connsiteX63" fmla="*/ 271636 w 472536"/>
                  <a:gd name="connsiteY63" fmla="*/ 279336 h 1259295"/>
                  <a:gd name="connsiteX64" fmla="*/ 276208 w 472536"/>
                  <a:gd name="connsiteY64" fmla="*/ 287516 h 1259295"/>
                  <a:gd name="connsiteX65" fmla="*/ 280779 w 472536"/>
                  <a:gd name="connsiteY65" fmla="*/ 295696 h 1259295"/>
                  <a:gd name="connsiteX66" fmla="*/ 285351 w 472536"/>
                  <a:gd name="connsiteY66" fmla="*/ 303877 h 1259295"/>
                  <a:gd name="connsiteX67" fmla="*/ 289922 w 472536"/>
                  <a:gd name="connsiteY67" fmla="*/ 312057 h 1259295"/>
                  <a:gd name="connsiteX68" fmla="*/ 293771 w 472536"/>
                  <a:gd name="connsiteY68" fmla="*/ 320238 h 1259295"/>
                  <a:gd name="connsiteX69" fmla="*/ 297621 w 472536"/>
                  <a:gd name="connsiteY69" fmla="*/ 328418 h 1259295"/>
                  <a:gd name="connsiteX70" fmla="*/ 301471 w 472536"/>
                  <a:gd name="connsiteY70" fmla="*/ 336598 h 1259295"/>
                  <a:gd name="connsiteX71" fmla="*/ 305320 w 472536"/>
                  <a:gd name="connsiteY71" fmla="*/ 344779 h 1259295"/>
                  <a:gd name="connsiteX72" fmla="*/ 309170 w 472536"/>
                  <a:gd name="connsiteY72" fmla="*/ 352959 h 1259295"/>
                  <a:gd name="connsiteX73" fmla="*/ 312538 w 472536"/>
                  <a:gd name="connsiteY73" fmla="*/ 361139 h 1259295"/>
                  <a:gd name="connsiteX74" fmla="*/ 319034 w 472536"/>
                  <a:gd name="connsiteY74" fmla="*/ 377981 h 1259295"/>
                  <a:gd name="connsiteX75" fmla="*/ 322403 w 472536"/>
                  <a:gd name="connsiteY75" fmla="*/ 386643 h 1259295"/>
                  <a:gd name="connsiteX76" fmla="*/ 325771 w 472536"/>
                  <a:gd name="connsiteY76" fmla="*/ 395304 h 1259295"/>
                  <a:gd name="connsiteX77" fmla="*/ 328658 w 472536"/>
                  <a:gd name="connsiteY77" fmla="*/ 403966 h 1259295"/>
                  <a:gd name="connsiteX78" fmla="*/ 331305 w 472536"/>
                  <a:gd name="connsiteY78" fmla="*/ 412628 h 1259295"/>
                  <a:gd name="connsiteX79" fmla="*/ 333951 w 472536"/>
                  <a:gd name="connsiteY79" fmla="*/ 421289 h 1259295"/>
                  <a:gd name="connsiteX80" fmla="*/ 336598 w 472536"/>
                  <a:gd name="connsiteY80" fmla="*/ 429951 h 1259295"/>
                  <a:gd name="connsiteX81" fmla="*/ 339245 w 472536"/>
                  <a:gd name="connsiteY81" fmla="*/ 438612 h 1259295"/>
                  <a:gd name="connsiteX82" fmla="*/ 341651 w 472536"/>
                  <a:gd name="connsiteY82" fmla="*/ 447274 h 1259295"/>
                  <a:gd name="connsiteX83" fmla="*/ 343816 w 472536"/>
                  <a:gd name="connsiteY83" fmla="*/ 455935 h 1259295"/>
                  <a:gd name="connsiteX84" fmla="*/ 345981 w 472536"/>
                  <a:gd name="connsiteY84" fmla="*/ 464597 h 1259295"/>
                  <a:gd name="connsiteX85" fmla="*/ 348147 w 472536"/>
                  <a:gd name="connsiteY85" fmla="*/ 473259 h 1259295"/>
                  <a:gd name="connsiteX86" fmla="*/ 350312 w 472536"/>
                  <a:gd name="connsiteY86" fmla="*/ 481920 h 1259295"/>
                  <a:gd name="connsiteX87" fmla="*/ 352237 w 472536"/>
                  <a:gd name="connsiteY87" fmla="*/ 490582 h 1259295"/>
                  <a:gd name="connsiteX88" fmla="*/ 353681 w 472536"/>
                  <a:gd name="connsiteY88" fmla="*/ 499243 h 1259295"/>
                  <a:gd name="connsiteX89" fmla="*/ 355124 w 472536"/>
                  <a:gd name="connsiteY89" fmla="*/ 507905 h 1259295"/>
                  <a:gd name="connsiteX90" fmla="*/ 356568 w 472536"/>
                  <a:gd name="connsiteY90" fmla="*/ 516566 h 1259295"/>
                  <a:gd name="connsiteX91" fmla="*/ 358011 w 472536"/>
                  <a:gd name="connsiteY91" fmla="*/ 525228 h 1259295"/>
                  <a:gd name="connsiteX92" fmla="*/ 359455 w 472536"/>
                  <a:gd name="connsiteY92" fmla="*/ 533890 h 1259295"/>
                  <a:gd name="connsiteX93" fmla="*/ 360417 w 472536"/>
                  <a:gd name="connsiteY93" fmla="*/ 542551 h 1259295"/>
                  <a:gd name="connsiteX94" fmla="*/ 361380 w 472536"/>
                  <a:gd name="connsiteY94" fmla="*/ 551213 h 1259295"/>
                  <a:gd name="connsiteX95" fmla="*/ 362342 w 472536"/>
                  <a:gd name="connsiteY95" fmla="*/ 559874 h 1259295"/>
                  <a:gd name="connsiteX96" fmla="*/ 363305 w 472536"/>
                  <a:gd name="connsiteY96" fmla="*/ 568536 h 1259295"/>
                  <a:gd name="connsiteX97" fmla="*/ 364267 w 472536"/>
                  <a:gd name="connsiteY97" fmla="*/ 577197 h 1259295"/>
                  <a:gd name="connsiteX98" fmla="*/ 364989 w 472536"/>
                  <a:gd name="connsiteY98" fmla="*/ 585859 h 1259295"/>
                  <a:gd name="connsiteX99" fmla="*/ 365229 w 472536"/>
                  <a:gd name="connsiteY99" fmla="*/ 594521 h 1259295"/>
                  <a:gd name="connsiteX100" fmla="*/ 365470 w 472536"/>
                  <a:gd name="connsiteY100" fmla="*/ 603182 h 1259295"/>
                  <a:gd name="connsiteX101" fmla="*/ 365711 w 472536"/>
                  <a:gd name="connsiteY101" fmla="*/ 611844 h 1259295"/>
                  <a:gd name="connsiteX102" fmla="*/ 365951 w 472536"/>
                  <a:gd name="connsiteY102" fmla="*/ 620505 h 1259295"/>
                  <a:gd name="connsiteX103" fmla="*/ 366432 w 472536"/>
                  <a:gd name="connsiteY103" fmla="*/ 631332 h 1259295"/>
                  <a:gd name="connsiteX104" fmla="*/ 366192 w 472536"/>
                  <a:gd name="connsiteY104" fmla="*/ 637107 h 1259295"/>
                  <a:gd name="connsiteX105" fmla="*/ 365951 w 472536"/>
                  <a:gd name="connsiteY105" fmla="*/ 645287 h 1259295"/>
                  <a:gd name="connsiteX106" fmla="*/ 365711 w 472536"/>
                  <a:gd name="connsiteY106" fmla="*/ 653467 h 1259295"/>
                  <a:gd name="connsiteX107" fmla="*/ 365470 w 472536"/>
                  <a:gd name="connsiteY107" fmla="*/ 661648 h 1259295"/>
                  <a:gd name="connsiteX108" fmla="*/ 365229 w 472536"/>
                  <a:gd name="connsiteY108" fmla="*/ 669828 h 1259295"/>
                  <a:gd name="connsiteX109" fmla="*/ 364989 w 472536"/>
                  <a:gd name="connsiteY109" fmla="*/ 678008 h 1259295"/>
                  <a:gd name="connsiteX110" fmla="*/ 364267 w 472536"/>
                  <a:gd name="connsiteY110" fmla="*/ 686189 h 1259295"/>
                  <a:gd name="connsiteX111" fmla="*/ 363305 w 472536"/>
                  <a:gd name="connsiteY111" fmla="*/ 694369 h 1259295"/>
                  <a:gd name="connsiteX112" fmla="*/ 362342 w 472536"/>
                  <a:gd name="connsiteY112" fmla="*/ 702550 h 1259295"/>
                  <a:gd name="connsiteX113" fmla="*/ 361380 w 472536"/>
                  <a:gd name="connsiteY113" fmla="*/ 710730 h 1259295"/>
                  <a:gd name="connsiteX114" fmla="*/ 360417 w 472536"/>
                  <a:gd name="connsiteY114" fmla="*/ 718910 h 1259295"/>
                  <a:gd name="connsiteX115" fmla="*/ 359455 w 472536"/>
                  <a:gd name="connsiteY115" fmla="*/ 727091 h 1259295"/>
                  <a:gd name="connsiteX116" fmla="*/ 358011 w 472536"/>
                  <a:gd name="connsiteY116" fmla="*/ 735271 h 1259295"/>
                  <a:gd name="connsiteX117" fmla="*/ 356568 w 472536"/>
                  <a:gd name="connsiteY117" fmla="*/ 743451 h 1259295"/>
                  <a:gd name="connsiteX118" fmla="*/ 355124 w 472536"/>
                  <a:gd name="connsiteY118" fmla="*/ 751632 h 1259295"/>
                  <a:gd name="connsiteX119" fmla="*/ 353681 w 472536"/>
                  <a:gd name="connsiteY119" fmla="*/ 759812 h 1259295"/>
                  <a:gd name="connsiteX120" fmla="*/ 352237 w 472536"/>
                  <a:gd name="connsiteY120" fmla="*/ 767993 h 1259295"/>
                  <a:gd name="connsiteX121" fmla="*/ 350553 w 472536"/>
                  <a:gd name="connsiteY121" fmla="*/ 776173 h 1259295"/>
                  <a:gd name="connsiteX122" fmla="*/ 348628 w 472536"/>
                  <a:gd name="connsiteY122" fmla="*/ 784353 h 1259295"/>
                  <a:gd name="connsiteX123" fmla="*/ 346703 w 472536"/>
                  <a:gd name="connsiteY123" fmla="*/ 792534 h 1259295"/>
                  <a:gd name="connsiteX124" fmla="*/ 344779 w 472536"/>
                  <a:gd name="connsiteY124" fmla="*/ 800714 h 1259295"/>
                  <a:gd name="connsiteX125" fmla="*/ 342854 w 472536"/>
                  <a:gd name="connsiteY125" fmla="*/ 808894 h 1259295"/>
                  <a:gd name="connsiteX126" fmla="*/ 340688 w 472536"/>
                  <a:gd name="connsiteY126" fmla="*/ 817075 h 1259295"/>
                  <a:gd name="connsiteX127" fmla="*/ 338042 w 472536"/>
                  <a:gd name="connsiteY127" fmla="*/ 825255 h 1259295"/>
                  <a:gd name="connsiteX128" fmla="*/ 335395 w 472536"/>
                  <a:gd name="connsiteY128" fmla="*/ 833435 h 1259295"/>
                  <a:gd name="connsiteX129" fmla="*/ 332749 w 472536"/>
                  <a:gd name="connsiteY129" fmla="*/ 841616 h 1259295"/>
                  <a:gd name="connsiteX130" fmla="*/ 330102 w 472536"/>
                  <a:gd name="connsiteY130" fmla="*/ 849796 h 1259295"/>
                  <a:gd name="connsiteX131" fmla="*/ 327455 w 472536"/>
                  <a:gd name="connsiteY131" fmla="*/ 857977 h 1259295"/>
                  <a:gd name="connsiteX132" fmla="*/ 324327 w 472536"/>
                  <a:gd name="connsiteY132" fmla="*/ 866157 h 1259295"/>
                  <a:gd name="connsiteX133" fmla="*/ 317350 w 472536"/>
                  <a:gd name="connsiteY133" fmla="*/ 884202 h 1259295"/>
                  <a:gd name="connsiteX134" fmla="*/ 313501 w 472536"/>
                  <a:gd name="connsiteY134" fmla="*/ 894066 h 1259295"/>
                  <a:gd name="connsiteX135" fmla="*/ 309651 w 472536"/>
                  <a:gd name="connsiteY135" fmla="*/ 903931 h 1259295"/>
                  <a:gd name="connsiteX136" fmla="*/ 305080 w 472536"/>
                  <a:gd name="connsiteY136" fmla="*/ 913796 h 1259295"/>
                  <a:gd name="connsiteX137" fmla="*/ 300508 w 472536"/>
                  <a:gd name="connsiteY137" fmla="*/ 923660 h 1259295"/>
                  <a:gd name="connsiteX138" fmla="*/ 295937 w 472536"/>
                  <a:gd name="connsiteY138" fmla="*/ 933525 h 1259295"/>
                  <a:gd name="connsiteX139" fmla="*/ 291366 w 472536"/>
                  <a:gd name="connsiteY139" fmla="*/ 943389 h 1259295"/>
                  <a:gd name="connsiteX140" fmla="*/ 286072 w 472536"/>
                  <a:gd name="connsiteY140" fmla="*/ 953254 h 1259295"/>
                  <a:gd name="connsiteX141" fmla="*/ 280779 w 472536"/>
                  <a:gd name="connsiteY141" fmla="*/ 963118 h 1259295"/>
                  <a:gd name="connsiteX142" fmla="*/ 275486 w 472536"/>
                  <a:gd name="connsiteY142" fmla="*/ 972983 h 1259295"/>
                  <a:gd name="connsiteX143" fmla="*/ 270193 w 472536"/>
                  <a:gd name="connsiteY143" fmla="*/ 982848 h 1259295"/>
                  <a:gd name="connsiteX144" fmla="*/ 264418 w 472536"/>
                  <a:gd name="connsiteY144" fmla="*/ 992712 h 1259295"/>
                  <a:gd name="connsiteX145" fmla="*/ 258163 w 472536"/>
                  <a:gd name="connsiteY145" fmla="*/ 1002577 h 1259295"/>
                  <a:gd name="connsiteX146" fmla="*/ 251907 w 472536"/>
                  <a:gd name="connsiteY146" fmla="*/ 1012441 h 1259295"/>
                  <a:gd name="connsiteX147" fmla="*/ 245652 w 472536"/>
                  <a:gd name="connsiteY147" fmla="*/ 1022306 h 1259295"/>
                  <a:gd name="connsiteX148" fmla="*/ 238915 w 472536"/>
                  <a:gd name="connsiteY148" fmla="*/ 1032170 h 1259295"/>
                  <a:gd name="connsiteX149" fmla="*/ 231938 w 472536"/>
                  <a:gd name="connsiteY149" fmla="*/ 1042035 h 1259295"/>
                  <a:gd name="connsiteX150" fmla="*/ 224960 w 472536"/>
                  <a:gd name="connsiteY150" fmla="*/ 1051899 h 1259295"/>
                  <a:gd name="connsiteX151" fmla="*/ 217983 w 472536"/>
                  <a:gd name="connsiteY151" fmla="*/ 1061764 h 1259295"/>
                  <a:gd name="connsiteX152" fmla="*/ 210284 w 472536"/>
                  <a:gd name="connsiteY152" fmla="*/ 1071629 h 1259295"/>
                  <a:gd name="connsiteX153" fmla="*/ 202344 w 472536"/>
                  <a:gd name="connsiteY153" fmla="*/ 1081493 h 1259295"/>
                  <a:gd name="connsiteX154" fmla="*/ 194404 w 472536"/>
                  <a:gd name="connsiteY154" fmla="*/ 1091358 h 1259295"/>
                  <a:gd name="connsiteX155" fmla="*/ 1684 w 472536"/>
                  <a:gd name="connsiteY155" fmla="*/ 1259296 h 1259295"/>
                  <a:gd name="connsiteX156" fmla="*/ 254554 w 472536"/>
                  <a:gd name="connsiteY156" fmla="*/ 1091358 h 1259295"/>
                  <a:gd name="connsiteX157" fmla="*/ 264900 w 472536"/>
                  <a:gd name="connsiteY157" fmla="*/ 1081493 h 1259295"/>
                  <a:gd name="connsiteX158" fmla="*/ 275245 w 472536"/>
                  <a:gd name="connsiteY158" fmla="*/ 1071629 h 1259295"/>
                  <a:gd name="connsiteX159" fmla="*/ 284388 w 472536"/>
                  <a:gd name="connsiteY159" fmla="*/ 1061764 h 1259295"/>
                  <a:gd name="connsiteX160" fmla="*/ 293531 w 472536"/>
                  <a:gd name="connsiteY160" fmla="*/ 1051899 h 1259295"/>
                  <a:gd name="connsiteX161" fmla="*/ 302674 w 472536"/>
                  <a:gd name="connsiteY161" fmla="*/ 1042035 h 1259295"/>
                  <a:gd name="connsiteX162" fmla="*/ 311816 w 472536"/>
                  <a:gd name="connsiteY162" fmla="*/ 1032170 h 1259295"/>
                  <a:gd name="connsiteX163" fmla="*/ 319756 w 472536"/>
                  <a:gd name="connsiteY163" fmla="*/ 1022306 h 1259295"/>
                  <a:gd name="connsiteX164" fmla="*/ 327696 w 472536"/>
                  <a:gd name="connsiteY164" fmla="*/ 1012441 h 1259295"/>
                  <a:gd name="connsiteX165" fmla="*/ 335636 w 472536"/>
                  <a:gd name="connsiteY165" fmla="*/ 1002577 h 1259295"/>
                  <a:gd name="connsiteX166" fmla="*/ 343575 w 472536"/>
                  <a:gd name="connsiteY166" fmla="*/ 992712 h 1259295"/>
                  <a:gd name="connsiteX167" fmla="*/ 350553 w 472536"/>
                  <a:gd name="connsiteY167" fmla="*/ 982848 h 1259295"/>
                  <a:gd name="connsiteX168" fmla="*/ 357530 w 472536"/>
                  <a:gd name="connsiteY168" fmla="*/ 972983 h 1259295"/>
                  <a:gd name="connsiteX169" fmla="*/ 364508 w 472536"/>
                  <a:gd name="connsiteY169" fmla="*/ 963118 h 1259295"/>
                  <a:gd name="connsiteX170" fmla="*/ 371485 w 472536"/>
                  <a:gd name="connsiteY170" fmla="*/ 953254 h 1259295"/>
                  <a:gd name="connsiteX171" fmla="*/ 377500 w 472536"/>
                  <a:gd name="connsiteY171" fmla="*/ 943389 h 1259295"/>
                  <a:gd name="connsiteX172" fmla="*/ 383274 w 472536"/>
                  <a:gd name="connsiteY172" fmla="*/ 933525 h 1259295"/>
                  <a:gd name="connsiteX173" fmla="*/ 389049 w 472536"/>
                  <a:gd name="connsiteY173" fmla="*/ 923660 h 1259295"/>
                  <a:gd name="connsiteX174" fmla="*/ 394823 w 472536"/>
                  <a:gd name="connsiteY174" fmla="*/ 913796 h 1259295"/>
                  <a:gd name="connsiteX175" fmla="*/ 400116 w 472536"/>
                  <a:gd name="connsiteY175" fmla="*/ 903931 h 1259295"/>
                  <a:gd name="connsiteX176" fmla="*/ 404928 w 472536"/>
                  <a:gd name="connsiteY176" fmla="*/ 894066 h 1259295"/>
                  <a:gd name="connsiteX177" fmla="*/ 409740 w 472536"/>
                  <a:gd name="connsiteY177" fmla="*/ 884202 h 1259295"/>
                  <a:gd name="connsiteX178" fmla="*/ 418642 w 472536"/>
                  <a:gd name="connsiteY178" fmla="*/ 866157 h 1259295"/>
                  <a:gd name="connsiteX179" fmla="*/ 422011 w 472536"/>
                  <a:gd name="connsiteY179" fmla="*/ 857977 h 1259295"/>
                  <a:gd name="connsiteX180" fmla="*/ 425379 w 472536"/>
                  <a:gd name="connsiteY180" fmla="*/ 849796 h 1259295"/>
                  <a:gd name="connsiteX181" fmla="*/ 428748 w 472536"/>
                  <a:gd name="connsiteY181" fmla="*/ 841616 h 1259295"/>
                  <a:gd name="connsiteX182" fmla="*/ 432116 w 472536"/>
                  <a:gd name="connsiteY182" fmla="*/ 833435 h 1259295"/>
                  <a:gd name="connsiteX183" fmla="*/ 435484 w 472536"/>
                  <a:gd name="connsiteY183" fmla="*/ 825255 h 1259295"/>
                  <a:gd name="connsiteX184" fmla="*/ 438612 w 472536"/>
                  <a:gd name="connsiteY184" fmla="*/ 817075 h 1259295"/>
                  <a:gd name="connsiteX185" fmla="*/ 441259 w 472536"/>
                  <a:gd name="connsiteY185" fmla="*/ 808894 h 1259295"/>
                  <a:gd name="connsiteX186" fmla="*/ 443905 w 472536"/>
                  <a:gd name="connsiteY186" fmla="*/ 800714 h 1259295"/>
                  <a:gd name="connsiteX187" fmla="*/ 446552 w 472536"/>
                  <a:gd name="connsiteY187" fmla="*/ 792534 h 1259295"/>
                  <a:gd name="connsiteX188" fmla="*/ 449198 w 472536"/>
                  <a:gd name="connsiteY188" fmla="*/ 784353 h 1259295"/>
                  <a:gd name="connsiteX189" fmla="*/ 451845 w 472536"/>
                  <a:gd name="connsiteY189" fmla="*/ 776173 h 1259295"/>
                  <a:gd name="connsiteX190" fmla="*/ 453770 w 472536"/>
                  <a:gd name="connsiteY190" fmla="*/ 767993 h 1259295"/>
                  <a:gd name="connsiteX191" fmla="*/ 455695 w 472536"/>
                  <a:gd name="connsiteY191" fmla="*/ 759812 h 1259295"/>
                  <a:gd name="connsiteX192" fmla="*/ 457619 w 472536"/>
                  <a:gd name="connsiteY192" fmla="*/ 751632 h 1259295"/>
                  <a:gd name="connsiteX193" fmla="*/ 459544 w 472536"/>
                  <a:gd name="connsiteY193" fmla="*/ 743451 h 1259295"/>
                  <a:gd name="connsiteX194" fmla="*/ 461469 w 472536"/>
                  <a:gd name="connsiteY194" fmla="*/ 735271 h 1259295"/>
                  <a:gd name="connsiteX195" fmla="*/ 463394 w 472536"/>
                  <a:gd name="connsiteY195" fmla="*/ 727091 h 1259295"/>
                  <a:gd name="connsiteX196" fmla="*/ 464597 w 472536"/>
                  <a:gd name="connsiteY196" fmla="*/ 718910 h 1259295"/>
                  <a:gd name="connsiteX197" fmla="*/ 465800 w 472536"/>
                  <a:gd name="connsiteY197" fmla="*/ 710730 h 1259295"/>
                  <a:gd name="connsiteX198" fmla="*/ 467003 w 472536"/>
                  <a:gd name="connsiteY198" fmla="*/ 702550 h 1259295"/>
                  <a:gd name="connsiteX199" fmla="*/ 468206 w 472536"/>
                  <a:gd name="connsiteY199" fmla="*/ 694369 h 1259295"/>
                  <a:gd name="connsiteX200" fmla="*/ 469409 w 472536"/>
                  <a:gd name="connsiteY200" fmla="*/ 686189 h 1259295"/>
                  <a:gd name="connsiteX201" fmla="*/ 470371 w 472536"/>
                  <a:gd name="connsiteY201" fmla="*/ 678008 h 1259295"/>
                  <a:gd name="connsiteX202" fmla="*/ 470612 w 472536"/>
                  <a:gd name="connsiteY202" fmla="*/ 669828 h 1259295"/>
                  <a:gd name="connsiteX203" fmla="*/ 471093 w 472536"/>
                  <a:gd name="connsiteY203" fmla="*/ 661648 h 1259295"/>
                  <a:gd name="connsiteX204" fmla="*/ 471334 w 472536"/>
                  <a:gd name="connsiteY204" fmla="*/ 653467 h 1259295"/>
                  <a:gd name="connsiteX205" fmla="*/ 471815 w 472536"/>
                  <a:gd name="connsiteY205" fmla="*/ 645287 h 1259295"/>
                  <a:gd name="connsiteX206" fmla="*/ 472296 w 472536"/>
                  <a:gd name="connsiteY206" fmla="*/ 637107 h 1259295"/>
                  <a:gd name="connsiteX207" fmla="*/ 472537 w 472536"/>
                  <a:gd name="connsiteY207" fmla="*/ 631332 h 1259295"/>
                  <a:gd name="connsiteX208" fmla="*/ 470852 w 472536"/>
                  <a:gd name="connsiteY208" fmla="*/ 620505 h 125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2536" h="1259295">
                    <a:moveTo>
                      <a:pt x="470852" y="620505"/>
                    </a:moveTo>
                    <a:cubicBezTo>
                      <a:pt x="470852" y="617618"/>
                      <a:pt x="470612" y="614731"/>
                      <a:pt x="470371" y="611844"/>
                    </a:cubicBezTo>
                    <a:cubicBezTo>
                      <a:pt x="470371" y="608956"/>
                      <a:pt x="470131" y="606069"/>
                      <a:pt x="469890" y="603182"/>
                    </a:cubicBezTo>
                    <a:cubicBezTo>
                      <a:pt x="469649" y="600295"/>
                      <a:pt x="469649" y="597408"/>
                      <a:pt x="469409" y="594521"/>
                    </a:cubicBezTo>
                    <a:cubicBezTo>
                      <a:pt x="469168" y="591633"/>
                      <a:pt x="469168" y="588746"/>
                      <a:pt x="468928" y="585859"/>
                    </a:cubicBezTo>
                    <a:cubicBezTo>
                      <a:pt x="468687" y="582972"/>
                      <a:pt x="468446" y="580084"/>
                      <a:pt x="468206" y="577197"/>
                    </a:cubicBezTo>
                    <a:cubicBezTo>
                      <a:pt x="467965" y="574310"/>
                      <a:pt x="467484" y="571423"/>
                      <a:pt x="467003" y="568536"/>
                    </a:cubicBezTo>
                    <a:cubicBezTo>
                      <a:pt x="466762" y="565649"/>
                      <a:pt x="466281" y="562761"/>
                      <a:pt x="465800" y="559874"/>
                    </a:cubicBezTo>
                    <a:cubicBezTo>
                      <a:pt x="465319" y="556987"/>
                      <a:pt x="465078" y="554100"/>
                      <a:pt x="464597" y="551213"/>
                    </a:cubicBezTo>
                    <a:cubicBezTo>
                      <a:pt x="464116" y="548325"/>
                      <a:pt x="463875" y="545438"/>
                      <a:pt x="463394" y="542551"/>
                    </a:cubicBezTo>
                    <a:cubicBezTo>
                      <a:pt x="462913" y="539664"/>
                      <a:pt x="462672" y="536777"/>
                      <a:pt x="462191" y="533890"/>
                    </a:cubicBezTo>
                    <a:cubicBezTo>
                      <a:pt x="461710" y="531002"/>
                      <a:pt x="460988" y="528115"/>
                      <a:pt x="460266" y="525228"/>
                    </a:cubicBezTo>
                    <a:cubicBezTo>
                      <a:pt x="459785" y="522341"/>
                      <a:pt x="459063" y="519454"/>
                      <a:pt x="458341" y="516566"/>
                    </a:cubicBezTo>
                    <a:cubicBezTo>
                      <a:pt x="457860" y="513679"/>
                      <a:pt x="457138" y="510792"/>
                      <a:pt x="456417" y="507905"/>
                    </a:cubicBezTo>
                    <a:cubicBezTo>
                      <a:pt x="455695" y="505018"/>
                      <a:pt x="455213" y="502130"/>
                      <a:pt x="454492" y="499243"/>
                    </a:cubicBezTo>
                    <a:cubicBezTo>
                      <a:pt x="453770" y="496356"/>
                      <a:pt x="453289" y="493469"/>
                      <a:pt x="452567" y="490582"/>
                    </a:cubicBezTo>
                    <a:cubicBezTo>
                      <a:pt x="451845" y="487695"/>
                      <a:pt x="451123" y="484807"/>
                      <a:pt x="450402" y="481920"/>
                    </a:cubicBezTo>
                    <a:cubicBezTo>
                      <a:pt x="449680" y="479033"/>
                      <a:pt x="448477" y="476146"/>
                      <a:pt x="447755" y="473259"/>
                    </a:cubicBezTo>
                    <a:cubicBezTo>
                      <a:pt x="447033" y="470371"/>
                      <a:pt x="446071" y="467484"/>
                      <a:pt x="445108" y="464597"/>
                    </a:cubicBezTo>
                    <a:cubicBezTo>
                      <a:pt x="444146" y="461710"/>
                      <a:pt x="443424" y="458823"/>
                      <a:pt x="442462" y="455935"/>
                    </a:cubicBezTo>
                    <a:cubicBezTo>
                      <a:pt x="441499" y="453048"/>
                      <a:pt x="440778" y="450161"/>
                      <a:pt x="439815" y="447274"/>
                    </a:cubicBezTo>
                    <a:cubicBezTo>
                      <a:pt x="438853" y="444387"/>
                      <a:pt x="438131" y="441500"/>
                      <a:pt x="437169" y="438612"/>
                    </a:cubicBezTo>
                    <a:cubicBezTo>
                      <a:pt x="436206" y="435725"/>
                      <a:pt x="434763" y="432838"/>
                      <a:pt x="433800" y="429951"/>
                    </a:cubicBezTo>
                    <a:cubicBezTo>
                      <a:pt x="432838" y="427063"/>
                      <a:pt x="431394" y="424176"/>
                      <a:pt x="430432" y="421289"/>
                    </a:cubicBezTo>
                    <a:cubicBezTo>
                      <a:pt x="429229" y="418402"/>
                      <a:pt x="428266" y="415515"/>
                      <a:pt x="427063" y="412628"/>
                    </a:cubicBezTo>
                    <a:cubicBezTo>
                      <a:pt x="425860" y="409740"/>
                      <a:pt x="424898" y="406853"/>
                      <a:pt x="423695" y="403966"/>
                    </a:cubicBezTo>
                    <a:cubicBezTo>
                      <a:pt x="422492" y="401079"/>
                      <a:pt x="421530" y="398192"/>
                      <a:pt x="420327" y="395304"/>
                    </a:cubicBezTo>
                    <a:cubicBezTo>
                      <a:pt x="419124" y="392417"/>
                      <a:pt x="417680" y="389530"/>
                      <a:pt x="416236" y="386643"/>
                    </a:cubicBezTo>
                    <a:cubicBezTo>
                      <a:pt x="414793" y="383756"/>
                      <a:pt x="413349" y="380868"/>
                      <a:pt x="411906" y="377981"/>
                    </a:cubicBezTo>
                    <a:cubicBezTo>
                      <a:pt x="409259" y="372448"/>
                      <a:pt x="406372" y="366673"/>
                      <a:pt x="403485" y="361139"/>
                    </a:cubicBezTo>
                    <a:cubicBezTo>
                      <a:pt x="402041" y="358493"/>
                      <a:pt x="400838" y="355606"/>
                      <a:pt x="399394" y="352959"/>
                    </a:cubicBezTo>
                    <a:cubicBezTo>
                      <a:pt x="397951" y="350072"/>
                      <a:pt x="396507" y="347425"/>
                      <a:pt x="394823" y="344779"/>
                    </a:cubicBezTo>
                    <a:cubicBezTo>
                      <a:pt x="393379" y="341892"/>
                      <a:pt x="391455" y="339245"/>
                      <a:pt x="389770" y="336598"/>
                    </a:cubicBezTo>
                    <a:cubicBezTo>
                      <a:pt x="388086" y="333711"/>
                      <a:pt x="386402" y="331064"/>
                      <a:pt x="384718" y="328418"/>
                    </a:cubicBezTo>
                    <a:cubicBezTo>
                      <a:pt x="383034" y="325771"/>
                      <a:pt x="381350" y="322884"/>
                      <a:pt x="379665" y="320238"/>
                    </a:cubicBezTo>
                    <a:cubicBezTo>
                      <a:pt x="377981" y="317591"/>
                      <a:pt x="376538" y="314704"/>
                      <a:pt x="374613" y="312057"/>
                    </a:cubicBezTo>
                    <a:cubicBezTo>
                      <a:pt x="372929" y="309410"/>
                      <a:pt x="371244" y="306523"/>
                      <a:pt x="369320" y="303877"/>
                    </a:cubicBezTo>
                    <a:cubicBezTo>
                      <a:pt x="367395" y="300990"/>
                      <a:pt x="365470" y="298343"/>
                      <a:pt x="363545" y="295696"/>
                    </a:cubicBezTo>
                    <a:cubicBezTo>
                      <a:pt x="361620" y="292809"/>
                      <a:pt x="359696" y="290163"/>
                      <a:pt x="357771" y="287516"/>
                    </a:cubicBezTo>
                    <a:cubicBezTo>
                      <a:pt x="355846" y="284629"/>
                      <a:pt x="353921" y="281982"/>
                      <a:pt x="351996" y="279336"/>
                    </a:cubicBezTo>
                    <a:cubicBezTo>
                      <a:pt x="350072" y="276689"/>
                      <a:pt x="348147" y="273802"/>
                      <a:pt x="346222" y="271155"/>
                    </a:cubicBezTo>
                    <a:cubicBezTo>
                      <a:pt x="344297" y="268509"/>
                      <a:pt x="342132" y="265621"/>
                      <a:pt x="340207" y="262975"/>
                    </a:cubicBezTo>
                    <a:cubicBezTo>
                      <a:pt x="338042" y="260088"/>
                      <a:pt x="335636" y="257441"/>
                      <a:pt x="333470" y="254795"/>
                    </a:cubicBezTo>
                    <a:cubicBezTo>
                      <a:pt x="331305" y="251907"/>
                      <a:pt x="328899" y="249261"/>
                      <a:pt x="326734" y="246614"/>
                    </a:cubicBezTo>
                    <a:cubicBezTo>
                      <a:pt x="324568" y="243967"/>
                      <a:pt x="322403" y="241080"/>
                      <a:pt x="319997" y="238434"/>
                    </a:cubicBezTo>
                    <a:cubicBezTo>
                      <a:pt x="317831" y="235787"/>
                      <a:pt x="315666" y="232900"/>
                      <a:pt x="313260" y="230253"/>
                    </a:cubicBezTo>
                    <a:cubicBezTo>
                      <a:pt x="310854" y="227366"/>
                      <a:pt x="308448" y="224720"/>
                      <a:pt x="306042" y="222073"/>
                    </a:cubicBezTo>
                    <a:cubicBezTo>
                      <a:pt x="303636" y="219186"/>
                      <a:pt x="300749" y="216539"/>
                      <a:pt x="298343" y="213893"/>
                    </a:cubicBezTo>
                    <a:cubicBezTo>
                      <a:pt x="295937" y="211006"/>
                      <a:pt x="293290" y="208359"/>
                      <a:pt x="290644" y="205712"/>
                    </a:cubicBezTo>
                    <a:cubicBezTo>
                      <a:pt x="287997" y="203066"/>
                      <a:pt x="285591" y="200178"/>
                      <a:pt x="282945" y="197532"/>
                    </a:cubicBezTo>
                    <a:cubicBezTo>
                      <a:pt x="280298" y="194885"/>
                      <a:pt x="277892" y="191998"/>
                      <a:pt x="275245" y="189352"/>
                    </a:cubicBezTo>
                    <a:cubicBezTo>
                      <a:pt x="200660" y="113803"/>
                      <a:pt x="107548" y="49082"/>
                      <a:pt x="0" y="0"/>
                    </a:cubicBezTo>
                    <a:cubicBezTo>
                      <a:pt x="82285" y="51969"/>
                      <a:pt x="153262" y="116209"/>
                      <a:pt x="210043" y="189352"/>
                    </a:cubicBezTo>
                    <a:cubicBezTo>
                      <a:pt x="212208" y="191998"/>
                      <a:pt x="214374" y="194885"/>
                      <a:pt x="216539" y="197532"/>
                    </a:cubicBezTo>
                    <a:cubicBezTo>
                      <a:pt x="218704" y="200178"/>
                      <a:pt x="220389" y="203066"/>
                      <a:pt x="222554" y="205712"/>
                    </a:cubicBezTo>
                    <a:cubicBezTo>
                      <a:pt x="224479" y="208359"/>
                      <a:pt x="226404" y="211246"/>
                      <a:pt x="228569" y="213893"/>
                    </a:cubicBezTo>
                    <a:cubicBezTo>
                      <a:pt x="230494" y="216780"/>
                      <a:pt x="232659" y="219426"/>
                      <a:pt x="234584" y="222073"/>
                    </a:cubicBezTo>
                    <a:cubicBezTo>
                      <a:pt x="236509" y="224960"/>
                      <a:pt x="238674" y="227607"/>
                      <a:pt x="240599" y="230253"/>
                    </a:cubicBezTo>
                    <a:cubicBezTo>
                      <a:pt x="242524" y="232900"/>
                      <a:pt x="244208" y="235787"/>
                      <a:pt x="245892" y="238434"/>
                    </a:cubicBezTo>
                    <a:cubicBezTo>
                      <a:pt x="247576" y="241080"/>
                      <a:pt x="249261" y="243967"/>
                      <a:pt x="251186" y="246614"/>
                    </a:cubicBezTo>
                    <a:cubicBezTo>
                      <a:pt x="252870" y="249261"/>
                      <a:pt x="254554" y="252148"/>
                      <a:pt x="256479" y="254795"/>
                    </a:cubicBezTo>
                    <a:cubicBezTo>
                      <a:pt x="258163" y="257682"/>
                      <a:pt x="260088" y="260328"/>
                      <a:pt x="261772" y="262975"/>
                    </a:cubicBezTo>
                    <a:cubicBezTo>
                      <a:pt x="263456" y="265862"/>
                      <a:pt x="265381" y="268509"/>
                      <a:pt x="267065" y="271155"/>
                    </a:cubicBezTo>
                    <a:cubicBezTo>
                      <a:pt x="268749" y="273802"/>
                      <a:pt x="269952" y="276689"/>
                      <a:pt x="271636" y="279336"/>
                    </a:cubicBezTo>
                    <a:cubicBezTo>
                      <a:pt x="273080" y="281982"/>
                      <a:pt x="274523" y="284869"/>
                      <a:pt x="276208" y="287516"/>
                    </a:cubicBezTo>
                    <a:cubicBezTo>
                      <a:pt x="277892" y="290163"/>
                      <a:pt x="279336" y="293050"/>
                      <a:pt x="280779" y="295696"/>
                    </a:cubicBezTo>
                    <a:cubicBezTo>
                      <a:pt x="282223" y="298584"/>
                      <a:pt x="283907" y="301230"/>
                      <a:pt x="285351" y="303877"/>
                    </a:cubicBezTo>
                    <a:cubicBezTo>
                      <a:pt x="286794" y="306764"/>
                      <a:pt x="288478" y="309410"/>
                      <a:pt x="289922" y="312057"/>
                    </a:cubicBezTo>
                    <a:cubicBezTo>
                      <a:pt x="291366" y="314704"/>
                      <a:pt x="292328" y="317591"/>
                      <a:pt x="293771" y="320238"/>
                    </a:cubicBezTo>
                    <a:cubicBezTo>
                      <a:pt x="295215" y="322884"/>
                      <a:pt x="296418" y="325771"/>
                      <a:pt x="297621" y="328418"/>
                    </a:cubicBezTo>
                    <a:cubicBezTo>
                      <a:pt x="298824" y="331064"/>
                      <a:pt x="300268" y="333952"/>
                      <a:pt x="301471" y="336598"/>
                    </a:cubicBezTo>
                    <a:cubicBezTo>
                      <a:pt x="302674" y="339485"/>
                      <a:pt x="304117" y="342132"/>
                      <a:pt x="305320" y="344779"/>
                    </a:cubicBezTo>
                    <a:cubicBezTo>
                      <a:pt x="306523" y="347666"/>
                      <a:pt x="307967" y="350312"/>
                      <a:pt x="309170" y="352959"/>
                    </a:cubicBezTo>
                    <a:cubicBezTo>
                      <a:pt x="310373" y="355606"/>
                      <a:pt x="311335" y="358493"/>
                      <a:pt x="312538" y="361139"/>
                    </a:cubicBezTo>
                    <a:cubicBezTo>
                      <a:pt x="314944" y="366673"/>
                      <a:pt x="316869" y="372448"/>
                      <a:pt x="319034" y="377981"/>
                    </a:cubicBezTo>
                    <a:cubicBezTo>
                      <a:pt x="320237" y="380868"/>
                      <a:pt x="321200" y="383756"/>
                      <a:pt x="322403" y="386643"/>
                    </a:cubicBezTo>
                    <a:cubicBezTo>
                      <a:pt x="323365" y="389530"/>
                      <a:pt x="324809" y="392417"/>
                      <a:pt x="325771" y="395304"/>
                    </a:cubicBezTo>
                    <a:cubicBezTo>
                      <a:pt x="326734" y="398192"/>
                      <a:pt x="327696" y="401079"/>
                      <a:pt x="328658" y="403966"/>
                    </a:cubicBezTo>
                    <a:cubicBezTo>
                      <a:pt x="329621" y="406853"/>
                      <a:pt x="330342" y="409740"/>
                      <a:pt x="331305" y="412628"/>
                    </a:cubicBezTo>
                    <a:cubicBezTo>
                      <a:pt x="332267" y="415515"/>
                      <a:pt x="332989" y="418402"/>
                      <a:pt x="333951" y="421289"/>
                    </a:cubicBezTo>
                    <a:cubicBezTo>
                      <a:pt x="334914" y="424176"/>
                      <a:pt x="335876" y="427063"/>
                      <a:pt x="336598" y="429951"/>
                    </a:cubicBezTo>
                    <a:cubicBezTo>
                      <a:pt x="337561" y="432838"/>
                      <a:pt x="338523" y="435725"/>
                      <a:pt x="339245" y="438612"/>
                    </a:cubicBezTo>
                    <a:cubicBezTo>
                      <a:pt x="339966" y="441500"/>
                      <a:pt x="340929" y="444387"/>
                      <a:pt x="341651" y="447274"/>
                    </a:cubicBezTo>
                    <a:cubicBezTo>
                      <a:pt x="342372" y="450161"/>
                      <a:pt x="343094" y="453048"/>
                      <a:pt x="343816" y="455935"/>
                    </a:cubicBezTo>
                    <a:cubicBezTo>
                      <a:pt x="344538" y="458823"/>
                      <a:pt x="345260" y="461710"/>
                      <a:pt x="345981" y="464597"/>
                    </a:cubicBezTo>
                    <a:cubicBezTo>
                      <a:pt x="346703" y="467484"/>
                      <a:pt x="347425" y="470371"/>
                      <a:pt x="348147" y="473259"/>
                    </a:cubicBezTo>
                    <a:cubicBezTo>
                      <a:pt x="348869" y="476146"/>
                      <a:pt x="349590" y="479033"/>
                      <a:pt x="350312" y="481920"/>
                    </a:cubicBezTo>
                    <a:cubicBezTo>
                      <a:pt x="351034" y="484807"/>
                      <a:pt x="351756" y="487695"/>
                      <a:pt x="352237" y="490582"/>
                    </a:cubicBezTo>
                    <a:cubicBezTo>
                      <a:pt x="352718" y="493469"/>
                      <a:pt x="353199" y="496356"/>
                      <a:pt x="353681" y="499243"/>
                    </a:cubicBezTo>
                    <a:cubicBezTo>
                      <a:pt x="354162" y="502130"/>
                      <a:pt x="354643" y="505018"/>
                      <a:pt x="355124" y="507905"/>
                    </a:cubicBezTo>
                    <a:cubicBezTo>
                      <a:pt x="355605" y="510792"/>
                      <a:pt x="356087" y="513679"/>
                      <a:pt x="356568" y="516566"/>
                    </a:cubicBezTo>
                    <a:cubicBezTo>
                      <a:pt x="357049" y="519454"/>
                      <a:pt x="357530" y="522341"/>
                      <a:pt x="358011" y="525228"/>
                    </a:cubicBezTo>
                    <a:cubicBezTo>
                      <a:pt x="358493" y="528115"/>
                      <a:pt x="358974" y="531002"/>
                      <a:pt x="359455" y="533890"/>
                    </a:cubicBezTo>
                    <a:cubicBezTo>
                      <a:pt x="359936" y="536777"/>
                      <a:pt x="360177" y="539664"/>
                      <a:pt x="360417" y="542551"/>
                    </a:cubicBezTo>
                    <a:cubicBezTo>
                      <a:pt x="360658" y="545438"/>
                      <a:pt x="360899" y="548325"/>
                      <a:pt x="361380" y="551213"/>
                    </a:cubicBezTo>
                    <a:cubicBezTo>
                      <a:pt x="361620" y="554100"/>
                      <a:pt x="361861" y="556987"/>
                      <a:pt x="362342" y="559874"/>
                    </a:cubicBezTo>
                    <a:cubicBezTo>
                      <a:pt x="362583" y="562761"/>
                      <a:pt x="363064" y="565649"/>
                      <a:pt x="363305" y="568536"/>
                    </a:cubicBezTo>
                    <a:cubicBezTo>
                      <a:pt x="363545" y="571423"/>
                      <a:pt x="364026" y="574310"/>
                      <a:pt x="364267" y="577197"/>
                    </a:cubicBezTo>
                    <a:cubicBezTo>
                      <a:pt x="364508" y="580084"/>
                      <a:pt x="364748" y="582972"/>
                      <a:pt x="364989" y="585859"/>
                    </a:cubicBezTo>
                    <a:cubicBezTo>
                      <a:pt x="365229" y="588746"/>
                      <a:pt x="365229" y="591633"/>
                      <a:pt x="365229" y="594521"/>
                    </a:cubicBezTo>
                    <a:cubicBezTo>
                      <a:pt x="365470" y="597408"/>
                      <a:pt x="365470" y="600295"/>
                      <a:pt x="365470" y="603182"/>
                    </a:cubicBezTo>
                    <a:cubicBezTo>
                      <a:pt x="365470" y="606069"/>
                      <a:pt x="365711" y="608956"/>
                      <a:pt x="365711" y="611844"/>
                    </a:cubicBezTo>
                    <a:cubicBezTo>
                      <a:pt x="365711" y="614731"/>
                      <a:pt x="365951" y="617618"/>
                      <a:pt x="365951" y="620505"/>
                    </a:cubicBezTo>
                    <a:cubicBezTo>
                      <a:pt x="365951" y="624114"/>
                      <a:pt x="366432" y="627723"/>
                      <a:pt x="366432" y="631332"/>
                    </a:cubicBezTo>
                    <a:cubicBezTo>
                      <a:pt x="366432" y="633257"/>
                      <a:pt x="366192" y="635182"/>
                      <a:pt x="366192" y="637107"/>
                    </a:cubicBezTo>
                    <a:cubicBezTo>
                      <a:pt x="366192" y="639753"/>
                      <a:pt x="365951" y="642640"/>
                      <a:pt x="365951" y="645287"/>
                    </a:cubicBezTo>
                    <a:cubicBezTo>
                      <a:pt x="365951" y="647933"/>
                      <a:pt x="365711" y="650821"/>
                      <a:pt x="365711" y="653467"/>
                    </a:cubicBezTo>
                    <a:cubicBezTo>
                      <a:pt x="365711" y="656114"/>
                      <a:pt x="365470" y="659001"/>
                      <a:pt x="365470" y="661648"/>
                    </a:cubicBezTo>
                    <a:cubicBezTo>
                      <a:pt x="365470" y="664294"/>
                      <a:pt x="365229" y="667181"/>
                      <a:pt x="365229" y="669828"/>
                    </a:cubicBezTo>
                    <a:cubicBezTo>
                      <a:pt x="364989" y="672475"/>
                      <a:pt x="365229" y="675362"/>
                      <a:pt x="364989" y="678008"/>
                    </a:cubicBezTo>
                    <a:cubicBezTo>
                      <a:pt x="364748" y="680896"/>
                      <a:pt x="364508" y="683542"/>
                      <a:pt x="364267" y="686189"/>
                    </a:cubicBezTo>
                    <a:cubicBezTo>
                      <a:pt x="364026" y="688835"/>
                      <a:pt x="363786" y="691722"/>
                      <a:pt x="363305" y="694369"/>
                    </a:cubicBezTo>
                    <a:cubicBezTo>
                      <a:pt x="363064" y="697016"/>
                      <a:pt x="362823" y="699903"/>
                      <a:pt x="362342" y="702550"/>
                    </a:cubicBezTo>
                    <a:cubicBezTo>
                      <a:pt x="362102" y="705196"/>
                      <a:pt x="361861" y="708083"/>
                      <a:pt x="361380" y="710730"/>
                    </a:cubicBezTo>
                    <a:cubicBezTo>
                      <a:pt x="361139" y="713376"/>
                      <a:pt x="360899" y="716264"/>
                      <a:pt x="360417" y="718910"/>
                    </a:cubicBezTo>
                    <a:cubicBezTo>
                      <a:pt x="360177" y="721557"/>
                      <a:pt x="359696" y="724444"/>
                      <a:pt x="359455" y="727091"/>
                    </a:cubicBezTo>
                    <a:cubicBezTo>
                      <a:pt x="358974" y="729978"/>
                      <a:pt x="358493" y="732624"/>
                      <a:pt x="358011" y="735271"/>
                    </a:cubicBezTo>
                    <a:cubicBezTo>
                      <a:pt x="357530" y="737918"/>
                      <a:pt x="357049" y="740805"/>
                      <a:pt x="356568" y="743451"/>
                    </a:cubicBezTo>
                    <a:cubicBezTo>
                      <a:pt x="356087" y="746098"/>
                      <a:pt x="355605" y="748985"/>
                      <a:pt x="355124" y="751632"/>
                    </a:cubicBezTo>
                    <a:cubicBezTo>
                      <a:pt x="354643" y="754278"/>
                      <a:pt x="354162" y="757165"/>
                      <a:pt x="353681" y="759812"/>
                    </a:cubicBezTo>
                    <a:cubicBezTo>
                      <a:pt x="353199" y="762459"/>
                      <a:pt x="352718" y="765346"/>
                      <a:pt x="352237" y="767993"/>
                    </a:cubicBezTo>
                    <a:cubicBezTo>
                      <a:pt x="351756" y="770639"/>
                      <a:pt x="351034" y="773526"/>
                      <a:pt x="350553" y="776173"/>
                    </a:cubicBezTo>
                    <a:cubicBezTo>
                      <a:pt x="350072" y="779060"/>
                      <a:pt x="349109" y="781707"/>
                      <a:pt x="348628" y="784353"/>
                    </a:cubicBezTo>
                    <a:cubicBezTo>
                      <a:pt x="348147" y="787000"/>
                      <a:pt x="347185" y="789887"/>
                      <a:pt x="346703" y="792534"/>
                    </a:cubicBezTo>
                    <a:cubicBezTo>
                      <a:pt x="345981" y="795180"/>
                      <a:pt x="345500" y="798067"/>
                      <a:pt x="344779" y="800714"/>
                    </a:cubicBezTo>
                    <a:cubicBezTo>
                      <a:pt x="344057" y="803360"/>
                      <a:pt x="343575" y="806248"/>
                      <a:pt x="342854" y="808894"/>
                    </a:cubicBezTo>
                    <a:cubicBezTo>
                      <a:pt x="342132" y="811541"/>
                      <a:pt x="341651" y="814428"/>
                      <a:pt x="340688" y="817075"/>
                    </a:cubicBezTo>
                    <a:cubicBezTo>
                      <a:pt x="339966" y="819962"/>
                      <a:pt x="339004" y="822608"/>
                      <a:pt x="338042" y="825255"/>
                    </a:cubicBezTo>
                    <a:cubicBezTo>
                      <a:pt x="337320" y="828142"/>
                      <a:pt x="336357" y="830789"/>
                      <a:pt x="335395" y="833435"/>
                    </a:cubicBezTo>
                    <a:cubicBezTo>
                      <a:pt x="334433" y="836082"/>
                      <a:pt x="333711" y="838969"/>
                      <a:pt x="332749" y="841616"/>
                    </a:cubicBezTo>
                    <a:cubicBezTo>
                      <a:pt x="331786" y="844262"/>
                      <a:pt x="331064" y="847150"/>
                      <a:pt x="330102" y="849796"/>
                    </a:cubicBezTo>
                    <a:cubicBezTo>
                      <a:pt x="329140" y="852443"/>
                      <a:pt x="328418" y="855330"/>
                      <a:pt x="327455" y="857977"/>
                    </a:cubicBezTo>
                    <a:cubicBezTo>
                      <a:pt x="326493" y="860864"/>
                      <a:pt x="325531" y="863510"/>
                      <a:pt x="324327" y="866157"/>
                    </a:cubicBezTo>
                    <a:cubicBezTo>
                      <a:pt x="322162" y="872172"/>
                      <a:pt x="319756" y="878187"/>
                      <a:pt x="317350" y="884202"/>
                    </a:cubicBezTo>
                    <a:cubicBezTo>
                      <a:pt x="316147" y="887570"/>
                      <a:pt x="314944" y="890698"/>
                      <a:pt x="313501" y="894066"/>
                    </a:cubicBezTo>
                    <a:cubicBezTo>
                      <a:pt x="312057" y="897435"/>
                      <a:pt x="311095" y="900803"/>
                      <a:pt x="309651" y="903931"/>
                    </a:cubicBezTo>
                    <a:cubicBezTo>
                      <a:pt x="308207" y="907299"/>
                      <a:pt x="306523" y="910427"/>
                      <a:pt x="305080" y="913796"/>
                    </a:cubicBezTo>
                    <a:cubicBezTo>
                      <a:pt x="303636" y="917164"/>
                      <a:pt x="301952" y="920292"/>
                      <a:pt x="300508" y="923660"/>
                    </a:cubicBezTo>
                    <a:cubicBezTo>
                      <a:pt x="299065" y="927029"/>
                      <a:pt x="297621" y="930156"/>
                      <a:pt x="295937" y="933525"/>
                    </a:cubicBezTo>
                    <a:cubicBezTo>
                      <a:pt x="294253" y="936893"/>
                      <a:pt x="293050" y="940261"/>
                      <a:pt x="291366" y="943389"/>
                    </a:cubicBezTo>
                    <a:cubicBezTo>
                      <a:pt x="289681" y="946758"/>
                      <a:pt x="287997" y="949885"/>
                      <a:pt x="286072" y="953254"/>
                    </a:cubicBezTo>
                    <a:cubicBezTo>
                      <a:pt x="284388" y="956622"/>
                      <a:pt x="282463" y="959750"/>
                      <a:pt x="280779" y="963118"/>
                    </a:cubicBezTo>
                    <a:cubicBezTo>
                      <a:pt x="279095" y="966487"/>
                      <a:pt x="277170" y="969615"/>
                      <a:pt x="275486" y="972983"/>
                    </a:cubicBezTo>
                    <a:cubicBezTo>
                      <a:pt x="273561" y="976351"/>
                      <a:pt x="271877" y="979720"/>
                      <a:pt x="270193" y="982848"/>
                    </a:cubicBezTo>
                    <a:cubicBezTo>
                      <a:pt x="268268" y="986216"/>
                      <a:pt x="266343" y="989344"/>
                      <a:pt x="264418" y="992712"/>
                    </a:cubicBezTo>
                    <a:cubicBezTo>
                      <a:pt x="262494" y="996080"/>
                      <a:pt x="260328" y="999208"/>
                      <a:pt x="258163" y="1002577"/>
                    </a:cubicBezTo>
                    <a:cubicBezTo>
                      <a:pt x="256238" y="1005945"/>
                      <a:pt x="254073" y="1009073"/>
                      <a:pt x="251907" y="1012441"/>
                    </a:cubicBezTo>
                    <a:cubicBezTo>
                      <a:pt x="249742" y="1015809"/>
                      <a:pt x="247817" y="1019178"/>
                      <a:pt x="245652" y="1022306"/>
                    </a:cubicBezTo>
                    <a:cubicBezTo>
                      <a:pt x="243486" y="1025674"/>
                      <a:pt x="241080" y="1028802"/>
                      <a:pt x="238915" y="1032170"/>
                    </a:cubicBezTo>
                    <a:cubicBezTo>
                      <a:pt x="236509" y="1035539"/>
                      <a:pt x="234103" y="1038667"/>
                      <a:pt x="231938" y="1042035"/>
                    </a:cubicBezTo>
                    <a:cubicBezTo>
                      <a:pt x="229532" y="1045403"/>
                      <a:pt x="227126" y="1048531"/>
                      <a:pt x="224960" y="1051899"/>
                    </a:cubicBezTo>
                    <a:cubicBezTo>
                      <a:pt x="222554" y="1055268"/>
                      <a:pt x="220389" y="1058636"/>
                      <a:pt x="217983" y="1061764"/>
                    </a:cubicBezTo>
                    <a:cubicBezTo>
                      <a:pt x="215577" y="1065132"/>
                      <a:pt x="212930" y="1068260"/>
                      <a:pt x="210284" y="1071629"/>
                    </a:cubicBezTo>
                    <a:cubicBezTo>
                      <a:pt x="207637" y="1074997"/>
                      <a:pt x="204990" y="1078125"/>
                      <a:pt x="202344" y="1081493"/>
                    </a:cubicBezTo>
                    <a:cubicBezTo>
                      <a:pt x="199697" y="1084862"/>
                      <a:pt x="197051" y="1088230"/>
                      <a:pt x="194404" y="1091358"/>
                    </a:cubicBezTo>
                    <a:cubicBezTo>
                      <a:pt x="140750" y="1155598"/>
                      <a:pt x="76029" y="1212620"/>
                      <a:pt x="1684" y="1259296"/>
                    </a:cubicBezTo>
                    <a:cubicBezTo>
                      <a:pt x="98886" y="1214785"/>
                      <a:pt x="183818" y="1157522"/>
                      <a:pt x="254554" y="1091358"/>
                    </a:cubicBezTo>
                    <a:cubicBezTo>
                      <a:pt x="258163" y="1087989"/>
                      <a:pt x="261531" y="1084862"/>
                      <a:pt x="264900" y="1081493"/>
                    </a:cubicBezTo>
                    <a:cubicBezTo>
                      <a:pt x="268268" y="1078125"/>
                      <a:pt x="272118" y="1074997"/>
                      <a:pt x="275245" y="1071629"/>
                    </a:cubicBezTo>
                    <a:cubicBezTo>
                      <a:pt x="278373" y="1068501"/>
                      <a:pt x="281260" y="1064892"/>
                      <a:pt x="284388" y="1061764"/>
                    </a:cubicBezTo>
                    <a:cubicBezTo>
                      <a:pt x="287516" y="1058396"/>
                      <a:pt x="290403" y="1055268"/>
                      <a:pt x="293531" y="1051899"/>
                    </a:cubicBezTo>
                    <a:cubicBezTo>
                      <a:pt x="296659" y="1048531"/>
                      <a:pt x="299786" y="1045403"/>
                      <a:pt x="302674" y="1042035"/>
                    </a:cubicBezTo>
                    <a:cubicBezTo>
                      <a:pt x="305561" y="1038667"/>
                      <a:pt x="308929" y="1035539"/>
                      <a:pt x="311816" y="1032170"/>
                    </a:cubicBezTo>
                    <a:cubicBezTo>
                      <a:pt x="314704" y="1029043"/>
                      <a:pt x="317110" y="1025433"/>
                      <a:pt x="319756" y="1022306"/>
                    </a:cubicBezTo>
                    <a:cubicBezTo>
                      <a:pt x="322403" y="1018937"/>
                      <a:pt x="325049" y="1015809"/>
                      <a:pt x="327696" y="1012441"/>
                    </a:cubicBezTo>
                    <a:cubicBezTo>
                      <a:pt x="330342" y="1009073"/>
                      <a:pt x="332989" y="1005945"/>
                      <a:pt x="335636" y="1002577"/>
                    </a:cubicBezTo>
                    <a:cubicBezTo>
                      <a:pt x="338282" y="999208"/>
                      <a:pt x="341170" y="996080"/>
                      <a:pt x="343575" y="992712"/>
                    </a:cubicBezTo>
                    <a:cubicBezTo>
                      <a:pt x="345981" y="989584"/>
                      <a:pt x="348147" y="985975"/>
                      <a:pt x="350553" y="982848"/>
                    </a:cubicBezTo>
                    <a:cubicBezTo>
                      <a:pt x="352959" y="979479"/>
                      <a:pt x="355124" y="976351"/>
                      <a:pt x="357530" y="972983"/>
                    </a:cubicBezTo>
                    <a:cubicBezTo>
                      <a:pt x="359936" y="969615"/>
                      <a:pt x="362102" y="966487"/>
                      <a:pt x="364508" y="963118"/>
                    </a:cubicBezTo>
                    <a:cubicBezTo>
                      <a:pt x="366673" y="959750"/>
                      <a:pt x="369320" y="956622"/>
                      <a:pt x="371485" y="953254"/>
                    </a:cubicBezTo>
                    <a:cubicBezTo>
                      <a:pt x="373650" y="949885"/>
                      <a:pt x="375575" y="946758"/>
                      <a:pt x="377500" y="943389"/>
                    </a:cubicBezTo>
                    <a:cubicBezTo>
                      <a:pt x="379665" y="940021"/>
                      <a:pt x="381350" y="936893"/>
                      <a:pt x="383274" y="933525"/>
                    </a:cubicBezTo>
                    <a:cubicBezTo>
                      <a:pt x="385199" y="930156"/>
                      <a:pt x="387365" y="927029"/>
                      <a:pt x="389049" y="923660"/>
                    </a:cubicBezTo>
                    <a:cubicBezTo>
                      <a:pt x="390974" y="920292"/>
                      <a:pt x="393139" y="917164"/>
                      <a:pt x="394823" y="913796"/>
                    </a:cubicBezTo>
                    <a:cubicBezTo>
                      <a:pt x="396748" y="910427"/>
                      <a:pt x="398432" y="907299"/>
                      <a:pt x="400116" y="903931"/>
                    </a:cubicBezTo>
                    <a:cubicBezTo>
                      <a:pt x="401800" y="900562"/>
                      <a:pt x="403244" y="897435"/>
                      <a:pt x="404928" y="894066"/>
                    </a:cubicBezTo>
                    <a:cubicBezTo>
                      <a:pt x="406613" y="890698"/>
                      <a:pt x="408297" y="887570"/>
                      <a:pt x="409740" y="884202"/>
                    </a:cubicBezTo>
                    <a:cubicBezTo>
                      <a:pt x="412627" y="878187"/>
                      <a:pt x="415996" y="872172"/>
                      <a:pt x="418642" y="866157"/>
                    </a:cubicBezTo>
                    <a:cubicBezTo>
                      <a:pt x="419845" y="863510"/>
                      <a:pt x="420808" y="860623"/>
                      <a:pt x="422011" y="857977"/>
                    </a:cubicBezTo>
                    <a:cubicBezTo>
                      <a:pt x="423214" y="855330"/>
                      <a:pt x="424176" y="852443"/>
                      <a:pt x="425379" y="849796"/>
                    </a:cubicBezTo>
                    <a:cubicBezTo>
                      <a:pt x="426582" y="847150"/>
                      <a:pt x="427545" y="844262"/>
                      <a:pt x="428748" y="841616"/>
                    </a:cubicBezTo>
                    <a:cubicBezTo>
                      <a:pt x="429950" y="838969"/>
                      <a:pt x="430913" y="836082"/>
                      <a:pt x="432116" y="833435"/>
                    </a:cubicBezTo>
                    <a:cubicBezTo>
                      <a:pt x="433078" y="830789"/>
                      <a:pt x="434522" y="827902"/>
                      <a:pt x="435484" y="825255"/>
                    </a:cubicBezTo>
                    <a:cubicBezTo>
                      <a:pt x="436447" y="822608"/>
                      <a:pt x="437650" y="819721"/>
                      <a:pt x="438612" y="817075"/>
                    </a:cubicBezTo>
                    <a:cubicBezTo>
                      <a:pt x="439574" y="814428"/>
                      <a:pt x="440296" y="811541"/>
                      <a:pt x="441259" y="808894"/>
                    </a:cubicBezTo>
                    <a:cubicBezTo>
                      <a:pt x="442221" y="806248"/>
                      <a:pt x="442943" y="803360"/>
                      <a:pt x="443905" y="800714"/>
                    </a:cubicBezTo>
                    <a:cubicBezTo>
                      <a:pt x="444868" y="798067"/>
                      <a:pt x="445589" y="795180"/>
                      <a:pt x="446552" y="792534"/>
                    </a:cubicBezTo>
                    <a:cubicBezTo>
                      <a:pt x="447274" y="789887"/>
                      <a:pt x="448236" y="787000"/>
                      <a:pt x="449198" y="784353"/>
                    </a:cubicBezTo>
                    <a:cubicBezTo>
                      <a:pt x="449920" y="781707"/>
                      <a:pt x="451123" y="778819"/>
                      <a:pt x="451845" y="776173"/>
                    </a:cubicBezTo>
                    <a:cubicBezTo>
                      <a:pt x="452567" y="773526"/>
                      <a:pt x="453289" y="770639"/>
                      <a:pt x="453770" y="767993"/>
                    </a:cubicBezTo>
                    <a:cubicBezTo>
                      <a:pt x="454492" y="765346"/>
                      <a:pt x="454973" y="762459"/>
                      <a:pt x="455695" y="759812"/>
                    </a:cubicBezTo>
                    <a:cubicBezTo>
                      <a:pt x="456417" y="757165"/>
                      <a:pt x="456898" y="754278"/>
                      <a:pt x="457619" y="751632"/>
                    </a:cubicBezTo>
                    <a:cubicBezTo>
                      <a:pt x="458341" y="748985"/>
                      <a:pt x="458822" y="746098"/>
                      <a:pt x="459544" y="743451"/>
                    </a:cubicBezTo>
                    <a:cubicBezTo>
                      <a:pt x="460025" y="740805"/>
                      <a:pt x="460747" y="737918"/>
                      <a:pt x="461469" y="735271"/>
                    </a:cubicBezTo>
                    <a:cubicBezTo>
                      <a:pt x="461950" y="732624"/>
                      <a:pt x="462913" y="729737"/>
                      <a:pt x="463394" y="727091"/>
                    </a:cubicBezTo>
                    <a:cubicBezTo>
                      <a:pt x="463875" y="724444"/>
                      <a:pt x="464116" y="721557"/>
                      <a:pt x="464597" y="718910"/>
                    </a:cubicBezTo>
                    <a:cubicBezTo>
                      <a:pt x="465078" y="716264"/>
                      <a:pt x="465319" y="713376"/>
                      <a:pt x="465800" y="710730"/>
                    </a:cubicBezTo>
                    <a:cubicBezTo>
                      <a:pt x="466281" y="708083"/>
                      <a:pt x="466522" y="705196"/>
                      <a:pt x="467003" y="702550"/>
                    </a:cubicBezTo>
                    <a:cubicBezTo>
                      <a:pt x="467484" y="699903"/>
                      <a:pt x="467725" y="697016"/>
                      <a:pt x="468206" y="694369"/>
                    </a:cubicBezTo>
                    <a:cubicBezTo>
                      <a:pt x="468446" y="691722"/>
                      <a:pt x="468928" y="688835"/>
                      <a:pt x="469409" y="686189"/>
                    </a:cubicBezTo>
                    <a:cubicBezTo>
                      <a:pt x="469649" y="683542"/>
                      <a:pt x="470131" y="680655"/>
                      <a:pt x="470371" y="678008"/>
                    </a:cubicBezTo>
                    <a:cubicBezTo>
                      <a:pt x="470612" y="675362"/>
                      <a:pt x="470612" y="672475"/>
                      <a:pt x="470612" y="669828"/>
                    </a:cubicBezTo>
                    <a:cubicBezTo>
                      <a:pt x="470852" y="667181"/>
                      <a:pt x="470852" y="664294"/>
                      <a:pt x="471093" y="661648"/>
                    </a:cubicBezTo>
                    <a:cubicBezTo>
                      <a:pt x="471334" y="659001"/>
                      <a:pt x="471334" y="656114"/>
                      <a:pt x="471334" y="653467"/>
                    </a:cubicBezTo>
                    <a:cubicBezTo>
                      <a:pt x="471334" y="650821"/>
                      <a:pt x="471574" y="647933"/>
                      <a:pt x="471815" y="645287"/>
                    </a:cubicBezTo>
                    <a:cubicBezTo>
                      <a:pt x="471815" y="642640"/>
                      <a:pt x="472055" y="639753"/>
                      <a:pt x="472296" y="637107"/>
                    </a:cubicBezTo>
                    <a:cubicBezTo>
                      <a:pt x="472296" y="635182"/>
                      <a:pt x="472537" y="633257"/>
                      <a:pt x="472537" y="631332"/>
                    </a:cubicBezTo>
                    <a:cubicBezTo>
                      <a:pt x="471334" y="627723"/>
                      <a:pt x="471093" y="624114"/>
                      <a:pt x="470852" y="6205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6343575" y="2808696"/>
                <a:ext cx="545919" cy="1377429"/>
              </a:xfrm>
              <a:custGeom>
                <a:avLst/>
                <a:gdLst>
                  <a:gd name="connsiteX0" fmla="*/ 427304 w 545919"/>
                  <a:gd name="connsiteY0" fmla="*/ 1064651 h 1377429"/>
                  <a:gd name="connsiteX1" fmla="*/ 432838 w 545919"/>
                  <a:gd name="connsiteY1" fmla="*/ 1056230 h 1377429"/>
                  <a:gd name="connsiteX2" fmla="*/ 438372 w 545919"/>
                  <a:gd name="connsiteY2" fmla="*/ 1047809 h 1377429"/>
                  <a:gd name="connsiteX3" fmla="*/ 443665 w 545919"/>
                  <a:gd name="connsiteY3" fmla="*/ 1039388 h 1377429"/>
                  <a:gd name="connsiteX4" fmla="*/ 448717 w 545919"/>
                  <a:gd name="connsiteY4" fmla="*/ 1030967 h 1377429"/>
                  <a:gd name="connsiteX5" fmla="*/ 453770 w 545919"/>
                  <a:gd name="connsiteY5" fmla="*/ 1022546 h 1377429"/>
                  <a:gd name="connsiteX6" fmla="*/ 458582 w 545919"/>
                  <a:gd name="connsiteY6" fmla="*/ 1014125 h 1377429"/>
                  <a:gd name="connsiteX7" fmla="*/ 463153 w 545919"/>
                  <a:gd name="connsiteY7" fmla="*/ 1005704 h 1377429"/>
                  <a:gd name="connsiteX8" fmla="*/ 467725 w 545919"/>
                  <a:gd name="connsiteY8" fmla="*/ 997283 h 1377429"/>
                  <a:gd name="connsiteX9" fmla="*/ 472055 w 545919"/>
                  <a:gd name="connsiteY9" fmla="*/ 988862 h 1377429"/>
                  <a:gd name="connsiteX10" fmla="*/ 476146 w 545919"/>
                  <a:gd name="connsiteY10" fmla="*/ 980441 h 1377429"/>
                  <a:gd name="connsiteX11" fmla="*/ 480236 w 545919"/>
                  <a:gd name="connsiteY11" fmla="*/ 972020 h 1377429"/>
                  <a:gd name="connsiteX12" fmla="*/ 484326 w 545919"/>
                  <a:gd name="connsiteY12" fmla="*/ 963600 h 1377429"/>
                  <a:gd name="connsiteX13" fmla="*/ 487935 w 545919"/>
                  <a:gd name="connsiteY13" fmla="*/ 955179 h 1377429"/>
                  <a:gd name="connsiteX14" fmla="*/ 491544 w 545919"/>
                  <a:gd name="connsiteY14" fmla="*/ 946757 h 1377429"/>
                  <a:gd name="connsiteX15" fmla="*/ 495153 w 545919"/>
                  <a:gd name="connsiteY15" fmla="*/ 938337 h 1377429"/>
                  <a:gd name="connsiteX16" fmla="*/ 498521 w 545919"/>
                  <a:gd name="connsiteY16" fmla="*/ 929916 h 1377429"/>
                  <a:gd name="connsiteX17" fmla="*/ 501890 w 545919"/>
                  <a:gd name="connsiteY17" fmla="*/ 921495 h 1377429"/>
                  <a:gd name="connsiteX18" fmla="*/ 505258 w 545919"/>
                  <a:gd name="connsiteY18" fmla="*/ 913074 h 1377429"/>
                  <a:gd name="connsiteX19" fmla="*/ 508145 w 545919"/>
                  <a:gd name="connsiteY19" fmla="*/ 904653 h 1377429"/>
                  <a:gd name="connsiteX20" fmla="*/ 511032 w 545919"/>
                  <a:gd name="connsiteY20" fmla="*/ 896232 h 1377429"/>
                  <a:gd name="connsiteX21" fmla="*/ 513920 w 545919"/>
                  <a:gd name="connsiteY21" fmla="*/ 887811 h 1377429"/>
                  <a:gd name="connsiteX22" fmla="*/ 518491 w 545919"/>
                  <a:gd name="connsiteY22" fmla="*/ 872412 h 1377429"/>
                  <a:gd name="connsiteX23" fmla="*/ 520656 w 545919"/>
                  <a:gd name="connsiteY23" fmla="*/ 865435 h 1377429"/>
                  <a:gd name="connsiteX24" fmla="*/ 522822 w 545919"/>
                  <a:gd name="connsiteY24" fmla="*/ 858458 h 1377429"/>
                  <a:gd name="connsiteX25" fmla="*/ 524506 w 545919"/>
                  <a:gd name="connsiteY25" fmla="*/ 851480 h 1377429"/>
                  <a:gd name="connsiteX26" fmla="*/ 526190 w 545919"/>
                  <a:gd name="connsiteY26" fmla="*/ 844503 h 1377429"/>
                  <a:gd name="connsiteX27" fmla="*/ 527874 w 545919"/>
                  <a:gd name="connsiteY27" fmla="*/ 837525 h 1377429"/>
                  <a:gd name="connsiteX28" fmla="*/ 529559 w 545919"/>
                  <a:gd name="connsiteY28" fmla="*/ 830548 h 1377429"/>
                  <a:gd name="connsiteX29" fmla="*/ 531002 w 545919"/>
                  <a:gd name="connsiteY29" fmla="*/ 823571 h 1377429"/>
                  <a:gd name="connsiteX30" fmla="*/ 532446 w 545919"/>
                  <a:gd name="connsiteY30" fmla="*/ 816593 h 1377429"/>
                  <a:gd name="connsiteX31" fmla="*/ 533889 w 545919"/>
                  <a:gd name="connsiteY31" fmla="*/ 809616 h 1377429"/>
                  <a:gd name="connsiteX32" fmla="*/ 535333 w 545919"/>
                  <a:gd name="connsiteY32" fmla="*/ 802639 h 1377429"/>
                  <a:gd name="connsiteX33" fmla="*/ 536536 w 545919"/>
                  <a:gd name="connsiteY33" fmla="*/ 795661 h 1377429"/>
                  <a:gd name="connsiteX34" fmla="*/ 537739 w 545919"/>
                  <a:gd name="connsiteY34" fmla="*/ 788684 h 1377429"/>
                  <a:gd name="connsiteX35" fmla="*/ 538942 w 545919"/>
                  <a:gd name="connsiteY35" fmla="*/ 781706 h 1377429"/>
                  <a:gd name="connsiteX36" fmla="*/ 540145 w 545919"/>
                  <a:gd name="connsiteY36" fmla="*/ 774729 h 1377429"/>
                  <a:gd name="connsiteX37" fmla="*/ 540867 w 545919"/>
                  <a:gd name="connsiteY37" fmla="*/ 767752 h 1377429"/>
                  <a:gd name="connsiteX38" fmla="*/ 541589 w 545919"/>
                  <a:gd name="connsiteY38" fmla="*/ 760774 h 1377429"/>
                  <a:gd name="connsiteX39" fmla="*/ 542310 w 545919"/>
                  <a:gd name="connsiteY39" fmla="*/ 753797 h 1377429"/>
                  <a:gd name="connsiteX40" fmla="*/ 543032 w 545919"/>
                  <a:gd name="connsiteY40" fmla="*/ 746820 h 1377429"/>
                  <a:gd name="connsiteX41" fmla="*/ 543513 w 545919"/>
                  <a:gd name="connsiteY41" fmla="*/ 739842 h 1377429"/>
                  <a:gd name="connsiteX42" fmla="*/ 543995 w 545919"/>
                  <a:gd name="connsiteY42" fmla="*/ 732865 h 1377429"/>
                  <a:gd name="connsiteX43" fmla="*/ 544476 w 545919"/>
                  <a:gd name="connsiteY43" fmla="*/ 725887 h 1377429"/>
                  <a:gd name="connsiteX44" fmla="*/ 544957 w 545919"/>
                  <a:gd name="connsiteY44" fmla="*/ 718910 h 1377429"/>
                  <a:gd name="connsiteX45" fmla="*/ 545197 w 545919"/>
                  <a:gd name="connsiteY45" fmla="*/ 711933 h 1377429"/>
                  <a:gd name="connsiteX46" fmla="*/ 545438 w 545919"/>
                  <a:gd name="connsiteY46" fmla="*/ 704955 h 1377429"/>
                  <a:gd name="connsiteX47" fmla="*/ 545679 w 545919"/>
                  <a:gd name="connsiteY47" fmla="*/ 697978 h 1377429"/>
                  <a:gd name="connsiteX48" fmla="*/ 545919 w 545919"/>
                  <a:gd name="connsiteY48" fmla="*/ 691001 h 1377429"/>
                  <a:gd name="connsiteX49" fmla="*/ 545919 w 545919"/>
                  <a:gd name="connsiteY49" fmla="*/ 687632 h 1377429"/>
                  <a:gd name="connsiteX50" fmla="*/ 545919 w 545919"/>
                  <a:gd name="connsiteY50" fmla="*/ 684023 h 1377429"/>
                  <a:gd name="connsiteX51" fmla="*/ 545679 w 545919"/>
                  <a:gd name="connsiteY51" fmla="*/ 677046 h 1377429"/>
                  <a:gd name="connsiteX52" fmla="*/ 545438 w 545919"/>
                  <a:gd name="connsiteY52" fmla="*/ 662610 h 1377429"/>
                  <a:gd name="connsiteX53" fmla="*/ 545197 w 545919"/>
                  <a:gd name="connsiteY53" fmla="*/ 655392 h 1377429"/>
                  <a:gd name="connsiteX54" fmla="*/ 544716 w 545919"/>
                  <a:gd name="connsiteY54" fmla="*/ 648174 h 1377429"/>
                  <a:gd name="connsiteX55" fmla="*/ 544235 w 545919"/>
                  <a:gd name="connsiteY55" fmla="*/ 640956 h 1377429"/>
                  <a:gd name="connsiteX56" fmla="*/ 543754 w 545919"/>
                  <a:gd name="connsiteY56" fmla="*/ 633738 h 1377429"/>
                  <a:gd name="connsiteX57" fmla="*/ 543032 w 545919"/>
                  <a:gd name="connsiteY57" fmla="*/ 626520 h 1377429"/>
                  <a:gd name="connsiteX58" fmla="*/ 542310 w 545919"/>
                  <a:gd name="connsiteY58" fmla="*/ 619302 h 1377429"/>
                  <a:gd name="connsiteX59" fmla="*/ 541589 w 545919"/>
                  <a:gd name="connsiteY59" fmla="*/ 612084 h 1377429"/>
                  <a:gd name="connsiteX60" fmla="*/ 540867 w 545919"/>
                  <a:gd name="connsiteY60" fmla="*/ 604866 h 1377429"/>
                  <a:gd name="connsiteX61" fmla="*/ 539904 w 545919"/>
                  <a:gd name="connsiteY61" fmla="*/ 597648 h 1377429"/>
                  <a:gd name="connsiteX62" fmla="*/ 538701 w 545919"/>
                  <a:gd name="connsiteY62" fmla="*/ 590430 h 1377429"/>
                  <a:gd name="connsiteX63" fmla="*/ 537498 w 545919"/>
                  <a:gd name="connsiteY63" fmla="*/ 583212 h 1377429"/>
                  <a:gd name="connsiteX64" fmla="*/ 536295 w 545919"/>
                  <a:gd name="connsiteY64" fmla="*/ 575994 h 1377429"/>
                  <a:gd name="connsiteX65" fmla="*/ 535092 w 545919"/>
                  <a:gd name="connsiteY65" fmla="*/ 568776 h 1377429"/>
                  <a:gd name="connsiteX66" fmla="*/ 533649 w 545919"/>
                  <a:gd name="connsiteY66" fmla="*/ 561558 h 1377429"/>
                  <a:gd name="connsiteX67" fmla="*/ 532205 w 545919"/>
                  <a:gd name="connsiteY67" fmla="*/ 554340 h 1377429"/>
                  <a:gd name="connsiteX68" fmla="*/ 530762 w 545919"/>
                  <a:gd name="connsiteY68" fmla="*/ 547122 h 1377429"/>
                  <a:gd name="connsiteX69" fmla="*/ 529077 w 545919"/>
                  <a:gd name="connsiteY69" fmla="*/ 539904 h 1377429"/>
                  <a:gd name="connsiteX70" fmla="*/ 527393 w 545919"/>
                  <a:gd name="connsiteY70" fmla="*/ 532686 h 1377429"/>
                  <a:gd name="connsiteX71" fmla="*/ 525709 w 545919"/>
                  <a:gd name="connsiteY71" fmla="*/ 525469 h 1377429"/>
                  <a:gd name="connsiteX72" fmla="*/ 524025 w 545919"/>
                  <a:gd name="connsiteY72" fmla="*/ 518251 h 1377429"/>
                  <a:gd name="connsiteX73" fmla="*/ 521860 w 545919"/>
                  <a:gd name="connsiteY73" fmla="*/ 511032 h 1377429"/>
                  <a:gd name="connsiteX74" fmla="*/ 519694 w 545919"/>
                  <a:gd name="connsiteY74" fmla="*/ 503815 h 1377429"/>
                  <a:gd name="connsiteX75" fmla="*/ 517529 w 545919"/>
                  <a:gd name="connsiteY75" fmla="*/ 496597 h 1377429"/>
                  <a:gd name="connsiteX76" fmla="*/ 515363 w 545919"/>
                  <a:gd name="connsiteY76" fmla="*/ 489379 h 1377429"/>
                  <a:gd name="connsiteX77" fmla="*/ 512957 w 545919"/>
                  <a:gd name="connsiteY77" fmla="*/ 482161 h 1377429"/>
                  <a:gd name="connsiteX78" fmla="*/ 510551 w 545919"/>
                  <a:gd name="connsiteY78" fmla="*/ 474943 h 1377429"/>
                  <a:gd name="connsiteX79" fmla="*/ 508145 w 545919"/>
                  <a:gd name="connsiteY79" fmla="*/ 467725 h 1377429"/>
                  <a:gd name="connsiteX80" fmla="*/ 505499 w 545919"/>
                  <a:gd name="connsiteY80" fmla="*/ 460507 h 1377429"/>
                  <a:gd name="connsiteX81" fmla="*/ 499965 w 545919"/>
                  <a:gd name="connsiteY81" fmla="*/ 446071 h 1377429"/>
                  <a:gd name="connsiteX82" fmla="*/ 497318 w 545919"/>
                  <a:gd name="connsiteY82" fmla="*/ 439093 h 1377429"/>
                  <a:gd name="connsiteX83" fmla="*/ 494431 w 545919"/>
                  <a:gd name="connsiteY83" fmla="*/ 432116 h 1377429"/>
                  <a:gd name="connsiteX84" fmla="*/ 491303 w 545919"/>
                  <a:gd name="connsiteY84" fmla="*/ 425139 h 1377429"/>
                  <a:gd name="connsiteX85" fmla="*/ 488176 w 545919"/>
                  <a:gd name="connsiteY85" fmla="*/ 418161 h 1377429"/>
                  <a:gd name="connsiteX86" fmla="*/ 485048 w 545919"/>
                  <a:gd name="connsiteY86" fmla="*/ 411184 h 1377429"/>
                  <a:gd name="connsiteX87" fmla="*/ 481679 w 545919"/>
                  <a:gd name="connsiteY87" fmla="*/ 404207 h 1377429"/>
                  <a:gd name="connsiteX88" fmla="*/ 478311 w 545919"/>
                  <a:gd name="connsiteY88" fmla="*/ 397229 h 1377429"/>
                  <a:gd name="connsiteX89" fmla="*/ 474943 w 545919"/>
                  <a:gd name="connsiteY89" fmla="*/ 390252 h 1377429"/>
                  <a:gd name="connsiteX90" fmla="*/ 471334 w 545919"/>
                  <a:gd name="connsiteY90" fmla="*/ 383274 h 1377429"/>
                  <a:gd name="connsiteX91" fmla="*/ 467484 w 545919"/>
                  <a:gd name="connsiteY91" fmla="*/ 376297 h 1377429"/>
                  <a:gd name="connsiteX92" fmla="*/ 463634 w 545919"/>
                  <a:gd name="connsiteY92" fmla="*/ 369320 h 1377429"/>
                  <a:gd name="connsiteX93" fmla="*/ 459785 w 545919"/>
                  <a:gd name="connsiteY93" fmla="*/ 362342 h 1377429"/>
                  <a:gd name="connsiteX94" fmla="*/ 455695 w 545919"/>
                  <a:gd name="connsiteY94" fmla="*/ 355365 h 1377429"/>
                  <a:gd name="connsiteX95" fmla="*/ 451604 w 545919"/>
                  <a:gd name="connsiteY95" fmla="*/ 348388 h 1377429"/>
                  <a:gd name="connsiteX96" fmla="*/ 447514 w 545919"/>
                  <a:gd name="connsiteY96" fmla="*/ 341410 h 1377429"/>
                  <a:gd name="connsiteX97" fmla="*/ 443183 w 545919"/>
                  <a:gd name="connsiteY97" fmla="*/ 334433 h 1377429"/>
                  <a:gd name="connsiteX98" fmla="*/ 438612 w 545919"/>
                  <a:gd name="connsiteY98" fmla="*/ 327455 h 1377429"/>
                  <a:gd name="connsiteX99" fmla="*/ 434041 w 545919"/>
                  <a:gd name="connsiteY99" fmla="*/ 320478 h 1377429"/>
                  <a:gd name="connsiteX100" fmla="*/ 429469 w 545919"/>
                  <a:gd name="connsiteY100" fmla="*/ 313501 h 1377429"/>
                  <a:gd name="connsiteX101" fmla="*/ 424417 w 545919"/>
                  <a:gd name="connsiteY101" fmla="*/ 306523 h 1377429"/>
                  <a:gd name="connsiteX102" fmla="*/ 419364 w 545919"/>
                  <a:gd name="connsiteY102" fmla="*/ 299546 h 1377429"/>
                  <a:gd name="connsiteX103" fmla="*/ 241 w 545919"/>
                  <a:gd name="connsiteY103" fmla="*/ 0 h 1377429"/>
                  <a:gd name="connsiteX104" fmla="*/ 259847 w 545919"/>
                  <a:gd name="connsiteY104" fmla="*/ 299546 h 1377429"/>
                  <a:gd name="connsiteX105" fmla="*/ 263215 w 545919"/>
                  <a:gd name="connsiteY105" fmla="*/ 306523 h 1377429"/>
                  <a:gd name="connsiteX106" fmla="*/ 266584 w 545919"/>
                  <a:gd name="connsiteY106" fmla="*/ 313501 h 1377429"/>
                  <a:gd name="connsiteX107" fmla="*/ 269952 w 545919"/>
                  <a:gd name="connsiteY107" fmla="*/ 320478 h 1377429"/>
                  <a:gd name="connsiteX108" fmla="*/ 273321 w 545919"/>
                  <a:gd name="connsiteY108" fmla="*/ 327455 h 1377429"/>
                  <a:gd name="connsiteX109" fmla="*/ 276208 w 545919"/>
                  <a:gd name="connsiteY109" fmla="*/ 334433 h 1377429"/>
                  <a:gd name="connsiteX110" fmla="*/ 279095 w 545919"/>
                  <a:gd name="connsiteY110" fmla="*/ 341410 h 1377429"/>
                  <a:gd name="connsiteX111" fmla="*/ 281982 w 545919"/>
                  <a:gd name="connsiteY111" fmla="*/ 348388 h 1377429"/>
                  <a:gd name="connsiteX112" fmla="*/ 284869 w 545919"/>
                  <a:gd name="connsiteY112" fmla="*/ 355365 h 1377429"/>
                  <a:gd name="connsiteX113" fmla="*/ 287757 w 545919"/>
                  <a:gd name="connsiteY113" fmla="*/ 362342 h 1377429"/>
                  <a:gd name="connsiteX114" fmla="*/ 290644 w 545919"/>
                  <a:gd name="connsiteY114" fmla="*/ 369320 h 1377429"/>
                  <a:gd name="connsiteX115" fmla="*/ 293290 w 545919"/>
                  <a:gd name="connsiteY115" fmla="*/ 376297 h 1377429"/>
                  <a:gd name="connsiteX116" fmla="*/ 295696 w 545919"/>
                  <a:gd name="connsiteY116" fmla="*/ 383274 h 1377429"/>
                  <a:gd name="connsiteX117" fmla="*/ 298102 w 545919"/>
                  <a:gd name="connsiteY117" fmla="*/ 390252 h 1377429"/>
                  <a:gd name="connsiteX118" fmla="*/ 300508 w 545919"/>
                  <a:gd name="connsiteY118" fmla="*/ 397229 h 1377429"/>
                  <a:gd name="connsiteX119" fmla="*/ 302914 w 545919"/>
                  <a:gd name="connsiteY119" fmla="*/ 404207 h 1377429"/>
                  <a:gd name="connsiteX120" fmla="*/ 305320 w 545919"/>
                  <a:gd name="connsiteY120" fmla="*/ 411184 h 1377429"/>
                  <a:gd name="connsiteX121" fmla="*/ 307726 w 545919"/>
                  <a:gd name="connsiteY121" fmla="*/ 418161 h 1377429"/>
                  <a:gd name="connsiteX122" fmla="*/ 309892 w 545919"/>
                  <a:gd name="connsiteY122" fmla="*/ 425139 h 1377429"/>
                  <a:gd name="connsiteX123" fmla="*/ 311816 w 545919"/>
                  <a:gd name="connsiteY123" fmla="*/ 432116 h 1377429"/>
                  <a:gd name="connsiteX124" fmla="*/ 313741 w 545919"/>
                  <a:gd name="connsiteY124" fmla="*/ 439093 h 1377429"/>
                  <a:gd name="connsiteX125" fmla="*/ 315666 w 545919"/>
                  <a:gd name="connsiteY125" fmla="*/ 446071 h 1377429"/>
                  <a:gd name="connsiteX126" fmla="*/ 319516 w 545919"/>
                  <a:gd name="connsiteY126" fmla="*/ 460507 h 1377429"/>
                  <a:gd name="connsiteX127" fmla="*/ 321440 w 545919"/>
                  <a:gd name="connsiteY127" fmla="*/ 467725 h 1377429"/>
                  <a:gd name="connsiteX128" fmla="*/ 323365 w 545919"/>
                  <a:gd name="connsiteY128" fmla="*/ 474943 h 1377429"/>
                  <a:gd name="connsiteX129" fmla="*/ 324809 w 545919"/>
                  <a:gd name="connsiteY129" fmla="*/ 482161 h 1377429"/>
                  <a:gd name="connsiteX130" fmla="*/ 326252 w 545919"/>
                  <a:gd name="connsiteY130" fmla="*/ 489379 h 1377429"/>
                  <a:gd name="connsiteX131" fmla="*/ 327696 w 545919"/>
                  <a:gd name="connsiteY131" fmla="*/ 496597 h 1377429"/>
                  <a:gd name="connsiteX132" fmla="*/ 329140 w 545919"/>
                  <a:gd name="connsiteY132" fmla="*/ 503815 h 1377429"/>
                  <a:gd name="connsiteX133" fmla="*/ 330583 w 545919"/>
                  <a:gd name="connsiteY133" fmla="*/ 511032 h 1377429"/>
                  <a:gd name="connsiteX134" fmla="*/ 332027 w 545919"/>
                  <a:gd name="connsiteY134" fmla="*/ 518251 h 1377429"/>
                  <a:gd name="connsiteX135" fmla="*/ 333470 w 545919"/>
                  <a:gd name="connsiteY135" fmla="*/ 525469 h 1377429"/>
                  <a:gd name="connsiteX136" fmla="*/ 334433 w 545919"/>
                  <a:gd name="connsiteY136" fmla="*/ 532686 h 1377429"/>
                  <a:gd name="connsiteX137" fmla="*/ 335395 w 545919"/>
                  <a:gd name="connsiteY137" fmla="*/ 539904 h 1377429"/>
                  <a:gd name="connsiteX138" fmla="*/ 336358 w 545919"/>
                  <a:gd name="connsiteY138" fmla="*/ 547122 h 1377429"/>
                  <a:gd name="connsiteX139" fmla="*/ 337320 w 545919"/>
                  <a:gd name="connsiteY139" fmla="*/ 554340 h 1377429"/>
                  <a:gd name="connsiteX140" fmla="*/ 338282 w 545919"/>
                  <a:gd name="connsiteY140" fmla="*/ 561558 h 1377429"/>
                  <a:gd name="connsiteX141" fmla="*/ 339245 w 545919"/>
                  <a:gd name="connsiteY141" fmla="*/ 568776 h 1377429"/>
                  <a:gd name="connsiteX142" fmla="*/ 340207 w 545919"/>
                  <a:gd name="connsiteY142" fmla="*/ 575994 h 1377429"/>
                  <a:gd name="connsiteX143" fmla="*/ 340929 w 545919"/>
                  <a:gd name="connsiteY143" fmla="*/ 583212 h 1377429"/>
                  <a:gd name="connsiteX144" fmla="*/ 341651 w 545919"/>
                  <a:gd name="connsiteY144" fmla="*/ 590430 h 1377429"/>
                  <a:gd name="connsiteX145" fmla="*/ 342373 w 545919"/>
                  <a:gd name="connsiteY145" fmla="*/ 597648 h 1377429"/>
                  <a:gd name="connsiteX146" fmla="*/ 343094 w 545919"/>
                  <a:gd name="connsiteY146" fmla="*/ 604866 h 1377429"/>
                  <a:gd name="connsiteX147" fmla="*/ 343816 w 545919"/>
                  <a:gd name="connsiteY147" fmla="*/ 612084 h 1377429"/>
                  <a:gd name="connsiteX148" fmla="*/ 344538 w 545919"/>
                  <a:gd name="connsiteY148" fmla="*/ 619302 h 1377429"/>
                  <a:gd name="connsiteX149" fmla="*/ 345260 w 545919"/>
                  <a:gd name="connsiteY149" fmla="*/ 626520 h 1377429"/>
                  <a:gd name="connsiteX150" fmla="*/ 345741 w 545919"/>
                  <a:gd name="connsiteY150" fmla="*/ 633738 h 1377429"/>
                  <a:gd name="connsiteX151" fmla="*/ 345981 w 545919"/>
                  <a:gd name="connsiteY151" fmla="*/ 640956 h 1377429"/>
                  <a:gd name="connsiteX152" fmla="*/ 346222 w 545919"/>
                  <a:gd name="connsiteY152" fmla="*/ 648174 h 1377429"/>
                  <a:gd name="connsiteX153" fmla="*/ 346463 w 545919"/>
                  <a:gd name="connsiteY153" fmla="*/ 655392 h 1377429"/>
                  <a:gd name="connsiteX154" fmla="*/ 346703 w 545919"/>
                  <a:gd name="connsiteY154" fmla="*/ 662610 h 1377429"/>
                  <a:gd name="connsiteX155" fmla="*/ 347185 w 545919"/>
                  <a:gd name="connsiteY155" fmla="*/ 677046 h 1377429"/>
                  <a:gd name="connsiteX156" fmla="*/ 347425 w 545919"/>
                  <a:gd name="connsiteY156" fmla="*/ 684023 h 1377429"/>
                  <a:gd name="connsiteX157" fmla="*/ 347425 w 545919"/>
                  <a:gd name="connsiteY157" fmla="*/ 687632 h 1377429"/>
                  <a:gd name="connsiteX158" fmla="*/ 347425 w 545919"/>
                  <a:gd name="connsiteY158" fmla="*/ 691001 h 1377429"/>
                  <a:gd name="connsiteX159" fmla="*/ 347185 w 545919"/>
                  <a:gd name="connsiteY159" fmla="*/ 697978 h 1377429"/>
                  <a:gd name="connsiteX160" fmla="*/ 346944 w 545919"/>
                  <a:gd name="connsiteY160" fmla="*/ 704955 h 1377429"/>
                  <a:gd name="connsiteX161" fmla="*/ 346703 w 545919"/>
                  <a:gd name="connsiteY161" fmla="*/ 711933 h 1377429"/>
                  <a:gd name="connsiteX162" fmla="*/ 346463 w 545919"/>
                  <a:gd name="connsiteY162" fmla="*/ 718910 h 1377429"/>
                  <a:gd name="connsiteX163" fmla="*/ 346222 w 545919"/>
                  <a:gd name="connsiteY163" fmla="*/ 725887 h 1377429"/>
                  <a:gd name="connsiteX164" fmla="*/ 345981 w 545919"/>
                  <a:gd name="connsiteY164" fmla="*/ 732865 h 1377429"/>
                  <a:gd name="connsiteX165" fmla="*/ 345741 w 545919"/>
                  <a:gd name="connsiteY165" fmla="*/ 739842 h 1377429"/>
                  <a:gd name="connsiteX166" fmla="*/ 345260 w 545919"/>
                  <a:gd name="connsiteY166" fmla="*/ 746820 h 1377429"/>
                  <a:gd name="connsiteX167" fmla="*/ 344538 w 545919"/>
                  <a:gd name="connsiteY167" fmla="*/ 753797 h 1377429"/>
                  <a:gd name="connsiteX168" fmla="*/ 343816 w 545919"/>
                  <a:gd name="connsiteY168" fmla="*/ 760774 h 1377429"/>
                  <a:gd name="connsiteX169" fmla="*/ 343094 w 545919"/>
                  <a:gd name="connsiteY169" fmla="*/ 767752 h 1377429"/>
                  <a:gd name="connsiteX170" fmla="*/ 342373 w 545919"/>
                  <a:gd name="connsiteY170" fmla="*/ 774729 h 1377429"/>
                  <a:gd name="connsiteX171" fmla="*/ 341651 w 545919"/>
                  <a:gd name="connsiteY171" fmla="*/ 781706 h 1377429"/>
                  <a:gd name="connsiteX172" fmla="*/ 340929 w 545919"/>
                  <a:gd name="connsiteY172" fmla="*/ 788684 h 1377429"/>
                  <a:gd name="connsiteX173" fmla="*/ 340207 w 545919"/>
                  <a:gd name="connsiteY173" fmla="*/ 795661 h 1377429"/>
                  <a:gd name="connsiteX174" fmla="*/ 339245 w 545919"/>
                  <a:gd name="connsiteY174" fmla="*/ 802639 h 1377429"/>
                  <a:gd name="connsiteX175" fmla="*/ 338282 w 545919"/>
                  <a:gd name="connsiteY175" fmla="*/ 809616 h 1377429"/>
                  <a:gd name="connsiteX176" fmla="*/ 337320 w 545919"/>
                  <a:gd name="connsiteY176" fmla="*/ 816593 h 1377429"/>
                  <a:gd name="connsiteX177" fmla="*/ 336358 w 545919"/>
                  <a:gd name="connsiteY177" fmla="*/ 823571 h 1377429"/>
                  <a:gd name="connsiteX178" fmla="*/ 335395 w 545919"/>
                  <a:gd name="connsiteY178" fmla="*/ 830548 h 1377429"/>
                  <a:gd name="connsiteX179" fmla="*/ 334433 w 545919"/>
                  <a:gd name="connsiteY179" fmla="*/ 837525 h 1377429"/>
                  <a:gd name="connsiteX180" fmla="*/ 333470 w 545919"/>
                  <a:gd name="connsiteY180" fmla="*/ 844503 h 1377429"/>
                  <a:gd name="connsiteX181" fmla="*/ 332267 w 545919"/>
                  <a:gd name="connsiteY181" fmla="*/ 851480 h 1377429"/>
                  <a:gd name="connsiteX182" fmla="*/ 330824 w 545919"/>
                  <a:gd name="connsiteY182" fmla="*/ 858458 h 1377429"/>
                  <a:gd name="connsiteX183" fmla="*/ 329380 w 545919"/>
                  <a:gd name="connsiteY183" fmla="*/ 865435 h 1377429"/>
                  <a:gd name="connsiteX184" fmla="*/ 327937 w 545919"/>
                  <a:gd name="connsiteY184" fmla="*/ 872412 h 1377429"/>
                  <a:gd name="connsiteX185" fmla="*/ 324809 w 545919"/>
                  <a:gd name="connsiteY185" fmla="*/ 887811 h 1377429"/>
                  <a:gd name="connsiteX186" fmla="*/ 323125 w 545919"/>
                  <a:gd name="connsiteY186" fmla="*/ 896232 h 1377429"/>
                  <a:gd name="connsiteX187" fmla="*/ 321200 w 545919"/>
                  <a:gd name="connsiteY187" fmla="*/ 904653 h 1377429"/>
                  <a:gd name="connsiteX188" fmla="*/ 319034 w 545919"/>
                  <a:gd name="connsiteY188" fmla="*/ 913074 h 1377429"/>
                  <a:gd name="connsiteX189" fmla="*/ 316869 w 545919"/>
                  <a:gd name="connsiteY189" fmla="*/ 921495 h 1377429"/>
                  <a:gd name="connsiteX190" fmla="*/ 314704 w 545919"/>
                  <a:gd name="connsiteY190" fmla="*/ 929916 h 1377429"/>
                  <a:gd name="connsiteX191" fmla="*/ 312538 w 545919"/>
                  <a:gd name="connsiteY191" fmla="*/ 938337 h 1377429"/>
                  <a:gd name="connsiteX192" fmla="*/ 310373 w 545919"/>
                  <a:gd name="connsiteY192" fmla="*/ 946757 h 1377429"/>
                  <a:gd name="connsiteX193" fmla="*/ 307967 w 545919"/>
                  <a:gd name="connsiteY193" fmla="*/ 955179 h 1377429"/>
                  <a:gd name="connsiteX194" fmla="*/ 305080 w 545919"/>
                  <a:gd name="connsiteY194" fmla="*/ 963600 h 1377429"/>
                  <a:gd name="connsiteX195" fmla="*/ 302192 w 545919"/>
                  <a:gd name="connsiteY195" fmla="*/ 972020 h 1377429"/>
                  <a:gd name="connsiteX196" fmla="*/ 299305 w 545919"/>
                  <a:gd name="connsiteY196" fmla="*/ 980441 h 1377429"/>
                  <a:gd name="connsiteX197" fmla="*/ 296418 w 545919"/>
                  <a:gd name="connsiteY197" fmla="*/ 988862 h 1377429"/>
                  <a:gd name="connsiteX198" fmla="*/ 293531 w 545919"/>
                  <a:gd name="connsiteY198" fmla="*/ 997283 h 1377429"/>
                  <a:gd name="connsiteX199" fmla="*/ 290403 w 545919"/>
                  <a:gd name="connsiteY199" fmla="*/ 1005704 h 1377429"/>
                  <a:gd name="connsiteX200" fmla="*/ 287035 w 545919"/>
                  <a:gd name="connsiteY200" fmla="*/ 1014125 h 1377429"/>
                  <a:gd name="connsiteX201" fmla="*/ 283666 w 545919"/>
                  <a:gd name="connsiteY201" fmla="*/ 1022546 h 1377429"/>
                  <a:gd name="connsiteX202" fmla="*/ 280298 w 545919"/>
                  <a:gd name="connsiteY202" fmla="*/ 1030967 h 1377429"/>
                  <a:gd name="connsiteX203" fmla="*/ 276930 w 545919"/>
                  <a:gd name="connsiteY203" fmla="*/ 1039388 h 1377429"/>
                  <a:gd name="connsiteX204" fmla="*/ 273561 w 545919"/>
                  <a:gd name="connsiteY204" fmla="*/ 1047809 h 1377429"/>
                  <a:gd name="connsiteX205" fmla="*/ 269712 w 545919"/>
                  <a:gd name="connsiteY205" fmla="*/ 1056230 h 1377429"/>
                  <a:gd name="connsiteX206" fmla="*/ 265862 w 545919"/>
                  <a:gd name="connsiteY206" fmla="*/ 1064651 h 1377429"/>
                  <a:gd name="connsiteX207" fmla="*/ 0 w 545919"/>
                  <a:gd name="connsiteY207" fmla="*/ 1377430 h 1377429"/>
                  <a:gd name="connsiteX208" fmla="*/ 427304 w 545919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5919" h="1377429">
                    <a:moveTo>
                      <a:pt x="427304" y="1064651"/>
                    </a:moveTo>
                    <a:cubicBezTo>
                      <a:pt x="429229" y="1061764"/>
                      <a:pt x="430913" y="1059117"/>
                      <a:pt x="432838" y="1056230"/>
                    </a:cubicBezTo>
                    <a:cubicBezTo>
                      <a:pt x="434763" y="1053343"/>
                      <a:pt x="436447" y="1050696"/>
                      <a:pt x="438372" y="1047809"/>
                    </a:cubicBezTo>
                    <a:cubicBezTo>
                      <a:pt x="440056" y="1044922"/>
                      <a:pt x="441981" y="1042275"/>
                      <a:pt x="443665" y="1039388"/>
                    </a:cubicBezTo>
                    <a:cubicBezTo>
                      <a:pt x="445349" y="1036501"/>
                      <a:pt x="447033" y="1033854"/>
                      <a:pt x="448717" y="1030967"/>
                    </a:cubicBezTo>
                    <a:cubicBezTo>
                      <a:pt x="450402" y="1028080"/>
                      <a:pt x="452086" y="1025433"/>
                      <a:pt x="453770" y="1022546"/>
                    </a:cubicBezTo>
                    <a:cubicBezTo>
                      <a:pt x="455454" y="1019659"/>
                      <a:pt x="457138" y="1017013"/>
                      <a:pt x="458582" y="1014125"/>
                    </a:cubicBezTo>
                    <a:cubicBezTo>
                      <a:pt x="460026" y="1011238"/>
                      <a:pt x="461710" y="1008591"/>
                      <a:pt x="463153" y="1005704"/>
                    </a:cubicBezTo>
                    <a:cubicBezTo>
                      <a:pt x="464597" y="1002817"/>
                      <a:pt x="466281" y="1000171"/>
                      <a:pt x="467725" y="997283"/>
                    </a:cubicBezTo>
                    <a:cubicBezTo>
                      <a:pt x="469168" y="994396"/>
                      <a:pt x="470612" y="991750"/>
                      <a:pt x="472055" y="988862"/>
                    </a:cubicBezTo>
                    <a:cubicBezTo>
                      <a:pt x="473499" y="985975"/>
                      <a:pt x="474702" y="983329"/>
                      <a:pt x="476146" y="980441"/>
                    </a:cubicBezTo>
                    <a:cubicBezTo>
                      <a:pt x="477589" y="977554"/>
                      <a:pt x="478792" y="974908"/>
                      <a:pt x="480236" y="972020"/>
                    </a:cubicBezTo>
                    <a:cubicBezTo>
                      <a:pt x="481679" y="969133"/>
                      <a:pt x="482882" y="966487"/>
                      <a:pt x="484326" y="963600"/>
                    </a:cubicBezTo>
                    <a:cubicBezTo>
                      <a:pt x="485529" y="960712"/>
                      <a:pt x="486732" y="958066"/>
                      <a:pt x="487935" y="955179"/>
                    </a:cubicBezTo>
                    <a:cubicBezTo>
                      <a:pt x="489138" y="952291"/>
                      <a:pt x="490341" y="949645"/>
                      <a:pt x="491544" y="946757"/>
                    </a:cubicBezTo>
                    <a:cubicBezTo>
                      <a:pt x="492747" y="943870"/>
                      <a:pt x="493950" y="941224"/>
                      <a:pt x="495153" y="938337"/>
                    </a:cubicBezTo>
                    <a:cubicBezTo>
                      <a:pt x="496356" y="935449"/>
                      <a:pt x="497318" y="932803"/>
                      <a:pt x="498521" y="929916"/>
                    </a:cubicBezTo>
                    <a:cubicBezTo>
                      <a:pt x="499724" y="927028"/>
                      <a:pt x="500687" y="924382"/>
                      <a:pt x="501890" y="921495"/>
                    </a:cubicBezTo>
                    <a:cubicBezTo>
                      <a:pt x="502852" y="918607"/>
                      <a:pt x="504055" y="915961"/>
                      <a:pt x="505258" y="913074"/>
                    </a:cubicBezTo>
                    <a:cubicBezTo>
                      <a:pt x="506221" y="910187"/>
                      <a:pt x="507183" y="907540"/>
                      <a:pt x="508145" y="904653"/>
                    </a:cubicBezTo>
                    <a:cubicBezTo>
                      <a:pt x="509108" y="901766"/>
                      <a:pt x="510070" y="899119"/>
                      <a:pt x="511032" y="896232"/>
                    </a:cubicBezTo>
                    <a:cubicBezTo>
                      <a:pt x="511995" y="893344"/>
                      <a:pt x="512957" y="890698"/>
                      <a:pt x="513920" y="887811"/>
                    </a:cubicBezTo>
                    <a:cubicBezTo>
                      <a:pt x="515604" y="882758"/>
                      <a:pt x="517047" y="877465"/>
                      <a:pt x="518491" y="872412"/>
                    </a:cubicBezTo>
                    <a:cubicBezTo>
                      <a:pt x="519213" y="870006"/>
                      <a:pt x="519935" y="867841"/>
                      <a:pt x="520656" y="865435"/>
                    </a:cubicBezTo>
                    <a:cubicBezTo>
                      <a:pt x="521378" y="863029"/>
                      <a:pt x="522100" y="860864"/>
                      <a:pt x="522822" y="858458"/>
                    </a:cubicBezTo>
                    <a:cubicBezTo>
                      <a:pt x="523544" y="856052"/>
                      <a:pt x="524025" y="853646"/>
                      <a:pt x="524506" y="851480"/>
                    </a:cubicBezTo>
                    <a:cubicBezTo>
                      <a:pt x="525228" y="849074"/>
                      <a:pt x="525709" y="846668"/>
                      <a:pt x="526190" y="844503"/>
                    </a:cubicBezTo>
                    <a:cubicBezTo>
                      <a:pt x="526671" y="842097"/>
                      <a:pt x="527393" y="839932"/>
                      <a:pt x="527874" y="837525"/>
                    </a:cubicBezTo>
                    <a:cubicBezTo>
                      <a:pt x="528356" y="835120"/>
                      <a:pt x="529077" y="832954"/>
                      <a:pt x="529559" y="830548"/>
                    </a:cubicBezTo>
                    <a:cubicBezTo>
                      <a:pt x="530040" y="828142"/>
                      <a:pt x="530521" y="825736"/>
                      <a:pt x="531002" y="823571"/>
                    </a:cubicBezTo>
                    <a:cubicBezTo>
                      <a:pt x="531483" y="821165"/>
                      <a:pt x="531965" y="818759"/>
                      <a:pt x="532446" y="816593"/>
                    </a:cubicBezTo>
                    <a:cubicBezTo>
                      <a:pt x="532927" y="814188"/>
                      <a:pt x="533408" y="812022"/>
                      <a:pt x="533889" y="809616"/>
                    </a:cubicBezTo>
                    <a:cubicBezTo>
                      <a:pt x="534371" y="807210"/>
                      <a:pt x="534852" y="805045"/>
                      <a:pt x="535333" y="802639"/>
                    </a:cubicBezTo>
                    <a:cubicBezTo>
                      <a:pt x="535814" y="800233"/>
                      <a:pt x="536055" y="797827"/>
                      <a:pt x="536536" y="795661"/>
                    </a:cubicBezTo>
                    <a:cubicBezTo>
                      <a:pt x="537017" y="793255"/>
                      <a:pt x="537258" y="790849"/>
                      <a:pt x="537739" y="788684"/>
                    </a:cubicBezTo>
                    <a:cubicBezTo>
                      <a:pt x="538220" y="786278"/>
                      <a:pt x="538461" y="784113"/>
                      <a:pt x="538942" y="781706"/>
                    </a:cubicBezTo>
                    <a:cubicBezTo>
                      <a:pt x="539182" y="779301"/>
                      <a:pt x="539664" y="777135"/>
                      <a:pt x="540145" y="774729"/>
                    </a:cubicBezTo>
                    <a:cubicBezTo>
                      <a:pt x="540386" y="772323"/>
                      <a:pt x="540626" y="769917"/>
                      <a:pt x="540867" y="767752"/>
                    </a:cubicBezTo>
                    <a:cubicBezTo>
                      <a:pt x="541107" y="765346"/>
                      <a:pt x="541348" y="762940"/>
                      <a:pt x="541589" y="760774"/>
                    </a:cubicBezTo>
                    <a:cubicBezTo>
                      <a:pt x="541829" y="758369"/>
                      <a:pt x="542070" y="756203"/>
                      <a:pt x="542310" y="753797"/>
                    </a:cubicBezTo>
                    <a:cubicBezTo>
                      <a:pt x="542551" y="751391"/>
                      <a:pt x="542792" y="749226"/>
                      <a:pt x="543032" y="746820"/>
                    </a:cubicBezTo>
                    <a:cubicBezTo>
                      <a:pt x="543273" y="744414"/>
                      <a:pt x="543273" y="742008"/>
                      <a:pt x="543513" y="739842"/>
                    </a:cubicBezTo>
                    <a:cubicBezTo>
                      <a:pt x="543754" y="737436"/>
                      <a:pt x="543754" y="735030"/>
                      <a:pt x="543995" y="732865"/>
                    </a:cubicBezTo>
                    <a:cubicBezTo>
                      <a:pt x="544235" y="730459"/>
                      <a:pt x="544235" y="728294"/>
                      <a:pt x="544476" y="725887"/>
                    </a:cubicBezTo>
                    <a:cubicBezTo>
                      <a:pt x="544716" y="723482"/>
                      <a:pt x="544716" y="721316"/>
                      <a:pt x="544957" y="718910"/>
                    </a:cubicBezTo>
                    <a:cubicBezTo>
                      <a:pt x="544957" y="716504"/>
                      <a:pt x="545197" y="714098"/>
                      <a:pt x="545197" y="711933"/>
                    </a:cubicBezTo>
                    <a:cubicBezTo>
                      <a:pt x="545197" y="709527"/>
                      <a:pt x="545197" y="707121"/>
                      <a:pt x="545438" y="704955"/>
                    </a:cubicBezTo>
                    <a:cubicBezTo>
                      <a:pt x="545438" y="702550"/>
                      <a:pt x="545679" y="700143"/>
                      <a:pt x="545679" y="697978"/>
                    </a:cubicBezTo>
                    <a:cubicBezTo>
                      <a:pt x="545679" y="695572"/>
                      <a:pt x="545919" y="693407"/>
                      <a:pt x="545919" y="691001"/>
                    </a:cubicBezTo>
                    <a:cubicBezTo>
                      <a:pt x="545919" y="689798"/>
                      <a:pt x="545919" y="688835"/>
                      <a:pt x="545919" y="687632"/>
                    </a:cubicBezTo>
                    <a:cubicBezTo>
                      <a:pt x="545919" y="686429"/>
                      <a:pt x="545919" y="685226"/>
                      <a:pt x="545919" y="684023"/>
                    </a:cubicBezTo>
                    <a:cubicBezTo>
                      <a:pt x="545919" y="681617"/>
                      <a:pt x="545919" y="679211"/>
                      <a:pt x="545679" y="677046"/>
                    </a:cubicBezTo>
                    <a:cubicBezTo>
                      <a:pt x="545679" y="672234"/>
                      <a:pt x="545438" y="667422"/>
                      <a:pt x="545438" y="662610"/>
                    </a:cubicBezTo>
                    <a:cubicBezTo>
                      <a:pt x="545438" y="660204"/>
                      <a:pt x="545197" y="657798"/>
                      <a:pt x="545197" y="655392"/>
                    </a:cubicBezTo>
                    <a:cubicBezTo>
                      <a:pt x="545197" y="652986"/>
                      <a:pt x="544957" y="650580"/>
                      <a:pt x="544716" y="648174"/>
                    </a:cubicBezTo>
                    <a:cubicBezTo>
                      <a:pt x="544476" y="645768"/>
                      <a:pt x="544476" y="643362"/>
                      <a:pt x="544235" y="640956"/>
                    </a:cubicBezTo>
                    <a:cubicBezTo>
                      <a:pt x="543995" y="638550"/>
                      <a:pt x="543995" y="636144"/>
                      <a:pt x="543754" y="633738"/>
                    </a:cubicBezTo>
                    <a:cubicBezTo>
                      <a:pt x="543513" y="631332"/>
                      <a:pt x="543273" y="628926"/>
                      <a:pt x="543032" y="626520"/>
                    </a:cubicBezTo>
                    <a:cubicBezTo>
                      <a:pt x="542792" y="624114"/>
                      <a:pt x="542551" y="621708"/>
                      <a:pt x="542310" y="619302"/>
                    </a:cubicBezTo>
                    <a:cubicBezTo>
                      <a:pt x="542070" y="616896"/>
                      <a:pt x="541829" y="614490"/>
                      <a:pt x="541589" y="612084"/>
                    </a:cubicBezTo>
                    <a:cubicBezTo>
                      <a:pt x="541348" y="609678"/>
                      <a:pt x="541107" y="607272"/>
                      <a:pt x="540867" y="604866"/>
                    </a:cubicBezTo>
                    <a:cubicBezTo>
                      <a:pt x="540626" y="602460"/>
                      <a:pt x="540145" y="600054"/>
                      <a:pt x="539904" y="597648"/>
                    </a:cubicBezTo>
                    <a:cubicBezTo>
                      <a:pt x="539664" y="595242"/>
                      <a:pt x="539182" y="592836"/>
                      <a:pt x="538701" y="590430"/>
                    </a:cubicBezTo>
                    <a:cubicBezTo>
                      <a:pt x="538220" y="588024"/>
                      <a:pt x="537980" y="585618"/>
                      <a:pt x="537498" y="583212"/>
                    </a:cubicBezTo>
                    <a:cubicBezTo>
                      <a:pt x="537017" y="580806"/>
                      <a:pt x="536777" y="578400"/>
                      <a:pt x="536295" y="575994"/>
                    </a:cubicBezTo>
                    <a:cubicBezTo>
                      <a:pt x="535814" y="573588"/>
                      <a:pt x="535333" y="571182"/>
                      <a:pt x="535092" y="568776"/>
                    </a:cubicBezTo>
                    <a:cubicBezTo>
                      <a:pt x="534611" y="566370"/>
                      <a:pt x="534130" y="563964"/>
                      <a:pt x="533649" y="561558"/>
                    </a:cubicBezTo>
                    <a:cubicBezTo>
                      <a:pt x="533168" y="559152"/>
                      <a:pt x="532686" y="556746"/>
                      <a:pt x="532205" y="554340"/>
                    </a:cubicBezTo>
                    <a:cubicBezTo>
                      <a:pt x="531724" y="551934"/>
                      <a:pt x="531243" y="549528"/>
                      <a:pt x="530762" y="547122"/>
                    </a:cubicBezTo>
                    <a:cubicBezTo>
                      <a:pt x="530280" y="544716"/>
                      <a:pt x="529559" y="542310"/>
                      <a:pt x="529077" y="539904"/>
                    </a:cubicBezTo>
                    <a:cubicBezTo>
                      <a:pt x="528596" y="537499"/>
                      <a:pt x="527874" y="535092"/>
                      <a:pt x="527393" y="532686"/>
                    </a:cubicBezTo>
                    <a:cubicBezTo>
                      <a:pt x="526912" y="530280"/>
                      <a:pt x="526190" y="527875"/>
                      <a:pt x="525709" y="525469"/>
                    </a:cubicBezTo>
                    <a:cubicBezTo>
                      <a:pt x="524987" y="523062"/>
                      <a:pt x="524506" y="520656"/>
                      <a:pt x="524025" y="518251"/>
                    </a:cubicBezTo>
                    <a:cubicBezTo>
                      <a:pt x="523303" y="515845"/>
                      <a:pt x="522581" y="513439"/>
                      <a:pt x="521860" y="511032"/>
                    </a:cubicBezTo>
                    <a:cubicBezTo>
                      <a:pt x="521138" y="508627"/>
                      <a:pt x="520416" y="506221"/>
                      <a:pt x="519694" y="503815"/>
                    </a:cubicBezTo>
                    <a:cubicBezTo>
                      <a:pt x="518972" y="501409"/>
                      <a:pt x="518250" y="499003"/>
                      <a:pt x="517529" y="496597"/>
                    </a:cubicBezTo>
                    <a:cubicBezTo>
                      <a:pt x="516807" y="494191"/>
                      <a:pt x="516085" y="491785"/>
                      <a:pt x="515363" y="489379"/>
                    </a:cubicBezTo>
                    <a:cubicBezTo>
                      <a:pt x="514641" y="486973"/>
                      <a:pt x="513679" y="484567"/>
                      <a:pt x="512957" y="482161"/>
                    </a:cubicBezTo>
                    <a:cubicBezTo>
                      <a:pt x="512236" y="479755"/>
                      <a:pt x="511273" y="477349"/>
                      <a:pt x="510551" y="474943"/>
                    </a:cubicBezTo>
                    <a:cubicBezTo>
                      <a:pt x="509830" y="472537"/>
                      <a:pt x="508867" y="470131"/>
                      <a:pt x="508145" y="467725"/>
                    </a:cubicBezTo>
                    <a:cubicBezTo>
                      <a:pt x="507183" y="465319"/>
                      <a:pt x="506461" y="462913"/>
                      <a:pt x="505499" y="460507"/>
                    </a:cubicBezTo>
                    <a:cubicBezTo>
                      <a:pt x="503815" y="455695"/>
                      <a:pt x="501890" y="450883"/>
                      <a:pt x="499965" y="446071"/>
                    </a:cubicBezTo>
                    <a:cubicBezTo>
                      <a:pt x="499002" y="443665"/>
                      <a:pt x="498281" y="441259"/>
                      <a:pt x="497318" y="439093"/>
                    </a:cubicBezTo>
                    <a:cubicBezTo>
                      <a:pt x="496356" y="436687"/>
                      <a:pt x="495393" y="434281"/>
                      <a:pt x="494431" y="432116"/>
                    </a:cubicBezTo>
                    <a:cubicBezTo>
                      <a:pt x="493469" y="429710"/>
                      <a:pt x="492266" y="427304"/>
                      <a:pt x="491303" y="425139"/>
                    </a:cubicBezTo>
                    <a:cubicBezTo>
                      <a:pt x="490341" y="422733"/>
                      <a:pt x="489378" y="420327"/>
                      <a:pt x="488176" y="418161"/>
                    </a:cubicBezTo>
                    <a:cubicBezTo>
                      <a:pt x="487213" y="415755"/>
                      <a:pt x="486251" y="413349"/>
                      <a:pt x="485048" y="411184"/>
                    </a:cubicBezTo>
                    <a:cubicBezTo>
                      <a:pt x="483845" y="408778"/>
                      <a:pt x="482642" y="406372"/>
                      <a:pt x="481679" y="404207"/>
                    </a:cubicBezTo>
                    <a:cubicBezTo>
                      <a:pt x="480476" y="401801"/>
                      <a:pt x="479273" y="399394"/>
                      <a:pt x="478311" y="397229"/>
                    </a:cubicBezTo>
                    <a:cubicBezTo>
                      <a:pt x="477108" y="394823"/>
                      <a:pt x="476146" y="392417"/>
                      <a:pt x="474943" y="390252"/>
                    </a:cubicBezTo>
                    <a:cubicBezTo>
                      <a:pt x="473740" y="387846"/>
                      <a:pt x="472537" y="385440"/>
                      <a:pt x="471334" y="383274"/>
                    </a:cubicBezTo>
                    <a:cubicBezTo>
                      <a:pt x="470131" y="380868"/>
                      <a:pt x="468687" y="378462"/>
                      <a:pt x="467484" y="376297"/>
                    </a:cubicBezTo>
                    <a:cubicBezTo>
                      <a:pt x="466281" y="373891"/>
                      <a:pt x="465078" y="371485"/>
                      <a:pt x="463634" y="369320"/>
                    </a:cubicBezTo>
                    <a:cubicBezTo>
                      <a:pt x="462431" y="366914"/>
                      <a:pt x="461228" y="364508"/>
                      <a:pt x="459785" y="362342"/>
                    </a:cubicBezTo>
                    <a:cubicBezTo>
                      <a:pt x="458341" y="359936"/>
                      <a:pt x="457138" y="357530"/>
                      <a:pt x="455695" y="355365"/>
                    </a:cubicBezTo>
                    <a:cubicBezTo>
                      <a:pt x="454251" y="352959"/>
                      <a:pt x="452807" y="350553"/>
                      <a:pt x="451604" y="348388"/>
                    </a:cubicBezTo>
                    <a:cubicBezTo>
                      <a:pt x="450161" y="345981"/>
                      <a:pt x="448958" y="343576"/>
                      <a:pt x="447514" y="341410"/>
                    </a:cubicBezTo>
                    <a:cubicBezTo>
                      <a:pt x="446071" y="339004"/>
                      <a:pt x="444627" y="336598"/>
                      <a:pt x="443183" y="334433"/>
                    </a:cubicBezTo>
                    <a:cubicBezTo>
                      <a:pt x="441740" y="332027"/>
                      <a:pt x="440056" y="329621"/>
                      <a:pt x="438612" y="327455"/>
                    </a:cubicBezTo>
                    <a:cubicBezTo>
                      <a:pt x="437169" y="325049"/>
                      <a:pt x="435484" y="322644"/>
                      <a:pt x="434041" y="320478"/>
                    </a:cubicBezTo>
                    <a:cubicBezTo>
                      <a:pt x="432597" y="318072"/>
                      <a:pt x="431154" y="315666"/>
                      <a:pt x="429469" y="313501"/>
                    </a:cubicBezTo>
                    <a:cubicBezTo>
                      <a:pt x="427785" y="311095"/>
                      <a:pt x="426101" y="308689"/>
                      <a:pt x="424417" y="306523"/>
                    </a:cubicBezTo>
                    <a:cubicBezTo>
                      <a:pt x="422733" y="304117"/>
                      <a:pt x="421048" y="301711"/>
                      <a:pt x="419364" y="299546"/>
                    </a:cubicBezTo>
                    <a:cubicBezTo>
                      <a:pt x="322643" y="162645"/>
                      <a:pt x="176119" y="55578"/>
                      <a:pt x="241" y="0"/>
                    </a:cubicBezTo>
                    <a:cubicBezTo>
                      <a:pt x="109473" y="66887"/>
                      <a:pt x="198975" y="171788"/>
                      <a:pt x="259847" y="299546"/>
                    </a:cubicBezTo>
                    <a:cubicBezTo>
                      <a:pt x="261050" y="301952"/>
                      <a:pt x="262012" y="304358"/>
                      <a:pt x="263215" y="306523"/>
                    </a:cubicBezTo>
                    <a:cubicBezTo>
                      <a:pt x="264418" y="308929"/>
                      <a:pt x="265381" y="311335"/>
                      <a:pt x="266584" y="313501"/>
                    </a:cubicBezTo>
                    <a:cubicBezTo>
                      <a:pt x="267546" y="315907"/>
                      <a:pt x="268749" y="318072"/>
                      <a:pt x="269952" y="320478"/>
                    </a:cubicBezTo>
                    <a:cubicBezTo>
                      <a:pt x="270915" y="322884"/>
                      <a:pt x="272118" y="325049"/>
                      <a:pt x="273321" y="327455"/>
                    </a:cubicBezTo>
                    <a:cubicBezTo>
                      <a:pt x="274283" y="329861"/>
                      <a:pt x="275245" y="332267"/>
                      <a:pt x="276208" y="334433"/>
                    </a:cubicBezTo>
                    <a:cubicBezTo>
                      <a:pt x="277170" y="336839"/>
                      <a:pt x="278133" y="339245"/>
                      <a:pt x="279095" y="341410"/>
                    </a:cubicBezTo>
                    <a:cubicBezTo>
                      <a:pt x="280057" y="343816"/>
                      <a:pt x="281020" y="346222"/>
                      <a:pt x="281982" y="348388"/>
                    </a:cubicBezTo>
                    <a:cubicBezTo>
                      <a:pt x="282945" y="350794"/>
                      <a:pt x="283907" y="353200"/>
                      <a:pt x="284869" y="355365"/>
                    </a:cubicBezTo>
                    <a:cubicBezTo>
                      <a:pt x="285832" y="357771"/>
                      <a:pt x="286794" y="360177"/>
                      <a:pt x="287757" y="362342"/>
                    </a:cubicBezTo>
                    <a:cubicBezTo>
                      <a:pt x="288719" y="364748"/>
                      <a:pt x="289681" y="366914"/>
                      <a:pt x="290644" y="369320"/>
                    </a:cubicBezTo>
                    <a:cubicBezTo>
                      <a:pt x="291606" y="371726"/>
                      <a:pt x="292569" y="374132"/>
                      <a:pt x="293290" y="376297"/>
                    </a:cubicBezTo>
                    <a:cubicBezTo>
                      <a:pt x="294012" y="378703"/>
                      <a:pt x="294734" y="381109"/>
                      <a:pt x="295696" y="383274"/>
                    </a:cubicBezTo>
                    <a:cubicBezTo>
                      <a:pt x="296418" y="385680"/>
                      <a:pt x="297140" y="388086"/>
                      <a:pt x="298102" y="390252"/>
                    </a:cubicBezTo>
                    <a:cubicBezTo>
                      <a:pt x="298824" y="392658"/>
                      <a:pt x="299546" y="395064"/>
                      <a:pt x="300508" y="397229"/>
                    </a:cubicBezTo>
                    <a:cubicBezTo>
                      <a:pt x="301230" y="399635"/>
                      <a:pt x="302192" y="402041"/>
                      <a:pt x="302914" y="404207"/>
                    </a:cubicBezTo>
                    <a:cubicBezTo>
                      <a:pt x="303636" y="406613"/>
                      <a:pt x="304598" y="409018"/>
                      <a:pt x="305320" y="411184"/>
                    </a:cubicBezTo>
                    <a:cubicBezTo>
                      <a:pt x="306042" y="413590"/>
                      <a:pt x="307004" y="415755"/>
                      <a:pt x="307726" y="418161"/>
                    </a:cubicBezTo>
                    <a:cubicBezTo>
                      <a:pt x="308448" y="420567"/>
                      <a:pt x="309170" y="422973"/>
                      <a:pt x="309892" y="425139"/>
                    </a:cubicBezTo>
                    <a:cubicBezTo>
                      <a:pt x="310613" y="427545"/>
                      <a:pt x="311095" y="429951"/>
                      <a:pt x="311816" y="432116"/>
                    </a:cubicBezTo>
                    <a:cubicBezTo>
                      <a:pt x="312538" y="434522"/>
                      <a:pt x="313019" y="436928"/>
                      <a:pt x="313741" y="439093"/>
                    </a:cubicBezTo>
                    <a:cubicBezTo>
                      <a:pt x="314463" y="441499"/>
                      <a:pt x="314944" y="443905"/>
                      <a:pt x="315666" y="446071"/>
                    </a:cubicBezTo>
                    <a:cubicBezTo>
                      <a:pt x="316869" y="450883"/>
                      <a:pt x="318313" y="455695"/>
                      <a:pt x="319516" y="460507"/>
                    </a:cubicBezTo>
                    <a:cubicBezTo>
                      <a:pt x="320237" y="462913"/>
                      <a:pt x="320959" y="465319"/>
                      <a:pt x="321440" y="467725"/>
                    </a:cubicBezTo>
                    <a:cubicBezTo>
                      <a:pt x="321922" y="470131"/>
                      <a:pt x="322643" y="472537"/>
                      <a:pt x="323365" y="474943"/>
                    </a:cubicBezTo>
                    <a:cubicBezTo>
                      <a:pt x="323846" y="477349"/>
                      <a:pt x="324328" y="479755"/>
                      <a:pt x="324809" y="482161"/>
                    </a:cubicBezTo>
                    <a:cubicBezTo>
                      <a:pt x="325290" y="484567"/>
                      <a:pt x="325771" y="486973"/>
                      <a:pt x="326252" y="489379"/>
                    </a:cubicBezTo>
                    <a:cubicBezTo>
                      <a:pt x="326734" y="491785"/>
                      <a:pt x="327215" y="494191"/>
                      <a:pt x="327696" y="496597"/>
                    </a:cubicBezTo>
                    <a:cubicBezTo>
                      <a:pt x="328177" y="499003"/>
                      <a:pt x="328658" y="501409"/>
                      <a:pt x="329140" y="503815"/>
                    </a:cubicBezTo>
                    <a:cubicBezTo>
                      <a:pt x="329621" y="506221"/>
                      <a:pt x="330102" y="508627"/>
                      <a:pt x="330583" y="511032"/>
                    </a:cubicBezTo>
                    <a:cubicBezTo>
                      <a:pt x="331064" y="513439"/>
                      <a:pt x="331546" y="515845"/>
                      <a:pt x="332027" y="518251"/>
                    </a:cubicBezTo>
                    <a:cubicBezTo>
                      <a:pt x="332508" y="520656"/>
                      <a:pt x="332989" y="523062"/>
                      <a:pt x="333470" y="525469"/>
                    </a:cubicBezTo>
                    <a:cubicBezTo>
                      <a:pt x="333951" y="527875"/>
                      <a:pt x="334192" y="530280"/>
                      <a:pt x="334433" y="532686"/>
                    </a:cubicBezTo>
                    <a:cubicBezTo>
                      <a:pt x="334914" y="535092"/>
                      <a:pt x="335155" y="537499"/>
                      <a:pt x="335395" y="539904"/>
                    </a:cubicBezTo>
                    <a:cubicBezTo>
                      <a:pt x="335876" y="542310"/>
                      <a:pt x="336117" y="544716"/>
                      <a:pt x="336358" y="547122"/>
                    </a:cubicBezTo>
                    <a:cubicBezTo>
                      <a:pt x="336839" y="549528"/>
                      <a:pt x="337079" y="551934"/>
                      <a:pt x="337320" y="554340"/>
                    </a:cubicBezTo>
                    <a:cubicBezTo>
                      <a:pt x="337561" y="556746"/>
                      <a:pt x="338042" y="559152"/>
                      <a:pt x="338282" y="561558"/>
                    </a:cubicBezTo>
                    <a:cubicBezTo>
                      <a:pt x="338523" y="563964"/>
                      <a:pt x="339004" y="566370"/>
                      <a:pt x="339245" y="568776"/>
                    </a:cubicBezTo>
                    <a:cubicBezTo>
                      <a:pt x="339485" y="571182"/>
                      <a:pt x="339966" y="573588"/>
                      <a:pt x="340207" y="575994"/>
                    </a:cubicBezTo>
                    <a:cubicBezTo>
                      <a:pt x="340448" y="578400"/>
                      <a:pt x="340688" y="580806"/>
                      <a:pt x="340929" y="583212"/>
                    </a:cubicBezTo>
                    <a:cubicBezTo>
                      <a:pt x="341170" y="585618"/>
                      <a:pt x="341410" y="588024"/>
                      <a:pt x="341651" y="590430"/>
                    </a:cubicBezTo>
                    <a:cubicBezTo>
                      <a:pt x="341891" y="592836"/>
                      <a:pt x="342132" y="595242"/>
                      <a:pt x="342373" y="597648"/>
                    </a:cubicBezTo>
                    <a:cubicBezTo>
                      <a:pt x="342613" y="600054"/>
                      <a:pt x="342854" y="602460"/>
                      <a:pt x="343094" y="604866"/>
                    </a:cubicBezTo>
                    <a:cubicBezTo>
                      <a:pt x="343335" y="607272"/>
                      <a:pt x="343575" y="609678"/>
                      <a:pt x="343816" y="612084"/>
                    </a:cubicBezTo>
                    <a:cubicBezTo>
                      <a:pt x="344057" y="614490"/>
                      <a:pt x="344297" y="616896"/>
                      <a:pt x="344538" y="619302"/>
                    </a:cubicBezTo>
                    <a:cubicBezTo>
                      <a:pt x="344778" y="621708"/>
                      <a:pt x="345019" y="624114"/>
                      <a:pt x="345260" y="626520"/>
                    </a:cubicBezTo>
                    <a:cubicBezTo>
                      <a:pt x="345500" y="628926"/>
                      <a:pt x="345741" y="631332"/>
                      <a:pt x="345741" y="633738"/>
                    </a:cubicBezTo>
                    <a:cubicBezTo>
                      <a:pt x="345981" y="636144"/>
                      <a:pt x="345741" y="638550"/>
                      <a:pt x="345981" y="640956"/>
                    </a:cubicBezTo>
                    <a:cubicBezTo>
                      <a:pt x="345981" y="643362"/>
                      <a:pt x="345981" y="645768"/>
                      <a:pt x="346222" y="648174"/>
                    </a:cubicBezTo>
                    <a:cubicBezTo>
                      <a:pt x="346222" y="650580"/>
                      <a:pt x="346463" y="652986"/>
                      <a:pt x="346463" y="655392"/>
                    </a:cubicBezTo>
                    <a:cubicBezTo>
                      <a:pt x="346463" y="657798"/>
                      <a:pt x="346703" y="660204"/>
                      <a:pt x="346703" y="662610"/>
                    </a:cubicBezTo>
                    <a:cubicBezTo>
                      <a:pt x="346944" y="667422"/>
                      <a:pt x="346944" y="672234"/>
                      <a:pt x="347185" y="677046"/>
                    </a:cubicBezTo>
                    <a:cubicBezTo>
                      <a:pt x="347185" y="679452"/>
                      <a:pt x="347425" y="681617"/>
                      <a:pt x="347425" y="684023"/>
                    </a:cubicBezTo>
                    <a:cubicBezTo>
                      <a:pt x="347425" y="685226"/>
                      <a:pt x="347425" y="686429"/>
                      <a:pt x="347425" y="687632"/>
                    </a:cubicBezTo>
                    <a:cubicBezTo>
                      <a:pt x="347425" y="688835"/>
                      <a:pt x="347425" y="689798"/>
                      <a:pt x="347425" y="691001"/>
                    </a:cubicBezTo>
                    <a:cubicBezTo>
                      <a:pt x="347425" y="693407"/>
                      <a:pt x="347185" y="695572"/>
                      <a:pt x="347185" y="697978"/>
                    </a:cubicBezTo>
                    <a:cubicBezTo>
                      <a:pt x="347185" y="700384"/>
                      <a:pt x="346944" y="702550"/>
                      <a:pt x="346944" y="704955"/>
                    </a:cubicBezTo>
                    <a:cubicBezTo>
                      <a:pt x="346944" y="707361"/>
                      <a:pt x="346703" y="709767"/>
                      <a:pt x="346703" y="711933"/>
                    </a:cubicBezTo>
                    <a:cubicBezTo>
                      <a:pt x="346703" y="714339"/>
                      <a:pt x="346463" y="716745"/>
                      <a:pt x="346463" y="718910"/>
                    </a:cubicBezTo>
                    <a:cubicBezTo>
                      <a:pt x="346463" y="721316"/>
                      <a:pt x="346463" y="723722"/>
                      <a:pt x="346222" y="725887"/>
                    </a:cubicBezTo>
                    <a:cubicBezTo>
                      <a:pt x="346222" y="728294"/>
                      <a:pt x="346222" y="730700"/>
                      <a:pt x="345981" y="732865"/>
                    </a:cubicBezTo>
                    <a:cubicBezTo>
                      <a:pt x="345981" y="735271"/>
                      <a:pt x="345981" y="737677"/>
                      <a:pt x="345741" y="739842"/>
                    </a:cubicBezTo>
                    <a:cubicBezTo>
                      <a:pt x="345500" y="742248"/>
                      <a:pt x="345500" y="744654"/>
                      <a:pt x="345260" y="746820"/>
                    </a:cubicBezTo>
                    <a:cubicBezTo>
                      <a:pt x="345019" y="749226"/>
                      <a:pt x="344778" y="751391"/>
                      <a:pt x="344538" y="753797"/>
                    </a:cubicBezTo>
                    <a:cubicBezTo>
                      <a:pt x="344297" y="756203"/>
                      <a:pt x="344057" y="758369"/>
                      <a:pt x="343816" y="760774"/>
                    </a:cubicBezTo>
                    <a:cubicBezTo>
                      <a:pt x="343575" y="763180"/>
                      <a:pt x="343335" y="765586"/>
                      <a:pt x="343094" y="767752"/>
                    </a:cubicBezTo>
                    <a:cubicBezTo>
                      <a:pt x="342854" y="770158"/>
                      <a:pt x="342613" y="772564"/>
                      <a:pt x="342373" y="774729"/>
                    </a:cubicBezTo>
                    <a:cubicBezTo>
                      <a:pt x="342132" y="777135"/>
                      <a:pt x="341891" y="779541"/>
                      <a:pt x="341651" y="781706"/>
                    </a:cubicBezTo>
                    <a:cubicBezTo>
                      <a:pt x="341410" y="784113"/>
                      <a:pt x="341410" y="786519"/>
                      <a:pt x="340929" y="788684"/>
                    </a:cubicBezTo>
                    <a:cubicBezTo>
                      <a:pt x="340688" y="791090"/>
                      <a:pt x="340688" y="793496"/>
                      <a:pt x="340207" y="795661"/>
                    </a:cubicBezTo>
                    <a:cubicBezTo>
                      <a:pt x="339966" y="798067"/>
                      <a:pt x="339485" y="800233"/>
                      <a:pt x="339245" y="802639"/>
                    </a:cubicBezTo>
                    <a:cubicBezTo>
                      <a:pt x="339004" y="805045"/>
                      <a:pt x="338523" y="807210"/>
                      <a:pt x="338282" y="809616"/>
                    </a:cubicBezTo>
                    <a:cubicBezTo>
                      <a:pt x="338042" y="812022"/>
                      <a:pt x="337561" y="814188"/>
                      <a:pt x="337320" y="816593"/>
                    </a:cubicBezTo>
                    <a:cubicBezTo>
                      <a:pt x="337079" y="818999"/>
                      <a:pt x="336598" y="821405"/>
                      <a:pt x="336358" y="823571"/>
                    </a:cubicBezTo>
                    <a:cubicBezTo>
                      <a:pt x="336117" y="825736"/>
                      <a:pt x="335636" y="828383"/>
                      <a:pt x="335395" y="830548"/>
                    </a:cubicBezTo>
                    <a:cubicBezTo>
                      <a:pt x="335155" y="832954"/>
                      <a:pt x="334673" y="835360"/>
                      <a:pt x="334433" y="837525"/>
                    </a:cubicBezTo>
                    <a:cubicBezTo>
                      <a:pt x="333951" y="839932"/>
                      <a:pt x="333711" y="842338"/>
                      <a:pt x="333470" y="844503"/>
                    </a:cubicBezTo>
                    <a:cubicBezTo>
                      <a:pt x="332989" y="846909"/>
                      <a:pt x="332749" y="849315"/>
                      <a:pt x="332267" y="851480"/>
                    </a:cubicBezTo>
                    <a:cubicBezTo>
                      <a:pt x="331786" y="853886"/>
                      <a:pt x="331305" y="856052"/>
                      <a:pt x="330824" y="858458"/>
                    </a:cubicBezTo>
                    <a:cubicBezTo>
                      <a:pt x="330343" y="860864"/>
                      <a:pt x="329861" y="863029"/>
                      <a:pt x="329380" y="865435"/>
                    </a:cubicBezTo>
                    <a:cubicBezTo>
                      <a:pt x="328899" y="867841"/>
                      <a:pt x="328418" y="870006"/>
                      <a:pt x="327937" y="872412"/>
                    </a:cubicBezTo>
                    <a:cubicBezTo>
                      <a:pt x="326974" y="877706"/>
                      <a:pt x="326012" y="882758"/>
                      <a:pt x="324809" y="887811"/>
                    </a:cubicBezTo>
                    <a:cubicBezTo>
                      <a:pt x="324087" y="890698"/>
                      <a:pt x="323606" y="893585"/>
                      <a:pt x="323125" y="896232"/>
                    </a:cubicBezTo>
                    <a:cubicBezTo>
                      <a:pt x="322403" y="899119"/>
                      <a:pt x="321922" y="901766"/>
                      <a:pt x="321200" y="904653"/>
                    </a:cubicBezTo>
                    <a:cubicBezTo>
                      <a:pt x="320478" y="907540"/>
                      <a:pt x="319756" y="910187"/>
                      <a:pt x="319034" y="913074"/>
                    </a:cubicBezTo>
                    <a:cubicBezTo>
                      <a:pt x="318313" y="915961"/>
                      <a:pt x="317591" y="918607"/>
                      <a:pt x="316869" y="921495"/>
                    </a:cubicBezTo>
                    <a:cubicBezTo>
                      <a:pt x="316147" y="924382"/>
                      <a:pt x="315425" y="927028"/>
                      <a:pt x="314704" y="929916"/>
                    </a:cubicBezTo>
                    <a:cubicBezTo>
                      <a:pt x="313982" y="932803"/>
                      <a:pt x="313260" y="935449"/>
                      <a:pt x="312538" y="938337"/>
                    </a:cubicBezTo>
                    <a:cubicBezTo>
                      <a:pt x="311816" y="941224"/>
                      <a:pt x="311095" y="944111"/>
                      <a:pt x="310373" y="946757"/>
                    </a:cubicBezTo>
                    <a:cubicBezTo>
                      <a:pt x="309651" y="949645"/>
                      <a:pt x="308689" y="952291"/>
                      <a:pt x="307967" y="955179"/>
                    </a:cubicBezTo>
                    <a:cubicBezTo>
                      <a:pt x="307004" y="958066"/>
                      <a:pt x="306042" y="960712"/>
                      <a:pt x="305080" y="963600"/>
                    </a:cubicBezTo>
                    <a:cubicBezTo>
                      <a:pt x="304117" y="966487"/>
                      <a:pt x="303155" y="969133"/>
                      <a:pt x="302192" y="972020"/>
                    </a:cubicBezTo>
                    <a:cubicBezTo>
                      <a:pt x="301230" y="974908"/>
                      <a:pt x="300268" y="977554"/>
                      <a:pt x="299305" y="980441"/>
                    </a:cubicBezTo>
                    <a:cubicBezTo>
                      <a:pt x="298343" y="983329"/>
                      <a:pt x="297381" y="985975"/>
                      <a:pt x="296418" y="988862"/>
                    </a:cubicBezTo>
                    <a:cubicBezTo>
                      <a:pt x="295456" y="991750"/>
                      <a:pt x="294734" y="994637"/>
                      <a:pt x="293531" y="997283"/>
                    </a:cubicBezTo>
                    <a:cubicBezTo>
                      <a:pt x="292569" y="1000171"/>
                      <a:pt x="291606" y="1002817"/>
                      <a:pt x="290403" y="1005704"/>
                    </a:cubicBezTo>
                    <a:cubicBezTo>
                      <a:pt x="289441" y="1008591"/>
                      <a:pt x="288238" y="1011238"/>
                      <a:pt x="287035" y="1014125"/>
                    </a:cubicBezTo>
                    <a:cubicBezTo>
                      <a:pt x="286072" y="1017013"/>
                      <a:pt x="284869" y="1019659"/>
                      <a:pt x="283666" y="1022546"/>
                    </a:cubicBezTo>
                    <a:cubicBezTo>
                      <a:pt x="282463" y="1025433"/>
                      <a:pt x="281501" y="1028080"/>
                      <a:pt x="280298" y="1030967"/>
                    </a:cubicBezTo>
                    <a:cubicBezTo>
                      <a:pt x="279095" y="1033854"/>
                      <a:pt x="278133" y="1036742"/>
                      <a:pt x="276930" y="1039388"/>
                    </a:cubicBezTo>
                    <a:cubicBezTo>
                      <a:pt x="275727" y="1042275"/>
                      <a:pt x="274764" y="1045163"/>
                      <a:pt x="273561" y="1047809"/>
                    </a:cubicBezTo>
                    <a:cubicBezTo>
                      <a:pt x="272358" y="1050696"/>
                      <a:pt x="270915" y="1053343"/>
                      <a:pt x="269712" y="1056230"/>
                    </a:cubicBezTo>
                    <a:cubicBezTo>
                      <a:pt x="268509" y="1059117"/>
                      <a:pt x="267065" y="1061764"/>
                      <a:pt x="265862" y="1064651"/>
                    </a:cubicBezTo>
                    <a:cubicBezTo>
                      <a:pt x="204990" y="1198184"/>
                      <a:pt x="113082" y="1308378"/>
                      <a:pt x="0" y="1377430"/>
                    </a:cubicBezTo>
                    <a:cubicBezTo>
                      <a:pt x="180449" y="1319927"/>
                      <a:pt x="330583" y="1207808"/>
                      <a:pt x="427304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5293601" y="2808696"/>
                <a:ext cx="547122" cy="1377429"/>
              </a:xfrm>
              <a:custGeom>
                <a:avLst/>
                <a:gdLst>
                  <a:gd name="connsiteX0" fmla="*/ 279817 w 547122"/>
                  <a:gd name="connsiteY0" fmla="*/ 1064651 h 1377429"/>
                  <a:gd name="connsiteX1" fmla="*/ 275967 w 547122"/>
                  <a:gd name="connsiteY1" fmla="*/ 1056230 h 1377429"/>
                  <a:gd name="connsiteX2" fmla="*/ 272118 w 547122"/>
                  <a:gd name="connsiteY2" fmla="*/ 1047809 h 1377429"/>
                  <a:gd name="connsiteX3" fmla="*/ 268749 w 547122"/>
                  <a:gd name="connsiteY3" fmla="*/ 1039388 h 1377429"/>
                  <a:gd name="connsiteX4" fmla="*/ 265381 w 547122"/>
                  <a:gd name="connsiteY4" fmla="*/ 1030967 h 1377429"/>
                  <a:gd name="connsiteX5" fmla="*/ 262012 w 547122"/>
                  <a:gd name="connsiteY5" fmla="*/ 1022546 h 1377429"/>
                  <a:gd name="connsiteX6" fmla="*/ 258644 w 547122"/>
                  <a:gd name="connsiteY6" fmla="*/ 1014125 h 1377429"/>
                  <a:gd name="connsiteX7" fmla="*/ 255276 w 547122"/>
                  <a:gd name="connsiteY7" fmla="*/ 1005704 h 1377429"/>
                  <a:gd name="connsiteX8" fmla="*/ 252148 w 547122"/>
                  <a:gd name="connsiteY8" fmla="*/ 997283 h 1377429"/>
                  <a:gd name="connsiteX9" fmla="*/ 249261 w 547122"/>
                  <a:gd name="connsiteY9" fmla="*/ 988862 h 1377429"/>
                  <a:gd name="connsiteX10" fmla="*/ 246373 w 547122"/>
                  <a:gd name="connsiteY10" fmla="*/ 980441 h 1377429"/>
                  <a:gd name="connsiteX11" fmla="*/ 243486 w 547122"/>
                  <a:gd name="connsiteY11" fmla="*/ 972020 h 1377429"/>
                  <a:gd name="connsiteX12" fmla="*/ 240599 w 547122"/>
                  <a:gd name="connsiteY12" fmla="*/ 963600 h 1377429"/>
                  <a:gd name="connsiteX13" fmla="*/ 237712 w 547122"/>
                  <a:gd name="connsiteY13" fmla="*/ 955179 h 1377429"/>
                  <a:gd name="connsiteX14" fmla="*/ 235306 w 547122"/>
                  <a:gd name="connsiteY14" fmla="*/ 946757 h 1377429"/>
                  <a:gd name="connsiteX15" fmla="*/ 233141 w 547122"/>
                  <a:gd name="connsiteY15" fmla="*/ 938337 h 1377429"/>
                  <a:gd name="connsiteX16" fmla="*/ 230975 w 547122"/>
                  <a:gd name="connsiteY16" fmla="*/ 929916 h 1377429"/>
                  <a:gd name="connsiteX17" fmla="*/ 228810 w 547122"/>
                  <a:gd name="connsiteY17" fmla="*/ 921495 h 1377429"/>
                  <a:gd name="connsiteX18" fmla="*/ 226644 w 547122"/>
                  <a:gd name="connsiteY18" fmla="*/ 913074 h 1377429"/>
                  <a:gd name="connsiteX19" fmla="*/ 224479 w 547122"/>
                  <a:gd name="connsiteY19" fmla="*/ 904653 h 1377429"/>
                  <a:gd name="connsiteX20" fmla="*/ 222554 w 547122"/>
                  <a:gd name="connsiteY20" fmla="*/ 896232 h 1377429"/>
                  <a:gd name="connsiteX21" fmla="*/ 220870 w 547122"/>
                  <a:gd name="connsiteY21" fmla="*/ 887811 h 1377429"/>
                  <a:gd name="connsiteX22" fmla="*/ 217742 w 547122"/>
                  <a:gd name="connsiteY22" fmla="*/ 872412 h 1377429"/>
                  <a:gd name="connsiteX23" fmla="*/ 216299 w 547122"/>
                  <a:gd name="connsiteY23" fmla="*/ 865435 h 1377429"/>
                  <a:gd name="connsiteX24" fmla="*/ 214855 w 547122"/>
                  <a:gd name="connsiteY24" fmla="*/ 858458 h 1377429"/>
                  <a:gd name="connsiteX25" fmla="*/ 213411 w 547122"/>
                  <a:gd name="connsiteY25" fmla="*/ 851480 h 1377429"/>
                  <a:gd name="connsiteX26" fmla="*/ 212208 w 547122"/>
                  <a:gd name="connsiteY26" fmla="*/ 844503 h 1377429"/>
                  <a:gd name="connsiteX27" fmla="*/ 211246 w 547122"/>
                  <a:gd name="connsiteY27" fmla="*/ 837525 h 1377429"/>
                  <a:gd name="connsiteX28" fmla="*/ 210284 w 547122"/>
                  <a:gd name="connsiteY28" fmla="*/ 830548 h 1377429"/>
                  <a:gd name="connsiteX29" fmla="*/ 209321 w 547122"/>
                  <a:gd name="connsiteY29" fmla="*/ 823571 h 1377429"/>
                  <a:gd name="connsiteX30" fmla="*/ 208359 w 547122"/>
                  <a:gd name="connsiteY30" fmla="*/ 816593 h 1377429"/>
                  <a:gd name="connsiteX31" fmla="*/ 207396 w 547122"/>
                  <a:gd name="connsiteY31" fmla="*/ 809616 h 1377429"/>
                  <a:gd name="connsiteX32" fmla="*/ 206434 w 547122"/>
                  <a:gd name="connsiteY32" fmla="*/ 802639 h 1377429"/>
                  <a:gd name="connsiteX33" fmla="*/ 205472 w 547122"/>
                  <a:gd name="connsiteY33" fmla="*/ 795661 h 1377429"/>
                  <a:gd name="connsiteX34" fmla="*/ 204750 w 547122"/>
                  <a:gd name="connsiteY34" fmla="*/ 788684 h 1377429"/>
                  <a:gd name="connsiteX35" fmla="*/ 204028 w 547122"/>
                  <a:gd name="connsiteY35" fmla="*/ 781706 h 1377429"/>
                  <a:gd name="connsiteX36" fmla="*/ 203306 w 547122"/>
                  <a:gd name="connsiteY36" fmla="*/ 774729 h 1377429"/>
                  <a:gd name="connsiteX37" fmla="*/ 202584 w 547122"/>
                  <a:gd name="connsiteY37" fmla="*/ 767752 h 1377429"/>
                  <a:gd name="connsiteX38" fmla="*/ 201863 w 547122"/>
                  <a:gd name="connsiteY38" fmla="*/ 760774 h 1377429"/>
                  <a:gd name="connsiteX39" fmla="*/ 201141 w 547122"/>
                  <a:gd name="connsiteY39" fmla="*/ 753797 h 1377429"/>
                  <a:gd name="connsiteX40" fmla="*/ 200419 w 547122"/>
                  <a:gd name="connsiteY40" fmla="*/ 746820 h 1377429"/>
                  <a:gd name="connsiteX41" fmla="*/ 199938 w 547122"/>
                  <a:gd name="connsiteY41" fmla="*/ 739842 h 1377429"/>
                  <a:gd name="connsiteX42" fmla="*/ 199697 w 547122"/>
                  <a:gd name="connsiteY42" fmla="*/ 732865 h 1377429"/>
                  <a:gd name="connsiteX43" fmla="*/ 199457 w 547122"/>
                  <a:gd name="connsiteY43" fmla="*/ 725887 h 1377429"/>
                  <a:gd name="connsiteX44" fmla="*/ 199216 w 547122"/>
                  <a:gd name="connsiteY44" fmla="*/ 718910 h 1377429"/>
                  <a:gd name="connsiteX45" fmla="*/ 198975 w 547122"/>
                  <a:gd name="connsiteY45" fmla="*/ 711933 h 1377429"/>
                  <a:gd name="connsiteX46" fmla="*/ 198735 w 547122"/>
                  <a:gd name="connsiteY46" fmla="*/ 704955 h 1377429"/>
                  <a:gd name="connsiteX47" fmla="*/ 198494 w 547122"/>
                  <a:gd name="connsiteY47" fmla="*/ 697978 h 1377429"/>
                  <a:gd name="connsiteX48" fmla="*/ 198254 w 547122"/>
                  <a:gd name="connsiteY48" fmla="*/ 691001 h 1377429"/>
                  <a:gd name="connsiteX49" fmla="*/ 198254 w 547122"/>
                  <a:gd name="connsiteY49" fmla="*/ 687632 h 1377429"/>
                  <a:gd name="connsiteX50" fmla="*/ 198254 w 547122"/>
                  <a:gd name="connsiteY50" fmla="*/ 684023 h 1377429"/>
                  <a:gd name="connsiteX51" fmla="*/ 198494 w 547122"/>
                  <a:gd name="connsiteY51" fmla="*/ 677046 h 1377429"/>
                  <a:gd name="connsiteX52" fmla="*/ 198975 w 547122"/>
                  <a:gd name="connsiteY52" fmla="*/ 662610 h 1377429"/>
                  <a:gd name="connsiteX53" fmla="*/ 199216 w 547122"/>
                  <a:gd name="connsiteY53" fmla="*/ 655392 h 1377429"/>
                  <a:gd name="connsiteX54" fmla="*/ 199457 w 547122"/>
                  <a:gd name="connsiteY54" fmla="*/ 648174 h 1377429"/>
                  <a:gd name="connsiteX55" fmla="*/ 199697 w 547122"/>
                  <a:gd name="connsiteY55" fmla="*/ 640956 h 1377429"/>
                  <a:gd name="connsiteX56" fmla="*/ 199938 w 547122"/>
                  <a:gd name="connsiteY56" fmla="*/ 633738 h 1377429"/>
                  <a:gd name="connsiteX57" fmla="*/ 200419 w 547122"/>
                  <a:gd name="connsiteY57" fmla="*/ 626520 h 1377429"/>
                  <a:gd name="connsiteX58" fmla="*/ 201141 w 547122"/>
                  <a:gd name="connsiteY58" fmla="*/ 619302 h 1377429"/>
                  <a:gd name="connsiteX59" fmla="*/ 201863 w 547122"/>
                  <a:gd name="connsiteY59" fmla="*/ 612084 h 1377429"/>
                  <a:gd name="connsiteX60" fmla="*/ 202584 w 547122"/>
                  <a:gd name="connsiteY60" fmla="*/ 604866 h 1377429"/>
                  <a:gd name="connsiteX61" fmla="*/ 203306 w 547122"/>
                  <a:gd name="connsiteY61" fmla="*/ 597648 h 1377429"/>
                  <a:gd name="connsiteX62" fmla="*/ 204028 w 547122"/>
                  <a:gd name="connsiteY62" fmla="*/ 590430 h 1377429"/>
                  <a:gd name="connsiteX63" fmla="*/ 204750 w 547122"/>
                  <a:gd name="connsiteY63" fmla="*/ 583212 h 1377429"/>
                  <a:gd name="connsiteX64" fmla="*/ 205472 w 547122"/>
                  <a:gd name="connsiteY64" fmla="*/ 575994 h 1377429"/>
                  <a:gd name="connsiteX65" fmla="*/ 206434 w 547122"/>
                  <a:gd name="connsiteY65" fmla="*/ 568776 h 1377429"/>
                  <a:gd name="connsiteX66" fmla="*/ 207396 w 547122"/>
                  <a:gd name="connsiteY66" fmla="*/ 561558 h 1377429"/>
                  <a:gd name="connsiteX67" fmla="*/ 208359 w 547122"/>
                  <a:gd name="connsiteY67" fmla="*/ 554340 h 1377429"/>
                  <a:gd name="connsiteX68" fmla="*/ 209321 w 547122"/>
                  <a:gd name="connsiteY68" fmla="*/ 547122 h 1377429"/>
                  <a:gd name="connsiteX69" fmla="*/ 210284 w 547122"/>
                  <a:gd name="connsiteY69" fmla="*/ 539904 h 1377429"/>
                  <a:gd name="connsiteX70" fmla="*/ 211246 w 547122"/>
                  <a:gd name="connsiteY70" fmla="*/ 532686 h 1377429"/>
                  <a:gd name="connsiteX71" fmla="*/ 212208 w 547122"/>
                  <a:gd name="connsiteY71" fmla="*/ 525469 h 1377429"/>
                  <a:gd name="connsiteX72" fmla="*/ 213652 w 547122"/>
                  <a:gd name="connsiteY72" fmla="*/ 518251 h 1377429"/>
                  <a:gd name="connsiteX73" fmla="*/ 215096 w 547122"/>
                  <a:gd name="connsiteY73" fmla="*/ 511032 h 1377429"/>
                  <a:gd name="connsiteX74" fmla="*/ 216539 w 547122"/>
                  <a:gd name="connsiteY74" fmla="*/ 503815 h 1377429"/>
                  <a:gd name="connsiteX75" fmla="*/ 217983 w 547122"/>
                  <a:gd name="connsiteY75" fmla="*/ 496597 h 1377429"/>
                  <a:gd name="connsiteX76" fmla="*/ 219426 w 547122"/>
                  <a:gd name="connsiteY76" fmla="*/ 489379 h 1377429"/>
                  <a:gd name="connsiteX77" fmla="*/ 220870 w 547122"/>
                  <a:gd name="connsiteY77" fmla="*/ 482161 h 1377429"/>
                  <a:gd name="connsiteX78" fmla="*/ 222314 w 547122"/>
                  <a:gd name="connsiteY78" fmla="*/ 474943 h 1377429"/>
                  <a:gd name="connsiteX79" fmla="*/ 224238 w 547122"/>
                  <a:gd name="connsiteY79" fmla="*/ 467725 h 1377429"/>
                  <a:gd name="connsiteX80" fmla="*/ 226163 w 547122"/>
                  <a:gd name="connsiteY80" fmla="*/ 460507 h 1377429"/>
                  <a:gd name="connsiteX81" fmla="*/ 230013 w 547122"/>
                  <a:gd name="connsiteY81" fmla="*/ 446071 h 1377429"/>
                  <a:gd name="connsiteX82" fmla="*/ 231938 w 547122"/>
                  <a:gd name="connsiteY82" fmla="*/ 439093 h 1377429"/>
                  <a:gd name="connsiteX83" fmla="*/ 233862 w 547122"/>
                  <a:gd name="connsiteY83" fmla="*/ 432116 h 1377429"/>
                  <a:gd name="connsiteX84" fmla="*/ 235787 w 547122"/>
                  <a:gd name="connsiteY84" fmla="*/ 425139 h 1377429"/>
                  <a:gd name="connsiteX85" fmla="*/ 237953 w 547122"/>
                  <a:gd name="connsiteY85" fmla="*/ 418161 h 1377429"/>
                  <a:gd name="connsiteX86" fmla="*/ 240359 w 547122"/>
                  <a:gd name="connsiteY86" fmla="*/ 411184 h 1377429"/>
                  <a:gd name="connsiteX87" fmla="*/ 242764 w 547122"/>
                  <a:gd name="connsiteY87" fmla="*/ 404207 h 1377429"/>
                  <a:gd name="connsiteX88" fmla="*/ 245170 w 547122"/>
                  <a:gd name="connsiteY88" fmla="*/ 397229 h 1377429"/>
                  <a:gd name="connsiteX89" fmla="*/ 247576 w 547122"/>
                  <a:gd name="connsiteY89" fmla="*/ 390252 h 1377429"/>
                  <a:gd name="connsiteX90" fmla="*/ 249982 w 547122"/>
                  <a:gd name="connsiteY90" fmla="*/ 383274 h 1377429"/>
                  <a:gd name="connsiteX91" fmla="*/ 252388 w 547122"/>
                  <a:gd name="connsiteY91" fmla="*/ 376297 h 1377429"/>
                  <a:gd name="connsiteX92" fmla="*/ 255035 w 547122"/>
                  <a:gd name="connsiteY92" fmla="*/ 369320 h 1377429"/>
                  <a:gd name="connsiteX93" fmla="*/ 257922 w 547122"/>
                  <a:gd name="connsiteY93" fmla="*/ 362342 h 1377429"/>
                  <a:gd name="connsiteX94" fmla="*/ 260809 w 547122"/>
                  <a:gd name="connsiteY94" fmla="*/ 355365 h 1377429"/>
                  <a:gd name="connsiteX95" fmla="*/ 263697 w 547122"/>
                  <a:gd name="connsiteY95" fmla="*/ 348388 h 1377429"/>
                  <a:gd name="connsiteX96" fmla="*/ 266584 w 547122"/>
                  <a:gd name="connsiteY96" fmla="*/ 341410 h 1377429"/>
                  <a:gd name="connsiteX97" fmla="*/ 269471 w 547122"/>
                  <a:gd name="connsiteY97" fmla="*/ 334433 h 1377429"/>
                  <a:gd name="connsiteX98" fmla="*/ 272358 w 547122"/>
                  <a:gd name="connsiteY98" fmla="*/ 327455 h 1377429"/>
                  <a:gd name="connsiteX99" fmla="*/ 275727 w 547122"/>
                  <a:gd name="connsiteY99" fmla="*/ 320478 h 1377429"/>
                  <a:gd name="connsiteX100" fmla="*/ 279095 w 547122"/>
                  <a:gd name="connsiteY100" fmla="*/ 313501 h 1377429"/>
                  <a:gd name="connsiteX101" fmla="*/ 282463 w 547122"/>
                  <a:gd name="connsiteY101" fmla="*/ 306523 h 1377429"/>
                  <a:gd name="connsiteX102" fmla="*/ 285832 w 547122"/>
                  <a:gd name="connsiteY102" fmla="*/ 299546 h 1377429"/>
                  <a:gd name="connsiteX103" fmla="*/ 545438 w 547122"/>
                  <a:gd name="connsiteY103" fmla="*/ 0 h 1377429"/>
                  <a:gd name="connsiteX104" fmla="*/ 126315 w 547122"/>
                  <a:gd name="connsiteY104" fmla="*/ 299546 h 1377429"/>
                  <a:gd name="connsiteX105" fmla="*/ 121262 w 547122"/>
                  <a:gd name="connsiteY105" fmla="*/ 306523 h 1377429"/>
                  <a:gd name="connsiteX106" fmla="*/ 116450 w 547122"/>
                  <a:gd name="connsiteY106" fmla="*/ 313501 h 1377429"/>
                  <a:gd name="connsiteX107" fmla="*/ 111879 w 547122"/>
                  <a:gd name="connsiteY107" fmla="*/ 320478 h 1377429"/>
                  <a:gd name="connsiteX108" fmla="*/ 107307 w 547122"/>
                  <a:gd name="connsiteY108" fmla="*/ 327455 h 1377429"/>
                  <a:gd name="connsiteX109" fmla="*/ 102736 w 547122"/>
                  <a:gd name="connsiteY109" fmla="*/ 334433 h 1377429"/>
                  <a:gd name="connsiteX110" fmla="*/ 98405 w 547122"/>
                  <a:gd name="connsiteY110" fmla="*/ 341410 h 1377429"/>
                  <a:gd name="connsiteX111" fmla="*/ 94315 w 547122"/>
                  <a:gd name="connsiteY111" fmla="*/ 348388 h 1377429"/>
                  <a:gd name="connsiteX112" fmla="*/ 90225 w 547122"/>
                  <a:gd name="connsiteY112" fmla="*/ 355365 h 1377429"/>
                  <a:gd name="connsiteX113" fmla="*/ 86134 w 547122"/>
                  <a:gd name="connsiteY113" fmla="*/ 362342 h 1377429"/>
                  <a:gd name="connsiteX114" fmla="*/ 82285 w 547122"/>
                  <a:gd name="connsiteY114" fmla="*/ 369320 h 1377429"/>
                  <a:gd name="connsiteX115" fmla="*/ 78435 w 547122"/>
                  <a:gd name="connsiteY115" fmla="*/ 376297 h 1377429"/>
                  <a:gd name="connsiteX116" fmla="*/ 74586 w 547122"/>
                  <a:gd name="connsiteY116" fmla="*/ 383274 h 1377429"/>
                  <a:gd name="connsiteX117" fmla="*/ 70977 w 547122"/>
                  <a:gd name="connsiteY117" fmla="*/ 390252 h 1377429"/>
                  <a:gd name="connsiteX118" fmla="*/ 67608 w 547122"/>
                  <a:gd name="connsiteY118" fmla="*/ 397229 h 1377429"/>
                  <a:gd name="connsiteX119" fmla="*/ 64240 w 547122"/>
                  <a:gd name="connsiteY119" fmla="*/ 404207 h 1377429"/>
                  <a:gd name="connsiteX120" fmla="*/ 60872 w 547122"/>
                  <a:gd name="connsiteY120" fmla="*/ 411184 h 1377429"/>
                  <a:gd name="connsiteX121" fmla="*/ 57744 w 547122"/>
                  <a:gd name="connsiteY121" fmla="*/ 418161 h 1377429"/>
                  <a:gd name="connsiteX122" fmla="*/ 54616 w 547122"/>
                  <a:gd name="connsiteY122" fmla="*/ 425139 h 1377429"/>
                  <a:gd name="connsiteX123" fmla="*/ 51488 w 547122"/>
                  <a:gd name="connsiteY123" fmla="*/ 432116 h 1377429"/>
                  <a:gd name="connsiteX124" fmla="*/ 48601 w 547122"/>
                  <a:gd name="connsiteY124" fmla="*/ 439093 h 1377429"/>
                  <a:gd name="connsiteX125" fmla="*/ 45954 w 547122"/>
                  <a:gd name="connsiteY125" fmla="*/ 446071 h 1377429"/>
                  <a:gd name="connsiteX126" fmla="*/ 40421 w 547122"/>
                  <a:gd name="connsiteY126" fmla="*/ 460507 h 1377429"/>
                  <a:gd name="connsiteX127" fmla="*/ 37774 w 547122"/>
                  <a:gd name="connsiteY127" fmla="*/ 467725 h 1377429"/>
                  <a:gd name="connsiteX128" fmla="*/ 35368 w 547122"/>
                  <a:gd name="connsiteY128" fmla="*/ 474943 h 1377429"/>
                  <a:gd name="connsiteX129" fmla="*/ 32962 w 547122"/>
                  <a:gd name="connsiteY129" fmla="*/ 482161 h 1377429"/>
                  <a:gd name="connsiteX130" fmla="*/ 30556 w 547122"/>
                  <a:gd name="connsiteY130" fmla="*/ 489379 h 1377429"/>
                  <a:gd name="connsiteX131" fmla="*/ 28391 w 547122"/>
                  <a:gd name="connsiteY131" fmla="*/ 496597 h 1377429"/>
                  <a:gd name="connsiteX132" fmla="*/ 26225 w 547122"/>
                  <a:gd name="connsiteY132" fmla="*/ 503815 h 1377429"/>
                  <a:gd name="connsiteX133" fmla="*/ 24060 w 547122"/>
                  <a:gd name="connsiteY133" fmla="*/ 511032 h 1377429"/>
                  <a:gd name="connsiteX134" fmla="*/ 21895 w 547122"/>
                  <a:gd name="connsiteY134" fmla="*/ 518251 h 1377429"/>
                  <a:gd name="connsiteX135" fmla="*/ 20210 w 547122"/>
                  <a:gd name="connsiteY135" fmla="*/ 525469 h 1377429"/>
                  <a:gd name="connsiteX136" fmla="*/ 18526 w 547122"/>
                  <a:gd name="connsiteY136" fmla="*/ 532686 h 1377429"/>
                  <a:gd name="connsiteX137" fmla="*/ 16842 w 547122"/>
                  <a:gd name="connsiteY137" fmla="*/ 539904 h 1377429"/>
                  <a:gd name="connsiteX138" fmla="*/ 15158 w 547122"/>
                  <a:gd name="connsiteY138" fmla="*/ 547122 h 1377429"/>
                  <a:gd name="connsiteX139" fmla="*/ 13714 w 547122"/>
                  <a:gd name="connsiteY139" fmla="*/ 554340 h 1377429"/>
                  <a:gd name="connsiteX140" fmla="*/ 12271 w 547122"/>
                  <a:gd name="connsiteY140" fmla="*/ 561558 h 1377429"/>
                  <a:gd name="connsiteX141" fmla="*/ 10827 w 547122"/>
                  <a:gd name="connsiteY141" fmla="*/ 568776 h 1377429"/>
                  <a:gd name="connsiteX142" fmla="*/ 9624 w 547122"/>
                  <a:gd name="connsiteY142" fmla="*/ 575994 h 1377429"/>
                  <a:gd name="connsiteX143" fmla="*/ 8421 w 547122"/>
                  <a:gd name="connsiteY143" fmla="*/ 583212 h 1377429"/>
                  <a:gd name="connsiteX144" fmla="*/ 7218 w 547122"/>
                  <a:gd name="connsiteY144" fmla="*/ 590430 h 1377429"/>
                  <a:gd name="connsiteX145" fmla="*/ 6015 w 547122"/>
                  <a:gd name="connsiteY145" fmla="*/ 597648 h 1377429"/>
                  <a:gd name="connsiteX146" fmla="*/ 5053 w 547122"/>
                  <a:gd name="connsiteY146" fmla="*/ 604866 h 1377429"/>
                  <a:gd name="connsiteX147" fmla="*/ 4331 w 547122"/>
                  <a:gd name="connsiteY147" fmla="*/ 612084 h 1377429"/>
                  <a:gd name="connsiteX148" fmla="*/ 3609 w 547122"/>
                  <a:gd name="connsiteY148" fmla="*/ 619302 h 1377429"/>
                  <a:gd name="connsiteX149" fmla="*/ 2887 w 547122"/>
                  <a:gd name="connsiteY149" fmla="*/ 626520 h 1377429"/>
                  <a:gd name="connsiteX150" fmla="*/ 2165 w 547122"/>
                  <a:gd name="connsiteY150" fmla="*/ 633738 h 1377429"/>
                  <a:gd name="connsiteX151" fmla="*/ 1684 w 547122"/>
                  <a:gd name="connsiteY151" fmla="*/ 640956 h 1377429"/>
                  <a:gd name="connsiteX152" fmla="*/ 1203 w 547122"/>
                  <a:gd name="connsiteY152" fmla="*/ 648174 h 1377429"/>
                  <a:gd name="connsiteX153" fmla="*/ 722 w 547122"/>
                  <a:gd name="connsiteY153" fmla="*/ 655392 h 1377429"/>
                  <a:gd name="connsiteX154" fmla="*/ 481 w 547122"/>
                  <a:gd name="connsiteY154" fmla="*/ 662610 h 1377429"/>
                  <a:gd name="connsiteX155" fmla="*/ 241 w 547122"/>
                  <a:gd name="connsiteY155" fmla="*/ 677046 h 1377429"/>
                  <a:gd name="connsiteX156" fmla="*/ 0 w 547122"/>
                  <a:gd name="connsiteY156" fmla="*/ 684023 h 1377429"/>
                  <a:gd name="connsiteX157" fmla="*/ 0 w 547122"/>
                  <a:gd name="connsiteY157" fmla="*/ 687632 h 1377429"/>
                  <a:gd name="connsiteX158" fmla="*/ 0 w 547122"/>
                  <a:gd name="connsiteY158" fmla="*/ 691001 h 1377429"/>
                  <a:gd name="connsiteX159" fmla="*/ 241 w 547122"/>
                  <a:gd name="connsiteY159" fmla="*/ 697978 h 1377429"/>
                  <a:gd name="connsiteX160" fmla="*/ 481 w 547122"/>
                  <a:gd name="connsiteY160" fmla="*/ 704955 h 1377429"/>
                  <a:gd name="connsiteX161" fmla="*/ 722 w 547122"/>
                  <a:gd name="connsiteY161" fmla="*/ 711933 h 1377429"/>
                  <a:gd name="connsiteX162" fmla="*/ 962 w 547122"/>
                  <a:gd name="connsiteY162" fmla="*/ 718910 h 1377429"/>
                  <a:gd name="connsiteX163" fmla="*/ 1444 w 547122"/>
                  <a:gd name="connsiteY163" fmla="*/ 725887 h 1377429"/>
                  <a:gd name="connsiteX164" fmla="*/ 1925 w 547122"/>
                  <a:gd name="connsiteY164" fmla="*/ 732865 h 1377429"/>
                  <a:gd name="connsiteX165" fmla="*/ 2406 w 547122"/>
                  <a:gd name="connsiteY165" fmla="*/ 739842 h 1377429"/>
                  <a:gd name="connsiteX166" fmla="*/ 2887 w 547122"/>
                  <a:gd name="connsiteY166" fmla="*/ 746820 h 1377429"/>
                  <a:gd name="connsiteX167" fmla="*/ 3609 w 547122"/>
                  <a:gd name="connsiteY167" fmla="*/ 753797 h 1377429"/>
                  <a:gd name="connsiteX168" fmla="*/ 4331 w 547122"/>
                  <a:gd name="connsiteY168" fmla="*/ 760774 h 1377429"/>
                  <a:gd name="connsiteX169" fmla="*/ 5053 w 547122"/>
                  <a:gd name="connsiteY169" fmla="*/ 767752 h 1377429"/>
                  <a:gd name="connsiteX170" fmla="*/ 5774 w 547122"/>
                  <a:gd name="connsiteY170" fmla="*/ 774729 h 1377429"/>
                  <a:gd name="connsiteX171" fmla="*/ 6977 w 547122"/>
                  <a:gd name="connsiteY171" fmla="*/ 781706 h 1377429"/>
                  <a:gd name="connsiteX172" fmla="*/ 8180 w 547122"/>
                  <a:gd name="connsiteY172" fmla="*/ 788684 h 1377429"/>
                  <a:gd name="connsiteX173" fmla="*/ 9383 w 547122"/>
                  <a:gd name="connsiteY173" fmla="*/ 795661 h 1377429"/>
                  <a:gd name="connsiteX174" fmla="*/ 10586 w 547122"/>
                  <a:gd name="connsiteY174" fmla="*/ 802639 h 1377429"/>
                  <a:gd name="connsiteX175" fmla="*/ 12030 w 547122"/>
                  <a:gd name="connsiteY175" fmla="*/ 809616 h 1377429"/>
                  <a:gd name="connsiteX176" fmla="*/ 13474 w 547122"/>
                  <a:gd name="connsiteY176" fmla="*/ 816593 h 1377429"/>
                  <a:gd name="connsiteX177" fmla="*/ 14917 w 547122"/>
                  <a:gd name="connsiteY177" fmla="*/ 823571 h 1377429"/>
                  <a:gd name="connsiteX178" fmla="*/ 16361 w 547122"/>
                  <a:gd name="connsiteY178" fmla="*/ 830548 h 1377429"/>
                  <a:gd name="connsiteX179" fmla="*/ 18045 w 547122"/>
                  <a:gd name="connsiteY179" fmla="*/ 837525 h 1377429"/>
                  <a:gd name="connsiteX180" fmla="*/ 19729 w 547122"/>
                  <a:gd name="connsiteY180" fmla="*/ 844503 h 1377429"/>
                  <a:gd name="connsiteX181" fmla="*/ 21413 w 547122"/>
                  <a:gd name="connsiteY181" fmla="*/ 851480 h 1377429"/>
                  <a:gd name="connsiteX182" fmla="*/ 23098 w 547122"/>
                  <a:gd name="connsiteY182" fmla="*/ 858458 h 1377429"/>
                  <a:gd name="connsiteX183" fmla="*/ 25263 w 547122"/>
                  <a:gd name="connsiteY183" fmla="*/ 865435 h 1377429"/>
                  <a:gd name="connsiteX184" fmla="*/ 27428 w 547122"/>
                  <a:gd name="connsiteY184" fmla="*/ 872412 h 1377429"/>
                  <a:gd name="connsiteX185" fmla="*/ 32000 w 547122"/>
                  <a:gd name="connsiteY185" fmla="*/ 887811 h 1377429"/>
                  <a:gd name="connsiteX186" fmla="*/ 34887 w 547122"/>
                  <a:gd name="connsiteY186" fmla="*/ 896232 h 1377429"/>
                  <a:gd name="connsiteX187" fmla="*/ 37774 w 547122"/>
                  <a:gd name="connsiteY187" fmla="*/ 904653 h 1377429"/>
                  <a:gd name="connsiteX188" fmla="*/ 40661 w 547122"/>
                  <a:gd name="connsiteY188" fmla="*/ 913074 h 1377429"/>
                  <a:gd name="connsiteX189" fmla="*/ 44030 w 547122"/>
                  <a:gd name="connsiteY189" fmla="*/ 921495 h 1377429"/>
                  <a:gd name="connsiteX190" fmla="*/ 47398 w 547122"/>
                  <a:gd name="connsiteY190" fmla="*/ 929916 h 1377429"/>
                  <a:gd name="connsiteX191" fmla="*/ 50766 w 547122"/>
                  <a:gd name="connsiteY191" fmla="*/ 938337 h 1377429"/>
                  <a:gd name="connsiteX192" fmla="*/ 54375 w 547122"/>
                  <a:gd name="connsiteY192" fmla="*/ 946757 h 1377429"/>
                  <a:gd name="connsiteX193" fmla="*/ 57984 w 547122"/>
                  <a:gd name="connsiteY193" fmla="*/ 955179 h 1377429"/>
                  <a:gd name="connsiteX194" fmla="*/ 61593 w 547122"/>
                  <a:gd name="connsiteY194" fmla="*/ 963600 h 1377429"/>
                  <a:gd name="connsiteX195" fmla="*/ 65684 w 547122"/>
                  <a:gd name="connsiteY195" fmla="*/ 972020 h 1377429"/>
                  <a:gd name="connsiteX196" fmla="*/ 69774 w 547122"/>
                  <a:gd name="connsiteY196" fmla="*/ 980441 h 1377429"/>
                  <a:gd name="connsiteX197" fmla="*/ 73864 w 547122"/>
                  <a:gd name="connsiteY197" fmla="*/ 988862 h 1377429"/>
                  <a:gd name="connsiteX198" fmla="*/ 78195 w 547122"/>
                  <a:gd name="connsiteY198" fmla="*/ 997283 h 1377429"/>
                  <a:gd name="connsiteX199" fmla="*/ 82766 w 547122"/>
                  <a:gd name="connsiteY199" fmla="*/ 1005704 h 1377429"/>
                  <a:gd name="connsiteX200" fmla="*/ 87337 w 547122"/>
                  <a:gd name="connsiteY200" fmla="*/ 1014125 h 1377429"/>
                  <a:gd name="connsiteX201" fmla="*/ 92149 w 547122"/>
                  <a:gd name="connsiteY201" fmla="*/ 1022546 h 1377429"/>
                  <a:gd name="connsiteX202" fmla="*/ 97202 w 547122"/>
                  <a:gd name="connsiteY202" fmla="*/ 1030967 h 1377429"/>
                  <a:gd name="connsiteX203" fmla="*/ 102255 w 547122"/>
                  <a:gd name="connsiteY203" fmla="*/ 1039388 h 1377429"/>
                  <a:gd name="connsiteX204" fmla="*/ 107548 w 547122"/>
                  <a:gd name="connsiteY204" fmla="*/ 1047809 h 1377429"/>
                  <a:gd name="connsiteX205" fmla="*/ 113082 w 547122"/>
                  <a:gd name="connsiteY205" fmla="*/ 1056230 h 1377429"/>
                  <a:gd name="connsiteX206" fmla="*/ 118615 w 547122"/>
                  <a:gd name="connsiteY206" fmla="*/ 1064651 h 1377429"/>
                  <a:gd name="connsiteX207" fmla="*/ 547122 w 547122"/>
                  <a:gd name="connsiteY207" fmla="*/ 1377430 h 1377429"/>
                  <a:gd name="connsiteX208" fmla="*/ 279817 w 547122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7122" h="1377429">
                    <a:moveTo>
                      <a:pt x="279817" y="1064651"/>
                    </a:moveTo>
                    <a:cubicBezTo>
                      <a:pt x="278614" y="1061764"/>
                      <a:pt x="277170" y="1059117"/>
                      <a:pt x="275967" y="1056230"/>
                    </a:cubicBezTo>
                    <a:cubicBezTo>
                      <a:pt x="274764" y="1053343"/>
                      <a:pt x="273321" y="1050696"/>
                      <a:pt x="272118" y="1047809"/>
                    </a:cubicBezTo>
                    <a:cubicBezTo>
                      <a:pt x="270915" y="1045163"/>
                      <a:pt x="269952" y="1042035"/>
                      <a:pt x="268749" y="1039388"/>
                    </a:cubicBezTo>
                    <a:cubicBezTo>
                      <a:pt x="267546" y="1036501"/>
                      <a:pt x="266584" y="1033854"/>
                      <a:pt x="265381" y="1030967"/>
                    </a:cubicBezTo>
                    <a:cubicBezTo>
                      <a:pt x="264178" y="1028080"/>
                      <a:pt x="263215" y="1025433"/>
                      <a:pt x="262012" y="1022546"/>
                    </a:cubicBezTo>
                    <a:cubicBezTo>
                      <a:pt x="260809" y="1019659"/>
                      <a:pt x="259847" y="1017013"/>
                      <a:pt x="258644" y="1014125"/>
                    </a:cubicBezTo>
                    <a:cubicBezTo>
                      <a:pt x="257682" y="1011238"/>
                      <a:pt x="256238" y="1008591"/>
                      <a:pt x="255276" y="1005704"/>
                    </a:cubicBezTo>
                    <a:cubicBezTo>
                      <a:pt x="254313" y="1002817"/>
                      <a:pt x="253351" y="1000171"/>
                      <a:pt x="252148" y="997283"/>
                    </a:cubicBezTo>
                    <a:cubicBezTo>
                      <a:pt x="251185" y="994396"/>
                      <a:pt x="250223" y="991750"/>
                      <a:pt x="249261" y="988862"/>
                    </a:cubicBezTo>
                    <a:cubicBezTo>
                      <a:pt x="248298" y="985975"/>
                      <a:pt x="247336" y="983329"/>
                      <a:pt x="246373" y="980441"/>
                    </a:cubicBezTo>
                    <a:cubicBezTo>
                      <a:pt x="245411" y="977554"/>
                      <a:pt x="244449" y="974908"/>
                      <a:pt x="243486" y="972020"/>
                    </a:cubicBezTo>
                    <a:cubicBezTo>
                      <a:pt x="242524" y="969133"/>
                      <a:pt x="241561" y="966487"/>
                      <a:pt x="240599" y="963600"/>
                    </a:cubicBezTo>
                    <a:cubicBezTo>
                      <a:pt x="239637" y="960712"/>
                      <a:pt x="238674" y="958066"/>
                      <a:pt x="237712" y="955179"/>
                    </a:cubicBezTo>
                    <a:cubicBezTo>
                      <a:pt x="236990" y="952291"/>
                      <a:pt x="236028" y="949645"/>
                      <a:pt x="235306" y="946757"/>
                    </a:cubicBezTo>
                    <a:cubicBezTo>
                      <a:pt x="234584" y="943870"/>
                      <a:pt x="233862" y="941224"/>
                      <a:pt x="233141" y="938337"/>
                    </a:cubicBezTo>
                    <a:cubicBezTo>
                      <a:pt x="232419" y="935449"/>
                      <a:pt x="231697" y="932803"/>
                      <a:pt x="230975" y="929916"/>
                    </a:cubicBezTo>
                    <a:cubicBezTo>
                      <a:pt x="230253" y="927028"/>
                      <a:pt x="229532" y="924382"/>
                      <a:pt x="228810" y="921495"/>
                    </a:cubicBezTo>
                    <a:cubicBezTo>
                      <a:pt x="228088" y="918607"/>
                      <a:pt x="227366" y="915961"/>
                      <a:pt x="226644" y="913074"/>
                    </a:cubicBezTo>
                    <a:cubicBezTo>
                      <a:pt x="225923" y="910187"/>
                      <a:pt x="225201" y="907540"/>
                      <a:pt x="224479" y="904653"/>
                    </a:cubicBezTo>
                    <a:cubicBezTo>
                      <a:pt x="223757" y="901766"/>
                      <a:pt x="223276" y="899119"/>
                      <a:pt x="222554" y="896232"/>
                    </a:cubicBezTo>
                    <a:cubicBezTo>
                      <a:pt x="221832" y="893344"/>
                      <a:pt x="221351" y="890698"/>
                      <a:pt x="220870" y="887811"/>
                    </a:cubicBezTo>
                    <a:cubicBezTo>
                      <a:pt x="219667" y="882758"/>
                      <a:pt x="218705" y="877465"/>
                      <a:pt x="217742" y="872412"/>
                    </a:cubicBezTo>
                    <a:cubicBezTo>
                      <a:pt x="217261" y="870006"/>
                      <a:pt x="216780" y="867841"/>
                      <a:pt x="216299" y="865435"/>
                    </a:cubicBezTo>
                    <a:cubicBezTo>
                      <a:pt x="215817" y="863029"/>
                      <a:pt x="215336" y="860864"/>
                      <a:pt x="214855" y="858458"/>
                    </a:cubicBezTo>
                    <a:cubicBezTo>
                      <a:pt x="214374" y="856052"/>
                      <a:pt x="213893" y="853886"/>
                      <a:pt x="213411" y="851480"/>
                    </a:cubicBezTo>
                    <a:cubicBezTo>
                      <a:pt x="212930" y="849074"/>
                      <a:pt x="212690" y="846668"/>
                      <a:pt x="212208" y="844503"/>
                    </a:cubicBezTo>
                    <a:cubicBezTo>
                      <a:pt x="211727" y="842097"/>
                      <a:pt x="211487" y="839691"/>
                      <a:pt x="211246" y="837525"/>
                    </a:cubicBezTo>
                    <a:cubicBezTo>
                      <a:pt x="210765" y="835120"/>
                      <a:pt x="210524" y="832714"/>
                      <a:pt x="210284" y="830548"/>
                    </a:cubicBezTo>
                    <a:cubicBezTo>
                      <a:pt x="209802" y="828142"/>
                      <a:pt x="209562" y="825736"/>
                      <a:pt x="209321" y="823571"/>
                    </a:cubicBezTo>
                    <a:cubicBezTo>
                      <a:pt x="209081" y="821165"/>
                      <a:pt x="208599" y="818999"/>
                      <a:pt x="208359" y="816593"/>
                    </a:cubicBezTo>
                    <a:cubicBezTo>
                      <a:pt x="208118" y="814188"/>
                      <a:pt x="207637" y="812022"/>
                      <a:pt x="207396" y="809616"/>
                    </a:cubicBezTo>
                    <a:cubicBezTo>
                      <a:pt x="207156" y="807210"/>
                      <a:pt x="206675" y="805045"/>
                      <a:pt x="206434" y="802639"/>
                    </a:cubicBezTo>
                    <a:cubicBezTo>
                      <a:pt x="206193" y="800233"/>
                      <a:pt x="205712" y="798067"/>
                      <a:pt x="205472" y="795661"/>
                    </a:cubicBezTo>
                    <a:cubicBezTo>
                      <a:pt x="205231" y="793255"/>
                      <a:pt x="205231" y="790849"/>
                      <a:pt x="204750" y="788684"/>
                    </a:cubicBezTo>
                    <a:cubicBezTo>
                      <a:pt x="204509" y="786278"/>
                      <a:pt x="204269" y="783872"/>
                      <a:pt x="204028" y="781706"/>
                    </a:cubicBezTo>
                    <a:cubicBezTo>
                      <a:pt x="203787" y="779301"/>
                      <a:pt x="203547" y="776895"/>
                      <a:pt x="203306" y="774729"/>
                    </a:cubicBezTo>
                    <a:cubicBezTo>
                      <a:pt x="203066" y="772323"/>
                      <a:pt x="202825" y="769917"/>
                      <a:pt x="202584" y="767752"/>
                    </a:cubicBezTo>
                    <a:cubicBezTo>
                      <a:pt x="202344" y="765346"/>
                      <a:pt x="202103" y="763180"/>
                      <a:pt x="201863" y="760774"/>
                    </a:cubicBezTo>
                    <a:cubicBezTo>
                      <a:pt x="201622" y="758369"/>
                      <a:pt x="201381" y="756203"/>
                      <a:pt x="201141" y="753797"/>
                    </a:cubicBezTo>
                    <a:cubicBezTo>
                      <a:pt x="200900" y="751391"/>
                      <a:pt x="200660" y="749226"/>
                      <a:pt x="200419" y="746820"/>
                    </a:cubicBezTo>
                    <a:cubicBezTo>
                      <a:pt x="200178" y="744414"/>
                      <a:pt x="200178" y="742248"/>
                      <a:pt x="199938" y="739842"/>
                    </a:cubicBezTo>
                    <a:cubicBezTo>
                      <a:pt x="199697" y="737436"/>
                      <a:pt x="199938" y="735030"/>
                      <a:pt x="199697" y="732865"/>
                    </a:cubicBezTo>
                    <a:cubicBezTo>
                      <a:pt x="199697" y="730459"/>
                      <a:pt x="199697" y="728053"/>
                      <a:pt x="199457" y="725887"/>
                    </a:cubicBezTo>
                    <a:cubicBezTo>
                      <a:pt x="199457" y="723482"/>
                      <a:pt x="199216" y="721076"/>
                      <a:pt x="199216" y="718910"/>
                    </a:cubicBezTo>
                    <a:cubicBezTo>
                      <a:pt x="199216" y="716504"/>
                      <a:pt x="198975" y="714098"/>
                      <a:pt x="198975" y="711933"/>
                    </a:cubicBezTo>
                    <a:cubicBezTo>
                      <a:pt x="198975" y="709527"/>
                      <a:pt x="198735" y="707361"/>
                      <a:pt x="198735" y="704955"/>
                    </a:cubicBezTo>
                    <a:cubicBezTo>
                      <a:pt x="198735" y="702550"/>
                      <a:pt x="198494" y="700384"/>
                      <a:pt x="198494" y="697978"/>
                    </a:cubicBezTo>
                    <a:cubicBezTo>
                      <a:pt x="198494" y="695572"/>
                      <a:pt x="198254" y="693407"/>
                      <a:pt x="198254" y="691001"/>
                    </a:cubicBezTo>
                    <a:cubicBezTo>
                      <a:pt x="198254" y="689798"/>
                      <a:pt x="198254" y="688835"/>
                      <a:pt x="198254" y="687632"/>
                    </a:cubicBezTo>
                    <a:cubicBezTo>
                      <a:pt x="198254" y="686429"/>
                      <a:pt x="198254" y="685226"/>
                      <a:pt x="198254" y="684023"/>
                    </a:cubicBezTo>
                    <a:cubicBezTo>
                      <a:pt x="198254" y="681617"/>
                      <a:pt x="198494" y="679452"/>
                      <a:pt x="198494" y="677046"/>
                    </a:cubicBezTo>
                    <a:cubicBezTo>
                      <a:pt x="198494" y="672234"/>
                      <a:pt x="198735" y="667422"/>
                      <a:pt x="198975" y="662610"/>
                    </a:cubicBezTo>
                    <a:cubicBezTo>
                      <a:pt x="198975" y="660204"/>
                      <a:pt x="199216" y="657798"/>
                      <a:pt x="199216" y="655392"/>
                    </a:cubicBezTo>
                    <a:cubicBezTo>
                      <a:pt x="199216" y="652986"/>
                      <a:pt x="199216" y="650580"/>
                      <a:pt x="199457" y="648174"/>
                    </a:cubicBezTo>
                    <a:cubicBezTo>
                      <a:pt x="199457" y="645768"/>
                      <a:pt x="199457" y="643362"/>
                      <a:pt x="199697" y="640956"/>
                    </a:cubicBezTo>
                    <a:cubicBezTo>
                      <a:pt x="199697" y="638550"/>
                      <a:pt x="199697" y="636144"/>
                      <a:pt x="199938" y="633738"/>
                    </a:cubicBezTo>
                    <a:cubicBezTo>
                      <a:pt x="200178" y="631332"/>
                      <a:pt x="200419" y="628926"/>
                      <a:pt x="200419" y="626520"/>
                    </a:cubicBezTo>
                    <a:cubicBezTo>
                      <a:pt x="200660" y="624114"/>
                      <a:pt x="200900" y="621708"/>
                      <a:pt x="201141" y="619302"/>
                    </a:cubicBezTo>
                    <a:cubicBezTo>
                      <a:pt x="201381" y="616896"/>
                      <a:pt x="201622" y="614490"/>
                      <a:pt x="201863" y="612084"/>
                    </a:cubicBezTo>
                    <a:cubicBezTo>
                      <a:pt x="202103" y="609678"/>
                      <a:pt x="202344" y="607272"/>
                      <a:pt x="202584" y="604866"/>
                    </a:cubicBezTo>
                    <a:cubicBezTo>
                      <a:pt x="202825" y="602460"/>
                      <a:pt x="203066" y="600054"/>
                      <a:pt x="203306" y="597648"/>
                    </a:cubicBezTo>
                    <a:cubicBezTo>
                      <a:pt x="203547" y="595242"/>
                      <a:pt x="203787" y="592836"/>
                      <a:pt x="204028" y="590430"/>
                    </a:cubicBezTo>
                    <a:cubicBezTo>
                      <a:pt x="204269" y="588024"/>
                      <a:pt x="204509" y="585618"/>
                      <a:pt x="204750" y="583212"/>
                    </a:cubicBezTo>
                    <a:cubicBezTo>
                      <a:pt x="204990" y="580806"/>
                      <a:pt x="205231" y="578400"/>
                      <a:pt x="205472" y="575994"/>
                    </a:cubicBezTo>
                    <a:cubicBezTo>
                      <a:pt x="205712" y="573588"/>
                      <a:pt x="206193" y="571182"/>
                      <a:pt x="206434" y="568776"/>
                    </a:cubicBezTo>
                    <a:cubicBezTo>
                      <a:pt x="206675" y="566370"/>
                      <a:pt x="207156" y="563964"/>
                      <a:pt x="207396" y="561558"/>
                    </a:cubicBezTo>
                    <a:cubicBezTo>
                      <a:pt x="207637" y="559152"/>
                      <a:pt x="208118" y="556746"/>
                      <a:pt x="208359" y="554340"/>
                    </a:cubicBezTo>
                    <a:cubicBezTo>
                      <a:pt x="208599" y="551934"/>
                      <a:pt x="209081" y="549528"/>
                      <a:pt x="209321" y="547122"/>
                    </a:cubicBezTo>
                    <a:cubicBezTo>
                      <a:pt x="209802" y="544716"/>
                      <a:pt x="210043" y="542310"/>
                      <a:pt x="210284" y="539904"/>
                    </a:cubicBezTo>
                    <a:cubicBezTo>
                      <a:pt x="210765" y="537499"/>
                      <a:pt x="211005" y="535092"/>
                      <a:pt x="211246" y="532686"/>
                    </a:cubicBezTo>
                    <a:cubicBezTo>
                      <a:pt x="211727" y="530280"/>
                      <a:pt x="211968" y="527875"/>
                      <a:pt x="212208" y="525469"/>
                    </a:cubicBezTo>
                    <a:cubicBezTo>
                      <a:pt x="212690" y="523062"/>
                      <a:pt x="213171" y="520656"/>
                      <a:pt x="213652" y="518251"/>
                    </a:cubicBezTo>
                    <a:cubicBezTo>
                      <a:pt x="214133" y="515845"/>
                      <a:pt x="214614" y="513439"/>
                      <a:pt x="215096" y="511032"/>
                    </a:cubicBezTo>
                    <a:cubicBezTo>
                      <a:pt x="215577" y="508627"/>
                      <a:pt x="216058" y="506221"/>
                      <a:pt x="216539" y="503815"/>
                    </a:cubicBezTo>
                    <a:cubicBezTo>
                      <a:pt x="217020" y="501409"/>
                      <a:pt x="217502" y="499003"/>
                      <a:pt x="217983" y="496597"/>
                    </a:cubicBezTo>
                    <a:cubicBezTo>
                      <a:pt x="218464" y="494191"/>
                      <a:pt x="218945" y="491785"/>
                      <a:pt x="219426" y="489379"/>
                    </a:cubicBezTo>
                    <a:cubicBezTo>
                      <a:pt x="219908" y="486973"/>
                      <a:pt x="220389" y="484567"/>
                      <a:pt x="220870" y="482161"/>
                    </a:cubicBezTo>
                    <a:cubicBezTo>
                      <a:pt x="221351" y="479755"/>
                      <a:pt x="221832" y="477349"/>
                      <a:pt x="222314" y="474943"/>
                    </a:cubicBezTo>
                    <a:cubicBezTo>
                      <a:pt x="222795" y="472537"/>
                      <a:pt x="223517" y="470131"/>
                      <a:pt x="224238" y="467725"/>
                    </a:cubicBezTo>
                    <a:cubicBezTo>
                      <a:pt x="224720" y="465319"/>
                      <a:pt x="225441" y="462913"/>
                      <a:pt x="226163" y="460507"/>
                    </a:cubicBezTo>
                    <a:cubicBezTo>
                      <a:pt x="227366" y="455695"/>
                      <a:pt x="228810" y="450883"/>
                      <a:pt x="230013" y="446071"/>
                    </a:cubicBezTo>
                    <a:cubicBezTo>
                      <a:pt x="230735" y="443665"/>
                      <a:pt x="231216" y="441259"/>
                      <a:pt x="231938" y="439093"/>
                    </a:cubicBezTo>
                    <a:cubicBezTo>
                      <a:pt x="232659" y="436687"/>
                      <a:pt x="233141" y="434281"/>
                      <a:pt x="233862" y="432116"/>
                    </a:cubicBezTo>
                    <a:cubicBezTo>
                      <a:pt x="234584" y="429710"/>
                      <a:pt x="235065" y="427304"/>
                      <a:pt x="235787" y="425139"/>
                    </a:cubicBezTo>
                    <a:cubicBezTo>
                      <a:pt x="236509" y="422733"/>
                      <a:pt x="237231" y="420327"/>
                      <a:pt x="237953" y="418161"/>
                    </a:cubicBezTo>
                    <a:cubicBezTo>
                      <a:pt x="238674" y="415755"/>
                      <a:pt x="239637" y="413349"/>
                      <a:pt x="240359" y="411184"/>
                    </a:cubicBezTo>
                    <a:cubicBezTo>
                      <a:pt x="241080" y="409018"/>
                      <a:pt x="242043" y="406372"/>
                      <a:pt x="242764" y="404207"/>
                    </a:cubicBezTo>
                    <a:cubicBezTo>
                      <a:pt x="243486" y="401801"/>
                      <a:pt x="244208" y="399394"/>
                      <a:pt x="245170" y="397229"/>
                    </a:cubicBezTo>
                    <a:cubicBezTo>
                      <a:pt x="245892" y="394823"/>
                      <a:pt x="246614" y="392417"/>
                      <a:pt x="247576" y="390252"/>
                    </a:cubicBezTo>
                    <a:cubicBezTo>
                      <a:pt x="248298" y="387846"/>
                      <a:pt x="249020" y="385440"/>
                      <a:pt x="249982" y="383274"/>
                    </a:cubicBezTo>
                    <a:cubicBezTo>
                      <a:pt x="250704" y="380868"/>
                      <a:pt x="251426" y="378462"/>
                      <a:pt x="252388" y="376297"/>
                    </a:cubicBezTo>
                    <a:cubicBezTo>
                      <a:pt x="253351" y="373891"/>
                      <a:pt x="254313" y="371485"/>
                      <a:pt x="255035" y="369320"/>
                    </a:cubicBezTo>
                    <a:cubicBezTo>
                      <a:pt x="255997" y="366914"/>
                      <a:pt x="256960" y="364508"/>
                      <a:pt x="257922" y="362342"/>
                    </a:cubicBezTo>
                    <a:cubicBezTo>
                      <a:pt x="258885" y="359936"/>
                      <a:pt x="259847" y="357530"/>
                      <a:pt x="260809" y="355365"/>
                    </a:cubicBezTo>
                    <a:cubicBezTo>
                      <a:pt x="261772" y="352959"/>
                      <a:pt x="262734" y="350553"/>
                      <a:pt x="263697" y="348388"/>
                    </a:cubicBezTo>
                    <a:cubicBezTo>
                      <a:pt x="264659" y="345981"/>
                      <a:pt x="265621" y="343576"/>
                      <a:pt x="266584" y="341410"/>
                    </a:cubicBezTo>
                    <a:cubicBezTo>
                      <a:pt x="267546" y="339004"/>
                      <a:pt x="268509" y="336598"/>
                      <a:pt x="269471" y="334433"/>
                    </a:cubicBezTo>
                    <a:cubicBezTo>
                      <a:pt x="270433" y="332027"/>
                      <a:pt x="271396" y="329621"/>
                      <a:pt x="272358" y="327455"/>
                    </a:cubicBezTo>
                    <a:cubicBezTo>
                      <a:pt x="273321" y="325049"/>
                      <a:pt x="274524" y="322884"/>
                      <a:pt x="275727" y="320478"/>
                    </a:cubicBezTo>
                    <a:cubicBezTo>
                      <a:pt x="276689" y="318072"/>
                      <a:pt x="277892" y="315666"/>
                      <a:pt x="279095" y="313501"/>
                    </a:cubicBezTo>
                    <a:cubicBezTo>
                      <a:pt x="280057" y="311095"/>
                      <a:pt x="281260" y="308689"/>
                      <a:pt x="282463" y="306523"/>
                    </a:cubicBezTo>
                    <a:cubicBezTo>
                      <a:pt x="283666" y="304117"/>
                      <a:pt x="284629" y="301711"/>
                      <a:pt x="285832" y="299546"/>
                    </a:cubicBezTo>
                    <a:cubicBezTo>
                      <a:pt x="346703" y="172028"/>
                      <a:pt x="436206" y="66887"/>
                      <a:pt x="545438" y="0"/>
                    </a:cubicBezTo>
                    <a:cubicBezTo>
                      <a:pt x="369560" y="55578"/>
                      <a:pt x="223276" y="162645"/>
                      <a:pt x="126315" y="299546"/>
                    </a:cubicBezTo>
                    <a:cubicBezTo>
                      <a:pt x="124630" y="301952"/>
                      <a:pt x="122946" y="304358"/>
                      <a:pt x="121262" y="306523"/>
                    </a:cubicBezTo>
                    <a:cubicBezTo>
                      <a:pt x="119578" y="308929"/>
                      <a:pt x="117894" y="311335"/>
                      <a:pt x="116450" y="313501"/>
                    </a:cubicBezTo>
                    <a:cubicBezTo>
                      <a:pt x="114766" y="315907"/>
                      <a:pt x="113322" y="318313"/>
                      <a:pt x="111879" y="320478"/>
                    </a:cubicBezTo>
                    <a:cubicBezTo>
                      <a:pt x="110435" y="322884"/>
                      <a:pt x="108751" y="325290"/>
                      <a:pt x="107307" y="327455"/>
                    </a:cubicBezTo>
                    <a:cubicBezTo>
                      <a:pt x="105864" y="329861"/>
                      <a:pt x="104179" y="332267"/>
                      <a:pt x="102736" y="334433"/>
                    </a:cubicBezTo>
                    <a:cubicBezTo>
                      <a:pt x="101292" y="336839"/>
                      <a:pt x="99849" y="339245"/>
                      <a:pt x="98405" y="341410"/>
                    </a:cubicBezTo>
                    <a:cubicBezTo>
                      <a:pt x="96961" y="343816"/>
                      <a:pt x="95518" y="346222"/>
                      <a:pt x="94315" y="348388"/>
                    </a:cubicBezTo>
                    <a:cubicBezTo>
                      <a:pt x="92871" y="350794"/>
                      <a:pt x="91428" y="353200"/>
                      <a:pt x="90225" y="355365"/>
                    </a:cubicBezTo>
                    <a:cubicBezTo>
                      <a:pt x="88781" y="357771"/>
                      <a:pt x="87578" y="360177"/>
                      <a:pt x="86134" y="362342"/>
                    </a:cubicBezTo>
                    <a:cubicBezTo>
                      <a:pt x="84931" y="364748"/>
                      <a:pt x="83728" y="367154"/>
                      <a:pt x="82285" y="369320"/>
                    </a:cubicBezTo>
                    <a:cubicBezTo>
                      <a:pt x="81082" y="371726"/>
                      <a:pt x="79638" y="374132"/>
                      <a:pt x="78435" y="376297"/>
                    </a:cubicBezTo>
                    <a:cubicBezTo>
                      <a:pt x="77232" y="378703"/>
                      <a:pt x="75789" y="381109"/>
                      <a:pt x="74586" y="383274"/>
                    </a:cubicBezTo>
                    <a:cubicBezTo>
                      <a:pt x="73383" y="385680"/>
                      <a:pt x="72180" y="388086"/>
                      <a:pt x="70977" y="390252"/>
                    </a:cubicBezTo>
                    <a:cubicBezTo>
                      <a:pt x="69774" y="392658"/>
                      <a:pt x="68571" y="395064"/>
                      <a:pt x="67608" y="397229"/>
                    </a:cubicBezTo>
                    <a:cubicBezTo>
                      <a:pt x="66405" y="399635"/>
                      <a:pt x="65202" y="402041"/>
                      <a:pt x="64240" y="404207"/>
                    </a:cubicBezTo>
                    <a:cubicBezTo>
                      <a:pt x="63037" y="406613"/>
                      <a:pt x="61834" y="409018"/>
                      <a:pt x="60872" y="411184"/>
                    </a:cubicBezTo>
                    <a:cubicBezTo>
                      <a:pt x="59909" y="413590"/>
                      <a:pt x="58947" y="415996"/>
                      <a:pt x="57744" y="418161"/>
                    </a:cubicBezTo>
                    <a:cubicBezTo>
                      <a:pt x="56781" y="420567"/>
                      <a:pt x="55578" y="422973"/>
                      <a:pt x="54616" y="425139"/>
                    </a:cubicBezTo>
                    <a:cubicBezTo>
                      <a:pt x="53654" y="427304"/>
                      <a:pt x="52451" y="429951"/>
                      <a:pt x="51488" y="432116"/>
                    </a:cubicBezTo>
                    <a:cubicBezTo>
                      <a:pt x="50526" y="434522"/>
                      <a:pt x="49563" y="436928"/>
                      <a:pt x="48601" y="439093"/>
                    </a:cubicBezTo>
                    <a:cubicBezTo>
                      <a:pt x="47639" y="441499"/>
                      <a:pt x="46676" y="443905"/>
                      <a:pt x="45954" y="446071"/>
                    </a:cubicBezTo>
                    <a:cubicBezTo>
                      <a:pt x="44030" y="450883"/>
                      <a:pt x="42105" y="455695"/>
                      <a:pt x="40421" y="460507"/>
                    </a:cubicBezTo>
                    <a:cubicBezTo>
                      <a:pt x="39458" y="462913"/>
                      <a:pt x="38736" y="465319"/>
                      <a:pt x="37774" y="467725"/>
                    </a:cubicBezTo>
                    <a:cubicBezTo>
                      <a:pt x="36812" y="470131"/>
                      <a:pt x="36090" y="472537"/>
                      <a:pt x="35368" y="474943"/>
                    </a:cubicBezTo>
                    <a:cubicBezTo>
                      <a:pt x="34646" y="477349"/>
                      <a:pt x="33684" y="479755"/>
                      <a:pt x="32962" y="482161"/>
                    </a:cubicBezTo>
                    <a:cubicBezTo>
                      <a:pt x="32240" y="484567"/>
                      <a:pt x="31278" y="486973"/>
                      <a:pt x="30556" y="489379"/>
                    </a:cubicBezTo>
                    <a:cubicBezTo>
                      <a:pt x="29834" y="491785"/>
                      <a:pt x="29112" y="494191"/>
                      <a:pt x="28391" y="496597"/>
                    </a:cubicBezTo>
                    <a:cubicBezTo>
                      <a:pt x="27669" y="499003"/>
                      <a:pt x="26947" y="501409"/>
                      <a:pt x="26225" y="503815"/>
                    </a:cubicBezTo>
                    <a:cubicBezTo>
                      <a:pt x="25504" y="506221"/>
                      <a:pt x="24782" y="508627"/>
                      <a:pt x="24060" y="511032"/>
                    </a:cubicBezTo>
                    <a:cubicBezTo>
                      <a:pt x="23338" y="513439"/>
                      <a:pt x="22616" y="515845"/>
                      <a:pt x="21895" y="518251"/>
                    </a:cubicBezTo>
                    <a:cubicBezTo>
                      <a:pt x="21173" y="520656"/>
                      <a:pt x="20692" y="523062"/>
                      <a:pt x="20210" y="525469"/>
                    </a:cubicBezTo>
                    <a:cubicBezTo>
                      <a:pt x="19489" y="527875"/>
                      <a:pt x="19007" y="530280"/>
                      <a:pt x="18526" y="532686"/>
                    </a:cubicBezTo>
                    <a:cubicBezTo>
                      <a:pt x="18045" y="535092"/>
                      <a:pt x="17323" y="537499"/>
                      <a:pt x="16842" y="539904"/>
                    </a:cubicBezTo>
                    <a:cubicBezTo>
                      <a:pt x="16361" y="542310"/>
                      <a:pt x="15639" y="544716"/>
                      <a:pt x="15158" y="547122"/>
                    </a:cubicBezTo>
                    <a:cubicBezTo>
                      <a:pt x="14677" y="549528"/>
                      <a:pt x="14195" y="551934"/>
                      <a:pt x="13714" y="554340"/>
                    </a:cubicBezTo>
                    <a:cubicBezTo>
                      <a:pt x="13233" y="556746"/>
                      <a:pt x="12752" y="559152"/>
                      <a:pt x="12271" y="561558"/>
                    </a:cubicBezTo>
                    <a:cubicBezTo>
                      <a:pt x="11789" y="563964"/>
                      <a:pt x="11308" y="566370"/>
                      <a:pt x="10827" y="568776"/>
                    </a:cubicBezTo>
                    <a:cubicBezTo>
                      <a:pt x="10346" y="571182"/>
                      <a:pt x="9865" y="573588"/>
                      <a:pt x="9624" y="575994"/>
                    </a:cubicBezTo>
                    <a:cubicBezTo>
                      <a:pt x="9143" y="578400"/>
                      <a:pt x="8902" y="580806"/>
                      <a:pt x="8421" y="583212"/>
                    </a:cubicBezTo>
                    <a:cubicBezTo>
                      <a:pt x="7940" y="585618"/>
                      <a:pt x="7699" y="588024"/>
                      <a:pt x="7218" y="590430"/>
                    </a:cubicBezTo>
                    <a:cubicBezTo>
                      <a:pt x="6737" y="592836"/>
                      <a:pt x="6496" y="595242"/>
                      <a:pt x="6015" y="597648"/>
                    </a:cubicBezTo>
                    <a:cubicBezTo>
                      <a:pt x="5774" y="600054"/>
                      <a:pt x="5293" y="602460"/>
                      <a:pt x="5053" y="604866"/>
                    </a:cubicBezTo>
                    <a:cubicBezTo>
                      <a:pt x="4812" y="607272"/>
                      <a:pt x="4571" y="609678"/>
                      <a:pt x="4331" y="612084"/>
                    </a:cubicBezTo>
                    <a:cubicBezTo>
                      <a:pt x="4090" y="614490"/>
                      <a:pt x="3850" y="616896"/>
                      <a:pt x="3609" y="619302"/>
                    </a:cubicBezTo>
                    <a:cubicBezTo>
                      <a:pt x="3368" y="621708"/>
                      <a:pt x="3128" y="624114"/>
                      <a:pt x="2887" y="626520"/>
                    </a:cubicBezTo>
                    <a:cubicBezTo>
                      <a:pt x="2647" y="628926"/>
                      <a:pt x="2406" y="631332"/>
                      <a:pt x="2165" y="633738"/>
                    </a:cubicBezTo>
                    <a:cubicBezTo>
                      <a:pt x="1925" y="636144"/>
                      <a:pt x="1925" y="638550"/>
                      <a:pt x="1684" y="640956"/>
                    </a:cubicBezTo>
                    <a:cubicBezTo>
                      <a:pt x="1444" y="643362"/>
                      <a:pt x="1444" y="645768"/>
                      <a:pt x="1203" y="648174"/>
                    </a:cubicBezTo>
                    <a:cubicBezTo>
                      <a:pt x="962" y="650580"/>
                      <a:pt x="722" y="652986"/>
                      <a:pt x="722" y="655392"/>
                    </a:cubicBezTo>
                    <a:cubicBezTo>
                      <a:pt x="481" y="657798"/>
                      <a:pt x="481" y="660204"/>
                      <a:pt x="481" y="662610"/>
                    </a:cubicBezTo>
                    <a:cubicBezTo>
                      <a:pt x="241" y="667422"/>
                      <a:pt x="241" y="672234"/>
                      <a:pt x="241" y="677046"/>
                    </a:cubicBezTo>
                    <a:cubicBezTo>
                      <a:pt x="241" y="679452"/>
                      <a:pt x="0" y="681617"/>
                      <a:pt x="0" y="684023"/>
                    </a:cubicBezTo>
                    <a:cubicBezTo>
                      <a:pt x="0" y="685226"/>
                      <a:pt x="0" y="686429"/>
                      <a:pt x="0" y="687632"/>
                    </a:cubicBezTo>
                    <a:cubicBezTo>
                      <a:pt x="0" y="688835"/>
                      <a:pt x="0" y="689798"/>
                      <a:pt x="0" y="691001"/>
                    </a:cubicBezTo>
                    <a:cubicBezTo>
                      <a:pt x="0" y="693407"/>
                      <a:pt x="241" y="695813"/>
                      <a:pt x="241" y="697978"/>
                    </a:cubicBezTo>
                    <a:cubicBezTo>
                      <a:pt x="241" y="700384"/>
                      <a:pt x="241" y="702790"/>
                      <a:pt x="481" y="704955"/>
                    </a:cubicBezTo>
                    <a:cubicBezTo>
                      <a:pt x="481" y="707361"/>
                      <a:pt x="481" y="709767"/>
                      <a:pt x="722" y="711933"/>
                    </a:cubicBezTo>
                    <a:cubicBezTo>
                      <a:pt x="722" y="714339"/>
                      <a:pt x="962" y="716745"/>
                      <a:pt x="962" y="718910"/>
                    </a:cubicBezTo>
                    <a:cubicBezTo>
                      <a:pt x="962" y="721316"/>
                      <a:pt x="1203" y="723722"/>
                      <a:pt x="1444" y="725887"/>
                    </a:cubicBezTo>
                    <a:cubicBezTo>
                      <a:pt x="1684" y="728294"/>
                      <a:pt x="1684" y="730700"/>
                      <a:pt x="1925" y="732865"/>
                    </a:cubicBezTo>
                    <a:cubicBezTo>
                      <a:pt x="2165" y="735271"/>
                      <a:pt x="2165" y="737677"/>
                      <a:pt x="2406" y="739842"/>
                    </a:cubicBezTo>
                    <a:cubicBezTo>
                      <a:pt x="2647" y="742248"/>
                      <a:pt x="2647" y="744654"/>
                      <a:pt x="2887" y="746820"/>
                    </a:cubicBezTo>
                    <a:cubicBezTo>
                      <a:pt x="3128" y="749226"/>
                      <a:pt x="3368" y="751632"/>
                      <a:pt x="3609" y="753797"/>
                    </a:cubicBezTo>
                    <a:cubicBezTo>
                      <a:pt x="3850" y="756203"/>
                      <a:pt x="4090" y="758609"/>
                      <a:pt x="4331" y="760774"/>
                    </a:cubicBezTo>
                    <a:cubicBezTo>
                      <a:pt x="4571" y="763180"/>
                      <a:pt x="4812" y="765586"/>
                      <a:pt x="5053" y="767752"/>
                    </a:cubicBezTo>
                    <a:cubicBezTo>
                      <a:pt x="5293" y="770158"/>
                      <a:pt x="5534" y="772564"/>
                      <a:pt x="5774" y="774729"/>
                    </a:cubicBezTo>
                    <a:cubicBezTo>
                      <a:pt x="6015" y="777135"/>
                      <a:pt x="6496" y="779301"/>
                      <a:pt x="6977" y="781706"/>
                    </a:cubicBezTo>
                    <a:cubicBezTo>
                      <a:pt x="7218" y="784113"/>
                      <a:pt x="7699" y="786519"/>
                      <a:pt x="8180" y="788684"/>
                    </a:cubicBezTo>
                    <a:cubicBezTo>
                      <a:pt x="8662" y="791090"/>
                      <a:pt x="8902" y="793496"/>
                      <a:pt x="9383" y="795661"/>
                    </a:cubicBezTo>
                    <a:cubicBezTo>
                      <a:pt x="9865" y="798067"/>
                      <a:pt x="10105" y="800473"/>
                      <a:pt x="10586" y="802639"/>
                    </a:cubicBezTo>
                    <a:cubicBezTo>
                      <a:pt x="11068" y="805045"/>
                      <a:pt x="11549" y="807210"/>
                      <a:pt x="12030" y="809616"/>
                    </a:cubicBezTo>
                    <a:cubicBezTo>
                      <a:pt x="12511" y="812022"/>
                      <a:pt x="12992" y="814428"/>
                      <a:pt x="13474" y="816593"/>
                    </a:cubicBezTo>
                    <a:cubicBezTo>
                      <a:pt x="13955" y="818999"/>
                      <a:pt x="14436" y="821405"/>
                      <a:pt x="14917" y="823571"/>
                    </a:cubicBezTo>
                    <a:cubicBezTo>
                      <a:pt x="15398" y="825977"/>
                      <a:pt x="15880" y="828383"/>
                      <a:pt x="16361" y="830548"/>
                    </a:cubicBezTo>
                    <a:cubicBezTo>
                      <a:pt x="16842" y="832954"/>
                      <a:pt x="17564" y="835120"/>
                      <a:pt x="18045" y="837525"/>
                    </a:cubicBezTo>
                    <a:cubicBezTo>
                      <a:pt x="18526" y="839932"/>
                      <a:pt x="19248" y="842338"/>
                      <a:pt x="19729" y="844503"/>
                    </a:cubicBezTo>
                    <a:cubicBezTo>
                      <a:pt x="20210" y="846909"/>
                      <a:pt x="20932" y="849315"/>
                      <a:pt x="21413" y="851480"/>
                    </a:cubicBezTo>
                    <a:cubicBezTo>
                      <a:pt x="22135" y="853886"/>
                      <a:pt x="22616" y="856292"/>
                      <a:pt x="23098" y="858458"/>
                    </a:cubicBezTo>
                    <a:cubicBezTo>
                      <a:pt x="23819" y="860864"/>
                      <a:pt x="24541" y="863029"/>
                      <a:pt x="25263" y="865435"/>
                    </a:cubicBezTo>
                    <a:cubicBezTo>
                      <a:pt x="25985" y="867841"/>
                      <a:pt x="26707" y="870247"/>
                      <a:pt x="27428" y="872412"/>
                    </a:cubicBezTo>
                    <a:cubicBezTo>
                      <a:pt x="28872" y="877706"/>
                      <a:pt x="30315" y="882758"/>
                      <a:pt x="32000" y="887811"/>
                    </a:cubicBezTo>
                    <a:cubicBezTo>
                      <a:pt x="32962" y="890698"/>
                      <a:pt x="33924" y="893344"/>
                      <a:pt x="34887" y="896232"/>
                    </a:cubicBezTo>
                    <a:cubicBezTo>
                      <a:pt x="35849" y="899119"/>
                      <a:pt x="36812" y="901766"/>
                      <a:pt x="37774" y="904653"/>
                    </a:cubicBezTo>
                    <a:cubicBezTo>
                      <a:pt x="38736" y="907540"/>
                      <a:pt x="39699" y="910187"/>
                      <a:pt x="40661" y="913074"/>
                    </a:cubicBezTo>
                    <a:cubicBezTo>
                      <a:pt x="41624" y="915961"/>
                      <a:pt x="42827" y="918607"/>
                      <a:pt x="44030" y="921495"/>
                    </a:cubicBezTo>
                    <a:cubicBezTo>
                      <a:pt x="44992" y="924382"/>
                      <a:pt x="46195" y="927028"/>
                      <a:pt x="47398" y="929916"/>
                    </a:cubicBezTo>
                    <a:cubicBezTo>
                      <a:pt x="48601" y="932803"/>
                      <a:pt x="49563" y="935449"/>
                      <a:pt x="50766" y="938337"/>
                    </a:cubicBezTo>
                    <a:cubicBezTo>
                      <a:pt x="51969" y="941224"/>
                      <a:pt x="53172" y="943870"/>
                      <a:pt x="54375" y="946757"/>
                    </a:cubicBezTo>
                    <a:cubicBezTo>
                      <a:pt x="55578" y="949645"/>
                      <a:pt x="56781" y="952291"/>
                      <a:pt x="57984" y="955179"/>
                    </a:cubicBezTo>
                    <a:cubicBezTo>
                      <a:pt x="59187" y="958066"/>
                      <a:pt x="60390" y="960712"/>
                      <a:pt x="61593" y="963600"/>
                    </a:cubicBezTo>
                    <a:cubicBezTo>
                      <a:pt x="62796" y="966487"/>
                      <a:pt x="64240" y="969133"/>
                      <a:pt x="65684" y="972020"/>
                    </a:cubicBezTo>
                    <a:cubicBezTo>
                      <a:pt x="67127" y="974908"/>
                      <a:pt x="68330" y="977554"/>
                      <a:pt x="69774" y="980441"/>
                    </a:cubicBezTo>
                    <a:cubicBezTo>
                      <a:pt x="71217" y="983329"/>
                      <a:pt x="72420" y="985975"/>
                      <a:pt x="73864" y="988862"/>
                    </a:cubicBezTo>
                    <a:cubicBezTo>
                      <a:pt x="75308" y="991750"/>
                      <a:pt x="76751" y="994396"/>
                      <a:pt x="78195" y="997283"/>
                    </a:cubicBezTo>
                    <a:cubicBezTo>
                      <a:pt x="79638" y="1000171"/>
                      <a:pt x="81322" y="1002817"/>
                      <a:pt x="82766" y="1005704"/>
                    </a:cubicBezTo>
                    <a:cubicBezTo>
                      <a:pt x="84210" y="1008591"/>
                      <a:pt x="85653" y="1011238"/>
                      <a:pt x="87337" y="1014125"/>
                    </a:cubicBezTo>
                    <a:cubicBezTo>
                      <a:pt x="89022" y="1017013"/>
                      <a:pt x="90706" y="1019659"/>
                      <a:pt x="92149" y="1022546"/>
                    </a:cubicBezTo>
                    <a:cubicBezTo>
                      <a:pt x="93834" y="1025433"/>
                      <a:pt x="95518" y="1028080"/>
                      <a:pt x="97202" y="1030967"/>
                    </a:cubicBezTo>
                    <a:cubicBezTo>
                      <a:pt x="98886" y="1033854"/>
                      <a:pt x="100570" y="1036501"/>
                      <a:pt x="102255" y="1039388"/>
                    </a:cubicBezTo>
                    <a:cubicBezTo>
                      <a:pt x="103939" y="1042275"/>
                      <a:pt x="105864" y="1044922"/>
                      <a:pt x="107548" y="1047809"/>
                    </a:cubicBezTo>
                    <a:cubicBezTo>
                      <a:pt x="109232" y="1050696"/>
                      <a:pt x="111157" y="1053343"/>
                      <a:pt x="113082" y="1056230"/>
                    </a:cubicBezTo>
                    <a:cubicBezTo>
                      <a:pt x="115006" y="1059117"/>
                      <a:pt x="116691" y="1062005"/>
                      <a:pt x="118615" y="1064651"/>
                    </a:cubicBezTo>
                    <a:cubicBezTo>
                      <a:pt x="215336" y="1207808"/>
                      <a:pt x="365470" y="1319927"/>
                      <a:pt x="547122" y="1377430"/>
                    </a:cubicBezTo>
                    <a:cubicBezTo>
                      <a:pt x="432357" y="1308378"/>
                      <a:pt x="340448" y="1198184"/>
                      <a:pt x="279817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6236028" y="2780305"/>
                <a:ext cx="430191" cy="1422421"/>
              </a:xfrm>
              <a:custGeom>
                <a:avLst/>
                <a:gdLst>
                  <a:gd name="connsiteX0" fmla="*/ 342854 w 430191"/>
                  <a:gd name="connsiteY0" fmla="*/ 1103869 h 1422421"/>
                  <a:gd name="connsiteX1" fmla="*/ 346944 w 430191"/>
                  <a:gd name="connsiteY1" fmla="*/ 1095448 h 1422421"/>
                  <a:gd name="connsiteX2" fmla="*/ 351034 w 430191"/>
                  <a:gd name="connsiteY2" fmla="*/ 1087027 h 1422421"/>
                  <a:gd name="connsiteX3" fmla="*/ 354884 w 430191"/>
                  <a:gd name="connsiteY3" fmla="*/ 1078606 h 1422421"/>
                  <a:gd name="connsiteX4" fmla="*/ 358733 w 430191"/>
                  <a:gd name="connsiteY4" fmla="*/ 1070185 h 1422421"/>
                  <a:gd name="connsiteX5" fmla="*/ 362583 w 430191"/>
                  <a:gd name="connsiteY5" fmla="*/ 1061764 h 1422421"/>
                  <a:gd name="connsiteX6" fmla="*/ 365951 w 430191"/>
                  <a:gd name="connsiteY6" fmla="*/ 1053343 h 1422421"/>
                  <a:gd name="connsiteX7" fmla="*/ 369320 w 430191"/>
                  <a:gd name="connsiteY7" fmla="*/ 1044922 h 1422421"/>
                  <a:gd name="connsiteX8" fmla="*/ 372688 w 430191"/>
                  <a:gd name="connsiteY8" fmla="*/ 1036501 h 1422421"/>
                  <a:gd name="connsiteX9" fmla="*/ 375816 w 430191"/>
                  <a:gd name="connsiteY9" fmla="*/ 1028080 h 1422421"/>
                  <a:gd name="connsiteX10" fmla="*/ 378944 w 430191"/>
                  <a:gd name="connsiteY10" fmla="*/ 1019659 h 1422421"/>
                  <a:gd name="connsiteX11" fmla="*/ 382071 w 430191"/>
                  <a:gd name="connsiteY11" fmla="*/ 1011238 h 1422421"/>
                  <a:gd name="connsiteX12" fmla="*/ 384959 w 430191"/>
                  <a:gd name="connsiteY12" fmla="*/ 1002817 h 1422421"/>
                  <a:gd name="connsiteX13" fmla="*/ 387846 w 430191"/>
                  <a:gd name="connsiteY13" fmla="*/ 994396 h 1422421"/>
                  <a:gd name="connsiteX14" fmla="*/ 390733 w 430191"/>
                  <a:gd name="connsiteY14" fmla="*/ 985975 h 1422421"/>
                  <a:gd name="connsiteX15" fmla="*/ 393379 w 430191"/>
                  <a:gd name="connsiteY15" fmla="*/ 977554 h 1422421"/>
                  <a:gd name="connsiteX16" fmla="*/ 395786 w 430191"/>
                  <a:gd name="connsiteY16" fmla="*/ 969133 h 1422421"/>
                  <a:gd name="connsiteX17" fmla="*/ 398191 w 430191"/>
                  <a:gd name="connsiteY17" fmla="*/ 960712 h 1422421"/>
                  <a:gd name="connsiteX18" fmla="*/ 400598 w 430191"/>
                  <a:gd name="connsiteY18" fmla="*/ 952291 h 1422421"/>
                  <a:gd name="connsiteX19" fmla="*/ 402763 w 430191"/>
                  <a:gd name="connsiteY19" fmla="*/ 943870 h 1422421"/>
                  <a:gd name="connsiteX20" fmla="*/ 404928 w 430191"/>
                  <a:gd name="connsiteY20" fmla="*/ 935449 h 1422421"/>
                  <a:gd name="connsiteX21" fmla="*/ 407094 w 430191"/>
                  <a:gd name="connsiteY21" fmla="*/ 927028 h 1422421"/>
                  <a:gd name="connsiteX22" fmla="*/ 410462 w 430191"/>
                  <a:gd name="connsiteY22" fmla="*/ 911390 h 1422421"/>
                  <a:gd name="connsiteX23" fmla="*/ 412146 w 430191"/>
                  <a:gd name="connsiteY23" fmla="*/ 904172 h 1422421"/>
                  <a:gd name="connsiteX24" fmla="*/ 413590 w 430191"/>
                  <a:gd name="connsiteY24" fmla="*/ 896953 h 1422421"/>
                  <a:gd name="connsiteX25" fmla="*/ 414793 w 430191"/>
                  <a:gd name="connsiteY25" fmla="*/ 889736 h 1422421"/>
                  <a:gd name="connsiteX26" fmla="*/ 416236 w 430191"/>
                  <a:gd name="connsiteY26" fmla="*/ 882518 h 1422421"/>
                  <a:gd name="connsiteX27" fmla="*/ 417680 w 430191"/>
                  <a:gd name="connsiteY27" fmla="*/ 875300 h 1422421"/>
                  <a:gd name="connsiteX28" fmla="*/ 418883 w 430191"/>
                  <a:gd name="connsiteY28" fmla="*/ 868082 h 1422421"/>
                  <a:gd name="connsiteX29" fmla="*/ 420086 w 430191"/>
                  <a:gd name="connsiteY29" fmla="*/ 860864 h 1422421"/>
                  <a:gd name="connsiteX30" fmla="*/ 421048 w 430191"/>
                  <a:gd name="connsiteY30" fmla="*/ 853646 h 1422421"/>
                  <a:gd name="connsiteX31" fmla="*/ 422011 w 430191"/>
                  <a:gd name="connsiteY31" fmla="*/ 846428 h 1422421"/>
                  <a:gd name="connsiteX32" fmla="*/ 422973 w 430191"/>
                  <a:gd name="connsiteY32" fmla="*/ 839210 h 1422421"/>
                  <a:gd name="connsiteX33" fmla="*/ 423936 w 430191"/>
                  <a:gd name="connsiteY33" fmla="*/ 831992 h 1422421"/>
                  <a:gd name="connsiteX34" fmla="*/ 424657 w 430191"/>
                  <a:gd name="connsiteY34" fmla="*/ 824774 h 1422421"/>
                  <a:gd name="connsiteX35" fmla="*/ 425379 w 430191"/>
                  <a:gd name="connsiteY35" fmla="*/ 817556 h 1422421"/>
                  <a:gd name="connsiteX36" fmla="*/ 426101 w 430191"/>
                  <a:gd name="connsiteY36" fmla="*/ 810338 h 1422421"/>
                  <a:gd name="connsiteX37" fmla="*/ 426823 w 430191"/>
                  <a:gd name="connsiteY37" fmla="*/ 803120 h 1422421"/>
                  <a:gd name="connsiteX38" fmla="*/ 427304 w 430191"/>
                  <a:gd name="connsiteY38" fmla="*/ 795902 h 1422421"/>
                  <a:gd name="connsiteX39" fmla="*/ 427785 w 430191"/>
                  <a:gd name="connsiteY39" fmla="*/ 788684 h 1422421"/>
                  <a:gd name="connsiteX40" fmla="*/ 428266 w 430191"/>
                  <a:gd name="connsiteY40" fmla="*/ 781466 h 1422421"/>
                  <a:gd name="connsiteX41" fmla="*/ 428748 w 430191"/>
                  <a:gd name="connsiteY41" fmla="*/ 774248 h 1422421"/>
                  <a:gd name="connsiteX42" fmla="*/ 428988 w 430191"/>
                  <a:gd name="connsiteY42" fmla="*/ 767030 h 1422421"/>
                  <a:gd name="connsiteX43" fmla="*/ 429229 w 430191"/>
                  <a:gd name="connsiteY43" fmla="*/ 759812 h 1422421"/>
                  <a:gd name="connsiteX44" fmla="*/ 429469 w 430191"/>
                  <a:gd name="connsiteY44" fmla="*/ 752594 h 1422421"/>
                  <a:gd name="connsiteX45" fmla="*/ 429710 w 430191"/>
                  <a:gd name="connsiteY45" fmla="*/ 745376 h 1422421"/>
                  <a:gd name="connsiteX46" fmla="*/ 429951 w 430191"/>
                  <a:gd name="connsiteY46" fmla="*/ 738158 h 1422421"/>
                  <a:gd name="connsiteX47" fmla="*/ 429951 w 430191"/>
                  <a:gd name="connsiteY47" fmla="*/ 730940 h 1422421"/>
                  <a:gd name="connsiteX48" fmla="*/ 429951 w 430191"/>
                  <a:gd name="connsiteY48" fmla="*/ 723722 h 1422421"/>
                  <a:gd name="connsiteX49" fmla="*/ 430191 w 430191"/>
                  <a:gd name="connsiteY49" fmla="*/ 716504 h 1422421"/>
                  <a:gd name="connsiteX50" fmla="*/ 430191 w 430191"/>
                  <a:gd name="connsiteY50" fmla="*/ 712895 h 1422421"/>
                  <a:gd name="connsiteX51" fmla="*/ 430191 w 430191"/>
                  <a:gd name="connsiteY51" fmla="*/ 709527 h 1422421"/>
                  <a:gd name="connsiteX52" fmla="*/ 429951 w 430191"/>
                  <a:gd name="connsiteY52" fmla="*/ 695091 h 1422421"/>
                  <a:gd name="connsiteX53" fmla="*/ 429710 w 430191"/>
                  <a:gd name="connsiteY53" fmla="*/ 687632 h 1422421"/>
                  <a:gd name="connsiteX54" fmla="*/ 429469 w 430191"/>
                  <a:gd name="connsiteY54" fmla="*/ 680174 h 1422421"/>
                  <a:gd name="connsiteX55" fmla="*/ 428988 w 430191"/>
                  <a:gd name="connsiteY55" fmla="*/ 672715 h 1422421"/>
                  <a:gd name="connsiteX56" fmla="*/ 428507 w 430191"/>
                  <a:gd name="connsiteY56" fmla="*/ 665257 h 1422421"/>
                  <a:gd name="connsiteX57" fmla="*/ 428026 w 430191"/>
                  <a:gd name="connsiteY57" fmla="*/ 657798 h 1422421"/>
                  <a:gd name="connsiteX58" fmla="*/ 427545 w 430191"/>
                  <a:gd name="connsiteY58" fmla="*/ 650339 h 1422421"/>
                  <a:gd name="connsiteX59" fmla="*/ 426823 w 430191"/>
                  <a:gd name="connsiteY59" fmla="*/ 642881 h 1422421"/>
                  <a:gd name="connsiteX60" fmla="*/ 426101 w 430191"/>
                  <a:gd name="connsiteY60" fmla="*/ 635422 h 1422421"/>
                  <a:gd name="connsiteX61" fmla="*/ 425379 w 430191"/>
                  <a:gd name="connsiteY61" fmla="*/ 627964 h 1422421"/>
                  <a:gd name="connsiteX62" fmla="*/ 424657 w 430191"/>
                  <a:gd name="connsiteY62" fmla="*/ 620505 h 1422421"/>
                  <a:gd name="connsiteX63" fmla="*/ 423936 w 430191"/>
                  <a:gd name="connsiteY63" fmla="*/ 613047 h 1422421"/>
                  <a:gd name="connsiteX64" fmla="*/ 422973 w 430191"/>
                  <a:gd name="connsiteY64" fmla="*/ 605588 h 1422421"/>
                  <a:gd name="connsiteX65" fmla="*/ 422011 w 430191"/>
                  <a:gd name="connsiteY65" fmla="*/ 598129 h 1422421"/>
                  <a:gd name="connsiteX66" fmla="*/ 421048 w 430191"/>
                  <a:gd name="connsiteY66" fmla="*/ 590671 h 1422421"/>
                  <a:gd name="connsiteX67" fmla="*/ 420086 w 430191"/>
                  <a:gd name="connsiteY67" fmla="*/ 583212 h 1422421"/>
                  <a:gd name="connsiteX68" fmla="*/ 418883 w 430191"/>
                  <a:gd name="connsiteY68" fmla="*/ 575754 h 1422421"/>
                  <a:gd name="connsiteX69" fmla="*/ 417680 w 430191"/>
                  <a:gd name="connsiteY69" fmla="*/ 568295 h 1422421"/>
                  <a:gd name="connsiteX70" fmla="*/ 416477 w 430191"/>
                  <a:gd name="connsiteY70" fmla="*/ 560836 h 1422421"/>
                  <a:gd name="connsiteX71" fmla="*/ 415274 w 430191"/>
                  <a:gd name="connsiteY71" fmla="*/ 553378 h 1422421"/>
                  <a:gd name="connsiteX72" fmla="*/ 413830 w 430191"/>
                  <a:gd name="connsiteY72" fmla="*/ 545919 h 1422421"/>
                  <a:gd name="connsiteX73" fmla="*/ 412387 w 430191"/>
                  <a:gd name="connsiteY73" fmla="*/ 538461 h 1422421"/>
                  <a:gd name="connsiteX74" fmla="*/ 410943 w 430191"/>
                  <a:gd name="connsiteY74" fmla="*/ 531002 h 1422421"/>
                  <a:gd name="connsiteX75" fmla="*/ 409500 w 430191"/>
                  <a:gd name="connsiteY75" fmla="*/ 523544 h 1422421"/>
                  <a:gd name="connsiteX76" fmla="*/ 407815 w 430191"/>
                  <a:gd name="connsiteY76" fmla="*/ 516085 h 1422421"/>
                  <a:gd name="connsiteX77" fmla="*/ 406131 w 430191"/>
                  <a:gd name="connsiteY77" fmla="*/ 508627 h 1422421"/>
                  <a:gd name="connsiteX78" fmla="*/ 404447 w 430191"/>
                  <a:gd name="connsiteY78" fmla="*/ 501168 h 1422421"/>
                  <a:gd name="connsiteX79" fmla="*/ 402522 w 430191"/>
                  <a:gd name="connsiteY79" fmla="*/ 493709 h 1422421"/>
                  <a:gd name="connsiteX80" fmla="*/ 400598 w 430191"/>
                  <a:gd name="connsiteY80" fmla="*/ 486251 h 1422421"/>
                  <a:gd name="connsiteX81" fmla="*/ 396989 w 430191"/>
                  <a:gd name="connsiteY81" fmla="*/ 471815 h 1422421"/>
                  <a:gd name="connsiteX82" fmla="*/ 394823 w 430191"/>
                  <a:gd name="connsiteY82" fmla="*/ 464597 h 1422421"/>
                  <a:gd name="connsiteX83" fmla="*/ 392658 w 430191"/>
                  <a:gd name="connsiteY83" fmla="*/ 457379 h 1422421"/>
                  <a:gd name="connsiteX84" fmla="*/ 390492 w 430191"/>
                  <a:gd name="connsiteY84" fmla="*/ 450161 h 1422421"/>
                  <a:gd name="connsiteX85" fmla="*/ 388327 w 430191"/>
                  <a:gd name="connsiteY85" fmla="*/ 442943 h 1422421"/>
                  <a:gd name="connsiteX86" fmla="*/ 385921 w 430191"/>
                  <a:gd name="connsiteY86" fmla="*/ 435725 h 1422421"/>
                  <a:gd name="connsiteX87" fmla="*/ 383515 w 430191"/>
                  <a:gd name="connsiteY87" fmla="*/ 428507 h 1422421"/>
                  <a:gd name="connsiteX88" fmla="*/ 381109 w 430191"/>
                  <a:gd name="connsiteY88" fmla="*/ 421289 h 1422421"/>
                  <a:gd name="connsiteX89" fmla="*/ 378703 w 430191"/>
                  <a:gd name="connsiteY89" fmla="*/ 414071 h 1422421"/>
                  <a:gd name="connsiteX90" fmla="*/ 376056 w 430191"/>
                  <a:gd name="connsiteY90" fmla="*/ 406853 h 1422421"/>
                  <a:gd name="connsiteX91" fmla="*/ 373410 w 430191"/>
                  <a:gd name="connsiteY91" fmla="*/ 399635 h 1422421"/>
                  <a:gd name="connsiteX92" fmla="*/ 370763 w 430191"/>
                  <a:gd name="connsiteY92" fmla="*/ 392417 h 1422421"/>
                  <a:gd name="connsiteX93" fmla="*/ 368117 w 430191"/>
                  <a:gd name="connsiteY93" fmla="*/ 385199 h 1422421"/>
                  <a:gd name="connsiteX94" fmla="*/ 365229 w 430191"/>
                  <a:gd name="connsiteY94" fmla="*/ 377981 h 1422421"/>
                  <a:gd name="connsiteX95" fmla="*/ 362342 w 430191"/>
                  <a:gd name="connsiteY95" fmla="*/ 370763 h 1422421"/>
                  <a:gd name="connsiteX96" fmla="*/ 359455 w 430191"/>
                  <a:gd name="connsiteY96" fmla="*/ 363545 h 1422421"/>
                  <a:gd name="connsiteX97" fmla="*/ 356327 w 430191"/>
                  <a:gd name="connsiteY97" fmla="*/ 356327 h 1422421"/>
                  <a:gd name="connsiteX98" fmla="*/ 353199 w 430191"/>
                  <a:gd name="connsiteY98" fmla="*/ 349109 h 1422421"/>
                  <a:gd name="connsiteX99" fmla="*/ 350072 w 430191"/>
                  <a:gd name="connsiteY99" fmla="*/ 341891 h 1422421"/>
                  <a:gd name="connsiteX100" fmla="*/ 346944 w 430191"/>
                  <a:gd name="connsiteY100" fmla="*/ 334673 h 1422421"/>
                  <a:gd name="connsiteX101" fmla="*/ 343335 w 430191"/>
                  <a:gd name="connsiteY101" fmla="*/ 327455 h 1422421"/>
                  <a:gd name="connsiteX102" fmla="*/ 339726 w 430191"/>
                  <a:gd name="connsiteY102" fmla="*/ 320237 h 1422421"/>
                  <a:gd name="connsiteX103" fmla="*/ 0 w 430191"/>
                  <a:gd name="connsiteY103" fmla="*/ 0 h 1422421"/>
                  <a:gd name="connsiteX104" fmla="*/ 177562 w 430191"/>
                  <a:gd name="connsiteY104" fmla="*/ 320237 h 1422421"/>
                  <a:gd name="connsiteX105" fmla="*/ 179728 w 430191"/>
                  <a:gd name="connsiteY105" fmla="*/ 327455 h 1422421"/>
                  <a:gd name="connsiteX106" fmla="*/ 181652 w 430191"/>
                  <a:gd name="connsiteY106" fmla="*/ 334673 h 1422421"/>
                  <a:gd name="connsiteX107" fmla="*/ 183577 w 430191"/>
                  <a:gd name="connsiteY107" fmla="*/ 341891 h 1422421"/>
                  <a:gd name="connsiteX108" fmla="*/ 185502 w 430191"/>
                  <a:gd name="connsiteY108" fmla="*/ 349109 h 1422421"/>
                  <a:gd name="connsiteX109" fmla="*/ 187427 w 430191"/>
                  <a:gd name="connsiteY109" fmla="*/ 356327 h 1422421"/>
                  <a:gd name="connsiteX110" fmla="*/ 189351 w 430191"/>
                  <a:gd name="connsiteY110" fmla="*/ 363545 h 1422421"/>
                  <a:gd name="connsiteX111" fmla="*/ 191276 w 430191"/>
                  <a:gd name="connsiteY111" fmla="*/ 370763 h 1422421"/>
                  <a:gd name="connsiteX112" fmla="*/ 193201 w 430191"/>
                  <a:gd name="connsiteY112" fmla="*/ 377981 h 1422421"/>
                  <a:gd name="connsiteX113" fmla="*/ 194645 w 430191"/>
                  <a:gd name="connsiteY113" fmla="*/ 385199 h 1422421"/>
                  <a:gd name="connsiteX114" fmla="*/ 196088 w 430191"/>
                  <a:gd name="connsiteY114" fmla="*/ 392417 h 1422421"/>
                  <a:gd name="connsiteX115" fmla="*/ 197532 w 430191"/>
                  <a:gd name="connsiteY115" fmla="*/ 399635 h 1422421"/>
                  <a:gd name="connsiteX116" fmla="*/ 198975 w 430191"/>
                  <a:gd name="connsiteY116" fmla="*/ 406853 h 1422421"/>
                  <a:gd name="connsiteX117" fmla="*/ 200419 w 430191"/>
                  <a:gd name="connsiteY117" fmla="*/ 414071 h 1422421"/>
                  <a:gd name="connsiteX118" fmla="*/ 201863 w 430191"/>
                  <a:gd name="connsiteY118" fmla="*/ 421289 h 1422421"/>
                  <a:gd name="connsiteX119" fmla="*/ 203306 w 430191"/>
                  <a:gd name="connsiteY119" fmla="*/ 428507 h 1422421"/>
                  <a:gd name="connsiteX120" fmla="*/ 204509 w 430191"/>
                  <a:gd name="connsiteY120" fmla="*/ 435725 h 1422421"/>
                  <a:gd name="connsiteX121" fmla="*/ 205712 w 430191"/>
                  <a:gd name="connsiteY121" fmla="*/ 442943 h 1422421"/>
                  <a:gd name="connsiteX122" fmla="*/ 206915 w 430191"/>
                  <a:gd name="connsiteY122" fmla="*/ 450161 h 1422421"/>
                  <a:gd name="connsiteX123" fmla="*/ 208118 w 430191"/>
                  <a:gd name="connsiteY123" fmla="*/ 457379 h 1422421"/>
                  <a:gd name="connsiteX124" fmla="*/ 209321 w 430191"/>
                  <a:gd name="connsiteY124" fmla="*/ 464597 h 1422421"/>
                  <a:gd name="connsiteX125" fmla="*/ 210524 w 430191"/>
                  <a:gd name="connsiteY125" fmla="*/ 471815 h 1422421"/>
                  <a:gd name="connsiteX126" fmla="*/ 212930 w 430191"/>
                  <a:gd name="connsiteY126" fmla="*/ 486251 h 1422421"/>
                  <a:gd name="connsiteX127" fmla="*/ 213893 w 430191"/>
                  <a:gd name="connsiteY127" fmla="*/ 493709 h 1422421"/>
                  <a:gd name="connsiteX128" fmla="*/ 214855 w 430191"/>
                  <a:gd name="connsiteY128" fmla="*/ 501168 h 1422421"/>
                  <a:gd name="connsiteX129" fmla="*/ 215817 w 430191"/>
                  <a:gd name="connsiteY129" fmla="*/ 508627 h 1422421"/>
                  <a:gd name="connsiteX130" fmla="*/ 216780 w 430191"/>
                  <a:gd name="connsiteY130" fmla="*/ 516085 h 1422421"/>
                  <a:gd name="connsiteX131" fmla="*/ 217742 w 430191"/>
                  <a:gd name="connsiteY131" fmla="*/ 523544 h 1422421"/>
                  <a:gd name="connsiteX132" fmla="*/ 218705 w 430191"/>
                  <a:gd name="connsiteY132" fmla="*/ 531002 h 1422421"/>
                  <a:gd name="connsiteX133" fmla="*/ 219667 w 430191"/>
                  <a:gd name="connsiteY133" fmla="*/ 538461 h 1422421"/>
                  <a:gd name="connsiteX134" fmla="*/ 220389 w 430191"/>
                  <a:gd name="connsiteY134" fmla="*/ 545919 h 1422421"/>
                  <a:gd name="connsiteX135" fmla="*/ 221111 w 430191"/>
                  <a:gd name="connsiteY135" fmla="*/ 553378 h 1422421"/>
                  <a:gd name="connsiteX136" fmla="*/ 221832 w 430191"/>
                  <a:gd name="connsiteY136" fmla="*/ 560836 h 1422421"/>
                  <a:gd name="connsiteX137" fmla="*/ 222554 w 430191"/>
                  <a:gd name="connsiteY137" fmla="*/ 568295 h 1422421"/>
                  <a:gd name="connsiteX138" fmla="*/ 223276 w 430191"/>
                  <a:gd name="connsiteY138" fmla="*/ 575754 h 1422421"/>
                  <a:gd name="connsiteX139" fmla="*/ 223998 w 430191"/>
                  <a:gd name="connsiteY139" fmla="*/ 583212 h 1422421"/>
                  <a:gd name="connsiteX140" fmla="*/ 224720 w 430191"/>
                  <a:gd name="connsiteY140" fmla="*/ 590671 h 1422421"/>
                  <a:gd name="connsiteX141" fmla="*/ 225201 w 430191"/>
                  <a:gd name="connsiteY141" fmla="*/ 598129 h 1422421"/>
                  <a:gd name="connsiteX142" fmla="*/ 225682 w 430191"/>
                  <a:gd name="connsiteY142" fmla="*/ 605588 h 1422421"/>
                  <a:gd name="connsiteX143" fmla="*/ 226163 w 430191"/>
                  <a:gd name="connsiteY143" fmla="*/ 613047 h 1422421"/>
                  <a:gd name="connsiteX144" fmla="*/ 226644 w 430191"/>
                  <a:gd name="connsiteY144" fmla="*/ 620505 h 1422421"/>
                  <a:gd name="connsiteX145" fmla="*/ 227126 w 430191"/>
                  <a:gd name="connsiteY145" fmla="*/ 627964 h 1422421"/>
                  <a:gd name="connsiteX146" fmla="*/ 227607 w 430191"/>
                  <a:gd name="connsiteY146" fmla="*/ 635422 h 1422421"/>
                  <a:gd name="connsiteX147" fmla="*/ 228088 w 430191"/>
                  <a:gd name="connsiteY147" fmla="*/ 642881 h 1422421"/>
                  <a:gd name="connsiteX148" fmla="*/ 228569 w 430191"/>
                  <a:gd name="connsiteY148" fmla="*/ 650339 h 1422421"/>
                  <a:gd name="connsiteX149" fmla="*/ 228810 w 430191"/>
                  <a:gd name="connsiteY149" fmla="*/ 657798 h 1422421"/>
                  <a:gd name="connsiteX150" fmla="*/ 229050 w 430191"/>
                  <a:gd name="connsiteY150" fmla="*/ 665257 h 1422421"/>
                  <a:gd name="connsiteX151" fmla="*/ 229291 w 430191"/>
                  <a:gd name="connsiteY151" fmla="*/ 672715 h 1422421"/>
                  <a:gd name="connsiteX152" fmla="*/ 229532 w 430191"/>
                  <a:gd name="connsiteY152" fmla="*/ 680174 h 1422421"/>
                  <a:gd name="connsiteX153" fmla="*/ 229772 w 430191"/>
                  <a:gd name="connsiteY153" fmla="*/ 687632 h 1422421"/>
                  <a:gd name="connsiteX154" fmla="*/ 230013 w 430191"/>
                  <a:gd name="connsiteY154" fmla="*/ 695091 h 1422421"/>
                  <a:gd name="connsiteX155" fmla="*/ 230253 w 430191"/>
                  <a:gd name="connsiteY155" fmla="*/ 709527 h 1422421"/>
                  <a:gd name="connsiteX156" fmla="*/ 230253 w 430191"/>
                  <a:gd name="connsiteY156" fmla="*/ 712895 h 1422421"/>
                  <a:gd name="connsiteX157" fmla="*/ 230253 w 430191"/>
                  <a:gd name="connsiteY157" fmla="*/ 716504 h 1422421"/>
                  <a:gd name="connsiteX158" fmla="*/ 230013 w 430191"/>
                  <a:gd name="connsiteY158" fmla="*/ 723722 h 1422421"/>
                  <a:gd name="connsiteX159" fmla="*/ 229772 w 430191"/>
                  <a:gd name="connsiteY159" fmla="*/ 730940 h 1422421"/>
                  <a:gd name="connsiteX160" fmla="*/ 229532 w 430191"/>
                  <a:gd name="connsiteY160" fmla="*/ 738158 h 1422421"/>
                  <a:gd name="connsiteX161" fmla="*/ 229291 w 430191"/>
                  <a:gd name="connsiteY161" fmla="*/ 745376 h 1422421"/>
                  <a:gd name="connsiteX162" fmla="*/ 229050 w 430191"/>
                  <a:gd name="connsiteY162" fmla="*/ 752594 h 1422421"/>
                  <a:gd name="connsiteX163" fmla="*/ 228810 w 430191"/>
                  <a:gd name="connsiteY163" fmla="*/ 759812 h 1422421"/>
                  <a:gd name="connsiteX164" fmla="*/ 228569 w 430191"/>
                  <a:gd name="connsiteY164" fmla="*/ 767030 h 1422421"/>
                  <a:gd name="connsiteX165" fmla="*/ 228329 w 430191"/>
                  <a:gd name="connsiteY165" fmla="*/ 774248 h 1422421"/>
                  <a:gd name="connsiteX166" fmla="*/ 227847 w 430191"/>
                  <a:gd name="connsiteY166" fmla="*/ 781466 h 1422421"/>
                  <a:gd name="connsiteX167" fmla="*/ 227366 w 430191"/>
                  <a:gd name="connsiteY167" fmla="*/ 788684 h 1422421"/>
                  <a:gd name="connsiteX168" fmla="*/ 226885 w 430191"/>
                  <a:gd name="connsiteY168" fmla="*/ 795902 h 1422421"/>
                  <a:gd name="connsiteX169" fmla="*/ 226404 w 430191"/>
                  <a:gd name="connsiteY169" fmla="*/ 803120 h 1422421"/>
                  <a:gd name="connsiteX170" fmla="*/ 225923 w 430191"/>
                  <a:gd name="connsiteY170" fmla="*/ 810338 h 1422421"/>
                  <a:gd name="connsiteX171" fmla="*/ 225441 w 430191"/>
                  <a:gd name="connsiteY171" fmla="*/ 817556 h 1422421"/>
                  <a:gd name="connsiteX172" fmla="*/ 224960 w 430191"/>
                  <a:gd name="connsiteY172" fmla="*/ 824774 h 1422421"/>
                  <a:gd name="connsiteX173" fmla="*/ 224479 w 430191"/>
                  <a:gd name="connsiteY173" fmla="*/ 831992 h 1422421"/>
                  <a:gd name="connsiteX174" fmla="*/ 223757 w 430191"/>
                  <a:gd name="connsiteY174" fmla="*/ 839210 h 1422421"/>
                  <a:gd name="connsiteX175" fmla="*/ 223035 w 430191"/>
                  <a:gd name="connsiteY175" fmla="*/ 846428 h 1422421"/>
                  <a:gd name="connsiteX176" fmla="*/ 222314 w 430191"/>
                  <a:gd name="connsiteY176" fmla="*/ 853646 h 1422421"/>
                  <a:gd name="connsiteX177" fmla="*/ 221592 w 430191"/>
                  <a:gd name="connsiteY177" fmla="*/ 860864 h 1422421"/>
                  <a:gd name="connsiteX178" fmla="*/ 220870 w 430191"/>
                  <a:gd name="connsiteY178" fmla="*/ 868082 h 1422421"/>
                  <a:gd name="connsiteX179" fmla="*/ 220148 w 430191"/>
                  <a:gd name="connsiteY179" fmla="*/ 875300 h 1422421"/>
                  <a:gd name="connsiteX180" fmla="*/ 219426 w 430191"/>
                  <a:gd name="connsiteY180" fmla="*/ 882518 h 1422421"/>
                  <a:gd name="connsiteX181" fmla="*/ 218705 w 430191"/>
                  <a:gd name="connsiteY181" fmla="*/ 889736 h 1422421"/>
                  <a:gd name="connsiteX182" fmla="*/ 217742 w 430191"/>
                  <a:gd name="connsiteY182" fmla="*/ 896953 h 1422421"/>
                  <a:gd name="connsiteX183" fmla="*/ 216780 w 430191"/>
                  <a:gd name="connsiteY183" fmla="*/ 904172 h 1422421"/>
                  <a:gd name="connsiteX184" fmla="*/ 215817 w 430191"/>
                  <a:gd name="connsiteY184" fmla="*/ 911390 h 1422421"/>
                  <a:gd name="connsiteX185" fmla="*/ 213893 w 430191"/>
                  <a:gd name="connsiteY185" fmla="*/ 927028 h 1422421"/>
                  <a:gd name="connsiteX186" fmla="*/ 212690 w 430191"/>
                  <a:gd name="connsiteY186" fmla="*/ 935449 h 1422421"/>
                  <a:gd name="connsiteX187" fmla="*/ 211487 w 430191"/>
                  <a:gd name="connsiteY187" fmla="*/ 943870 h 1422421"/>
                  <a:gd name="connsiteX188" fmla="*/ 210043 w 430191"/>
                  <a:gd name="connsiteY188" fmla="*/ 952291 h 1422421"/>
                  <a:gd name="connsiteX189" fmla="*/ 208599 w 430191"/>
                  <a:gd name="connsiteY189" fmla="*/ 960712 h 1422421"/>
                  <a:gd name="connsiteX190" fmla="*/ 207156 w 430191"/>
                  <a:gd name="connsiteY190" fmla="*/ 969133 h 1422421"/>
                  <a:gd name="connsiteX191" fmla="*/ 205712 w 430191"/>
                  <a:gd name="connsiteY191" fmla="*/ 977554 h 1422421"/>
                  <a:gd name="connsiteX192" fmla="*/ 204269 w 430191"/>
                  <a:gd name="connsiteY192" fmla="*/ 985975 h 1422421"/>
                  <a:gd name="connsiteX193" fmla="*/ 202825 w 430191"/>
                  <a:gd name="connsiteY193" fmla="*/ 994396 h 1422421"/>
                  <a:gd name="connsiteX194" fmla="*/ 201141 w 430191"/>
                  <a:gd name="connsiteY194" fmla="*/ 1002817 h 1422421"/>
                  <a:gd name="connsiteX195" fmla="*/ 199457 w 430191"/>
                  <a:gd name="connsiteY195" fmla="*/ 1011238 h 1422421"/>
                  <a:gd name="connsiteX196" fmla="*/ 197772 w 430191"/>
                  <a:gd name="connsiteY196" fmla="*/ 1019659 h 1422421"/>
                  <a:gd name="connsiteX197" fmla="*/ 196088 w 430191"/>
                  <a:gd name="connsiteY197" fmla="*/ 1028080 h 1422421"/>
                  <a:gd name="connsiteX198" fmla="*/ 194404 w 430191"/>
                  <a:gd name="connsiteY198" fmla="*/ 1036501 h 1422421"/>
                  <a:gd name="connsiteX199" fmla="*/ 192720 w 430191"/>
                  <a:gd name="connsiteY199" fmla="*/ 1044922 h 1422421"/>
                  <a:gd name="connsiteX200" fmla="*/ 190555 w 430191"/>
                  <a:gd name="connsiteY200" fmla="*/ 1053343 h 1422421"/>
                  <a:gd name="connsiteX201" fmla="*/ 188389 w 430191"/>
                  <a:gd name="connsiteY201" fmla="*/ 1061764 h 1422421"/>
                  <a:gd name="connsiteX202" fmla="*/ 186224 w 430191"/>
                  <a:gd name="connsiteY202" fmla="*/ 1070185 h 1422421"/>
                  <a:gd name="connsiteX203" fmla="*/ 184058 w 430191"/>
                  <a:gd name="connsiteY203" fmla="*/ 1078606 h 1422421"/>
                  <a:gd name="connsiteX204" fmla="*/ 181893 w 430191"/>
                  <a:gd name="connsiteY204" fmla="*/ 1087027 h 1422421"/>
                  <a:gd name="connsiteX205" fmla="*/ 179728 w 430191"/>
                  <a:gd name="connsiteY205" fmla="*/ 1095448 h 1422421"/>
                  <a:gd name="connsiteX206" fmla="*/ 177081 w 430191"/>
                  <a:gd name="connsiteY206" fmla="*/ 1103869 h 1422421"/>
                  <a:gd name="connsiteX207" fmla="*/ 0 w 430191"/>
                  <a:gd name="connsiteY207" fmla="*/ 1422422 h 1422421"/>
                  <a:gd name="connsiteX208" fmla="*/ 342854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342854" y="1103869"/>
                    </a:moveTo>
                    <a:cubicBezTo>
                      <a:pt x="344297" y="1100982"/>
                      <a:pt x="345741" y="1098094"/>
                      <a:pt x="346944" y="1095448"/>
                    </a:cubicBezTo>
                    <a:cubicBezTo>
                      <a:pt x="348387" y="1092561"/>
                      <a:pt x="349831" y="1089914"/>
                      <a:pt x="351034" y="1087027"/>
                    </a:cubicBezTo>
                    <a:cubicBezTo>
                      <a:pt x="352237" y="1084140"/>
                      <a:pt x="353681" y="1081253"/>
                      <a:pt x="354884" y="1078606"/>
                    </a:cubicBezTo>
                    <a:cubicBezTo>
                      <a:pt x="356087" y="1075719"/>
                      <a:pt x="357530" y="1072832"/>
                      <a:pt x="358733" y="1070185"/>
                    </a:cubicBezTo>
                    <a:cubicBezTo>
                      <a:pt x="359936" y="1067298"/>
                      <a:pt x="361380" y="1064651"/>
                      <a:pt x="362583" y="1061764"/>
                    </a:cubicBezTo>
                    <a:cubicBezTo>
                      <a:pt x="363786" y="1058877"/>
                      <a:pt x="364989" y="1055990"/>
                      <a:pt x="365951" y="1053343"/>
                    </a:cubicBezTo>
                    <a:cubicBezTo>
                      <a:pt x="367154" y="1050456"/>
                      <a:pt x="368357" y="1047569"/>
                      <a:pt x="369320" y="1044922"/>
                    </a:cubicBezTo>
                    <a:cubicBezTo>
                      <a:pt x="370523" y="1042035"/>
                      <a:pt x="371726" y="1039388"/>
                      <a:pt x="372688" y="1036501"/>
                    </a:cubicBezTo>
                    <a:cubicBezTo>
                      <a:pt x="373891" y="1033614"/>
                      <a:pt x="374853" y="1030727"/>
                      <a:pt x="375816" y="1028080"/>
                    </a:cubicBezTo>
                    <a:cubicBezTo>
                      <a:pt x="376778" y="1025193"/>
                      <a:pt x="377981" y="1022306"/>
                      <a:pt x="378944" y="1019659"/>
                    </a:cubicBezTo>
                    <a:cubicBezTo>
                      <a:pt x="379906" y="1016772"/>
                      <a:pt x="381109" y="1014125"/>
                      <a:pt x="382071" y="1011238"/>
                    </a:cubicBezTo>
                    <a:cubicBezTo>
                      <a:pt x="383034" y="1008351"/>
                      <a:pt x="383996" y="1005464"/>
                      <a:pt x="384959" y="1002817"/>
                    </a:cubicBezTo>
                    <a:cubicBezTo>
                      <a:pt x="385921" y="999930"/>
                      <a:pt x="386883" y="997043"/>
                      <a:pt x="387846" y="994396"/>
                    </a:cubicBezTo>
                    <a:cubicBezTo>
                      <a:pt x="388808" y="991509"/>
                      <a:pt x="389771" y="988622"/>
                      <a:pt x="390733" y="985975"/>
                    </a:cubicBezTo>
                    <a:cubicBezTo>
                      <a:pt x="391695" y="983088"/>
                      <a:pt x="392417" y="980201"/>
                      <a:pt x="393379" y="977554"/>
                    </a:cubicBezTo>
                    <a:cubicBezTo>
                      <a:pt x="394342" y="974667"/>
                      <a:pt x="395064" y="971780"/>
                      <a:pt x="395786" y="969133"/>
                    </a:cubicBezTo>
                    <a:cubicBezTo>
                      <a:pt x="396507" y="966246"/>
                      <a:pt x="397470" y="963359"/>
                      <a:pt x="398191" y="960712"/>
                    </a:cubicBezTo>
                    <a:cubicBezTo>
                      <a:pt x="398913" y="957825"/>
                      <a:pt x="399876" y="954938"/>
                      <a:pt x="400598" y="952291"/>
                    </a:cubicBezTo>
                    <a:cubicBezTo>
                      <a:pt x="401319" y="949404"/>
                      <a:pt x="402041" y="946517"/>
                      <a:pt x="402763" y="943870"/>
                    </a:cubicBezTo>
                    <a:cubicBezTo>
                      <a:pt x="403485" y="940983"/>
                      <a:pt x="404206" y="938096"/>
                      <a:pt x="404928" y="935449"/>
                    </a:cubicBezTo>
                    <a:cubicBezTo>
                      <a:pt x="405650" y="932562"/>
                      <a:pt x="406372" y="929675"/>
                      <a:pt x="407094" y="927028"/>
                    </a:cubicBezTo>
                    <a:cubicBezTo>
                      <a:pt x="408297" y="921976"/>
                      <a:pt x="409500" y="916683"/>
                      <a:pt x="410462" y="911390"/>
                    </a:cubicBezTo>
                    <a:cubicBezTo>
                      <a:pt x="410943" y="908983"/>
                      <a:pt x="411424" y="906577"/>
                      <a:pt x="412146" y="904172"/>
                    </a:cubicBezTo>
                    <a:cubicBezTo>
                      <a:pt x="412627" y="901766"/>
                      <a:pt x="413109" y="899360"/>
                      <a:pt x="413590" y="896953"/>
                    </a:cubicBezTo>
                    <a:cubicBezTo>
                      <a:pt x="414071" y="894548"/>
                      <a:pt x="414552" y="892142"/>
                      <a:pt x="414793" y="889736"/>
                    </a:cubicBezTo>
                    <a:cubicBezTo>
                      <a:pt x="415274" y="887330"/>
                      <a:pt x="415755" y="884924"/>
                      <a:pt x="416236" y="882518"/>
                    </a:cubicBezTo>
                    <a:cubicBezTo>
                      <a:pt x="416718" y="880112"/>
                      <a:pt x="417199" y="877706"/>
                      <a:pt x="417680" y="875300"/>
                    </a:cubicBezTo>
                    <a:cubicBezTo>
                      <a:pt x="418161" y="872894"/>
                      <a:pt x="418642" y="870488"/>
                      <a:pt x="418883" y="868082"/>
                    </a:cubicBezTo>
                    <a:cubicBezTo>
                      <a:pt x="419364" y="865676"/>
                      <a:pt x="419605" y="863270"/>
                      <a:pt x="420086" y="860864"/>
                    </a:cubicBezTo>
                    <a:cubicBezTo>
                      <a:pt x="420567" y="858458"/>
                      <a:pt x="420808" y="856052"/>
                      <a:pt x="421048" y="853646"/>
                    </a:cubicBezTo>
                    <a:cubicBezTo>
                      <a:pt x="421530" y="851240"/>
                      <a:pt x="421770" y="848834"/>
                      <a:pt x="422011" y="846428"/>
                    </a:cubicBezTo>
                    <a:cubicBezTo>
                      <a:pt x="422251" y="844022"/>
                      <a:pt x="422733" y="841616"/>
                      <a:pt x="422973" y="839210"/>
                    </a:cubicBezTo>
                    <a:cubicBezTo>
                      <a:pt x="423214" y="836804"/>
                      <a:pt x="423454" y="834398"/>
                      <a:pt x="423936" y="831992"/>
                    </a:cubicBezTo>
                    <a:cubicBezTo>
                      <a:pt x="424176" y="829586"/>
                      <a:pt x="424417" y="827180"/>
                      <a:pt x="424657" y="824774"/>
                    </a:cubicBezTo>
                    <a:cubicBezTo>
                      <a:pt x="424898" y="822368"/>
                      <a:pt x="425139" y="819962"/>
                      <a:pt x="425379" y="817556"/>
                    </a:cubicBezTo>
                    <a:cubicBezTo>
                      <a:pt x="425620" y="815150"/>
                      <a:pt x="425860" y="812744"/>
                      <a:pt x="426101" y="810338"/>
                    </a:cubicBezTo>
                    <a:cubicBezTo>
                      <a:pt x="426342" y="807932"/>
                      <a:pt x="426582" y="805526"/>
                      <a:pt x="426823" y="803120"/>
                    </a:cubicBezTo>
                    <a:cubicBezTo>
                      <a:pt x="427063" y="800714"/>
                      <a:pt x="427304" y="798308"/>
                      <a:pt x="427304" y="795902"/>
                    </a:cubicBezTo>
                    <a:cubicBezTo>
                      <a:pt x="427545" y="793496"/>
                      <a:pt x="427785" y="791090"/>
                      <a:pt x="427785" y="788684"/>
                    </a:cubicBezTo>
                    <a:cubicBezTo>
                      <a:pt x="428026" y="786278"/>
                      <a:pt x="428266" y="783872"/>
                      <a:pt x="428266" y="781466"/>
                    </a:cubicBezTo>
                    <a:cubicBezTo>
                      <a:pt x="428507" y="779060"/>
                      <a:pt x="428748" y="776654"/>
                      <a:pt x="428748" y="774248"/>
                    </a:cubicBezTo>
                    <a:cubicBezTo>
                      <a:pt x="428988" y="771842"/>
                      <a:pt x="428988" y="769436"/>
                      <a:pt x="428988" y="767030"/>
                    </a:cubicBezTo>
                    <a:cubicBezTo>
                      <a:pt x="429229" y="764624"/>
                      <a:pt x="429229" y="762218"/>
                      <a:pt x="429229" y="759812"/>
                    </a:cubicBezTo>
                    <a:cubicBezTo>
                      <a:pt x="429229" y="757406"/>
                      <a:pt x="429469" y="755000"/>
                      <a:pt x="429469" y="752594"/>
                    </a:cubicBezTo>
                    <a:cubicBezTo>
                      <a:pt x="429469" y="750188"/>
                      <a:pt x="429710" y="747782"/>
                      <a:pt x="429710" y="745376"/>
                    </a:cubicBezTo>
                    <a:cubicBezTo>
                      <a:pt x="429710" y="742970"/>
                      <a:pt x="429710" y="740564"/>
                      <a:pt x="429951" y="738158"/>
                    </a:cubicBezTo>
                    <a:cubicBezTo>
                      <a:pt x="429951" y="735752"/>
                      <a:pt x="429951" y="733346"/>
                      <a:pt x="429951" y="730940"/>
                    </a:cubicBezTo>
                    <a:cubicBezTo>
                      <a:pt x="429951" y="728534"/>
                      <a:pt x="429951" y="726128"/>
                      <a:pt x="429951" y="723722"/>
                    </a:cubicBezTo>
                    <a:cubicBezTo>
                      <a:pt x="429951" y="721316"/>
                      <a:pt x="429951" y="718910"/>
                      <a:pt x="430191" y="716504"/>
                    </a:cubicBezTo>
                    <a:cubicBezTo>
                      <a:pt x="430191" y="715301"/>
                      <a:pt x="430191" y="714098"/>
                      <a:pt x="430191" y="712895"/>
                    </a:cubicBezTo>
                    <a:cubicBezTo>
                      <a:pt x="430191" y="711692"/>
                      <a:pt x="430191" y="710730"/>
                      <a:pt x="430191" y="709527"/>
                    </a:cubicBezTo>
                    <a:cubicBezTo>
                      <a:pt x="430191" y="704715"/>
                      <a:pt x="429951" y="699903"/>
                      <a:pt x="429951" y="695091"/>
                    </a:cubicBezTo>
                    <a:cubicBezTo>
                      <a:pt x="429951" y="692685"/>
                      <a:pt x="429951" y="690279"/>
                      <a:pt x="429710" y="687632"/>
                    </a:cubicBezTo>
                    <a:cubicBezTo>
                      <a:pt x="429710" y="685226"/>
                      <a:pt x="429710" y="682820"/>
                      <a:pt x="429469" y="680174"/>
                    </a:cubicBezTo>
                    <a:cubicBezTo>
                      <a:pt x="429469" y="677768"/>
                      <a:pt x="429229" y="675362"/>
                      <a:pt x="428988" y="672715"/>
                    </a:cubicBezTo>
                    <a:cubicBezTo>
                      <a:pt x="428988" y="670309"/>
                      <a:pt x="428748" y="667903"/>
                      <a:pt x="428507" y="665257"/>
                    </a:cubicBezTo>
                    <a:cubicBezTo>
                      <a:pt x="428266" y="662851"/>
                      <a:pt x="428266" y="660445"/>
                      <a:pt x="428026" y="657798"/>
                    </a:cubicBezTo>
                    <a:cubicBezTo>
                      <a:pt x="427785" y="655392"/>
                      <a:pt x="427785" y="652986"/>
                      <a:pt x="427545" y="650339"/>
                    </a:cubicBezTo>
                    <a:cubicBezTo>
                      <a:pt x="427304" y="647933"/>
                      <a:pt x="427063" y="645527"/>
                      <a:pt x="426823" y="642881"/>
                    </a:cubicBezTo>
                    <a:cubicBezTo>
                      <a:pt x="426582" y="640475"/>
                      <a:pt x="426342" y="638069"/>
                      <a:pt x="426101" y="635422"/>
                    </a:cubicBezTo>
                    <a:cubicBezTo>
                      <a:pt x="425860" y="633016"/>
                      <a:pt x="425620" y="630610"/>
                      <a:pt x="425379" y="627964"/>
                    </a:cubicBezTo>
                    <a:cubicBezTo>
                      <a:pt x="425139" y="625558"/>
                      <a:pt x="424898" y="623152"/>
                      <a:pt x="424657" y="620505"/>
                    </a:cubicBezTo>
                    <a:cubicBezTo>
                      <a:pt x="424417" y="618099"/>
                      <a:pt x="424176" y="615693"/>
                      <a:pt x="423936" y="613047"/>
                    </a:cubicBezTo>
                    <a:cubicBezTo>
                      <a:pt x="423695" y="610641"/>
                      <a:pt x="423454" y="608235"/>
                      <a:pt x="422973" y="605588"/>
                    </a:cubicBezTo>
                    <a:cubicBezTo>
                      <a:pt x="422733" y="603182"/>
                      <a:pt x="422492" y="600776"/>
                      <a:pt x="422011" y="598129"/>
                    </a:cubicBezTo>
                    <a:cubicBezTo>
                      <a:pt x="421770" y="595723"/>
                      <a:pt x="421530" y="593318"/>
                      <a:pt x="421048" y="590671"/>
                    </a:cubicBezTo>
                    <a:cubicBezTo>
                      <a:pt x="420808" y="588265"/>
                      <a:pt x="420327" y="585859"/>
                      <a:pt x="420086" y="583212"/>
                    </a:cubicBezTo>
                    <a:cubicBezTo>
                      <a:pt x="419845" y="580806"/>
                      <a:pt x="419364" y="578400"/>
                      <a:pt x="418883" y="575754"/>
                    </a:cubicBezTo>
                    <a:cubicBezTo>
                      <a:pt x="418402" y="573348"/>
                      <a:pt x="418161" y="570942"/>
                      <a:pt x="417680" y="568295"/>
                    </a:cubicBezTo>
                    <a:cubicBezTo>
                      <a:pt x="417199" y="565889"/>
                      <a:pt x="416958" y="563483"/>
                      <a:pt x="416477" y="560836"/>
                    </a:cubicBezTo>
                    <a:cubicBezTo>
                      <a:pt x="415996" y="558431"/>
                      <a:pt x="415515" y="556025"/>
                      <a:pt x="415274" y="553378"/>
                    </a:cubicBezTo>
                    <a:cubicBezTo>
                      <a:pt x="414793" y="550972"/>
                      <a:pt x="414312" y="548566"/>
                      <a:pt x="413830" y="545919"/>
                    </a:cubicBezTo>
                    <a:cubicBezTo>
                      <a:pt x="413349" y="543514"/>
                      <a:pt x="412868" y="541107"/>
                      <a:pt x="412387" y="538461"/>
                    </a:cubicBezTo>
                    <a:cubicBezTo>
                      <a:pt x="411906" y="536055"/>
                      <a:pt x="411424" y="533649"/>
                      <a:pt x="410943" y="531002"/>
                    </a:cubicBezTo>
                    <a:cubicBezTo>
                      <a:pt x="410462" y="528596"/>
                      <a:pt x="409981" y="526190"/>
                      <a:pt x="409500" y="523544"/>
                    </a:cubicBezTo>
                    <a:cubicBezTo>
                      <a:pt x="409018" y="521138"/>
                      <a:pt x="408297" y="518732"/>
                      <a:pt x="407815" y="516085"/>
                    </a:cubicBezTo>
                    <a:cubicBezTo>
                      <a:pt x="407334" y="513679"/>
                      <a:pt x="406853" y="511273"/>
                      <a:pt x="406131" y="508627"/>
                    </a:cubicBezTo>
                    <a:cubicBezTo>
                      <a:pt x="405650" y="506221"/>
                      <a:pt x="405169" y="503815"/>
                      <a:pt x="404447" y="501168"/>
                    </a:cubicBezTo>
                    <a:cubicBezTo>
                      <a:pt x="403966" y="498762"/>
                      <a:pt x="403244" y="496356"/>
                      <a:pt x="402522" y="493709"/>
                    </a:cubicBezTo>
                    <a:cubicBezTo>
                      <a:pt x="401801" y="491303"/>
                      <a:pt x="401319" y="488897"/>
                      <a:pt x="400598" y="486251"/>
                    </a:cubicBezTo>
                    <a:cubicBezTo>
                      <a:pt x="399394" y="481439"/>
                      <a:pt x="398191" y="476627"/>
                      <a:pt x="396989" y="471815"/>
                    </a:cubicBezTo>
                    <a:cubicBezTo>
                      <a:pt x="396267" y="469409"/>
                      <a:pt x="395545" y="467003"/>
                      <a:pt x="394823" y="464597"/>
                    </a:cubicBezTo>
                    <a:cubicBezTo>
                      <a:pt x="394101" y="462191"/>
                      <a:pt x="393379" y="459785"/>
                      <a:pt x="392658" y="457379"/>
                    </a:cubicBezTo>
                    <a:cubicBezTo>
                      <a:pt x="391936" y="454973"/>
                      <a:pt x="391214" y="452567"/>
                      <a:pt x="390492" y="450161"/>
                    </a:cubicBezTo>
                    <a:cubicBezTo>
                      <a:pt x="389771" y="447755"/>
                      <a:pt x="389049" y="445349"/>
                      <a:pt x="388327" y="442943"/>
                    </a:cubicBezTo>
                    <a:cubicBezTo>
                      <a:pt x="387605" y="440537"/>
                      <a:pt x="386643" y="438131"/>
                      <a:pt x="385921" y="435725"/>
                    </a:cubicBezTo>
                    <a:cubicBezTo>
                      <a:pt x="385199" y="433319"/>
                      <a:pt x="384237" y="430913"/>
                      <a:pt x="383515" y="428507"/>
                    </a:cubicBezTo>
                    <a:cubicBezTo>
                      <a:pt x="382793" y="426101"/>
                      <a:pt x="382071" y="423695"/>
                      <a:pt x="381109" y="421289"/>
                    </a:cubicBezTo>
                    <a:cubicBezTo>
                      <a:pt x="380387" y="418883"/>
                      <a:pt x="379665" y="416477"/>
                      <a:pt x="378703" y="414071"/>
                    </a:cubicBezTo>
                    <a:cubicBezTo>
                      <a:pt x="377981" y="411665"/>
                      <a:pt x="377019" y="409259"/>
                      <a:pt x="376056" y="406853"/>
                    </a:cubicBezTo>
                    <a:cubicBezTo>
                      <a:pt x="375094" y="404447"/>
                      <a:pt x="374372" y="402041"/>
                      <a:pt x="373410" y="399635"/>
                    </a:cubicBezTo>
                    <a:cubicBezTo>
                      <a:pt x="372447" y="397229"/>
                      <a:pt x="371726" y="394823"/>
                      <a:pt x="370763" y="392417"/>
                    </a:cubicBezTo>
                    <a:cubicBezTo>
                      <a:pt x="369801" y="390011"/>
                      <a:pt x="369079" y="387605"/>
                      <a:pt x="368117" y="385199"/>
                    </a:cubicBezTo>
                    <a:cubicBezTo>
                      <a:pt x="367154" y="382793"/>
                      <a:pt x="366192" y="380387"/>
                      <a:pt x="365229" y="377981"/>
                    </a:cubicBezTo>
                    <a:cubicBezTo>
                      <a:pt x="364267" y="375575"/>
                      <a:pt x="363305" y="373169"/>
                      <a:pt x="362342" y="370763"/>
                    </a:cubicBezTo>
                    <a:cubicBezTo>
                      <a:pt x="361380" y="368357"/>
                      <a:pt x="360417" y="365951"/>
                      <a:pt x="359455" y="363545"/>
                    </a:cubicBezTo>
                    <a:cubicBezTo>
                      <a:pt x="358493" y="361139"/>
                      <a:pt x="357290" y="358733"/>
                      <a:pt x="356327" y="356327"/>
                    </a:cubicBezTo>
                    <a:cubicBezTo>
                      <a:pt x="355365" y="353921"/>
                      <a:pt x="354162" y="351515"/>
                      <a:pt x="353199" y="349109"/>
                    </a:cubicBezTo>
                    <a:cubicBezTo>
                      <a:pt x="352237" y="346703"/>
                      <a:pt x="351034" y="344297"/>
                      <a:pt x="350072" y="341891"/>
                    </a:cubicBezTo>
                    <a:cubicBezTo>
                      <a:pt x="349109" y="339485"/>
                      <a:pt x="347906" y="337079"/>
                      <a:pt x="346944" y="334673"/>
                    </a:cubicBezTo>
                    <a:cubicBezTo>
                      <a:pt x="345741" y="332267"/>
                      <a:pt x="344538" y="329861"/>
                      <a:pt x="343335" y="327455"/>
                    </a:cubicBezTo>
                    <a:cubicBezTo>
                      <a:pt x="342132" y="325049"/>
                      <a:pt x="340929" y="322644"/>
                      <a:pt x="339726" y="320237"/>
                    </a:cubicBezTo>
                    <a:cubicBezTo>
                      <a:pt x="263456" y="166013"/>
                      <a:pt x="143156" y="48842"/>
                      <a:pt x="0" y="0"/>
                    </a:cubicBezTo>
                    <a:cubicBezTo>
                      <a:pt x="75789" y="65684"/>
                      <a:pt x="137623" y="179006"/>
                      <a:pt x="177562" y="320237"/>
                    </a:cubicBezTo>
                    <a:cubicBezTo>
                      <a:pt x="178284" y="322644"/>
                      <a:pt x="179006" y="325049"/>
                      <a:pt x="179728" y="327455"/>
                    </a:cubicBezTo>
                    <a:cubicBezTo>
                      <a:pt x="180449" y="329861"/>
                      <a:pt x="180931" y="332267"/>
                      <a:pt x="181652" y="334673"/>
                    </a:cubicBezTo>
                    <a:cubicBezTo>
                      <a:pt x="182374" y="337079"/>
                      <a:pt x="182855" y="339485"/>
                      <a:pt x="183577" y="341891"/>
                    </a:cubicBezTo>
                    <a:cubicBezTo>
                      <a:pt x="184299" y="344297"/>
                      <a:pt x="184780" y="346703"/>
                      <a:pt x="185502" y="349109"/>
                    </a:cubicBezTo>
                    <a:cubicBezTo>
                      <a:pt x="186224" y="351515"/>
                      <a:pt x="186705" y="353921"/>
                      <a:pt x="187427" y="356327"/>
                    </a:cubicBezTo>
                    <a:cubicBezTo>
                      <a:pt x="187908" y="358733"/>
                      <a:pt x="188630" y="361139"/>
                      <a:pt x="189351" y="363545"/>
                    </a:cubicBezTo>
                    <a:cubicBezTo>
                      <a:pt x="189833" y="365951"/>
                      <a:pt x="190555" y="368357"/>
                      <a:pt x="191276" y="370763"/>
                    </a:cubicBezTo>
                    <a:cubicBezTo>
                      <a:pt x="191758" y="373169"/>
                      <a:pt x="192479" y="375575"/>
                      <a:pt x="193201" y="377981"/>
                    </a:cubicBezTo>
                    <a:cubicBezTo>
                      <a:pt x="193682" y="380387"/>
                      <a:pt x="194163" y="382793"/>
                      <a:pt x="194645" y="385199"/>
                    </a:cubicBezTo>
                    <a:cubicBezTo>
                      <a:pt x="195126" y="387605"/>
                      <a:pt x="195607" y="390011"/>
                      <a:pt x="196088" y="392417"/>
                    </a:cubicBezTo>
                    <a:cubicBezTo>
                      <a:pt x="196570" y="394823"/>
                      <a:pt x="197051" y="397229"/>
                      <a:pt x="197532" y="399635"/>
                    </a:cubicBezTo>
                    <a:cubicBezTo>
                      <a:pt x="198013" y="402041"/>
                      <a:pt x="198494" y="404447"/>
                      <a:pt x="198975" y="406853"/>
                    </a:cubicBezTo>
                    <a:cubicBezTo>
                      <a:pt x="199457" y="409259"/>
                      <a:pt x="199938" y="411665"/>
                      <a:pt x="200419" y="414071"/>
                    </a:cubicBezTo>
                    <a:cubicBezTo>
                      <a:pt x="200900" y="416477"/>
                      <a:pt x="201381" y="418883"/>
                      <a:pt x="201863" y="421289"/>
                    </a:cubicBezTo>
                    <a:cubicBezTo>
                      <a:pt x="202344" y="423695"/>
                      <a:pt x="202825" y="426101"/>
                      <a:pt x="203306" y="428507"/>
                    </a:cubicBezTo>
                    <a:cubicBezTo>
                      <a:pt x="203787" y="430913"/>
                      <a:pt x="204028" y="433319"/>
                      <a:pt x="204509" y="435725"/>
                    </a:cubicBezTo>
                    <a:cubicBezTo>
                      <a:pt x="204990" y="438131"/>
                      <a:pt x="205231" y="440537"/>
                      <a:pt x="205712" y="442943"/>
                    </a:cubicBezTo>
                    <a:cubicBezTo>
                      <a:pt x="206193" y="445349"/>
                      <a:pt x="206434" y="447755"/>
                      <a:pt x="206915" y="450161"/>
                    </a:cubicBezTo>
                    <a:cubicBezTo>
                      <a:pt x="207396" y="452567"/>
                      <a:pt x="207637" y="454973"/>
                      <a:pt x="208118" y="457379"/>
                    </a:cubicBezTo>
                    <a:cubicBezTo>
                      <a:pt x="208599" y="459785"/>
                      <a:pt x="208840" y="462191"/>
                      <a:pt x="209321" y="464597"/>
                    </a:cubicBezTo>
                    <a:cubicBezTo>
                      <a:pt x="209802" y="467003"/>
                      <a:pt x="210043" y="469409"/>
                      <a:pt x="210524" y="471815"/>
                    </a:cubicBezTo>
                    <a:cubicBezTo>
                      <a:pt x="211246" y="476627"/>
                      <a:pt x="212208" y="481439"/>
                      <a:pt x="212930" y="486251"/>
                    </a:cubicBezTo>
                    <a:cubicBezTo>
                      <a:pt x="213171" y="488657"/>
                      <a:pt x="213652" y="491063"/>
                      <a:pt x="213893" y="493709"/>
                    </a:cubicBezTo>
                    <a:cubicBezTo>
                      <a:pt x="214133" y="496115"/>
                      <a:pt x="214614" y="498521"/>
                      <a:pt x="214855" y="501168"/>
                    </a:cubicBezTo>
                    <a:cubicBezTo>
                      <a:pt x="215096" y="503574"/>
                      <a:pt x="215577" y="505980"/>
                      <a:pt x="215817" y="508627"/>
                    </a:cubicBezTo>
                    <a:cubicBezTo>
                      <a:pt x="216058" y="511032"/>
                      <a:pt x="216539" y="513439"/>
                      <a:pt x="216780" y="516085"/>
                    </a:cubicBezTo>
                    <a:cubicBezTo>
                      <a:pt x="217020" y="518491"/>
                      <a:pt x="217502" y="520897"/>
                      <a:pt x="217742" y="523544"/>
                    </a:cubicBezTo>
                    <a:cubicBezTo>
                      <a:pt x="217983" y="525950"/>
                      <a:pt x="218464" y="528356"/>
                      <a:pt x="218705" y="531002"/>
                    </a:cubicBezTo>
                    <a:cubicBezTo>
                      <a:pt x="218945" y="533408"/>
                      <a:pt x="219426" y="535814"/>
                      <a:pt x="219667" y="538461"/>
                    </a:cubicBezTo>
                    <a:cubicBezTo>
                      <a:pt x="219908" y="540867"/>
                      <a:pt x="220148" y="543273"/>
                      <a:pt x="220389" y="545919"/>
                    </a:cubicBezTo>
                    <a:cubicBezTo>
                      <a:pt x="220629" y="548325"/>
                      <a:pt x="220870" y="550731"/>
                      <a:pt x="221111" y="553378"/>
                    </a:cubicBezTo>
                    <a:cubicBezTo>
                      <a:pt x="221351" y="555784"/>
                      <a:pt x="221592" y="558190"/>
                      <a:pt x="221832" y="560836"/>
                    </a:cubicBezTo>
                    <a:cubicBezTo>
                      <a:pt x="222073" y="563243"/>
                      <a:pt x="222314" y="565649"/>
                      <a:pt x="222554" y="568295"/>
                    </a:cubicBezTo>
                    <a:cubicBezTo>
                      <a:pt x="222795" y="570701"/>
                      <a:pt x="223035" y="573107"/>
                      <a:pt x="223276" y="575754"/>
                    </a:cubicBezTo>
                    <a:cubicBezTo>
                      <a:pt x="223517" y="578160"/>
                      <a:pt x="223757" y="580566"/>
                      <a:pt x="223998" y="583212"/>
                    </a:cubicBezTo>
                    <a:cubicBezTo>
                      <a:pt x="224238" y="585859"/>
                      <a:pt x="224479" y="588024"/>
                      <a:pt x="224720" y="590671"/>
                    </a:cubicBezTo>
                    <a:cubicBezTo>
                      <a:pt x="224960" y="593077"/>
                      <a:pt x="225201" y="595483"/>
                      <a:pt x="225201" y="598129"/>
                    </a:cubicBezTo>
                    <a:cubicBezTo>
                      <a:pt x="225441" y="600535"/>
                      <a:pt x="225441" y="602941"/>
                      <a:pt x="225682" y="605588"/>
                    </a:cubicBezTo>
                    <a:cubicBezTo>
                      <a:pt x="225923" y="607994"/>
                      <a:pt x="225923" y="610400"/>
                      <a:pt x="226163" y="613047"/>
                    </a:cubicBezTo>
                    <a:cubicBezTo>
                      <a:pt x="226404" y="615453"/>
                      <a:pt x="226404" y="617859"/>
                      <a:pt x="226644" y="620505"/>
                    </a:cubicBezTo>
                    <a:cubicBezTo>
                      <a:pt x="226885" y="622911"/>
                      <a:pt x="226885" y="625317"/>
                      <a:pt x="227126" y="627964"/>
                    </a:cubicBezTo>
                    <a:cubicBezTo>
                      <a:pt x="227366" y="630370"/>
                      <a:pt x="227366" y="632776"/>
                      <a:pt x="227607" y="635422"/>
                    </a:cubicBezTo>
                    <a:cubicBezTo>
                      <a:pt x="227607" y="637828"/>
                      <a:pt x="227847" y="640234"/>
                      <a:pt x="228088" y="642881"/>
                    </a:cubicBezTo>
                    <a:cubicBezTo>
                      <a:pt x="228088" y="645287"/>
                      <a:pt x="228329" y="647693"/>
                      <a:pt x="228569" y="650339"/>
                    </a:cubicBezTo>
                    <a:cubicBezTo>
                      <a:pt x="228569" y="652746"/>
                      <a:pt x="228810" y="655151"/>
                      <a:pt x="228810" y="657798"/>
                    </a:cubicBezTo>
                    <a:cubicBezTo>
                      <a:pt x="228810" y="660204"/>
                      <a:pt x="228810" y="662610"/>
                      <a:pt x="229050" y="665257"/>
                    </a:cubicBezTo>
                    <a:cubicBezTo>
                      <a:pt x="229050" y="667663"/>
                      <a:pt x="229050" y="670069"/>
                      <a:pt x="229291" y="672715"/>
                    </a:cubicBezTo>
                    <a:cubicBezTo>
                      <a:pt x="229291" y="675121"/>
                      <a:pt x="229291" y="677527"/>
                      <a:pt x="229532" y="680174"/>
                    </a:cubicBezTo>
                    <a:cubicBezTo>
                      <a:pt x="229532" y="682580"/>
                      <a:pt x="229532" y="684986"/>
                      <a:pt x="229772" y="687632"/>
                    </a:cubicBezTo>
                    <a:cubicBezTo>
                      <a:pt x="229772" y="690038"/>
                      <a:pt x="229772" y="692444"/>
                      <a:pt x="230013" y="695091"/>
                    </a:cubicBezTo>
                    <a:cubicBezTo>
                      <a:pt x="230013" y="699903"/>
                      <a:pt x="230253" y="704715"/>
                      <a:pt x="230253" y="709527"/>
                    </a:cubicBezTo>
                    <a:cubicBezTo>
                      <a:pt x="230253" y="710730"/>
                      <a:pt x="230253" y="711692"/>
                      <a:pt x="230253" y="712895"/>
                    </a:cubicBezTo>
                    <a:cubicBezTo>
                      <a:pt x="230253" y="714098"/>
                      <a:pt x="230253" y="715301"/>
                      <a:pt x="230253" y="716504"/>
                    </a:cubicBezTo>
                    <a:cubicBezTo>
                      <a:pt x="230253" y="718910"/>
                      <a:pt x="230253" y="721316"/>
                      <a:pt x="230013" y="723722"/>
                    </a:cubicBezTo>
                    <a:cubicBezTo>
                      <a:pt x="230013" y="726128"/>
                      <a:pt x="230013" y="728534"/>
                      <a:pt x="229772" y="730940"/>
                    </a:cubicBezTo>
                    <a:cubicBezTo>
                      <a:pt x="229772" y="733346"/>
                      <a:pt x="229772" y="735752"/>
                      <a:pt x="229532" y="738158"/>
                    </a:cubicBezTo>
                    <a:cubicBezTo>
                      <a:pt x="229532" y="740564"/>
                      <a:pt x="229532" y="742970"/>
                      <a:pt x="229291" y="745376"/>
                    </a:cubicBezTo>
                    <a:cubicBezTo>
                      <a:pt x="229291" y="747782"/>
                      <a:pt x="229291" y="750188"/>
                      <a:pt x="229050" y="752594"/>
                    </a:cubicBezTo>
                    <a:cubicBezTo>
                      <a:pt x="229050" y="755000"/>
                      <a:pt x="229050" y="757406"/>
                      <a:pt x="228810" y="759812"/>
                    </a:cubicBezTo>
                    <a:cubicBezTo>
                      <a:pt x="228810" y="762218"/>
                      <a:pt x="228810" y="764624"/>
                      <a:pt x="228569" y="767030"/>
                    </a:cubicBezTo>
                    <a:cubicBezTo>
                      <a:pt x="228569" y="769436"/>
                      <a:pt x="228569" y="771842"/>
                      <a:pt x="228329" y="774248"/>
                    </a:cubicBezTo>
                    <a:cubicBezTo>
                      <a:pt x="228329" y="776654"/>
                      <a:pt x="228088" y="779060"/>
                      <a:pt x="227847" y="781466"/>
                    </a:cubicBezTo>
                    <a:cubicBezTo>
                      <a:pt x="227847" y="783872"/>
                      <a:pt x="227607" y="786278"/>
                      <a:pt x="227366" y="788684"/>
                    </a:cubicBezTo>
                    <a:cubicBezTo>
                      <a:pt x="227366" y="791090"/>
                      <a:pt x="227126" y="793496"/>
                      <a:pt x="226885" y="795902"/>
                    </a:cubicBezTo>
                    <a:cubicBezTo>
                      <a:pt x="226644" y="798308"/>
                      <a:pt x="226644" y="800714"/>
                      <a:pt x="226404" y="803120"/>
                    </a:cubicBezTo>
                    <a:cubicBezTo>
                      <a:pt x="226163" y="805526"/>
                      <a:pt x="226163" y="807932"/>
                      <a:pt x="225923" y="810338"/>
                    </a:cubicBezTo>
                    <a:cubicBezTo>
                      <a:pt x="225682" y="812744"/>
                      <a:pt x="225682" y="815150"/>
                      <a:pt x="225441" y="817556"/>
                    </a:cubicBezTo>
                    <a:cubicBezTo>
                      <a:pt x="225201" y="819962"/>
                      <a:pt x="225201" y="822368"/>
                      <a:pt x="224960" y="824774"/>
                    </a:cubicBezTo>
                    <a:cubicBezTo>
                      <a:pt x="224720" y="827180"/>
                      <a:pt x="224720" y="829586"/>
                      <a:pt x="224479" y="831992"/>
                    </a:cubicBezTo>
                    <a:cubicBezTo>
                      <a:pt x="224238" y="834398"/>
                      <a:pt x="223998" y="836804"/>
                      <a:pt x="223757" y="839210"/>
                    </a:cubicBezTo>
                    <a:cubicBezTo>
                      <a:pt x="223517" y="841616"/>
                      <a:pt x="223276" y="844022"/>
                      <a:pt x="223035" y="846428"/>
                    </a:cubicBezTo>
                    <a:cubicBezTo>
                      <a:pt x="222795" y="848834"/>
                      <a:pt x="222554" y="851240"/>
                      <a:pt x="222314" y="853646"/>
                    </a:cubicBezTo>
                    <a:cubicBezTo>
                      <a:pt x="222073" y="856052"/>
                      <a:pt x="221832" y="858458"/>
                      <a:pt x="221592" y="860864"/>
                    </a:cubicBezTo>
                    <a:cubicBezTo>
                      <a:pt x="221351" y="863270"/>
                      <a:pt x="221111" y="865676"/>
                      <a:pt x="220870" y="868082"/>
                    </a:cubicBezTo>
                    <a:cubicBezTo>
                      <a:pt x="220629" y="870488"/>
                      <a:pt x="220389" y="872894"/>
                      <a:pt x="220148" y="875300"/>
                    </a:cubicBezTo>
                    <a:cubicBezTo>
                      <a:pt x="219908" y="877706"/>
                      <a:pt x="219667" y="880112"/>
                      <a:pt x="219426" y="882518"/>
                    </a:cubicBezTo>
                    <a:cubicBezTo>
                      <a:pt x="219186" y="884924"/>
                      <a:pt x="218945" y="887330"/>
                      <a:pt x="218705" y="889736"/>
                    </a:cubicBezTo>
                    <a:cubicBezTo>
                      <a:pt x="218464" y="892142"/>
                      <a:pt x="217983" y="894548"/>
                      <a:pt x="217742" y="896953"/>
                    </a:cubicBezTo>
                    <a:cubicBezTo>
                      <a:pt x="217502" y="899360"/>
                      <a:pt x="217020" y="901766"/>
                      <a:pt x="216780" y="904172"/>
                    </a:cubicBezTo>
                    <a:cubicBezTo>
                      <a:pt x="216539" y="906577"/>
                      <a:pt x="216058" y="908983"/>
                      <a:pt x="215817" y="911390"/>
                    </a:cubicBezTo>
                    <a:cubicBezTo>
                      <a:pt x="215096" y="916683"/>
                      <a:pt x="214614" y="921735"/>
                      <a:pt x="213893" y="927028"/>
                    </a:cubicBezTo>
                    <a:cubicBezTo>
                      <a:pt x="213411" y="929916"/>
                      <a:pt x="213171" y="932803"/>
                      <a:pt x="212690" y="935449"/>
                    </a:cubicBezTo>
                    <a:cubicBezTo>
                      <a:pt x="212208" y="938337"/>
                      <a:pt x="211968" y="941224"/>
                      <a:pt x="211487" y="943870"/>
                    </a:cubicBezTo>
                    <a:cubicBezTo>
                      <a:pt x="211005" y="946757"/>
                      <a:pt x="210524" y="949404"/>
                      <a:pt x="210043" y="952291"/>
                    </a:cubicBezTo>
                    <a:cubicBezTo>
                      <a:pt x="209562" y="955179"/>
                      <a:pt x="209081" y="958066"/>
                      <a:pt x="208599" y="960712"/>
                    </a:cubicBezTo>
                    <a:cubicBezTo>
                      <a:pt x="208118" y="963600"/>
                      <a:pt x="207637" y="966487"/>
                      <a:pt x="207156" y="969133"/>
                    </a:cubicBezTo>
                    <a:cubicBezTo>
                      <a:pt x="206675" y="972020"/>
                      <a:pt x="206193" y="974908"/>
                      <a:pt x="205712" y="977554"/>
                    </a:cubicBezTo>
                    <a:cubicBezTo>
                      <a:pt x="205231" y="980441"/>
                      <a:pt x="204750" y="983329"/>
                      <a:pt x="204269" y="985975"/>
                    </a:cubicBezTo>
                    <a:cubicBezTo>
                      <a:pt x="203787" y="988862"/>
                      <a:pt x="203306" y="991750"/>
                      <a:pt x="202825" y="994396"/>
                    </a:cubicBezTo>
                    <a:cubicBezTo>
                      <a:pt x="202344" y="997283"/>
                      <a:pt x="201622" y="999930"/>
                      <a:pt x="201141" y="1002817"/>
                    </a:cubicBezTo>
                    <a:cubicBezTo>
                      <a:pt x="200660" y="1005704"/>
                      <a:pt x="199938" y="1008591"/>
                      <a:pt x="199457" y="1011238"/>
                    </a:cubicBezTo>
                    <a:cubicBezTo>
                      <a:pt x="198975" y="1014125"/>
                      <a:pt x="198254" y="1017013"/>
                      <a:pt x="197772" y="1019659"/>
                    </a:cubicBezTo>
                    <a:cubicBezTo>
                      <a:pt x="197291" y="1022546"/>
                      <a:pt x="196570" y="1025433"/>
                      <a:pt x="196088" y="1028080"/>
                    </a:cubicBezTo>
                    <a:cubicBezTo>
                      <a:pt x="195366" y="1030967"/>
                      <a:pt x="194885" y="1033854"/>
                      <a:pt x="194404" y="1036501"/>
                    </a:cubicBezTo>
                    <a:cubicBezTo>
                      <a:pt x="193682" y="1039388"/>
                      <a:pt x="193201" y="1042275"/>
                      <a:pt x="192720" y="1044922"/>
                    </a:cubicBezTo>
                    <a:cubicBezTo>
                      <a:pt x="191998" y="1047809"/>
                      <a:pt x="191276" y="1050456"/>
                      <a:pt x="190555" y="1053343"/>
                    </a:cubicBezTo>
                    <a:cubicBezTo>
                      <a:pt x="189833" y="1056230"/>
                      <a:pt x="189111" y="1059117"/>
                      <a:pt x="188389" y="1061764"/>
                    </a:cubicBezTo>
                    <a:cubicBezTo>
                      <a:pt x="187667" y="1064651"/>
                      <a:pt x="186946" y="1067538"/>
                      <a:pt x="186224" y="1070185"/>
                    </a:cubicBezTo>
                    <a:cubicBezTo>
                      <a:pt x="185502" y="1073072"/>
                      <a:pt x="184780" y="1075959"/>
                      <a:pt x="184058" y="1078606"/>
                    </a:cubicBezTo>
                    <a:cubicBezTo>
                      <a:pt x="183336" y="1081493"/>
                      <a:pt x="182615" y="1084380"/>
                      <a:pt x="181893" y="1087027"/>
                    </a:cubicBezTo>
                    <a:cubicBezTo>
                      <a:pt x="181171" y="1089914"/>
                      <a:pt x="180449" y="1092801"/>
                      <a:pt x="179728" y="1095448"/>
                    </a:cubicBezTo>
                    <a:cubicBezTo>
                      <a:pt x="179006" y="1098335"/>
                      <a:pt x="178043" y="1100982"/>
                      <a:pt x="177081" y="1103869"/>
                    </a:cubicBezTo>
                    <a:cubicBezTo>
                      <a:pt x="136901" y="1244379"/>
                      <a:pt x="75548" y="1357220"/>
                      <a:pt x="0" y="1422422"/>
                    </a:cubicBezTo>
                    <a:cubicBezTo>
                      <a:pt x="146765" y="1373821"/>
                      <a:pt x="266584" y="1257371"/>
                      <a:pt x="342854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5511103" y="2780305"/>
                <a:ext cx="430191" cy="1422421"/>
              </a:xfrm>
              <a:custGeom>
                <a:avLst/>
                <a:gdLst>
                  <a:gd name="connsiteX0" fmla="*/ 253110 w 430191"/>
                  <a:gd name="connsiteY0" fmla="*/ 1103869 h 1422421"/>
                  <a:gd name="connsiteX1" fmla="*/ 250464 w 430191"/>
                  <a:gd name="connsiteY1" fmla="*/ 1095448 h 1422421"/>
                  <a:gd name="connsiteX2" fmla="*/ 248298 w 430191"/>
                  <a:gd name="connsiteY2" fmla="*/ 1087027 h 1422421"/>
                  <a:gd name="connsiteX3" fmla="*/ 246133 w 430191"/>
                  <a:gd name="connsiteY3" fmla="*/ 1078606 h 1422421"/>
                  <a:gd name="connsiteX4" fmla="*/ 243967 w 430191"/>
                  <a:gd name="connsiteY4" fmla="*/ 1070185 h 1422421"/>
                  <a:gd name="connsiteX5" fmla="*/ 241802 w 430191"/>
                  <a:gd name="connsiteY5" fmla="*/ 1061764 h 1422421"/>
                  <a:gd name="connsiteX6" fmla="*/ 239637 w 430191"/>
                  <a:gd name="connsiteY6" fmla="*/ 1053343 h 1422421"/>
                  <a:gd name="connsiteX7" fmla="*/ 237471 w 430191"/>
                  <a:gd name="connsiteY7" fmla="*/ 1044922 h 1422421"/>
                  <a:gd name="connsiteX8" fmla="*/ 235787 w 430191"/>
                  <a:gd name="connsiteY8" fmla="*/ 1036501 h 1422421"/>
                  <a:gd name="connsiteX9" fmla="*/ 234103 w 430191"/>
                  <a:gd name="connsiteY9" fmla="*/ 1028080 h 1422421"/>
                  <a:gd name="connsiteX10" fmla="*/ 232419 w 430191"/>
                  <a:gd name="connsiteY10" fmla="*/ 1019659 h 1422421"/>
                  <a:gd name="connsiteX11" fmla="*/ 230735 w 430191"/>
                  <a:gd name="connsiteY11" fmla="*/ 1011238 h 1422421"/>
                  <a:gd name="connsiteX12" fmla="*/ 229050 w 430191"/>
                  <a:gd name="connsiteY12" fmla="*/ 1002817 h 1422421"/>
                  <a:gd name="connsiteX13" fmla="*/ 227366 w 430191"/>
                  <a:gd name="connsiteY13" fmla="*/ 994396 h 1422421"/>
                  <a:gd name="connsiteX14" fmla="*/ 225923 w 430191"/>
                  <a:gd name="connsiteY14" fmla="*/ 985975 h 1422421"/>
                  <a:gd name="connsiteX15" fmla="*/ 224479 w 430191"/>
                  <a:gd name="connsiteY15" fmla="*/ 977554 h 1422421"/>
                  <a:gd name="connsiteX16" fmla="*/ 223035 w 430191"/>
                  <a:gd name="connsiteY16" fmla="*/ 969133 h 1422421"/>
                  <a:gd name="connsiteX17" fmla="*/ 221592 w 430191"/>
                  <a:gd name="connsiteY17" fmla="*/ 960712 h 1422421"/>
                  <a:gd name="connsiteX18" fmla="*/ 220148 w 430191"/>
                  <a:gd name="connsiteY18" fmla="*/ 952291 h 1422421"/>
                  <a:gd name="connsiteX19" fmla="*/ 218705 w 430191"/>
                  <a:gd name="connsiteY19" fmla="*/ 943870 h 1422421"/>
                  <a:gd name="connsiteX20" fmla="*/ 217502 w 430191"/>
                  <a:gd name="connsiteY20" fmla="*/ 935449 h 1422421"/>
                  <a:gd name="connsiteX21" fmla="*/ 216299 w 430191"/>
                  <a:gd name="connsiteY21" fmla="*/ 927028 h 1422421"/>
                  <a:gd name="connsiteX22" fmla="*/ 214374 w 430191"/>
                  <a:gd name="connsiteY22" fmla="*/ 911390 h 1422421"/>
                  <a:gd name="connsiteX23" fmla="*/ 213411 w 430191"/>
                  <a:gd name="connsiteY23" fmla="*/ 904172 h 1422421"/>
                  <a:gd name="connsiteX24" fmla="*/ 212449 w 430191"/>
                  <a:gd name="connsiteY24" fmla="*/ 896953 h 1422421"/>
                  <a:gd name="connsiteX25" fmla="*/ 211487 w 430191"/>
                  <a:gd name="connsiteY25" fmla="*/ 889736 h 1422421"/>
                  <a:gd name="connsiteX26" fmla="*/ 210765 w 430191"/>
                  <a:gd name="connsiteY26" fmla="*/ 882518 h 1422421"/>
                  <a:gd name="connsiteX27" fmla="*/ 210043 w 430191"/>
                  <a:gd name="connsiteY27" fmla="*/ 875300 h 1422421"/>
                  <a:gd name="connsiteX28" fmla="*/ 209321 w 430191"/>
                  <a:gd name="connsiteY28" fmla="*/ 868082 h 1422421"/>
                  <a:gd name="connsiteX29" fmla="*/ 208599 w 430191"/>
                  <a:gd name="connsiteY29" fmla="*/ 860864 h 1422421"/>
                  <a:gd name="connsiteX30" fmla="*/ 207878 w 430191"/>
                  <a:gd name="connsiteY30" fmla="*/ 853646 h 1422421"/>
                  <a:gd name="connsiteX31" fmla="*/ 207156 w 430191"/>
                  <a:gd name="connsiteY31" fmla="*/ 846428 h 1422421"/>
                  <a:gd name="connsiteX32" fmla="*/ 206434 w 430191"/>
                  <a:gd name="connsiteY32" fmla="*/ 839210 h 1422421"/>
                  <a:gd name="connsiteX33" fmla="*/ 205712 w 430191"/>
                  <a:gd name="connsiteY33" fmla="*/ 831992 h 1422421"/>
                  <a:gd name="connsiteX34" fmla="*/ 205231 w 430191"/>
                  <a:gd name="connsiteY34" fmla="*/ 824774 h 1422421"/>
                  <a:gd name="connsiteX35" fmla="*/ 204750 w 430191"/>
                  <a:gd name="connsiteY35" fmla="*/ 817556 h 1422421"/>
                  <a:gd name="connsiteX36" fmla="*/ 204269 w 430191"/>
                  <a:gd name="connsiteY36" fmla="*/ 810338 h 1422421"/>
                  <a:gd name="connsiteX37" fmla="*/ 203787 w 430191"/>
                  <a:gd name="connsiteY37" fmla="*/ 803120 h 1422421"/>
                  <a:gd name="connsiteX38" fmla="*/ 203306 w 430191"/>
                  <a:gd name="connsiteY38" fmla="*/ 795902 h 1422421"/>
                  <a:gd name="connsiteX39" fmla="*/ 202825 w 430191"/>
                  <a:gd name="connsiteY39" fmla="*/ 788684 h 1422421"/>
                  <a:gd name="connsiteX40" fmla="*/ 202344 w 430191"/>
                  <a:gd name="connsiteY40" fmla="*/ 781466 h 1422421"/>
                  <a:gd name="connsiteX41" fmla="*/ 201863 w 430191"/>
                  <a:gd name="connsiteY41" fmla="*/ 774248 h 1422421"/>
                  <a:gd name="connsiteX42" fmla="*/ 201622 w 430191"/>
                  <a:gd name="connsiteY42" fmla="*/ 767030 h 1422421"/>
                  <a:gd name="connsiteX43" fmla="*/ 201381 w 430191"/>
                  <a:gd name="connsiteY43" fmla="*/ 759812 h 1422421"/>
                  <a:gd name="connsiteX44" fmla="*/ 201141 w 430191"/>
                  <a:gd name="connsiteY44" fmla="*/ 752594 h 1422421"/>
                  <a:gd name="connsiteX45" fmla="*/ 200900 w 430191"/>
                  <a:gd name="connsiteY45" fmla="*/ 745376 h 1422421"/>
                  <a:gd name="connsiteX46" fmla="*/ 200660 w 430191"/>
                  <a:gd name="connsiteY46" fmla="*/ 738158 h 1422421"/>
                  <a:gd name="connsiteX47" fmla="*/ 200419 w 430191"/>
                  <a:gd name="connsiteY47" fmla="*/ 730940 h 1422421"/>
                  <a:gd name="connsiteX48" fmla="*/ 200178 w 430191"/>
                  <a:gd name="connsiteY48" fmla="*/ 723722 h 1422421"/>
                  <a:gd name="connsiteX49" fmla="*/ 199938 w 430191"/>
                  <a:gd name="connsiteY49" fmla="*/ 716504 h 1422421"/>
                  <a:gd name="connsiteX50" fmla="*/ 199938 w 430191"/>
                  <a:gd name="connsiteY50" fmla="*/ 712895 h 1422421"/>
                  <a:gd name="connsiteX51" fmla="*/ 199938 w 430191"/>
                  <a:gd name="connsiteY51" fmla="*/ 709527 h 1422421"/>
                  <a:gd name="connsiteX52" fmla="*/ 200178 w 430191"/>
                  <a:gd name="connsiteY52" fmla="*/ 695091 h 1422421"/>
                  <a:gd name="connsiteX53" fmla="*/ 200419 w 430191"/>
                  <a:gd name="connsiteY53" fmla="*/ 687632 h 1422421"/>
                  <a:gd name="connsiteX54" fmla="*/ 200660 w 430191"/>
                  <a:gd name="connsiteY54" fmla="*/ 680174 h 1422421"/>
                  <a:gd name="connsiteX55" fmla="*/ 200900 w 430191"/>
                  <a:gd name="connsiteY55" fmla="*/ 672715 h 1422421"/>
                  <a:gd name="connsiteX56" fmla="*/ 201141 w 430191"/>
                  <a:gd name="connsiteY56" fmla="*/ 665257 h 1422421"/>
                  <a:gd name="connsiteX57" fmla="*/ 201381 w 430191"/>
                  <a:gd name="connsiteY57" fmla="*/ 657798 h 1422421"/>
                  <a:gd name="connsiteX58" fmla="*/ 201622 w 430191"/>
                  <a:gd name="connsiteY58" fmla="*/ 650339 h 1422421"/>
                  <a:gd name="connsiteX59" fmla="*/ 202103 w 430191"/>
                  <a:gd name="connsiteY59" fmla="*/ 642881 h 1422421"/>
                  <a:gd name="connsiteX60" fmla="*/ 202584 w 430191"/>
                  <a:gd name="connsiteY60" fmla="*/ 635422 h 1422421"/>
                  <a:gd name="connsiteX61" fmla="*/ 203066 w 430191"/>
                  <a:gd name="connsiteY61" fmla="*/ 627964 h 1422421"/>
                  <a:gd name="connsiteX62" fmla="*/ 203547 w 430191"/>
                  <a:gd name="connsiteY62" fmla="*/ 620505 h 1422421"/>
                  <a:gd name="connsiteX63" fmla="*/ 204028 w 430191"/>
                  <a:gd name="connsiteY63" fmla="*/ 613047 h 1422421"/>
                  <a:gd name="connsiteX64" fmla="*/ 204509 w 430191"/>
                  <a:gd name="connsiteY64" fmla="*/ 605588 h 1422421"/>
                  <a:gd name="connsiteX65" fmla="*/ 204990 w 430191"/>
                  <a:gd name="connsiteY65" fmla="*/ 598129 h 1422421"/>
                  <a:gd name="connsiteX66" fmla="*/ 205472 w 430191"/>
                  <a:gd name="connsiteY66" fmla="*/ 590671 h 1422421"/>
                  <a:gd name="connsiteX67" fmla="*/ 206193 w 430191"/>
                  <a:gd name="connsiteY67" fmla="*/ 583212 h 1422421"/>
                  <a:gd name="connsiteX68" fmla="*/ 206915 w 430191"/>
                  <a:gd name="connsiteY68" fmla="*/ 575754 h 1422421"/>
                  <a:gd name="connsiteX69" fmla="*/ 207637 w 430191"/>
                  <a:gd name="connsiteY69" fmla="*/ 568295 h 1422421"/>
                  <a:gd name="connsiteX70" fmla="*/ 208359 w 430191"/>
                  <a:gd name="connsiteY70" fmla="*/ 560836 h 1422421"/>
                  <a:gd name="connsiteX71" fmla="*/ 209081 w 430191"/>
                  <a:gd name="connsiteY71" fmla="*/ 553378 h 1422421"/>
                  <a:gd name="connsiteX72" fmla="*/ 209802 w 430191"/>
                  <a:gd name="connsiteY72" fmla="*/ 545919 h 1422421"/>
                  <a:gd name="connsiteX73" fmla="*/ 210524 w 430191"/>
                  <a:gd name="connsiteY73" fmla="*/ 538461 h 1422421"/>
                  <a:gd name="connsiteX74" fmla="*/ 211487 w 430191"/>
                  <a:gd name="connsiteY74" fmla="*/ 531002 h 1422421"/>
                  <a:gd name="connsiteX75" fmla="*/ 212449 w 430191"/>
                  <a:gd name="connsiteY75" fmla="*/ 523544 h 1422421"/>
                  <a:gd name="connsiteX76" fmla="*/ 213411 w 430191"/>
                  <a:gd name="connsiteY76" fmla="*/ 516085 h 1422421"/>
                  <a:gd name="connsiteX77" fmla="*/ 214374 w 430191"/>
                  <a:gd name="connsiteY77" fmla="*/ 508627 h 1422421"/>
                  <a:gd name="connsiteX78" fmla="*/ 215336 w 430191"/>
                  <a:gd name="connsiteY78" fmla="*/ 501168 h 1422421"/>
                  <a:gd name="connsiteX79" fmla="*/ 216299 w 430191"/>
                  <a:gd name="connsiteY79" fmla="*/ 493709 h 1422421"/>
                  <a:gd name="connsiteX80" fmla="*/ 217261 w 430191"/>
                  <a:gd name="connsiteY80" fmla="*/ 486251 h 1422421"/>
                  <a:gd name="connsiteX81" fmla="*/ 219667 w 430191"/>
                  <a:gd name="connsiteY81" fmla="*/ 471815 h 1422421"/>
                  <a:gd name="connsiteX82" fmla="*/ 220870 w 430191"/>
                  <a:gd name="connsiteY82" fmla="*/ 464597 h 1422421"/>
                  <a:gd name="connsiteX83" fmla="*/ 222073 w 430191"/>
                  <a:gd name="connsiteY83" fmla="*/ 457379 h 1422421"/>
                  <a:gd name="connsiteX84" fmla="*/ 223276 w 430191"/>
                  <a:gd name="connsiteY84" fmla="*/ 450161 h 1422421"/>
                  <a:gd name="connsiteX85" fmla="*/ 224479 w 430191"/>
                  <a:gd name="connsiteY85" fmla="*/ 442943 h 1422421"/>
                  <a:gd name="connsiteX86" fmla="*/ 225682 w 430191"/>
                  <a:gd name="connsiteY86" fmla="*/ 435725 h 1422421"/>
                  <a:gd name="connsiteX87" fmla="*/ 226885 w 430191"/>
                  <a:gd name="connsiteY87" fmla="*/ 428507 h 1422421"/>
                  <a:gd name="connsiteX88" fmla="*/ 228329 w 430191"/>
                  <a:gd name="connsiteY88" fmla="*/ 421289 h 1422421"/>
                  <a:gd name="connsiteX89" fmla="*/ 229772 w 430191"/>
                  <a:gd name="connsiteY89" fmla="*/ 414071 h 1422421"/>
                  <a:gd name="connsiteX90" fmla="*/ 231216 w 430191"/>
                  <a:gd name="connsiteY90" fmla="*/ 406853 h 1422421"/>
                  <a:gd name="connsiteX91" fmla="*/ 232659 w 430191"/>
                  <a:gd name="connsiteY91" fmla="*/ 399635 h 1422421"/>
                  <a:gd name="connsiteX92" fmla="*/ 234103 w 430191"/>
                  <a:gd name="connsiteY92" fmla="*/ 392417 h 1422421"/>
                  <a:gd name="connsiteX93" fmla="*/ 235547 w 430191"/>
                  <a:gd name="connsiteY93" fmla="*/ 385199 h 1422421"/>
                  <a:gd name="connsiteX94" fmla="*/ 236990 w 430191"/>
                  <a:gd name="connsiteY94" fmla="*/ 377981 h 1422421"/>
                  <a:gd name="connsiteX95" fmla="*/ 238915 w 430191"/>
                  <a:gd name="connsiteY95" fmla="*/ 370763 h 1422421"/>
                  <a:gd name="connsiteX96" fmla="*/ 240840 w 430191"/>
                  <a:gd name="connsiteY96" fmla="*/ 363545 h 1422421"/>
                  <a:gd name="connsiteX97" fmla="*/ 242765 w 430191"/>
                  <a:gd name="connsiteY97" fmla="*/ 356327 h 1422421"/>
                  <a:gd name="connsiteX98" fmla="*/ 244689 w 430191"/>
                  <a:gd name="connsiteY98" fmla="*/ 349109 h 1422421"/>
                  <a:gd name="connsiteX99" fmla="*/ 246614 w 430191"/>
                  <a:gd name="connsiteY99" fmla="*/ 341891 h 1422421"/>
                  <a:gd name="connsiteX100" fmla="*/ 248539 w 430191"/>
                  <a:gd name="connsiteY100" fmla="*/ 334673 h 1422421"/>
                  <a:gd name="connsiteX101" fmla="*/ 250464 w 430191"/>
                  <a:gd name="connsiteY101" fmla="*/ 327455 h 1422421"/>
                  <a:gd name="connsiteX102" fmla="*/ 252629 w 430191"/>
                  <a:gd name="connsiteY102" fmla="*/ 320237 h 1422421"/>
                  <a:gd name="connsiteX103" fmla="*/ 430191 w 430191"/>
                  <a:gd name="connsiteY103" fmla="*/ 0 h 1422421"/>
                  <a:gd name="connsiteX104" fmla="*/ 90465 w 430191"/>
                  <a:gd name="connsiteY104" fmla="*/ 320237 h 1422421"/>
                  <a:gd name="connsiteX105" fmla="*/ 86856 w 430191"/>
                  <a:gd name="connsiteY105" fmla="*/ 327455 h 1422421"/>
                  <a:gd name="connsiteX106" fmla="*/ 83247 w 430191"/>
                  <a:gd name="connsiteY106" fmla="*/ 334673 h 1422421"/>
                  <a:gd name="connsiteX107" fmla="*/ 80120 w 430191"/>
                  <a:gd name="connsiteY107" fmla="*/ 341891 h 1422421"/>
                  <a:gd name="connsiteX108" fmla="*/ 76992 w 430191"/>
                  <a:gd name="connsiteY108" fmla="*/ 349109 h 1422421"/>
                  <a:gd name="connsiteX109" fmla="*/ 73864 w 430191"/>
                  <a:gd name="connsiteY109" fmla="*/ 356327 h 1422421"/>
                  <a:gd name="connsiteX110" fmla="*/ 70736 w 430191"/>
                  <a:gd name="connsiteY110" fmla="*/ 363545 h 1422421"/>
                  <a:gd name="connsiteX111" fmla="*/ 67849 w 430191"/>
                  <a:gd name="connsiteY111" fmla="*/ 370763 h 1422421"/>
                  <a:gd name="connsiteX112" fmla="*/ 64962 w 430191"/>
                  <a:gd name="connsiteY112" fmla="*/ 377981 h 1422421"/>
                  <a:gd name="connsiteX113" fmla="*/ 62075 w 430191"/>
                  <a:gd name="connsiteY113" fmla="*/ 385199 h 1422421"/>
                  <a:gd name="connsiteX114" fmla="*/ 59428 w 430191"/>
                  <a:gd name="connsiteY114" fmla="*/ 392417 h 1422421"/>
                  <a:gd name="connsiteX115" fmla="*/ 56781 w 430191"/>
                  <a:gd name="connsiteY115" fmla="*/ 399635 h 1422421"/>
                  <a:gd name="connsiteX116" fmla="*/ 54135 w 430191"/>
                  <a:gd name="connsiteY116" fmla="*/ 406853 h 1422421"/>
                  <a:gd name="connsiteX117" fmla="*/ 51488 w 430191"/>
                  <a:gd name="connsiteY117" fmla="*/ 414071 h 1422421"/>
                  <a:gd name="connsiteX118" fmla="*/ 49082 w 430191"/>
                  <a:gd name="connsiteY118" fmla="*/ 421289 h 1422421"/>
                  <a:gd name="connsiteX119" fmla="*/ 46676 w 430191"/>
                  <a:gd name="connsiteY119" fmla="*/ 428507 h 1422421"/>
                  <a:gd name="connsiteX120" fmla="*/ 44270 w 430191"/>
                  <a:gd name="connsiteY120" fmla="*/ 435725 h 1422421"/>
                  <a:gd name="connsiteX121" fmla="*/ 41864 w 430191"/>
                  <a:gd name="connsiteY121" fmla="*/ 442943 h 1422421"/>
                  <a:gd name="connsiteX122" fmla="*/ 39699 w 430191"/>
                  <a:gd name="connsiteY122" fmla="*/ 450161 h 1422421"/>
                  <a:gd name="connsiteX123" fmla="*/ 37533 w 430191"/>
                  <a:gd name="connsiteY123" fmla="*/ 457379 h 1422421"/>
                  <a:gd name="connsiteX124" fmla="*/ 35368 w 430191"/>
                  <a:gd name="connsiteY124" fmla="*/ 464597 h 1422421"/>
                  <a:gd name="connsiteX125" fmla="*/ 33203 w 430191"/>
                  <a:gd name="connsiteY125" fmla="*/ 471815 h 1422421"/>
                  <a:gd name="connsiteX126" fmla="*/ 29594 w 430191"/>
                  <a:gd name="connsiteY126" fmla="*/ 486251 h 1422421"/>
                  <a:gd name="connsiteX127" fmla="*/ 27669 w 430191"/>
                  <a:gd name="connsiteY127" fmla="*/ 493709 h 1422421"/>
                  <a:gd name="connsiteX128" fmla="*/ 25744 w 430191"/>
                  <a:gd name="connsiteY128" fmla="*/ 501168 h 1422421"/>
                  <a:gd name="connsiteX129" fmla="*/ 24060 w 430191"/>
                  <a:gd name="connsiteY129" fmla="*/ 508627 h 1422421"/>
                  <a:gd name="connsiteX130" fmla="*/ 22376 w 430191"/>
                  <a:gd name="connsiteY130" fmla="*/ 516085 h 1422421"/>
                  <a:gd name="connsiteX131" fmla="*/ 20692 w 430191"/>
                  <a:gd name="connsiteY131" fmla="*/ 523544 h 1422421"/>
                  <a:gd name="connsiteX132" fmla="*/ 19248 w 430191"/>
                  <a:gd name="connsiteY132" fmla="*/ 531002 h 1422421"/>
                  <a:gd name="connsiteX133" fmla="*/ 17804 w 430191"/>
                  <a:gd name="connsiteY133" fmla="*/ 538461 h 1422421"/>
                  <a:gd name="connsiteX134" fmla="*/ 16361 w 430191"/>
                  <a:gd name="connsiteY134" fmla="*/ 545919 h 1422421"/>
                  <a:gd name="connsiteX135" fmla="*/ 14917 w 430191"/>
                  <a:gd name="connsiteY135" fmla="*/ 553378 h 1422421"/>
                  <a:gd name="connsiteX136" fmla="*/ 13714 w 430191"/>
                  <a:gd name="connsiteY136" fmla="*/ 560836 h 1422421"/>
                  <a:gd name="connsiteX137" fmla="*/ 12511 w 430191"/>
                  <a:gd name="connsiteY137" fmla="*/ 568295 h 1422421"/>
                  <a:gd name="connsiteX138" fmla="*/ 11308 w 430191"/>
                  <a:gd name="connsiteY138" fmla="*/ 575754 h 1422421"/>
                  <a:gd name="connsiteX139" fmla="*/ 10105 w 430191"/>
                  <a:gd name="connsiteY139" fmla="*/ 583212 h 1422421"/>
                  <a:gd name="connsiteX140" fmla="*/ 9143 w 430191"/>
                  <a:gd name="connsiteY140" fmla="*/ 590671 h 1422421"/>
                  <a:gd name="connsiteX141" fmla="*/ 8180 w 430191"/>
                  <a:gd name="connsiteY141" fmla="*/ 598129 h 1422421"/>
                  <a:gd name="connsiteX142" fmla="*/ 7218 w 430191"/>
                  <a:gd name="connsiteY142" fmla="*/ 605588 h 1422421"/>
                  <a:gd name="connsiteX143" fmla="*/ 6256 w 430191"/>
                  <a:gd name="connsiteY143" fmla="*/ 613047 h 1422421"/>
                  <a:gd name="connsiteX144" fmla="*/ 5534 w 430191"/>
                  <a:gd name="connsiteY144" fmla="*/ 620505 h 1422421"/>
                  <a:gd name="connsiteX145" fmla="*/ 4812 w 430191"/>
                  <a:gd name="connsiteY145" fmla="*/ 627964 h 1422421"/>
                  <a:gd name="connsiteX146" fmla="*/ 4090 w 430191"/>
                  <a:gd name="connsiteY146" fmla="*/ 635422 h 1422421"/>
                  <a:gd name="connsiteX147" fmla="*/ 3368 w 430191"/>
                  <a:gd name="connsiteY147" fmla="*/ 642881 h 1422421"/>
                  <a:gd name="connsiteX148" fmla="*/ 2647 w 430191"/>
                  <a:gd name="connsiteY148" fmla="*/ 650339 h 1422421"/>
                  <a:gd name="connsiteX149" fmla="*/ 2165 w 430191"/>
                  <a:gd name="connsiteY149" fmla="*/ 657798 h 1422421"/>
                  <a:gd name="connsiteX150" fmla="*/ 1684 w 430191"/>
                  <a:gd name="connsiteY150" fmla="*/ 665257 h 1422421"/>
                  <a:gd name="connsiteX151" fmla="*/ 1203 w 430191"/>
                  <a:gd name="connsiteY151" fmla="*/ 672715 h 1422421"/>
                  <a:gd name="connsiteX152" fmla="*/ 722 w 430191"/>
                  <a:gd name="connsiteY152" fmla="*/ 680174 h 1422421"/>
                  <a:gd name="connsiteX153" fmla="*/ 481 w 430191"/>
                  <a:gd name="connsiteY153" fmla="*/ 687632 h 1422421"/>
                  <a:gd name="connsiteX154" fmla="*/ 241 w 430191"/>
                  <a:gd name="connsiteY154" fmla="*/ 695091 h 1422421"/>
                  <a:gd name="connsiteX155" fmla="*/ 0 w 430191"/>
                  <a:gd name="connsiteY155" fmla="*/ 709527 h 1422421"/>
                  <a:gd name="connsiteX156" fmla="*/ 0 w 430191"/>
                  <a:gd name="connsiteY156" fmla="*/ 712895 h 1422421"/>
                  <a:gd name="connsiteX157" fmla="*/ 0 w 430191"/>
                  <a:gd name="connsiteY157" fmla="*/ 716504 h 1422421"/>
                  <a:gd name="connsiteX158" fmla="*/ 241 w 430191"/>
                  <a:gd name="connsiteY158" fmla="*/ 723722 h 1422421"/>
                  <a:gd name="connsiteX159" fmla="*/ 241 w 430191"/>
                  <a:gd name="connsiteY159" fmla="*/ 730940 h 1422421"/>
                  <a:gd name="connsiteX160" fmla="*/ 241 w 430191"/>
                  <a:gd name="connsiteY160" fmla="*/ 738158 h 1422421"/>
                  <a:gd name="connsiteX161" fmla="*/ 481 w 430191"/>
                  <a:gd name="connsiteY161" fmla="*/ 745376 h 1422421"/>
                  <a:gd name="connsiteX162" fmla="*/ 722 w 430191"/>
                  <a:gd name="connsiteY162" fmla="*/ 752594 h 1422421"/>
                  <a:gd name="connsiteX163" fmla="*/ 962 w 430191"/>
                  <a:gd name="connsiteY163" fmla="*/ 759812 h 1422421"/>
                  <a:gd name="connsiteX164" fmla="*/ 1203 w 430191"/>
                  <a:gd name="connsiteY164" fmla="*/ 767030 h 1422421"/>
                  <a:gd name="connsiteX165" fmla="*/ 1444 w 430191"/>
                  <a:gd name="connsiteY165" fmla="*/ 774248 h 1422421"/>
                  <a:gd name="connsiteX166" fmla="*/ 1925 w 430191"/>
                  <a:gd name="connsiteY166" fmla="*/ 781466 h 1422421"/>
                  <a:gd name="connsiteX167" fmla="*/ 2406 w 430191"/>
                  <a:gd name="connsiteY167" fmla="*/ 788684 h 1422421"/>
                  <a:gd name="connsiteX168" fmla="*/ 2887 w 430191"/>
                  <a:gd name="connsiteY168" fmla="*/ 795902 h 1422421"/>
                  <a:gd name="connsiteX169" fmla="*/ 3368 w 430191"/>
                  <a:gd name="connsiteY169" fmla="*/ 803120 h 1422421"/>
                  <a:gd name="connsiteX170" fmla="*/ 4090 w 430191"/>
                  <a:gd name="connsiteY170" fmla="*/ 810338 h 1422421"/>
                  <a:gd name="connsiteX171" fmla="*/ 4812 w 430191"/>
                  <a:gd name="connsiteY171" fmla="*/ 817556 h 1422421"/>
                  <a:gd name="connsiteX172" fmla="*/ 5534 w 430191"/>
                  <a:gd name="connsiteY172" fmla="*/ 824774 h 1422421"/>
                  <a:gd name="connsiteX173" fmla="*/ 6256 w 430191"/>
                  <a:gd name="connsiteY173" fmla="*/ 831992 h 1422421"/>
                  <a:gd name="connsiteX174" fmla="*/ 7218 w 430191"/>
                  <a:gd name="connsiteY174" fmla="*/ 839210 h 1422421"/>
                  <a:gd name="connsiteX175" fmla="*/ 8180 w 430191"/>
                  <a:gd name="connsiteY175" fmla="*/ 846428 h 1422421"/>
                  <a:gd name="connsiteX176" fmla="*/ 9143 w 430191"/>
                  <a:gd name="connsiteY176" fmla="*/ 853646 h 1422421"/>
                  <a:gd name="connsiteX177" fmla="*/ 10105 w 430191"/>
                  <a:gd name="connsiteY177" fmla="*/ 860864 h 1422421"/>
                  <a:gd name="connsiteX178" fmla="*/ 11308 w 430191"/>
                  <a:gd name="connsiteY178" fmla="*/ 868082 h 1422421"/>
                  <a:gd name="connsiteX179" fmla="*/ 12752 w 430191"/>
                  <a:gd name="connsiteY179" fmla="*/ 875300 h 1422421"/>
                  <a:gd name="connsiteX180" fmla="*/ 13955 w 430191"/>
                  <a:gd name="connsiteY180" fmla="*/ 882518 h 1422421"/>
                  <a:gd name="connsiteX181" fmla="*/ 15398 w 430191"/>
                  <a:gd name="connsiteY181" fmla="*/ 889736 h 1422421"/>
                  <a:gd name="connsiteX182" fmla="*/ 16601 w 430191"/>
                  <a:gd name="connsiteY182" fmla="*/ 896953 h 1422421"/>
                  <a:gd name="connsiteX183" fmla="*/ 18045 w 430191"/>
                  <a:gd name="connsiteY183" fmla="*/ 904172 h 1422421"/>
                  <a:gd name="connsiteX184" fmla="*/ 19729 w 430191"/>
                  <a:gd name="connsiteY184" fmla="*/ 911390 h 1422421"/>
                  <a:gd name="connsiteX185" fmla="*/ 23098 w 430191"/>
                  <a:gd name="connsiteY185" fmla="*/ 927028 h 1422421"/>
                  <a:gd name="connsiteX186" fmla="*/ 25263 w 430191"/>
                  <a:gd name="connsiteY186" fmla="*/ 935449 h 1422421"/>
                  <a:gd name="connsiteX187" fmla="*/ 27428 w 430191"/>
                  <a:gd name="connsiteY187" fmla="*/ 943870 h 1422421"/>
                  <a:gd name="connsiteX188" fmla="*/ 29594 w 430191"/>
                  <a:gd name="connsiteY188" fmla="*/ 952291 h 1422421"/>
                  <a:gd name="connsiteX189" fmla="*/ 32000 w 430191"/>
                  <a:gd name="connsiteY189" fmla="*/ 960712 h 1422421"/>
                  <a:gd name="connsiteX190" fmla="*/ 34406 w 430191"/>
                  <a:gd name="connsiteY190" fmla="*/ 969133 h 1422421"/>
                  <a:gd name="connsiteX191" fmla="*/ 36812 w 430191"/>
                  <a:gd name="connsiteY191" fmla="*/ 977554 h 1422421"/>
                  <a:gd name="connsiteX192" fmla="*/ 39458 w 430191"/>
                  <a:gd name="connsiteY192" fmla="*/ 985975 h 1422421"/>
                  <a:gd name="connsiteX193" fmla="*/ 42345 w 430191"/>
                  <a:gd name="connsiteY193" fmla="*/ 994396 h 1422421"/>
                  <a:gd name="connsiteX194" fmla="*/ 45233 w 430191"/>
                  <a:gd name="connsiteY194" fmla="*/ 1002817 h 1422421"/>
                  <a:gd name="connsiteX195" fmla="*/ 48120 w 430191"/>
                  <a:gd name="connsiteY195" fmla="*/ 1011238 h 1422421"/>
                  <a:gd name="connsiteX196" fmla="*/ 51248 w 430191"/>
                  <a:gd name="connsiteY196" fmla="*/ 1019659 h 1422421"/>
                  <a:gd name="connsiteX197" fmla="*/ 54375 w 430191"/>
                  <a:gd name="connsiteY197" fmla="*/ 1028080 h 1422421"/>
                  <a:gd name="connsiteX198" fmla="*/ 57503 w 430191"/>
                  <a:gd name="connsiteY198" fmla="*/ 1036501 h 1422421"/>
                  <a:gd name="connsiteX199" fmla="*/ 60872 w 430191"/>
                  <a:gd name="connsiteY199" fmla="*/ 1044922 h 1422421"/>
                  <a:gd name="connsiteX200" fmla="*/ 64240 w 430191"/>
                  <a:gd name="connsiteY200" fmla="*/ 1053343 h 1422421"/>
                  <a:gd name="connsiteX201" fmla="*/ 67608 w 430191"/>
                  <a:gd name="connsiteY201" fmla="*/ 1061764 h 1422421"/>
                  <a:gd name="connsiteX202" fmla="*/ 71458 w 430191"/>
                  <a:gd name="connsiteY202" fmla="*/ 1070185 h 1422421"/>
                  <a:gd name="connsiteX203" fmla="*/ 75308 w 430191"/>
                  <a:gd name="connsiteY203" fmla="*/ 1078606 h 1422421"/>
                  <a:gd name="connsiteX204" fmla="*/ 79157 w 430191"/>
                  <a:gd name="connsiteY204" fmla="*/ 1087027 h 1422421"/>
                  <a:gd name="connsiteX205" fmla="*/ 83247 w 430191"/>
                  <a:gd name="connsiteY205" fmla="*/ 1095448 h 1422421"/>
                  <a:gd name="connsiteX206" fmla="*/ 87337 w 430191"/>
                  <a:gd name="connsiteY206" fmla="*/ 1103869 h 1422421"/>
                  <a:gd name="connsiteX207" fmla="*/ 426101 w 430191"/>
                  <a:gd name="connsiteY207" fmla="*/ 1422422 h 1422421"/>
                  <a:gd name="connsiteX208" fmla="*/ 253110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253110" y="1103869"/>
                    </a:moveTo>
                    <a:cubicBezTo>
                      <a:pt x="252388" y="1100982"/>
                      <a:pt x="251426" y="1098335"/>
                      <a:pt x="250464" y="1095448"/>
                    </a:cubicBezTo>
                    <a:cubicBezTo>
                      <a:pt x="249742" y="1092561"/>
                      <a:pt x="249020" y="1089673"/>
                      <a:pt x="248298" y="1087027"/>
                    </a:cubicBezTo>
                    <a:cubicBezTo>
                      <a:pt x="247576" y="1084140"/>
                      <a:pt x="246855" y="1081253"/>
                      <a:pt x="246133" y="1078606"/>
                    </a:cubicBezTo>
                    <a:cubicBezTo>
                      <a:pt x="245411" y="1075959"/>
                      <a:pt x="244689" y="1072832"/>
                      <a:pt x="243967" y="1070185"/>
                    </a:cubicBezTo>
                    <a:cubicBezTo>
                      <a:pt x="243246" y="1067298"/>
                      <a:pt x="242524" y="1064410"/>
                      <a:pt x="241802" y="1061764"/>
                    </a:cubicBezTo>
                    <a:cubicBezTo>
                      <a:pt x="241080" y="1058877"/>
                      <a:pt x="240359" y="1056230"/>
                      <a:pt x="239637" y="1053343"/>
                    </a:cubicBezTo>
                    <a:cubicBezTo>
                      <a:pt x="238915" y="1050456"/>
                      <a:pt x="238193" y="1047809"/>
                      <a:pt x="237471" y="1044922"/>
                    </a:cubicBezTo>
                    <a:cubicBezTo>
                      <a:pt x="236750" y="1042035"/>
                      <a:pt x="236268" y="1039148"/>
                      <a:pt x="235787" y="1036501"/>
                    </a:cubicBezTo>
                    <a:cubicBezTo>
                      <a:pt x="235065" y="1033614"/>
                      <a:pt x="234584" y="1030727"/>
                      <a:pt x="234103" y="1028080"/>
                    </a:cubicBezTo>
                    <a:cubicBezTo>
                      <a:pt x="233381" y="1025193"/>
                      <a:pt x="232900" y="1022306"/>
                      <a:pt x="232419" y="1019659"/>
                    </a:cubicBezTo>
                    <a:cubicBezTo>
                      <a:pt x="231938" y="1016772"/>
                      <a:pt x="231216" y="1013885"/>
                      <a:pt x="230735" y="1011238"/>
                    </a:cubicBezTo>
                    <a:cubicBezTo>
                      <a:pt x="230253" y="1008351"/>
                      <a:pt x="229532" y="1005704"/>
                      <a:pt x="229050" y="1002817"/>
                    </a:cubicBezTo>
                    <a:cubicBezTo>
                      <a:pt x="228569" y="999930"/>
                      <a:pt x="227847" y="997283"/>
                      <a:pt x="227366" y="994396"/>
                    </a:cubicBezTo>
                    <a:cubicBezTo>
                      <a:pt x="226885" y="991509"/>
                      <a:pt x="226404" y="988622"/>
                      <a:pt x="225923" y="985975"/>
                    </a:cubicBezTo>
                    <a:cubicBezTo>
                      <a:pt x="225441" y="983088"/>
                      <a:pt x="224960" y="980201"/>
                      <a:pt x="224479" y="977554"/>
                    </a:cubicBezTo>
                    <a:cubicBezTo>
                      <a:pt x="223998" y="974667"/>
                      <a:pt x="223517" y="971780"/>
                      <a:pt x="223035" y="969133"/>
                    </a:cubicBezTo>
                    <a:cubicBezTo>
                      <a:pt x="222554" y="966246"/>
                      <a:pt x="222073" y="963359"/>
                      <a:pt x="221592" y="960712"/>
                    </a:cubicBezTo>
                    <a:cubicBezTo>
                      <a:pt x="221111" y="957825"/>
                      <a:pt x="220629" y="955179"/>
                      <a:pt x="220148" y="952291"/>
                    </a:cubicBezTo>
                    <a:cubicBezTo>
                      <a:pt x="219667" y="949404"/>
                      <a:pt x="219186" y="946757"/>
                      <a:pt x="218705" y="943870"/>
                    </a:cubicBezTo>
                    <a:cubicBezTo>
                      <a:pt x="218223" y="940983"/>
                      <a:pt x="217983" y="938096"/>
                      <a:pt x="217502" y="935449"/>
                    </a:cubicBezTo>
                    <a:cubicBezTo>
                      <a:pt x="217020" y="932562"/>
                      <a:pt x="216780" y="929675"/>
                      <a:pt x="216299" y="927028"/>
                    </a:cubicBezTo>
                    <a:cubicBezTo>
                      <a:pt x="215577" y="921735"/>
                      <a:pt x="214855" y="916683"/>
                      <a:pt x="214374" y="911390"/>
                    </a:cubicBezTo>
                    <a:cubicBezTo>
                      <a:pt x="214133" y="908983"/>
                      <a:pt x="213652" y="906577"/>
                      <a:pt x="213411" y="904172"/>
                    </a:cubicBezTo>
                    <a:cubicBezTo>
                      <a:pt x="213171" y="901766"/>
                      <a:pt x="212690" y="899360"/>
                      <a:pt x="212449" y="896953"/>
                    </a:cubicBezTo>
                    <a:cubicBezTo>
                      <a:pt x="212208" y="894548"/>
                      <a:pt x="211727" y="892142"/>
                      <a:pt x="211487" y="889736"/>
                    </a:cubicBezTo>
                    <a:cubicBezTo>
                      <a:pt x="211246" y="887330"/>
                      <a:pt x="211005" y="884924"/>
                      <a:pt x="210765" y="882518"/>
                    </a:cubicBezTo>
                    <a:cubicBezTo>
                      <a:pt x="210524" y="880112"/>
                      <a:pt x="210284" y="877706"/>
                      <a:pt x="210043" y="875300"/>
                    </a:cubicBezTo>
                    <a:cubicBezTo>
                      <a:pt x="209802" y="872894"/>
                      <a:pt x="209562" y="870488"/>
                      <a:pt x="209321" y="868082"/>
                    </a:cubicBezTo>
                    <a:cubicBezTo>
                      <a:pt x="209081" y="865676"/>
                      <a:pt x="208840" y="863270"/>
                      <a:pt x="208599" y="860864"/>
                    </a:cubicBezTo>
                    <a:cubicBezTo>
                      <a:pt x="208359" y="858458"/>
                      <a:pt x="208118" y="856052"/>
                      <a:pt x="207878" y="853646"/>
                    </a:cubicBezTo>
                    <a:cubicBezTo>
                      <a:pt x="207637" y="851240"/>
                      <a:pt x="207396" y="848834"/>
                      <a:pt x="207156" y="846428"/>
                    </a:cubicBezTo>
                    <a:cubicBezTo>
                      <a:pt x="206915" y="844022"/>
                      <a:pt x="206675" y="841616"/>
                      <a:pt x="206434" y="839210"/>
                    </a:cubicBezTo>
                    <a:cubicBezTo>
                      <a:pt x="206193" y="836804"/>
                      <a:pt x="205953" y="834398"/>
                      <a:pt x="205712" y="831992"/>
                    </a:cubicBezTo>
                    <a:cubicBezTo>
                      <a:pt x="205472" y="829586"/>
                      <a:pt x="205472" y="827180"/>
                      <a:pt x="205231" y="824774"/>
                    </a:cubicBezTo>
                    <a:cubicBezTo>
                      <a:pt x="204990" y="822368"/>
                      <a:pt x="204990" y="819962"/>
                      <a:pt x="204750" y="817556"/>
                    </a:cubicBezTo>
                    <a:cubicBezTo>
                      <a:pt x="204509" y="815150"/>
                      <a:pt x="204509" y="812744"/>
                      <a:pt x="204269" y="810338"/>
                    </a:cubicBezTo>
                    <a:cubicBezTo>
                      <a:pt x="204028" y="807932"/>
                      <a:pt x="204028" y="805526"/>
                      <a:pt x="203787" y="803120"/>
                    </a:cubicBezTo>
                    <a:cubicBezTo>
                      <a:pt x="203547" y="800714"/>
                      <a:pt x="203547" y="798308"/>
                      <a:pt x="203306" y="795902"/>
                    </a:cubicBezTo>
                    <a:cubicBezTo>
                      <a:pt x="203066" y="793496"/>
                      <a:pt x="203066" y="791090"/>
                      <a:pt x="202825" y="788684"/>
                    </a:cubicBezTo>
                    <a:cubicBezTo>
                      <a:pt x="202825" y="786278"/>
                      <a:pt x="202584" y="783872"/>
                      <a:pt x="202344" y="781466"/>
                    </a:cubicBezTo>
                    <a:cubicBezTo>
                      <a:pt x="202344" y="779060"/>
                      <a:pt x="202103" y="776654"/>
                      <a:pt x="201863" y="774248"/>
                    </a:cubicBezTo>
                    <a:cubicBezTo>
                      <a:pt x="201863" y="771842"/>
                      <a:pt x="201863" y="769436"/>
                      <a:pt x="201622" y="767030"/>
                    </a:cubicBezTo>
                    <a:cubicBezTo>
                      <a:pt x="201622" y="764624"/>
                      <a:pt x="201622" y="762218"/>
                      <a:pt x="201381" y="759812"/>
                    </a:cubicBezTo>
                    <a:cubicBezTo>
                      <a:pt x="201141" y="757406"/>
                      <a:pt x="201381" y="755000"/>
                      <a:pt x="201141" y="752594"/>
                    </a:cubicBezTo>
                    <a:cubicBezTo>
                      <a:pt x="201141" y="750188"/>
                      <a:pt x="201141" y="747782"/>
                      <a:pt x="200900" y="745376"/>
                    </a:cubicBezTo>
                    <a:cubicBezTo>
                      <a:pt x="200900" y="742970"/>
                      <a:pt x="200900" y="740564"/>
                      <a:pt x="200660" y="738158"/>
                    </a:cubicBezTo>
                    <a:cubicBezTo>
                      <a:pt x="200660" y="735752"/>
                      <a:pt x="200660" y="733346"/>
                      <a:pt x="200419" y="730940"/>
                    </a:cubicBezTo>
                    <a:cubicBezTo>
                      <a:pt x="200419" y="728534"/>
                      <a:pt x="200419" y="726128"/>
                      <a:pt x="200178" y="723722"/>
                    </a:cubicBezTo>
                    <a:cubicBezTo>
                      <a:pt x="200178" y="721316"/>
                      <a:pt x="200178" y="718910"/>
                      <a:pt x="199938" y="716504"/>
                    </a:cubicBezTo>
                    <a:cubicBezTo>
                      <a:pt x="199938" y="715301"/>
                      <a:pt x="199938" y="714098"/>
                      <a:pt x="199938" y="712895"/>
                    </a:cubicBezTo>
                    <a:cubicBezTo>
                      <a:pt x="199938" y="711692"/>
                      <a:pt x="199938" y="710730"/>
                      <a:pt x="199938" y="709527"/>
                    </a:cubicBezTo>
                    <a:cubicBezTo>
                      <a:pt x="199938" y="704715"/>
                      <a:pt x="200178" y="699903"/>
                      <a:pt x="200178" y="695091"/>
                    </a:cubicBezTo>
                    <a:cubicBezTo>
                      <a:pt x="200178" y="692685"/>
                      <a:pt x="200178" y="690279"/>
                      <a:pt x="200419" y="687632"/>
                    </a:cubicBezTo>
                    <a:cubicBezTo>
                      <a:pt x="200419" y="685226"/>
                      <a:pt x="200419" y="682820"/>
                      <a:pt x="200660" y="680174"/>
                    </a:cubicBezTo>
                    <a:cubicBezTo>
                      <a:pt x="200660" y="677768"/>
                      <a:pt x="200660" y="675362"/>
                      <a:pt x="200900" y="672715"/>
                    </a:cubicBezTo>
                    <a:cubicBezTo>
                      <a:pt x="200900" y="670309"/>
                      <a:pt x="200900" y="667903"/>
                      <a:pt x="201141" y="665257"/>
                    </a:cubicBezTo>
                    <a:cubicBezTo>
                      <a:pt x="201141" y="662851"/>
                      <a:pt x="201141" y="660445"/>
                      <a:pt x="201381" y="657798"/>
                    </a:cubicBezTo>
                    <a:cubicBezTo>
                      <a:pt x="201381" y="655392"/>
                      <a:pt x="201622" y="652986"/>
                      <a:pt x="201622" y="650339"/>
                    </a:cubicBezTo>
                    <a:cubicBezTo>
                      <a:pt x="201622" y="647933"/>
                      <a:pt x="201863" y="645527"/>
                      <a:pt x="202103" y="642881"/>
                    </a:cubicBezTo>
                    <a:cubicBezTo>
                      <a:pt x="202103" y="640475"/>
                      <a:pt x="202344" y="638069"/>
                      <a:pt x="202584" y="635422"/>
                    </a:cubicBezTo>
                    <a:cubicBezTo>
                      <a:pt x="202825" y="633016"/>
                      <a:pt x="202825" y="630610"/>
                      <a:pt x="203066" y="627964"/>
                    </a:cubicBezTo>
                    <a:cubicBezTo>
                      <a:pt x="203306" y="625558"/>
                      <a:pt x="203306" y="623152"/>
                      <a:pt x="203547" y="620505"/>
                    </a:cubicBezTo>
                    <a:cubicBezTo>
                      <a:pt x="203787" y="618099"/>
                      <a:pt x="203787" y="615693"/>
                      <a:pt x="204028" y="613047"/>
                    </a:cubicBezTo>
                    <a:cubicBezTo>
                      <a:pt x="204269" y="610641"/>
                      <a:pt x="204269" y="608235"/>
                      <a:pt x="204509" y="605588"/>
                    </a:cubicBezTo>
                    <a:cubicBezTo>
                      <a:pt x="204750" y="603182"/>
                      <a:pt x="204750" y="600535"/>
                      <a:pt x="204990" y="598129"/>
                    </a:cubicBezTo>
                    <a:cubicBezTo>
                      <a:pt x="205231" y="595723"/>
                      <a:pt x="205472" y="593318"/>
                      <a:pt x="205472" y="590671"/>
                    </a:cubicBezTo>
                    <a:cubicBezTo>
                      <a:pt x="205712" y="588265"/>
                      <a:pt x="205953" y="585859"/>
                      <a:pt x="206193" y="583212"/>
                    </a:cubicBezTo>
                    <a:cubicBezTo>
                      <a:pt x="206434" y="580806"/>
                      <a:pt x="206675" y="578400"/>
                      <a:pt x="206915" y="575754"/>
                    </a:cubicBezTo>
                    <a:cubicBezTo>
                      <a:pt x="207156" y="573348"/>
                      <a:pt x="207396" y="570942"/>
                      <a:pt x="207637" y="568295"/>
                    </a:cubicBezTo>
                    <a:cubicBezTo>
                      <a:pt x="207878" y="565889"/>
                      <a:pt x="208118" y="563483"/>
                      <a:pt x="208359" y="560836"/>
                    </a:cubicBezTo>
                    <a:cubicBezTo>
                      <a:pt x="208599" y="558431"/>
                      <a:pt x="208840" y="556025"/>
                      <a:pt x="209081" y="553378"/>
                    </a:cubicBezTo>
                    <a:cubicBezTo>
                      <a:pt x="209321" y="550972"/>
                      <a:pt x="209562" y="548325"/>
                      <a:pt x="209802" y="545919"/>
                    </a:cubicBezTo>
                    <a:cubicBezTo>
                      <a:pt x="210043" y="543514"/>
                      <a:pt x="210284" y="540867"/>
                      <a:pt x="210524" y="538461"/>
                    </a:cubicBezTo>
                    <a:cubicBezTo>
                      <a:pt x="210765" y="536055"/>
                      <a:pt x="211246" y="533649"/>
                      <a:pt x="211487" y="531002"/>
                    </a:cubicBezTo>
                    <a:cubicBezTo>
                      <a:pt x="211727" y="528596"/>
                      <a:pt x="212208" y="526190"/>
                      <a:pt x="212449" y="523544"/>
                    </a:cubicBezTo>
                    <a:cubicBezTo>
                      <a:pt x="212690" y="521138"/>
                      <a:pt x="213171" y="518732"/>
                      <a:pt x="213411" y="516085"/>
                    </a:cubicBezTo>
                    <a:cubicBezTo>
                      <a:pt x="213652" y="513679"/>
                      <a:pt x="214133" y="511273"/>
                      <a:pt x="214374" y="508627"/>
                    </a:cubicBezTo>
                    <a:cubicBezTo>
                      <a:pt x="214614" y="506221"/>
                      <a:pt x="215096" y="503815"/>
                      <a:pt x="215336" y="501168"/>
                    </a:cubicBezTo>
                    <a:cubicBezTo>
                      <a:pt x="215577" y="498762"/>
                      <a:pt x="216058" y="496356"/>
                      <a:pt x="216299" y="493709"/>
                    </a:cubicBezTo>
                    <a:cubicBezTo>
                      <a:pt x="216539" y="491303"/>
                      <a:pt x="216780" y="488657"/>
                      <a:pt x="217261" y="486251"/>
                    </a:cubicBezTo>
                    <a:cubicBezTo>
                      <a:pt x="217983" y="481439"/>
                      <a:pt x="218945" y="476627"/>
                      <a:pt x="219667" y="471815"/>
                    </a:cubicBezTo>
                    <a:cubicBezTo>
                      <a:pt x="220148" y="469409"/>
                      <a:pt x="220389" y="467003"/>
                      <a:pt x="220870" y="464597"/>
                    </a:cubicBezTo>
                    <a:cubicBezTo>
                      <a:pt x="221351" y="462191"/>
                      <a:pt x="221592" y="459785"/>
                      <a:pt x="222073" y="457379"/>
                    </a:cubicBezTo>
                    <a:cubicBezTo>
                      <a:pt x="222554" y="454973"/>
                      <a:pt x="222795" y="452567"/>
                      <a:pt x="223276" y="450161"/>
                    </a:cubicBezTo>
                    <a:cubicBezTo>
                      <a:pt x="223757" y="447755"/>
                      <a:pt x="223998" y="445349"/>
                      <a:pt x="224479" y="442943"/>
                    </a:cubicBezTo>
                    <a:cubicBezTo>
                      <a:pt x="224960" y="440537"/>
                      <a:pt x="225201" y="438131"/>
                      <a:pt x="225682" y="435725"/>
                    </a:cubicBezTo>
                    <a:cubicBezTo>
                      <a:pt x="226163" y="433319"/>
                      <a:pt x="226404" y="430913"/>
                      <a:pt x="226885" y="428507"/>
                    </a:cubicBezTo>
                    <a:cubicBezTo>
                      <a:pt x="227366" y="426101"/>
                      <a:pt x="227847" y="423695"/>
                      <a:pt x="228329" y="421289"/>
                    </a:cubicBezTo>
                    <a:cubicBezTo>
                      <a:pt x="228810" y="418883"/>
                      <a:pt x="229291" y="416477"/>
                      <a:pt x="229772" y="414071"/>
                    </a:cubicBezTo>
                    <a:cubicBezTo>
                      <a:pt x="230253" y="411665"/>
                      <a:pt x="230735" y="409259"/>
                      <a:pt x="231216" y="406853"/>
                    </a:cubicBezTo>
                    <a:cubicBezTo>
                      <a:pt x="231697" y="404447"/>
                      <a:pt x="232178" y="402041"/>
                      <a:pt x="232659" y="399635"/>
                    </a:cubicBezTo>
                    <a:cubicBezTo>
                      <a:pt x="233141" y="397229"/>
                      <a:pt x="233622" y="394823"/>
                      <a:pt x="234103" y="392417"/>
                    </a:cubicBezTo>
                    <a:cubicBezTo>
                      <a:pt x="234584" y="390011"/>
                      <a:pt x="235065" y="387605"/>
                      <a:pt x="235547" y="385199"/>
                    </a:cubicBezTo>
                    <a:cubicBezTo>
                      <a:pt x="236028" y="382793"/>
                      <a:pt x="236509" y="380387"/>
                      <a:pt x="236990" y="377981"/>
                    </a:cubicBezTo>
                    <a:cubicBezTo>
                      <a:pt x="237471" y="375575"/>
                      <a:pt x="238193" y="373169"/>
                      <a:pt x="238915" y="370763"/>
                    </a:cubicBezTo>
                    <a:cubicBezTo>
                      <a:pt x="239396" y="368357"/>
                      <a:pt x="240118" y="365951"/>
                      <a:pt x="240840" y="363545"/>
                    </a:cubicBezTo>
                    <a:cubicBezTo>
                      <a:pt x="241321" y="361139"/>
                      <a:pt x="242043" y="358733"/>
                      <a:pt x="242765" y="356327"/>
                    </a:cubicBezTo>
                    <a:cubicBezTo>
                      <a:pt x="243246" y="353921"/>
                      <a:pt x="243967" y="351515"/>
                      <a:pt x="244689" y="349109"/>
                    </a:cubicBezTo>
                    <a:cubicBezTo>
                      <a:pt x="245411" y="346703"/>
                      <a:pt x="245892" y="344297"/>
                      <a:pt x="246614" y="341891"/>
                    </a:cubicBezTo>
                    <a:cubicBezTo>
                      <a:pt x="247336" y="339485"/>
                      <a:pt x="247817" y="337079"/>
                      <a:pt x="248539" y="334673"/>
                    </a:cubicBezTo>
                    <a:cubicBezTo>
                      <a:pt x="249261" y="332267"/>
                      <a:pt x="249742" y="329861"/>
                      <a:pt x="250464" y="327455"/>
                    </a:cubicBezTo>
                    <a:cubicBezTo>
                      <a:pt x="251185" y="325049"/>
                      <a:pt x="251907" y="322644"/>
                      <a:pt x="252629" y="320237"/>
                    </a:cubicBezTo>
                    <a:cubicBezTo>
                      <a:pt x="292809" y="179006"/>
                      <a:pt x="354402" y="65684"/>
                      <a:pt x="430191" y="0"/>
                    </a:cubicBezTo>
                    <a:cubicBezTo>
                      <a:pt x="287035" y="48842"/>
                      <a:pt x="166735" y="166013"/>
                      <a:pt x="90465" y="320237"/>
                    </a:cubicBezTo>
                    <a:cubicBezTo>
                      <a:pt x="89262" y="322644"/>
                      <a:pt x="88059" y="325049"/>
                      <a:pt x="86856" y="327455"/>
                    </a:cubicBezTo>
                    <a:cubicBezTo>
                      <a:pt x="85653" y="329861"/>
                      <a:pt x="84450" y="332267"/>
                      <a:pt x="83247" y="334673"/>
                    </a:cubicBezTo>
                    <a:cubicBezTo>
                      <a:pt x="82044" y="337079"/>
                      <a:pt x="81082" y="339485"/>
                      <a:pt x="80120" y="341891"/>
                    </a:cubicBezTo>
                    <a:cubicBezTo>
                      <a:pt x="78916" y="344297"/>
                      <a:pt x="77954" y="346703"/>
                      <a:pt x="76992" y="349109"/>
                    </a:cubicBezTo>
                    <a:cubicBezTo>
                      <a:pt x="76029" y="351515"/>
                      <a:pt x="74826" y="353921"/>
                      <a:pt x="73864" y="356327"/>
                    </a:cubicBezTo>
                    <a:cubicBezTo>
                      <a:pt x="72902" y="358733"/>
                      <a:pt x="71699" y="361139"/>
                      <a:pt x="70736" y="363545"/>
                    </a:cubicBezTo>
                    <a:cubicBezTo>
                      <a:pt x="69774" y="365951"/>
                      <a:pt x="68811" y="368357"/>
                      <a:pt x="67849" y="370763"/>
                    </a:cubicBezTo>
                    <a:cubicBezTo>
                      <a:pt x="66887" y="373169"/>
                      <a:pt x="65924" y="375575"/>
                      <a:pt x="64962" y="377981"/>
                    </a:cubicBezTo>
                    <a:cubicBezTo>
                      <a:pt x="63999" y="380387"/>
                      <a:pt x="63037" y="382793"/>
                      <a:pt x="62075" y="385199"/>
                    </a:cubicBezTo>
                    <a:cubicBezTo>
                      <a:pt x="61112" y="387605"/>
                      <a:pt x="60150" y="390011"/>
                      <a:pt x="59428" y="392417"/>
                    </a:cubicBezTo>
                    <a:cubicBezTo>
                      <a:pt x="58466" y="394823"/>
                      <a:pt x="57744" y="397229"/>
                      <a:pt x="56781" y="399635"/>
                    </a:cubicBezTo>
                    <a:cubicBezTo>
                      <a:pt x="55819" y="402041"/>
                      <a:pt x="55097" y="404447"/>
                      <a:pt x="54135" y="406853"/>
                    </a:cubicBezTo>
                    <a:cubicBezTo>
                      <a:pt x="53172" y="409259"/>
                      <a:pt x="52451" y="411665"/>
                      <a:pt x="51488" y="414071"/>
                    </a:cubicBezTo>
                    <a:cubicBezTo>
                      <a:pt x="50766" y="416477"/>
                      <a:pt x="49804" y="418883"/>
                      <a:pt x="49082" y="421289"/>
                    </a:cubicBezTo>
                    <a:cubicBezTo>
                      <a:pt x="48360" y="423695"/>
                      <a:pt x="47398" y="426101"/>
                      <a:pt x="46676" y="428507"/>
                    </a:cubicBezTo>
                    <a:cubicBezTo>
                      <a:pt x="45954" y="430913"/>
                      <a:pt x="44992" y="433319"/>
                      <a:pt x="44270" y="435725"/>
                    </a:cubicBezTo>
                    <a:cubicBezTo>
                      <a:pt x="43548" y="438131"/>
                      <a:pt x="42586" y="440537"/>
                      <a:pt x="41864" y="442943"/>
                    </a:cubicBezTo>
                    <a:cubicBezTo>
                      <a:pt x="41142" y="445349"/>
                      <a:pt x="40421" y="447755"/>
                      <a:pt x="39699" y="450161"/>
                    </a:cubicBezTo>
                    <a:cubicBezTo>
                      <a:pt x="38977" y="452567"/>
                      <a:pt x="38255" y="454973"/>
                      <a:pt x="37533" y="457379"/>
                    </a:cubicBezTo>
                    <a:cubicBezTo>
                      <a:pt x="36812" y="459785"/>
                      <a:pt x="36090" y="462191"/>
                      <a:pt x="35368" y="464597"/>
                    </a:cubicBezTo>
                    <a:cubicBezTo>
                      <a:pt x="34646" y="467003"/>
                      <a:pt x="33924" y="469409"/>
                      <a:pt x="33203" y="471815"/>
                    </a:cubicBezTo>
                    <a:cubicBezTo>
                      <a:pt x="32000" y="476627"/>
                      <a:pt x="30797" y="481439"/>
                      <a:pt x="29594" y="486251"/>
                    </a:cubicBezTo>
                    <a:cubicBezTo>
                      <a:pt x="28872" y="488657"/>
                      <a:pt x="28391" y="491063"/>
                      <a:pt x="27669" y="493709"/>
                    </a:cubicBezTo>
                    <a:cubicBezTo>
                      <a:pt x="27188" y="496115"/>
                      <a:pt x="26466" y="498521"/>
                      <a:pt x="25744" y="501168"/>
                    </a:cubicBezTo>
                    <a:cubicBezTo>
                      <a:pt x="25263" y="503574"/>
                      <a:pt x="24782" y="505980"/>
                      <a:pt x="24060" y="508627"/>
                    </a:cubicBezTo>
                    <a:cubicBezTo>
                      <a:pt x="23579" y="511032"/>
                      <a:pt x="22857" y="513439"/>
                      <a:pt x="22376" y="516085"/>
                    </a:cubicBezTo>
                    <a:cubicBezTo>
                      <a:pt x="21895" y="518491"/>
                      <a:pt x="21173" y="520897"/>
                      <a:pt x="20692" y="523544"/>
                    </a:cubicBezTo>
                    <a:cubicBezTo>
                      <a:pt x="20210" y="525950"/>
                      <a:pt x="19729" y="528356"/>
                      <a:pt x="19248" y="531002"/>
                    </a:cubicBezTo>
                    <a:cubicBezTo>
                      <a:pt x="18767" y="533408"/>
                      <a:pt x="18286" y="535814"/>
                      <a:pt x="17804" y="538461"/>
                    </a:cubicBezTo>
                    <a:cubicBezTo>
                      <a:pt x="17323" y="540867"/>
                      <a:pt x="16842" y="543273"/>
                      <a:pt x="16361" y="545919"/>
                    </a:cubicBezTo>
                    <a:cubicBezTo>
                      <a:pt x="15880" y="548325"/>
                      <a:pt x="15398" y="550731"/>
                      <a:pt x="14917" y="553378"/>
                    </a:cubicBezTo>
                    <a:cubicBezTo>
                      <a:pt x="14436" y="555784"/>
                      <a:pt x="13955" y="558190"/>
                      <a:pt x="13714" y="560836"/>
                    </a:cubicBezTo>
                    <a:cubicBezTo>
                      <a:pt x="13233" y="563243"/>
                      <a:pt x="12992" y="565649"/>
                      <a:pt x="12511" y="568295"/>
                    </a:cubicBezTo>
                    <a:cubicBezTo>
                      <a:pt x="12030" y="570701"/>
                      <a:pt x="11789" y="573107"/>
                      <a:pt x="11308" y="575754"/>
                    </a:cubicBezTo>
                    <a:cubicBezTo>
                      <a:pt x="10827" y="578160"/>
                      <a:pt x="10586" y="580566"/>
                      <a:pt x="10105" y="583212"/>
                    </a:cubicBezTo>
                    <a:cubicBezTo>
                      <a:pt x="9865" y="585618"/>
                      <a:pt x="9383" y="588024"/>
                      <a:pt x="9143" y="590671"/>
                    </a:cubicBezTo>
                    <a:cubicBezTo>
                      <a:pt x="8902" y="593077"/>
                      <a:pt x="8662" y="595483"/>
                      <a:pt x="8180" y="598129"/>
                    </a:cubicBezTo>
                    <a:cubicBezTo>
                      <a:pt x="7940" y="600535"/>
                      <a:pt x="7699" y="602941"/>
                      <a:pt x="7218" y="605588"/>
                    </a:cubicBezTo>
                    <a:cubicBezTo>
                      <a:pt x="6977" y="607994"/>
                      <a:pt x="6496" y="610400"/>
                      <a:pt x="6256" y="613047"/>
                    </a:cubicBezTo>
                    <a:cubicBezTo>
                      <a:pt x="6015" y="615453"/>
                      <a:pt x="5774" y="617859"/>
                      <a:pt x="5534" y="620505"/>
                    </a:cubicBezTo>
                    <a:cubicBezTo>
                      <a:pt x="5293" y="622911"/>
                      <a:pt x="5053" y="625317"/>
                      <a:pt x="4812" y="627964"/>
                    </a:cubicBezTo>
                    <a:cubicBezTo>
                      <a:pt x="4571" y="630370"/>
                      <a:pt x="4331" y="632776"/>
                      <a:pt x="4090" y="635422"/>
                    </a:cubicBezTo>
                    <a:cubicBezTo>
                      <a:pt x="3850" y="637828"/>
                      <a:pt x="3609" y="640234"/>
                      <a:pt x="3368" y="642881"/>
                    </a:cubicBezTo>
                    <a:cubicBezTo>
                      <a:pt x="3128" y="645287"/>
                      <a:pt x="2887" y="647693"/>
                      <a:pt x="2647" y="650339"/>
                    </a:cubicBezTo>
                    <a:cubicBezTo>
                      <a:pt x="2406" y="652746"/>
                      <a:pt x="2406" y="655151"/>
                      <a:pt x="2165" y="657798"/>
                    </a:cubicBezTo>
                    <a:cubicBezTo>
                      <a:pt x="1925" y="660204"/>
                      <a:pt x="1925" y="662610"/>
                      <a:pt x="1684" y="665257"/>
                    </a:cubicBezTo>
                    <a:cubicBezTo>
                      <a:pt x="1444" y="667663"/>
                      <a:pt x="1444" y="670069"/>
                      <a:pt x="1203" y="672715"/>
                    </a:cubicBezTo>
                    <a:cubicBezTo>
                      <a:pt x="1203" y="675121"/>
                      <a:pt x="962" y="677527"/>
                      <a:pt x="722" y="680174"/>
                    </a:cubicBezTo>
                    <a:cubicBezTo>
                      <a:pt x="722" y="682580"/>
                      <a:pt x="722" y="684986"/>
                      <a:pt x="481" y="687632"/>
                    </a:cubicBezTo>
                    <a:cubicBezTo>
                      <a:pt x="481" y="690038"/>
                      <a:pt x="481" y="692444"/>
                      <a:pt x="241" y="695091"/>
                    </a:cubicBezTo>
                    <a:cubicBezTo>
                      <a:pt x="241" y="699903"/>
                      <a:pt x="0" y="704715"/>
                      <a:pt x="0" y="709527"/>
                    </a:cubicBezTo>
                    <a:cubicBezTo>
                      <a:pt x="0" y="710730"/>
                      <a:pt x="0" y="711692"/>
                      <a:pt x="0" y="712895"/>
                    </a:cubicBezTo>
                    <a:cubicBezTo>
                      <a:pt x="0" y="714098"/>
                      <a:pt x="0" y="715301"/>
                      <a:pt x="0" y="716504"/>
                    </a:cubicBezTo>
                    <a:cubicBezTo>
                      <a:pt x="0" y="718910"/>
                      <a:pt x="0" y="721316"/>
                      <a:pt x="241" y="723722"/>
                    </a:cubicBezTo>
                    <a:cubicBezTo>
                      <a:pt x="241" y="726128"/>
                      <a:pt x="241" y="728534"/>
                      <a:pt x="241" y="730940"/>
                    </a:cubicBezTo>
                    <a:cubicBezTo>
                      <a:pt x="241" y="733346"/>
                      <a:pt x="241" y="735752"/>
                      <a:pt x="241" y="738158"/>
                    </a:cubicBezTo>
                    <a:cubicBezTo>
                      <a:pt x="241" y="740564"/>
                      <a:pt x="241" y="742970"/>
                      <a:pt x="481" y="745376"/>
                    </a:cubicBezTo>
                    <a:cubicBezTo>
                      <a:pt x="481" y="747782"/>
                      <a:pt x="722" y="750188"/>
                      <a:pt x="722" y="752594"/>
                    </a:cubicBezTo>
                    <a:cubicBezTo>
                      <a:pt x="722" y="755000"/>
                      <a:pt x="962" y="757406"/>
                      <a:pt x="962" y="759812"/>
                    </a:cubicBezTo>
                    <a:cubicBezTo>
                      <a:pt x="1203" y="762218"/>
                      <a:pt x="1203" y="764624"/>
                      <a:pt x="1203" y="767030"/>
                    </a:cubicBezTo>
                    <a:cubicBezTo>
                      <a:pt x="1444" y="769436"/>
                      <a:pt x="1444" y="771842"/>
                      <a:pt x="1444" y="774248"/>
                    </a:cubicBezTo>
                    <a:cubicBezTo>
                      <a:pt x="1684" y="776654"/>
                      <a:pt x="1925" y="779060"/>
                      <a:pt x="1925" y="781466"/>
                    </a:cubicBezTo>
                    <a:cubicBezTo>
                      <a:pt x="2165" y="783872"/>
                      <a:pt x="2406" y="786278"/>
                      <a:pt x="2406" y="788684"/>
                    </a:cubicBezTo>
                    <a:cubicBezTo>
                      <a:pt x="2647" y="791090"/>
                      <a:pt x="2887" y="793496"/>
                      <a:pt x="2887" y="795902"/>
                    </a:cubicBezTo>
                    <a:cubicBezTo>
                      <a:pt x="3128" y="798308"/>
                      <a:pt x="3368" y="800714"/>
                      <a:pt x="3368" y="803120"/>
                    </a:cubicBezTo>
                    <a:cubicBezTo>
                      <a:pt x="3609" y="805526"/>
                      <a:pt x="3850" y="807932"/>
                      <a:pt x="4090" y="810338"/>
                    </a:cubicBezTo>
                    <a:cubicBezTo>
                      <a:pt x="4331" y="812744"/>
                      <a:pt x="4571" y="815150"/>
                      <a:pt x="4812" y="817556"/>
                    </a:cubicBezTo>
                    <a:cubicBezTo>
                      <a:pt x="5053" y="819962"/>
                      <a:pt x="5293" y="822368"/>
                      <a:pt x="5534" y="824774"/>
                    </a:cubicBezTo>
                    <a:cubicBezTo>
                      <a:pt x="5774" y="827180"/>
                      <a:pt x="6015" y="829586"/>
                      <a:pt x="6256" y="831992"/>
                    </a:cubicBezTo>
                    <a:cubicBezTo>
                      <a:pt x="6496" y="834398"/>
                      <a:pt x="6737" y="836804"/>
                      <a:pt x="7218" y="839210"/>
                    </a:cubicBezTo>
                    <a:cubicBezTo>
                      <a:pt x="7459" y="841616"/>
                      <a:pt x="7940" y="844022"/>
                      <a:pt x="8180" y="846428"/>
                    </a:cubicBezTo>
                    <a:cubicBezTo>
                      <a:pt x="8421" y="848834"/>
                      <a:pt x="8902" y="851240"/>
                      <a:pt x="9143" y="853646"/>
                    </a:cubicBezTo>
                    <a:cubicBezTo>
                      <a:pt x="9624" y="856052"/>
                      <a:pt x="9865" y="858458"/>
                      <a:pt x="10105" y="860864"/>
                    </a:cubicBezTo>
                    <a:cubicBezTo>
                      <a:pt x="10586" y="863270"/>
                      <a:pt x="10827" y="865676"/>
                      <a:pt x="11308" y="868082"/>
                    </a:cubicBezTo>
                    <a:cubicBezTo>
                      <a:pt x="11789" y="870488"/>
                      <a:pt x="12271" y="872894"/>
                      <a:pt x="12752" y="875300"/>
                    </a:cubicBezTo>
                    <a:cubicBezTo>
                      <a:pt x="13233" y="877706"/>
                      <a:pt x="13714" y="880112"/>
                      <a:pt x="13955" y="882518"/>
                    </a:cubicBezTo>
                    <a:cubicBezTo>
                      <a:pt x="14436" y="884924"/>
                      <a:pt x="14917" y="887330"/>
                      <a:pt x="15398" y="889736"/>
                    </a:cubicBezTo>
                    <a:cubicBezTo>
                      <a:pt x="15880" y="892142"/>
                      <a:pt x="16361" y="894548"/>
                      <a:pt x="16601" y="896953"/>
                    </a:cubicBezTo>
                    <a:cubicBezTo>
                      <a:pt x="17083" y="899360"/>
                      <a:pt x="17564" y="901766"/>
                      <a:pt x="18045" y="904172"/>
                    </a:cubicBezTo>
                    <a:cubicBezTo>
                      <a:pt x="18526" y="906577"/>
                      <a:pt x="19007" y="908983"/>
                      <a:pt x="19729" y="911390"/>
                    </a:cubicBezTo>
                    <a:cubicBezTo>
                      <a:pt x="20932" y="916683"/>
                      <a:pt x="21895" y="921735"/>
                      <a:pt x="23098" y="927028"/>
                    </a:cubicBezTo>
                    <a:cubicBezTo>
                      <a:pt x="23819" y="929916"/>
                      <a:pt x="24541" y="932803"/>
                      <a:pt x="25263" y="935449"/>
                    </a:cubicBezTo>
                    <a:cubicBezTo>
                      <a:pt x="25985" y="938337"/>
                      <a:pt x="26707" y="941224"/>
                      <a:pt x="27428" y="943870"/>
                    </a:cubicBezTo>
                    <a:cubicBezTo>
                      <a:pt x="28150" y="946757"/>
                      <a:pt x="28872" y="949645"/>
                      <a:pt x="29594" y="952291"/>
                    </a:cubicBezTo>
                    <a:cubicBezTo>
                      <a:pt x="30315" y="955179"/>
                      <a:pt x="31278" y="958066"/>
                      <a:pt x="32000" y="960712"/>
                    </a:cubicBezTo>
                    <a:cubicBezTo>
                      <a:pt x="32721" y="963600"/>
                      <a:pt x="33684" y="966487"/>
                      <a:pt x="34406" y="969133"/>
                    </a:cubicBezTo>
                    <a:cubicBezTo>
                      <a:pt x="35127" y="972020"/>
                      <a:pt x="36090" y="974908"/>
                      <a:pt x="36812" y="977554"/>
                    </a:cubicBezTo>
                    <a:cubicBezTo>
                      <a:pt x="37774" y="980441"/>
                      <a:pt x="38496" y="983329"/>
                      <a:pt x="39458" y="985975"/>
                    </a:cubicBezTo>
                    <a:cubicBezTo>
                      <a:pt x="40421" y="988862"/>
                      <a:pt x="41383" y="991750"/>
                      <a:pt x="42345" y="994396"/>
                    </a:cubicBezTo>
                    <a:cubicBezTo>
                      <a:pt x="43308" y="997283"/>
                      <a:pt x="44270" y="1000171"/>
                      <a:pt x="45233" y="1002817"/>
                    </a:cubicBezTo>
                    <a:cubicBezTo>
                      <a:pt x="46195" y="1005704"/>
                      <a:pt x="47157" y="1008591"/>
                      <a:pt x="48120" y="1011238"/>
                    </a:cubicBezTo>
                    <a:cubicBezTo>
                      <a:pt x="49082" y="1014125"/>
                      <a:pt x="50285" y="1017013"/>
                      <a:pt x="51248" y="1019659"/>
                    </a:cubicBezTo>
                    <a:cubicBezTo>
                      <a:pt x="52210" y="1022546"/>
                      <a:pt x="53413" y="1025433"/>
                      <a:pt x="54375" y="1028080"/>
                    </a:cubicBezTo>
                    <a:cubicBezTo>
                      <a:pt x="55338" y="1030967"/>
                      <a:pt x="56300" y="1033854"/>
                      <a:pt x="57503" y="1036501"/>
                    </a:cubicBezTo>
                    <a:cubicBezTo>
                      <a:pt x="58706" y="1039388"/>
                      <a:pt x="59909" y="1042275"/>
                      <a:pt x="60872" y="1044922"/>
                    </a:cubicBezTo>
                    <a:cubicBezTo>
                      <a:pt x="62075" y="1047809"/>
                      <a:pt x="63278" y="1050696"/>
                      <a:pt x="64240" y="1053343"/>
                    </a:cubicBezTo>
                    <a:cubicBezTo>
                      <a:pt x="65443" y="1056230"/>
                      <a:pt x="66405" y="1059117"/>
                      <a:pt x="67608" y="1061764"/>
                    </a:cubicBezTo>
                    <a:cubicBezTo>
                      <a:pt x="68811" y="1064651"/>
                      <a:pt x="70014" y="1067538"/>
                      <a:pt x="71458" y="1070185"/>
                    </a:cubicBezTo>
                    <a:cubicBezTo>
                      <a:pt x="72661" y="1073072"/>
                      <a:pt x="74105" y="1075959"/>
                      <a:pt x="75308" y="1078606"/>
                    </a:cubicBezTo>
                    <a:cubicBezTo>
                      <a:pt x="76511" y="1081493"/>
                      <a:pt x="77714" y="1084380"/>
                      <a:pt x="79157" y="1087027"/>
                    </a:cubicBezTo>
                    <a:cubicBezTo>
                      <a:pt x="80601" y="1089914"/>
                      <a:pt x="81804" y="1092801"/>
                      <a:pt x="83247" y="1095448"/>
                    </a:cubicBezTo>
                    <a:cubicBezTo>
                      <a:pt x="84691" y="1098335"/>
                      <a:pt x="86134" y="1101222"/>
                      <a:pt x="87337" y="1103869"/>
                    </a:cubicBezTo>
                    <a:cubicBezTo>
                      <a:pt x="163607" y="1257371"/>
                      <a:pt x="283426" y="1373821"/>
                      <a:pt x="426101" y="1422422"/>
                    </a:cubicBezTo>
                    <a:cubicBezTo>
                      <a:pt x="354643" y="1357220"/>
                      <a:pt x="293290" y="1244379"/>
                      <a:pt x="253110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6149653" y="2766591"/>
                <a:ext cx="284147" cy="1449850"/>
              </a:xfrm>
              <a:custGeom>
                <a:avLst/>
                <a:gdLst>
                  <a:gd name="connsiteX0" fmla="*/ 233381 w 284147"/>
                  <a:gd name="connsiteY0" fmla="*/ 1109162 h 1449850"/>
                  <a:gd name="connsiteX1" fmla="*/ 235787 w 284147"/>
                  <a:gd name="connsiteY1" fmla="*/ 1100741 h 1449850"/>
                  <a:gd name="connsiteX2" fmla="*/ 238193 w 284147"/>
                  <a:gd name="connsiteY2" fmla="*/ 1092320 h 1449850"/>
                  <a:gd name="connsiteX3" fmla="*/ 240359 w 284147"/>
                  <a:gd name="connsiteY3" fmla="*/ 1083899 h 1449850"/>
                  <a:gd name="connsiteX4" fmla="*/ 242524 w 284147"/>
                  <a:gd name="connsiteY4" fmla="*/ 1075478 h 1449850"/>
                  <a:gd name="connsiteX5" fmla="*/ 244689 w 284147"/>
                  <a:gd name="connsiteY5" fmla="*/ 1067057 h 1449850"/>
                  <a:gd name="connsiteX6" fmla="*/ 246614 w 284147"/>
                  <a:gd name="connsiteY6" fmla="*/ 1058636 h 1449850"/>
                  <a:gd name="connsiteX7" fmla="*/ 248539 w 284147"/>
                  <a:gd name="connsiteY7" fmla="*/ 1050215 h 1449850"/>
                  <a:gd name="connsiteX8" fmla="*/ 250464 w 284147"/>
                  <a:gd name="connsiteY8" fmla="*/ 1041794 h 1449850"/>
                  <a:gd name="connsiteX9" fmla="*/ 252388 w 284147"/>
                  <a:gd name="connsiteY9" fmla="*/ 1033373 h 1449850"/>
                  <a:gd name="connsiteX10" fmla="*/ 254073 w 284147"/>
                  <a:gd name="connsiteY10" fmla="*/ 1024952 h 1449850"/>
                  <a:gd name="connsiteX11" fmla="*/ 255757 w 284147"/>
                  <a:gd name="connsiteY11" fmla="*/ 1016531 h 1449850"/>
                  <a:gd name="connsiteX12" fmla="*/ 257441 w 284147"/>
                  <a:gd name="connsiteY12" fmla="*/ 1008110 h 1449850"/>
                  <a:gd name="connsiteX13" fmla="*/ 259125 w 284147"/>
                  <a:gd name="connsiteY13" fmla="*/ 999689 h 1449850"/>
                  <a:gd name="connsiteX14" fmla="*/ 260809 w 284147"/>
                  <a:gd name="connsiteY14" fmla="*/ 991268 h 1449850"/>
                  <a:gd name="connsiteX15" fmla="*/ 262494 w 284147"/>
                  <a:gd name="connsiteY15" fmla="*/ 982847 h 1449850"/>
                  <a:gd name="connsiteX16" fmla="*/ 263937 w 284147"/>
                  <a:gd name="connsiteY16" fmla="*/ 974426 h 1449850"/>
                  <a:gd name="connsiteX17" fmla="*/ 265381 w 284147"/>
                  <a:gd name="connsiteY17" fmla="*/ 966005 h 1449850"/>
                  <a:gd name="connsiteX18" fmla="*/ 266824 w 284147"/>
                  <a:gd name="connsiteY18" fmla="*/ 957585 h 1449850"/>
                  <a:gd name="connsiteX19" fmla="*/ 268027 w 284147"/>
                  <a:gd name="connsiteY19" fmla="*/ 949164 h 1449850"/>
                  <a:gd name="connsiteX20" fmla="*/ 269230 w 284147"/>
                  <a:gd name="connsiteY20" fmla="*/ 940743 h 1449850"/>
                  <a:gd name="connsiteX21" fmla="*/ 271396 w 284147"/>
                  <a:gd name="connsiteY21" fmla="*/ 925104 h 1449850"/>
                  <a:gd name="connsiteX22" fmla="*/ 272358 w 284147"/>
                  <a:gd name="connsiteY22" fmla="*/ 917886 h 1449850"/>
                  <a:gd name="connsiteX23" fmla="*/ 273321 w 284147"/>
                  <a:gd name="connsiteY23" fmla="*/ 910668 h 1449850"/>
                  <a:gd name="connsiteX24" fmla="*/ 274283 w 284147"/>
                  <a:gd name="connsiteY24" fmla="*/ 903450 h 1449850"/>
                  <a:gd name="connsiteX25" fmla="*/ 275005 w 284147"/>
                  <a:gd name="connsiteY25" fmla="*/ 896232 h 1449850"/>
                  <a:gd name="connsiteX26" fmla="*/ 275727 w 284147"/>
                  <a:gd name="connsiteY26" fmla="*/ 889014 h 1449850"/>
                  <a:gd name="connsiteX27" fmla="*/ 276448 w 284147"/>
                  <a:gd name="connsiteY27" fmla="*/ 881796 h 1449850"/>
                  <a:gd name="connsiteX28" fmla="*/ 277170 w 284147"/>
                  <a:gd name="connsiteY28" fmla="*/ 874578 h 1449850"/>
                  <a:gd name="connsiteX29" fmla="*/ 277892 w 284147"/>
                  <a:gd name="connsiteY29" fmla="*/ 867360 h 1449850"/>
                  <a:gd name="connsiteX30" fmla="*/ 278614 w 284147"/>
                  <a:gd name="connsiteY30" fmla="*/ 860142 h 1449850"/>
                  <a:gd name="connsiteX31" fmla="*/ 279095 w 284147"/>
                  <a:gd name="connsiteY31" fmla="*/ 852924 h 1449850"/>
                  <a:gd name="connsiteX32" fmla="*/ 279576 w 284147"/>
                  <a:gd name="connsiteY32" fmla="*/ 845706 h 1449850"/>
                  <a:gd name="connsiteX33" fmla="*/ 280057 w 284147"/>
                  <a:gd name="connsiteY33" fmla="*/ 838488 h 1449850"/>
                  <a:gd name="connsiteX34" fmla="*/ 280539 w 284147"/>
                  <a:gd name="connsiteY34" fmla="*/ 831270 h 1449850"/>
                  <a:gd name="connsiteX35" fmla="*/ 281020 w 284147"/>
                  <a:gd name="connsiteY35" fmla="*/ 824052 h 1449850"/>
                  <a:gd name="connsiteX36" fmla="*/ 281501 w 284147"/>
                  <a:gd name="connsiteY36" fmla="*/ 816834 h 1449850"/>
                  <a:gd name="connsiteX37" fmla="*/ 281982 w 284147"/>
                  <a:gd name="connsiteY37" fmla="*/ 809616 h 1449850"/>
                  <a:gd name="connsiteX38" fmla="*/ 282463 w 284147"/>
                  <a:gd name="connsiteY38" fmla="*/ 802398 h 1449850"/>
                  <a:gd name="connsiteX39" fmla="*/ 282945 w 284147"/>
                  <a:gd name="connsiteY39" fmla="*/ 795180 h 1449850"/>
                  <a:gd name="connsiteX40" fmla="*/ 283185 w 284147"/>
                  <a:gd name="connsiteY40" fmla="*/ 787962 h 1449850"/>
                  <a:gd name="connsiteX41" fmla="*/ 283426 w 284147"/>
                  <a:gd name="connsiteY41" fmla="*/ 780744 h 1449850"/>
                  <a:gd name="connsiteX42" fmla="*/ 283666 w 284147"/>
                  <a:gd name="connsiteY42" fmla="*/ 773526 h 1449850"/>
                  <a:gd name="connsiteX43" fmla="*/ 283907 w 284147"/>
                  <a:gd name="connsiteY43" fmla="*/ 766308 h 1449850"/>
                  <a:gd name="connsiteX44" fmla="*/ 284148 w 284147"/>
                  <a:gd name="connsiteY44" fmla="*/ 759090 h 1449850"/>
                  <a:gd name="connsiteX45" fmla="*/ 284148 w 284147"/>
                  <a:gd name="connsiteY45" fmla="*/ 751872 h 1449850"/>
                  <a:gd name="connsiteX46" fmla="*/ 284148 w 284147"/>
                  <a:gd name="connsiteY46" fmla="*/ 744654 h 1449850"/>
                  <a:gd name="connsiteX47" fmla="*/ 284148 w 284147"/>
                  <a:gd name="connsiteY47" fmla="*/ 737436 h 1449850"/>
                  <a:gd name="connsiteX48" fmla="*/ 284148 w 284147"/>
                  <a:gd name="connsiteY48" fmla="*/ 730218 h 1449850"/>
                  <a:gd name="connsiteX49" fmla="*/ 284148 w 284147"/>
                  <a:gd name="connsiteY49" fmla="*/ 726609 h 1449850"/>
                  <a:gd name="connsiteX50" fmla="*/ 284148 w 284147"/>
                  <a:gd name="connsiteY50" fmla="*/ 723241 h 1449850"/>
                  <a:gd name="connsiteX51" fmla="*/ 283907 w 284147"/>
                  <a:gd name="connsiteY51" fmla="*/ 708805 h 1449850"/>
                  <a:gd name="connsiteX52" fmla="*/ 283907 w 284147"/>
                  <a:gd name="connsiteY52" fmla="*/ 701346 h 1449850"/>
                  <a:gd name="connsiteX53" fmla="*/ 283907 w 284147"/>
                  <a:gd name="connsiteY53" fmla="*/ 693888 h 1449850"/>
                  <a:gd name="connsiteX54" fmla="*/ 283666 w 284147"/>
                  <a:gd name="connsiteY54" fmla="*/ 686429 h 1449850"/>
                  <a:gd name="connsiteX55" fmla="*/ 283426 w 284147"/>
                  <a:gd name="connsiteY55" fmla="*/ 678971 h 1449850"/>
                  <a:gd name="connsiteX56" fmla="*/ 283185 w 284147"/>
                  <a:gd name="connsiteY56" fmla="*/ 671512 h 1449850"/>
                  <a:gd name="connsiteX57" fmla="*/ 282945 w 284147"/>
                  <a:gd name="connsiteY57" fmla="*/ 664054 h 1449850"/>
                  <a:gd name="connsiteX58" fmla="*/ 282704 w 284147"/>
                  <a:gd name="connsiteY58" fmla="*/ 656595 h 1449850"/>
                  <a:gd name="connsiteX59" fmla="*/ 282223 w 284147"/>
                  <a:gd name="connsiteY59" fmla="*/ 649137 h 1449850"/>
                  <a:gd name="connsiteX60" fmla="*/ 281742 w 284147"/>
                  <a:gd name="connsiteY60" fmla="*/ 641678 h 1449850"/>
                  <a:gd name="connsiteX61" fmla="*/ 281260 w 284147"/>
                  <a:gd name="connsiteY61" fmla="*/ 634219 h 1449850"/>
                  <a:gd name="connsiteX62" fmla="*/ 280779 w 284147"/>
                  <a:gd name="connsiteY62" fmla="*/ 626761 h 1449850"/>
                  <a:gd name="connsiteX63" fmla="*/ 280298 w 284147"/>
                  <a:gd name="connsiteY63" fmla="*/ 619302 h 1449850"/>
                  <a:gd name="connsiteX64" fmla="*/ 279817 w 284147"/>
                  <a:gd name="connsiteY64" fmla="*/ 611844 h 1449850"/>
                  <a:gd name="connsiteX65" fmla="*/ 279336 w 284147"/>
                  <a:gd name="connsiteY65" fmla="*/ 604385 h 1449850"/>
                  <a:gd name="connsiteX66" fmla="*/ 278854 w 284147"/>
                  <a:gd name="connsiteY66" fmla="*/ 596926 h 1449850"/>
                  <a:gd name="connsiteX67" fmla="*/ 278133 w 284147"/>
                  <a:gd name="connsiteY67" fmla="*/ 589468 h 1449850"/>
                  <a:gd name="connsiteX68" fmla="*/ 277411 w 284147"/>
                  <a:gd name="connsiteY68" fmla="*/ 582009 h 1449850"/>
                  <a:gd name="connsiteX69" fmla="*/ 276689 w 284147"/>
                  <a:gd name="connsiteY69" fmla="*/ 574551 h 1449850"/>
                  <a:gd name="connsiteX70" fmla="*/ 275967 w 284147"/>
                  <a:gd name="connsiteY70" fmla="*/ 567092 h 1449850"/>
                  <a:gd name="connsiteX71" fmla="*/ 275245 w 284147"/>
                  <a:gd name="connsiteY71" fmla="*/ 559634 h 1449850"/>
                  <a:gd name="connsiteX72" fmla="*/ 274283 w 284147"/>
                  <a:gd name="connsiteY72" fmla="*/ 552175 h 1449850"/>
                  <a:gd name="connsiteX73" fmla="*/ 273321 w 284147"/>
                  <a:gd name="connsiteY73" fmla="*/ 544716 h 1449850"/>
                  <a:gd name="connsiteX74" fmla="*/ 272358 w 284147"/>
                  <a:gd name="connsiteY74" fmla="*/ 537258 h 1449850"/>
                  <a:gd name="connsiteX75" fmla="*/ 271396 w 284147"/>
                  <a:gd name="connsiteY75" fmla="*/ 529799 h 1449850"/>
                  <a:gd name="connsiteX76" fmla="*/ 270433 w 284147"/>
                  <a:gd name="connsiteY76" fmla="*/ 522341 h 1449850"/>
                  <a:gd name="connsiteX77" fmla="*/ 269471 w 284147"/>
                  <a:gd name="connsiteY77" fmla="*/ 514882 h 1449850"/>
                  <a:gd name="connsiteX78" fmla="*/ 268509 w 284147"/>
                  <a:gd name="connsiteY78" fmla="*/ 507424 h 1449850"/>
                  <a:gd name="connsiteX79" fmla="*/ 267546 w 284147"/>
                  <a:gd name="connsiteY79" fmla="*/ 499965 h 1449850"/>
                  <a:gd name="connsiteX80" fmla="*/ 265140 w 284147"/>
                  <a:gd name="connsiteY80" fmla="*/ 485529 h 1449850"/>
                  <a:gd name="connsiteX81" fmla="*/ 263937 w 284147"/>
                  <a:gd name="connsiteY81" fmla="*/ 478311 h 1449850"/>
                  <a:gd name="connsiteX82" fmla="*/ 262734 w 284147"/>
                  <a:gd name="connsiteY82" fmla="*/ 471093 h 1449850"/>
                  <a:gd name="connsiteX83" fmla="*/ 261531 w 284147"/>
                  <a:gd name="connsiteY83" fmla="*/ 463875 h 1449850"/>
                  <a:gd name="connsiteX84" fmla="*/ 260088 w 284147"/>
                  <a:gd name="connsiteY84" fmla="*/ 456657 h 1449850"/>
                  <a:gd name="connsiteX85" fmla="*/ 258644 w 284147"/>
                  <a:gd name="connsiteY85" fmla="*/ 449439 h 1449850"/>
                  <a:gd name="connsiteX86" fmla="*/ 257200 w 284147"/>
                  <a:gd name="connsiteY86" fmla="*/ 442221 h 1449850"/>
                  <a:gd name="connsiteX87" fmla="*/ 255757 w 284147"/>
                  <a:gd name="connsiteY87" fmla="*/ 435003 h 1449850"/>
                  <a:gd name="connsiteX88" fmla="*/ 254313 w 284147"/>
                  <a:gd name="connsiteY88" fmla="*/ 427785 h 1449850"/>
                  <a:gd name="connsiteX89" fmla="*/ 252870 w 284147"/>
                  <a:gd name="connsiteY89" fmla="*/ 420567 h 1449850"/>
                  <a:gd name="connsiteX90" fmla="*/ 251426 w 284147"/>
                  <a:gd name="connsiteY90" fmla="*/ 413349 h 1449850"/>
                  <a:gd name="connsiteX91" fmla="*/ 249742 w 284147"/>
                  <a:gd name="connsiteY91" fmla="*/ 406131 h 1449850"/>
                  <a:gd name="connsiteX92" fmla="*/ 248058 w 284147"/>
                  <a:gd name="connsiteY92" fmla="*/ 398913 h 1449850"/>
                  <a:gd name="connsiteX93" fmla="*/ 246374 w 284147"/>
                  <a:gd name="connsiteY93" fmla="*/ 391695 h 1449850"/>
                  <a:gd name="connsiteX94" fmla="*/ 244689 w 284147"/>
                  <a:gd name="connsiteY94" fmla="*/ 384477 h 1449850"/>
                  <a:gd name="connsiteX95" fmla="*/ 243005 w 284147"/>
                  <a:gd name="connsiteY95" fmla="*/ 377259 h 1449850"/>
                  <a:gd name="connsiteX96" fmla="*/ 241080 w 284147"/>
                  <a:gd name="connsiteY96" fmla="*/ 370041 h 1449850"/>
                  <a:gd name="connsiteX97" fmla="*/ 239155 w 284147"/>
                  <a:gd name="connsiteY97" fmla="*/ 362824 h 1449850"/>
                  <a:gd name="connsiteX98" fmla="*/ 237231 w 284147"/>
                  <a:gd name="connsiteY98" fmla="*/ 355605 h 1449850"/>
                  <a:gd name="connsiteX99" fmla="*/ 235306 w 284147"/>
                  <a:gd name="connsiteY99" fmla="*/ 348388 h 1449850"/>
                  <a:gd name="connsiteX100" fmla="*/ 233140 w 284147"/>
                  <a:gd name="connsiteY100" fmla="*/ 341170 h 1449850"/>
                  <a:gd name="connsiteX101" fmla="*/ 230975 w 284147"/>
                  <a:gd name="connsiteY101" fmla="*/ 333952 h 1449850"/>
                  <a:gd name="connsiteX102" fmla="*/ 0 w 284147"/>
                  <a:gd name="connsiteY102" fmla="*/ 0 h 1449850"/>
                  <a:gd name="connsiteX103" fmla="*/ 76511 w 284147"/>
                  <a:gd name="connsiteY103" fmla="*/ 333952 h 1449850"/>
                  <a:gd name="connsiteX104" fmla="*/ 77232 w 284147"/>
                  <a:gd name="connsiteY104" fmla="*/ 341170 h 1449850"/>
                  <a:gd name="connsiteX105" fmla="*/ 77954 w 284147"/>
                  <a:gd name="connsiteY105" fmla="*/ 348388 h 1449850"/>
                  <a:gd name="connsiteX106" fmla="*/ 78676 w 284147"/>
                  <a:gd name="connsiteY106" fmla="*/ 355605 h 1449850"/>
                  <a:gd name="connsiteX107" fmla="*/ 79398 w 284147"/>
                  <a:gd name="connsiteY107" fmla="*/ 362824 h 1449850"/>
                  <a:gd name="connsiteX108" fmla="*/ 80120 w 284147"/>
                  <a:gd name="connsiteY108" fmla="*/ 370041 h 1449850"/>
                  <a:gd name="connsiteX109" fmla="*/ 80841 w 284147"/>
                  <a:gd name="connsiteY109" fmla="*/ 377259 h 1449850"/>
                  <a:gd name="connsiteX110" fmla="*/ 81563 w 284147"/>
                  <a:gd name="connsiteY110" fmla="*/ 384477 h 1449850"/>
                  <a:gd name="connsiteX111" fmla="*/ 82285 w 284147"/>
                  <a:gd name="connsiteY111" fmla="*/ 391695 h 1449850"/>
                  <a:gd name="connsiteX112" fmla="*/ 83007 w 284147"/>
                  <a:gd name="connsiteY112" fmla="*/ 398913 h 1449850"/>
                  <a:gd name="connsiteX113" fmla="*/ 83728 w 284147"/>
                  <a:gd name="connsiteY113" fmla="*/ 406131 h 1449850"/>
                  <a:gd name="connsiteX114" fmla="*/ 84210 w 284147"/>
                  <a:gd name="connsiteY114" fmla="*/ 413349 h 1449850"/>
                  <a:gd name="connsiteX115" fmla="*/ 84691 w 284147"/>
                  <a:gd name="connsiteY115" fmla="*/ 420567 h 1449850"/>
                  <a:gd name="connsiteX116" fmla="*/ 85172 w 284147"/>
                  <a:gd name="connsiteY116" fmla="*/ 427785 h 1449850"/>
                  <a:gd name="connsiteX117" fmla="*/ 85653 w 284147"/>
                  <a:gd name="connsiteY117" fmla="*/ 435003 h 1449850"/>
                  <a:gd name="connsiteX118" fmla="*/ 86135 w 284147"/>
                  <a:gd name="connsiteY118" fmla="*/ 442221 h 1449850"/>
                  <a:gd name="connsiteX119" fmla="*/ 86616 w 284147"/>
                  <a:gd name="connsiteY119" fmla="*/ 449439 h 1449850"/>
                  <a:gd name="connsiteX120" fmla="*/ 87097 w 284147"/>
                  <a:gd name="connsiteY120" fmla="*/ 456657 h 1449850"/>
                  <a:gd name="connsiteX121" fmla="*/ 87578 w 284147"/>
                  <a:gd name="connsiteY121" fmla="*/ 463875 h 1449850"/>
                  <a:gd name="connsiteX122" fmla="*/ 88059 w 284147"/>
                  <a:gd name="connsiteY122" fmla="*/ 471093 h 1449850"/>
                  <a:gd name="connsiteX123" fmla="*/ 88540 w 284147"/>
                  <a:gd name="connsiteY123" fmla="*/ 478311 h 1449850"/>
                  <a:gd name="connsiteX124" fmla="*/ 89022 w 284147"/>
                  <a:gd name="connsiteY124" fmla="*/ 485529 h 1449850"/>
                  <a:gd name="connsiteX125" fmla="*/ 89743 w 284147"/>
                  <a:gd name="connsiteY125" fmla="*/ 499965 h 1449850"/>
                  <a:gd name="connsiteX126" fmla="*/ 90225 w 284147"/>
                  <a:gd name="connsiteY126" fmla="*/ 507424 h 1449850"/>
                  <a:gd name="connsiteX127" fmla="*/ 90706 w 284147"/>
                  <a:gd name="connsiteY127" fmla="*/ 514882 h 1449850"/>
                  <a:gd name="connsiteX128" fmla="*/ 91187 w 284147"/>
                  <a:gd name="connsiteY128" fmla="*/ 522341 h 1449850"/>
                  <a:gd name="connsiteX129" fmla="*/ 91668 w 284147"/>
                  <a:gd name="connsiteY129" fmla="*/ 529799 h 1449850"/>
                  <a:gd name="connsiteX130" fmla="*/ 92149 w 284147"/>
                  <a:gd name="connsiteY130" fmla="*/ 537258 h 1449850"/>
                  <a:gd name="connsiteX131" fmla="*/ 92390 w 284147"/>
                  <a:gd name="connsiteY131" fmla="*/ 544716 h 1449850"/>
                  <a:gd name="connsiteX132" fmla="*/ 92631 w 284147"/>
                  <a:gd name="connsiteY132" fmla="*/ 552175 h 1449850"/>
                  <a:gd name="connsiteX133" fmla="*/ 92871 w 284147"/>
                  <a:gd name="connsiteY133" fmla="*/ 559634 h 1449850"/>
                  <a:gd name="connsiteX134" fmla="*/ 93112 w 284147"/>
                  <a:gd name="connsiteY134" fmla="*/ 567092 h 1449850"/>
                  <a:gd name="connsiteX135" fmla="*/ 93352 w 284147"/>
                  <a:gd name="connsiteY135" fmla="*/ 574551 h 1449850"/>
                  <a:gd name="connsiteX136" fmla="*/ 93593 w 284147"/>
                  <a:gd name="connsiteY136" fmla="*/ 582009 h 1449850"/>
                  <a:gd name="connsiteX137" fmla="*/ 93834 w 284147"/>
                  <a:gd name="connsiteY137" fmla="*/ 589468 h 1449850"/>
                  <a:gd name="connsiteX138" fmla="*/ 94074 w 284147"/>
                  <a:gd name="connsiteY138" fmla="*/ 596926 h 1449850"/>
                  <a:gd name="connsiteX139" fmla="*/ 94315 w 284147"/>
                  <a:gd name="connsiteY139" fmla="*/ 604385 h 1449850"/>
                  <a:gd name="connsiteX140" fmla="*/ 94555 w 284147"/>
                  <a:gd name="connsiteY140" fmla="*/ 611844 h 1449850"/>
                  <a:gd name="connsiteX141" fmla="*/ 94796 w 284147"/>
                  <a:gd name="connsiteY141" fmla="*/ 619302 h 1449850"/>
                  <a:gd name="connsiteX142" fmla="*/ 95037 w 284147"/>
                  <a:gd name="connsiteY142" fmla="*/ 626761 h 1449850"/>
                  <a:gd name="connsiteX143" fmla="*/ 95277 w 284147"/>
                  <a:gd name="connsiteY143" fmla="*/ 634219 h 1449850"/>
                  <a:gd name="connsiteX144" fmla="*/ 95518 w 284147"/>
                  <a:gd name="connsiteY144" fmla="*/ 641678 h 1449850"/>
                  <a:gd name="connsiteX145" fmla="*/ 95758 w 284147"/>
                  <a:gd name="connsiteY145" fmla="*/ 649137 h 1449850"/>
                  <a:gd name="connsiteX146" fmla="*/ 95999 w 284147"/>
                  <a:gd name="connsiteY146" fmla="*/ 656595 h 1449850"/>
                  <a:gd name="connsiteX147" fmla="*/ 96240 w 284147"/>
                  <a:gd name="connsiteY147" fmla="*/ 664054 h 1449850"/>
                  <a:gd name="connsiteX148" fmla="*/ 96480 w 284147"/>
                  <a:gd name="connsiteY148" fmla="*/ 671512 h 1449850"/>
                  <a:gd name="connsiteX149" fmla="*/ 96480 w 284147"/>
                  <a:gd name="connsiteY149" fmla="*/ 678971 h 1449850"/>
                  <a:gd name="connsiteX150" fmla="*/ 96480 w 284147"/>
                  <a:gd name="connsiteY150" fmla="*/ 686429 h 1449850"/>
                  <a:gd name="connsiteX151" fmla="*/ 96480 w 284147"/>
                  <a:gd name="connsiteY151" fmla="*/ 693888 h 1449850"/>
                  <a:gd name="connsiteX152" fmla="*/ 96480 w 284147"/>
                  <a:gd name="connsiteY152" fmla="*/ 701346 h 1449850"/>
                  <a:gd name="connsiteX153" fmla="*/ 96480 w 284147"/>
                  <a:gd name="connsiteY153" fmla="*/ 708805 h 1449850"/>
                  <a:gd name="connsiteX154" fmla="*/ 96480 w 284147"/>
                  <a:gd name="connsiteY154" fmla="*/ 723241 h 1449850"/>
                  <a:gd name="connsiteX155" fmla="*/ 96480 w 284147"/>
                  <a:gd name="connsiteY155" fmla="*/ 726609 h 1449850"/>
                  <a:gd name="connsiteX156" fmla="*/ 96480 w 284147"/>
                  <a:gd name="connsiteY156" fmla="*/ 730218 h 1449850"/>
                  <a:gd name="connsiteX157" fmla="*/ 96480 w 284147"/>
                  <a:gd name="connsiteY157" fmla="*/ 737436 h 1449850"/>
                  <a:gd name="connsiteX158" fmla="*/ 96480 w 284147"/>
                  <a:gd name="connsiteY158" fmla="*/ 744654 h 1449850"/>
                  <a:gd name="connsiteX159" fmla="*/ 96480 w 284147"/>
                  <a:gd name="connsiteY159" fmla="*/ 751872 h 1449850"/>
                  <a:gd name="connsiteX160" fmla="*/ 96480 w 284147"/>
                  <a:gd name="connsiteY160" fmla="*/ 759090 h 1449850"/>
                  <a:gd name="connsiteX161" fmla="*/ 96480 w 284147"/>
                  <a:gd name="connsiteY161" fmla="*/ 766308 h 1449850"/>
                  <a:gd name="connsiteX162" fmla="*/ 96480 w 284147"/>
                  <a:gd name="connsiteY162" fmla="*/ 773526 h 1449850"/>
                  <a:gd name="connsiteX163" fmla="*/ 96480 w 284147"/>
                  <a:gd name="connsiteY163" fmla="*/ 780744 h 1449850"/>
                  <a:gd name="connsiteX164" fmla="*/ 96240 w 284147"/>
                  <a:gd name="connsiteY164" fmla="*/ 787962 h 1449850"/>
                  <a:gd name="connsiteX165" fmla="*/ 96240 w 284147"/>
                  <a:gd name="connsiteY165" fmla="*/ 795180 h 1449850"/>
                  <a:gd name="connsiteX166" fmla="*/ 95999 w 284147"/>
                  <a:gd name="connsiteY166" fmla="*/ 802398 h 1449850"/>
                  <a:gd name="connsiteX167" fmla="*/ 95758 w 284147"/>
                  <a:gd name="connsiteY167" fmla="*/ 809616 h 1449850"/>
                  <a:gd name="connsiteX168" fmla="*/ 95518 w 284147"/>
                  <a:gd name="connsiteY168" fmla="*/ 816834 h 1449850"/>
                  <a:gd name="connsiteX169" fmla="*/ 95277 w 284147"/>
                  <a:gd name="connsiteY169" fmla="*/ 824052 h 1449850"/>
                  <a:gd name="connsiteX170" fmla="*/ 95037 w 284147"/>
                  <a:gd name="connsiteY170" fmla="*/ 831270 h 1449850"/>
                  <a:gd name="connsiteX171" fmla="*/ 94796 w 284147"/>
                  <a:gd name="connsiteY171" fmla="*/ 838488 h 1449850"/>
                  <a:gd name="connsiteX172" fmla="*/ 94555 w 284147"/>
                  <a:gd name="connsiteY172" fmla="*/ 845706 h 1449850"/>
                  <a:gd name="connsiteX173" fmla="*/ 94315 w 284147"/>
                  <a:gd name="connsiteY173" fmla="*/ 852924 h 1449850"/>
                  <a:gd name="connsiteX174" fmla="*/ 94074 w 284147"/>
                  <a:gd name="connsiteY174" fmla="*/ 860142 h 1449850"/>
                  <a:gd name="connsiteX175" fmla="*/ 93834 w 284147"/>
                  <a:gd name="connsiteY175" fmla="*/ 867360 h 1449850"/>
                  <a:gd name="connsiteX176" fmla="*/ 93593 w 284147"/>
                  <a:gd name="connsiteY176" fmla="*/ 874578 h 1449850"/>
                  <a:gd name="connsiteX177" fmla="*/ 93352 w 284147"/>
                  <a:gd name="connsiteY177" fmla="*/ 881796 h 1449850"/>
                  <a:gd name="connsiteX178" fmla="*/ 93112 w 284147"/>
                  <a:gd name="connsiteY178" fmla="*/ 889014 h 1449850"/>
                  <a:gd name="connsiteX179" fmla="*/ 92871 w 284147"/>
                  <a:gd name="connsiteY179" fmla="*/ 896232 h 1449850"/>
                  <a:gd name="connsiteX180" fmla="*/ 92631 w 284147"/>
                  <a:gd name="connsiteY180" fmla="*/ 903450 h 1449850"/>
                  <a:gd name="connsiteX181" fmla="*/ 92390 w 284147"/>
                  <a:gd name="connsiteY181" fmla="*/ 910668 h 1449850"/>
                  <a:gd name="connsiteX182" fmla="*/ 92149 w 284147"/>
                  <a:gd name="connsiteY182" fmla="*/ 917886 h 1449850"/>
                  <a:gd name="connsiteX183" fmla="*/ 91909 w 284147"/>
                  <a:gd name="connsiteY183" fmla="*/ 925104 h 1449850"/>
                  <a:gd name="connsiteX184" fmla="*/ 91187 w 284147"/>
                  <a:gd name="connsiteY184" fmla="*/ 940743 h 1449850"/>
                  <a:gd name="connsiteX185" fmla="*/ 90706 w 284147"/>
                  <a:gd name="connsiteY185" fmla="*/ 949164 h 1449850"/>
                  <a:gd name="connsiteX186" fmla="*/ 90225 w 284147"/>
                  <a:gd name="connsiteY186" fmla="*/ 957585 h 1449850"/>
                  <a:gd name="connsiteX187" fmla="*/ 89743 w 284147"/>
                  <a:gd name="connsiteY187" fmla="*/ 966005 h 1449850"/>
                  <a:gd name="connsiteX188" fmla="*/ 89262 w 284147"/>
                  <a:gd name="connsiteY188" fmla="*/ 974426 h 1449850"/>
                  <a:gd name="connsiteX189" fmla="*/ 88781 w 284147"/>
                  <a:gd name="connsiteY189" fmla="*/ 982847 h 1449850"/>
                  <a:gd name="connsiteX190" fmla="*/ 88300 w 284147"/>
                  <a:gd name="connsiteY190" fmla="*/ 991268 h 1449850"/>
                  <a:gd name="connsiteX191" fmla="*/ 87819 w 284147"/>
                  <a:gd name="connsiteY191" fmla="*/ 999689 h 1449850"/>
                  <a:gd name="connsiteX192" fmla="*/ 87097 w 284147"/>
                  <a:gd name="connsiteY192" fmla="*/ 1008110 h 1449850"/>
                  <a:gd name="connsiteX193" fmla="*/ 86375 w 284147"/>
                  <a:gd name="connsiteY193" fmla="*/ 1016531 h 1449850"/>
                  <a:gd name="connsiteX194" fmla="*/ 85653 w 284147"/>
                  <a:gd name="connsiteY194" fmla="*/ 1024952 h 1449850"/>
                  <a:gd name="connsiteX195" fmla="*/ 84931 w 284147"/>
                  <a:gd name="connsiteY195" fmla="*/ 1033373 h 1449850"/>
                  <a:gd name="connsiteX196" fmla="*/ 84210 w 284147"/>
                  <a:gd name="connsiteY196" fmla="*/ 1041794 h 1449850"/>
                  <a:gd name="connsiteX197" fmla="*/ 83488 w 284147"/>
                  <a:gd name="connsiteY197" fmla="*/ 1050215 h 1449850"/>
                  <a:gd name="connsiteX198" fmla="*/ 82766 w 284147"/>
                  <a:gd name="connsiteY198" fmla="*/ 1058636 h 1449850"/>
                  <a:gd name="connsiteX199" fmla="*/ 82044 w 284147"/>
                  <a:gd name="connsiteY199" fmla="*/ 1067057 h 1449850"/>
                  <a:gd name="connsiteX200" fmla="*/ 81323 w 284147"/>
                  <a:gd name="connsiteY200" fmla="*/ 1075478 h 1449850"/>
                  <a:gd name="connsiteX201" fmla="*/ 80601 w 284147"/>
                  <a:gd name="connsiteY201" fmla="*/ 1083899 h 1449850"/>
                  <a:gd name="connsiteX202" fmla="*/ 79879 w 284147"/>
                  <a:gd name="connsiteY202" fmla="*/ 1092320 h 1449850"/>
                  <a:gd name="connsiteX203" fmla="*/ 78916 w 284147"/>
                  <a:gd name="connsiteY203" fmla="*/ 1100741 h 1449850"/>
                  <a:gd name="connsiteX204" fmla="*/ 77954 w 284147"/>
                  <a:gd name="connsiteY204" fmla="*/ 1109162 h 1449850"/>
                  <a:gd name="connsiteX205" fmla="*/ 76992 w 284147"/>
                  <a:gd name="connsiteY205" fmla="*/ 1117583 h 1449850"/>
                  <a:gd name="connsiteX206" fmla="*/ 722 w 284147"/>
                  <a:gd name="connsiteY206" fmla="*/ 1449850 h 1449850"/>
                  <a:gd name="connsiteX207" fmla="*/ 231216 w 284147"/>
                  <a:gd name="connsiteY207" fmla="*/ 1117583 h 1449850"/>
                  <a:gd name="connsiteX208" fmla="*/ 233381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33381" y="1109162"/>
                    </a:moveTo>
                    <a:cubicBezTo>
                      <a:pt x="234103" y="1106275"/>
                      <a:pt x="235065" y="1103628"/>
                      <a:pt x="235787" y="1100741"/>
                    </a:cubicBezTo>
                    <a:cubicBezTo>
                      <a:pt x="236509" y="1097854"/>
                      <a:pt x="237471" y="1094967"/>
                      <a:pt x="238193" y="1092320"/>
                    </a:cubicBezTo>
                    <a:cubicBezTo>
                      <a:pt x="238915" y="1089433"/>
                      <a:pt x="239637" y="1086546"/>
                      <a:pt x="240359" y="1083899"/>
                    </a:cubicBezTo>
                    <a:cubicBezTo>
                      <a:pt x="241080" y="1081012"/>
                      <a:pt x="241802" y="1078125"/>
                      <a:pt x="242524" y="1075478"/>
                    </a:cubicBezTo>
                    <a:cubicBezTo>
                      <a:pt x="243246" y="1072591"/>
                      <a:pt x="243967" y="1069704"/>
                      <a:pt x="244689" y="1067057"/>
                    </a:cubicBezTo>
                    <a:cubicBezTo>
                      <a:pt x="245411" y="1064170"/>
                      <a:pt x="246133" y="1061283"/>
                      <a:pt x="246614" y="1058636"/>
                    </a:cubicBezTo>
                    <a:cubicBezTo>
                      <a:pt x="247336" y="1055749"/>
                      <a:pt x="248058" y="1052862"/>
                      <a:pt x="248539" y="1050215"/>
                    </a:cubicBezTo>
                    <a:cubicBezTo>
                      <a:pt x="249261" y="1047328"/>
                      <a:pt x="249982" y="1044681"/>
                      <a:pt x="250464" y="1041794"/>
                    </a:cubicBezTo>
                    <a:cubicBezTo>
                      <a:pt x="251185" y="1038907"/>
                      <a:pt x="251667" y="1036020"/>
                      <a:pt x="252388" y="1033373"/>
                    </a:cubicBezTo>
                    <a:cubicBezTo>
                      <a:pt x="253110" y="1030486"/>
                      <a:pt x="253591" y="1027599"/>
                      <a:pt x="254073" y="1024952"/>
                    </a:cubicBezTo>
                    <a:cubicBezTo>
                      <a:pt x="254554" y="1022306"/>
                      <a:pt x="255276" y="1019178"/>
                      <a:pt x="255757" y="1016531"/>
                    </a:cubicBezTo>
                    <a:cubicBezTo>
                      <a:pt x="256238" y="1013644"/>
                      <a:pt x="256960" y="1010757"/>
                      <a:pt x="257441" y="1008110"/>
                    </a:cubicBezTo>
                    <a:cubicBezTo>
                      <a:pt x="257922" y="1005223"/>
                      <a:pt x="258403" y="1002336"/>
                      <a:pt x="259125" y="999689"/>
                    </a:cubicBezTo>
                    <a:cubicBezTo>
                      <a:pt x="259606" y="996802"/>
                      <a:pt x="260088" y="993915"/>
                      <a:pt x="260809" y="991268"/>
                    </a:cubicBezTo>
                    <a:cubicBezTo>
                      <a:pt x="261291" y="988381"/>
                      <a:pt x="261772" y="985494"/>
                      <a:pt x="262494" y="982847"/>
                    </a:cubicBezTo>
                    <a:cubicBezTo>
                      <a:pt x="262975" y="979960"/>
                      <a:pt x="263456" y="977073"/>
                      <a:pt x="263937" y="974426"/>
                    </a:cubicBezTo>
                    <a:cubicBezTo>
                      <a:pt x="264418" y="971539"/>
                      <a:pt x="264900" y="968652"/>
                      <a:pt x="265381" y="966005"/>
                    </a:cubicBezTo>
                    <a:cubicBezTo>
                      <a:pt x="265862" y="963118"/>
                      <a:pt x="266343" y="960231"/>
                      <a:pt x="266824" y="957585"/>
                    </a:cubicBezTo>
                    <a:cubicBezTo>
                      <a:pt x="267306" y="954697"/>
                      <a:pt x="267787" y="951810"/>
                      <a:pt x="268027" y="949164"/>
                    </a:cubicBezTo>
                    <a:cubicBezTo>
                      <a:pt x="268509" y="946276"/>
                      <a:pt x="268749" y="943389"/>
                      <a:pt x="269230" y="940743"/>
                    </a:cubicBezTo>
                    <a:cubicBezTo>
                      <a:pt x="269952" y="935449"/>
                      <a:pt x="270674" y="930397"/>
                      <a:pt x="271396" y="925104"/>
                    </a:cubicBezTo>
                    <a:cubicBezTo>
                      <a:pt x="271636" y="922698"/>
                      <a:pt x="271877" y="920292"/>
                      <a:pt x="272358" y="917886"/>
                    </a:cubicBezTo>
                    <a:cubicBezTo>
                      <a:pt x="272599" y="915480"/>
                      <a:pt x="272839" y="913074"/>
                      <a:pt x="273321" y="910668"/>
                    </a:cubicBezTo>
                    <a:cubicBezTo>
                      <a:pt x="273561" y="908262"/>
                      <a:pt x="273802" y="905856"/>
                      <a:pt x="274283" y="903450"/>
                    </a:cubicBezTo>
                    <a:cubicBezTo>
                      <a:pt x="274524" y="901044"/>
                      <a:pt x="274764" y="898638"/>
                      <a:pt x="275005" y="896232"/>
                    </a:cubicBezTo>
                    <a:cubicBezTo>
                      <a:pt x="275245" y="893826"/>
                      <a:pt x="275486" y="891420"/>
                      <a:pt x="275727" y="889014"/>
                    </a:cubicBezTo>
                    <a:cubicBezTo>
                      <a:pt x="275967" y="886608"/>
                      <a:pt x="276208" y="884202"/>
                      <a:pt x="276448" y="881796"/>
                    </a:cubicBezTo>
                    <a:cubicBezTo>
                      <a:pt x="276689" y="879390"/>
                      <a:pt x="276930" y="876984"/>
                      <a:pt x="277170" y="874578"/>
                    </a:cubicBezTo>
                    <a:cubicBezTo>
                      <a:pt x="277411" y="872172"/>
                      <a:pt x="277651" y="869766"/>
                      <a:pt x="277892" y="867360"/>
                    </a:cubicBezTo>
                    <a:cubicBezTo>
                      <a:pt x="278133" y="864954"/>
                      <a:pt x="278373" y="862548"/>
                      <a:pt x="278614" y="860142"/>
                    </a:cubicBezTo>
                    <a:cubicBezTo>
                      <a:pt x="278854" y="857736"/>
                      <a:pt x="278854" y="855330"/>
                      <a:pt x="279095" y="852924"/>
                    </a:cubicBezTo>
                    <a:cubicBezTo>
                      <a:pt x="279336" y="850518"/>
                      <a:pt x="279336" y="848112"/>
                      <a:pt x="279576" y="845706"/>
                    </a:cubicBezTo>
                    <a:cubicBezTo>
                      <a:pt x="279817" y="843300"/>
                      <a:pt x="280057" y="840894"/>
                      <a:pt x="280057" y="838488"/>
                    </a:cubicBezTo>
                    <a:cubicBezTo>
                      <a:pt x="280298" y="836082"/>
                      <a:pt x="280539" y="833676"/>
                      <a:pt x="280539" y="831270"/>
                    </a:cubicBezTo>
                    <a:cubicBezTo>
                      <a:pt x="280779" y="828864"/>
                      <a:pt x="280779" y="826458"/>
                      <a:pt x="281020" y="824052"/>
                    </a:cubicBezTo>
                    <a:cubicBezTo>
                      <a:pt x="281260" y="821646"/>
                      <a:pt x="281260" y="819240"/>
                      <a:pt x="281501" y="816834"/>
                    </a:cubicBezTo>
                    <a:cubicBezTo>
                      <a:pt x="281742" y="814428"/>
                      <a:pt x="281742" y="812022"/>
                      <a:pt x="281982" y="809616"/>
                    </a:cubicBezTo>
                    <a:cubicBezTo>
                      <a:pt x="282223" y="807210"/>
                      <a:pt x="282223" y="804804"/>
                      <a:pt x="282463" y="802398"/>
                    </a:cubicBezTo>
                    <a:cubicBezTo>
                      <a:pt x="282463" y="799992"/>
                      <a:pt x="282704" y="797586"/>
                      <a:pt x="282945" y="795180"/>
                    </a:cubicBezTo>
                    <a:cubicBezTo>
                      <a:pt x="282945" y="792774"/>
                      <a:pt x="283185" y="790368"/>
                      <a:pt x="283185" y="787962"/>
                    </a:cubicBezTo>
                    <a:cubicBezTo>
                      <a:pt x="283185" y="785556"/>
                      <a:pt x="283426" y="783150"/>
                      <a:pt x="283426" y="780744"/>
                    </a:cubicBezTo>
                    <a:cubicBezTo>
                      <a:pt x="283426" y="778338"/>
                      <a:pt x="283666" y="775932"/>
                      <a:pt x="283666" y="773526"/>
                    </a:cubicBezTo>
                    <a:cubicBezTo>
                      <a:pt x="283666" y="771120"/>
                      <a:pt x="283907" y="768714"/>
                      <a:pt x="283907" y="766308"/>
                    </a:cubicBezTo>
                    <a:cubicBezTo>
                      <a:pt x="283907" y="763902"/>
                      <a:pt x="284148" y="761496"/>
                      <a:pt x="284148" y="759090"/>
                    </a:cubicBezTo>
                    <a:cubicBezTo>
                      <a:pt x="284148" y="756684"/>
                      <a:pt x="284148" y="754278"/>
                      <a:pt x="284148" y="751872"/>
                    </a:cubicBezTo>
                    <a:cubicBezTo>
                      <a:pt x="284148" y="749466"/>
                      <a:pt x="284148" y="747060"/>
                      <a:pt x="284148" y="744654"/>
                    </a:cubicBezTo>
                    <a:cubicBezTo>
                      <a:pt x="284148" y="742248"/>
                      <a:pt x="284148" y="739842"/>
                      <a:pt x="284148" y="737436"/>
                    </a:cubicBezTo>
                    <a:cubicBezTo>
                      <a:pt x="284148" y="735030"/>
                      <a:pt x="284148" y="732624"/>
                      <a:pt x="284148" y="730218"/>
                    </a:cubicBezTo>
                    <a:cubicBezTo>
                      <a:pt x="284148" y="729015"/>
                      <a:pt x="284148" y="727812"/>
                      <a:pt x="284148" y="726609"/>
                    </a:cubicBezTo>
                    <a:cubicBezTo>
                      <a:pt x="284148" y="725406"/>
                      <a:pt x="284148" y="724444"/>
                      <a:pt x="284148" y="723241"/>
                    </a:cubicBezTo>
                    <a:cubicBezTo>
                      <a:pt x="284148" y="718429"/>
                      <a:pt x="284148" y="713617"/>
                      <a:pt x="283907" y="708805"/>
                    </a:cubicBezTo>
                    <a:cubicBezTo>
                      <a:pt x="283907" y="706399"/>
                      <a:pt x="283907" y="703993"/>
                      <a:pt x="283907" y="701346"/>
                    </a:cubicBezTo>
                    <a:cubicBezTo>
                      <a:pt x="283907" y="698941"/>
                      <a:pt x="283907" y="696535"/>
                      <a:pt x="283907" y="693888"/>
                    </a:cubicBezTo>
                    <a:cubicBezTo>
                      <a:pt x="283907" y="691482"/>
                      <a:pt x="283666" y="689076"/>
                      <a:pt x="283666" y="686429"/>
                    </a:cubicBezTo>
                    <a:cubicBezTo>
                      <a:pt x="283666" y="684023"/>
                      <a:pt x="283426" y="681617"/>
                      <a:pt x="283426" y="678971"/>
                    </a:cubicBezTo>
                    <a:cubicBezTo>
                      <a:pt x="283426" y="676565"/>
                      <a:pt x="283185" y="674159"/>
                      <a:pt x="283185" y="671512"/>
                    </a:cubicBezTo>
                    <a:cubicBezTo>
                      <a:pt x="283185" y="669106"/>
                      <a:pt x="282945" y="666700"/>
                      <a:pt x="282945" y="664054"/>
                    </a:cubicBezTo>
                    <a:cubicBezTo>
                      <a:pt x="282945" y="661648"/>
                      <a:pt x="282704" y="659242"/>
                      <a:pt x="282704" y="656595"/>
                    </a:cubicBezTo>
                    <a:cubicBezTo>
                      <a:pt x="282704" y="654189"/>
                      <a:pt x="282463" y="651783"/>
                      <a:pt x="282223" y="649137"/>
                    </a:cubicBezTo>
                    <a:cubicBezTo>
                      <a:pt x="281982" y="646730"/>
                      <a:pt x="281982" y="644324"/>
                      <a:pt x="281742" y="641678"/>
                    </a:cubicBezTo>
                    <a:cubicBezTo>
                      <a:pt x="281501" y="639272"/>
                      <a:pt x="281501" y="636866"/>
                      <a:pt x="281260" y="634219"/>
                    </a:cubicBezTo>
                    <a:cubicBezTo>
                      <a:pt x="281020" y="631813"/>
                      <a:pt x="281020" y="629407"/>
                      <a:pt x="280779" y="626761"/>
                    </a:cubicBezTo>
                    <a:cubicBezTo>
                      <a:pt x="280539" y="624355"/>
                      <a:pt x="280298" y="621949"/>
                      <a:pt x="280298" y="619302"/>
                    </a:cubicBezTo>
                    <a:cubicBezTo>
                      <a:pt x="280057" y="616896"/>
                      <a:pt x="279817" y="614490"/>
                      <a:pt x="279817" y="611844"/>
                    </a:cubicBezTo>
                    <a:cubicBezTo>
                      <a:pt x="279576" y="609438"/>
                      <a:pt x="279576" y="607032"/>
                      <a:pt x="279336" y="604385"/>
                    </a:cubicBezTo>
                    <a:cubicBezTo>
                      <a:pt x="279095" y="601979"/>
                      <a:pt x="279095" y="599573"/>
                      <a:pt x="278854" y="596926"/>
                    </a:cubicBezTo>
                    <a:cubicBezTo>
                      <a:pt x="278614" y="594520"/>
                      <a:pt x="278373" y="592114"/>
                      <a:pt x="278133" y="589468"/>
                    </a:cubicBezTo>
                    <a:cubicBezTo>
                      <a:pt x="277892" y="587062"/>
                      <a:pt x="277651" y="584656"/>
                      <a:pt x="277411" y="582009"/>
                    </a:cubicBezTo>
                    <a:cubicBezTo>
                      <a:pt x="277170" y="579603"/>
                      <a:pt x="276930" y="577197"/>
                      <a:pt x="276689" y="574551"/>
                    </a:cubicBezTo>
                    <a:cubicBezTo>
                      <a:pt x="276448" y="572145"/>
                      <a:pt x="276208" y="569739"/>
                      <a:pt x="275967" y="567092"/>
                    </a:cubicBezTo>
                    <a:cubicBezTo>
                      <a:pt x="275727" y="564686"/>
                      <a:pt x="275486" y="562280"/>
                      <a:pt x="275245" y="559634"/>
                    </a:cubicBezTo>
                    <a:cubicBezTo>
                      <a:pt x="275005" y="557228"/>
                      <a:pt x="274764" y="554822"/>
                      <a:pt x="274283" y="552175"/>
                    </a:cubicBezTo>
                    <a:cubicBezTo>
                      <a:pt x="274042" y="549769"/>
                      <a:pt x="273802" y="547363"/>
                      <a:pt x="273321" y="544716"/>
                    </a:cubicBezTo>
                    <a:cubicBezTo>
                      <a:pt x="273080" y="542310"/>
                      <a:pt x="272839" y="539904"/>
                      <a:pt x="272358" y="537258"/>
                    </a:cubicBezTo>
                    <a:cubicBezTo>
                      <a:pt x="272118" y="534852"/>
                      <a:pt x="271877" y="532446"/>
                      <a:pt x="271396" y="529799"/>
                    </a:cubicBezTo>
                    <a:cubicBezTo>
                      <a:pt x="271155" y="527393"/>
                      <a:pt x="270674" y="524987"/>
                      <a:pt x="270433" y="522341"/>
                    </a:cubicBezTo>
                    <a:cubicBezTo>
                      <a:pt x="270193" y="519935"/>
                      <a:pt x="269712" y="517529"/>
                      <a:pt x="269471" y="514882"/>
                    </a:cubicBezTo>
                    <a:cubicBezTo>
                      <a:pt x="269230" y="512476"/>
                      <a:pt x="268749" y="510070"/>
                      <a:pt x="268509" y="507424"/>
                    </a:cubicBezTo>
                    <a:cubicBezTo>
                      <a:pt x="268268" y="505017"/>
                      <a:pt x="267787" y="502612"/>
                      <a:pt x="267546" y="499965"/>
                    </a:cubicBezTo>
                    <a:cubicBezTo>
                      <a:pt x="266824" y="495153"/>
                      <a:pt x="265862" y="490341"/>
                      <a:pt x="265140" y="485529"/>
                    </a:cubicBezTo>
                    <a:cubicBezTo>
                      <a:pt x="264659" y="483123"/>
                      <a:pt x="264418" y="480717"/>
                      <a:pt x="263937" y="478311"/>
                    </a:cubicBezTo>
                    <a:cubicBezTo>
                      <a:pt x="263456" y="475905"/>
                      <a:pt x="263215" y="473499"/>
                      <a:pt x="262734" y="471093"/>
                    </a:cubicBezTo>
                    <a:cubicBezTo>
                      <a:pt x="262253" y="468687"/>
                      <a:pt x="261772" y="466281"/>
                      <a:pt x="261531" y="463875"/>
                    </a:cubicBezTo>
                    <a:cubicBezTo>
                      <a:pt x="261050" y="461469"/>
                      <a:pt x="260569" y="459063"/>
                      <a:pt x="260088" y="456657"/>
                    </a:cubicBezTo>
                    <a:cubicBezTo>
                      <a:pt x="259606" y="454251"/>
                      <a:pt x="259125" y="451845"/>
                      <a:pt x="258644" y="449439"/>
                    </a:cubicBezTo>
                    <a:cubicBezTo>
                      <a:pt x="258163" y="447033"/>
                      <a:pt x="257682" y="444627"/>
                      <a:pt x="257200" y="442221"/>
                    </a:cubicBezTo>
                    <a:cubicBezTo>
                      <a:pt x="256719" y="439815"/>
                      <a:pt x="256238" y="437409"/>
                      <a:pt x="255757" y="435003"/>
                    </a:cubicBezTo>
                    <a:cubicBezTo>
                      <a:pt x="255276" y="432597"/>
                      <a:pt x="254794" y="430191"/>
                      <a:pt x="254313" y="427785"/>
                    </a:cubicBezTo>
                    <a:cubicBezTo>
                      <a:pt x="253832" y="425379"/>
                      <a:pt x="253351" y="422973"/>
                      <a:pt x="252870" y="420567"/>
                    </a:cubicBezTo>
                    <a:cubicBezTo>
                      <a:pt x="252388" y="418161"/>
                      <a:pt x="251907" y="415755"/>
                      <a:pt x="251426" y="413349"/>
                    </a:cubicBezTo>
                    <a:cubicBezTo>
                      <a:pt x="250945" y="410943"/>
                      <a:pt x="250464" y="408537"/>
                      <a:pt x="249742" y="406131"/>
                    </a:cubicBezTo>
                    <a:cubicBezTo>
                      <a:pt x="249261" y="403725"/>
                      <a:pt x="248539" y="401319"/>
                      <a:pt x="248058" y="398913"/>
                    </a:cubicBezTo>
                    <a:cubicBezTo>
                      <a:pt x="247576" y="396507"/>
                      <a:pt x="246855" y="394101"/>
                      <a:pt x="246374" y="391695"/>
                    </a:cubicBezTo>
                    <a:cubicBezTo>
                      <a:pt x="245892" y="389289"/>
                      <a:pt x="245170" y="386883"/>
                      <a:pt x="244689" y="384477"/>
                    </a:cubicBezTo>
                    <a:cubicBezTo>
                      <a:pt x="244208" y="382071"/>
                      <a:pt x="243486" y="379665"/>
                      <a:pt x="243005" y="377259"/>
                    </a:cubicBezTo>
                    <a:cubicBezTo>
                      <a:pt x="242283" y="374853"/>
                      <a:pt x="241802" y="372448"/>
                      <a:pt x="241080" y="370041"/>
                    </a:cubicBezTo>
                    <a:cubicBezTo>
                      <a:pt x="240359" y="367635"/>
                      <a:pt x="239877" y="365229"/>
                      <a:pt x="239155" y="362824"/>
                    </a:cubicBezTo>
                    <a:cubicBezTo>
                      <a:pt x="238434" y="360418"/>
                      <a:pt x="237952" y="358011"/>
                      <a:pt x="237231" y="355605"/>
                    </a:cubicBezTo>
                    <a:cubicBezTo>
                      <a:pt x="236509" y="353200"/>
                      <a:pt x="235787" y="350794"/>
                      <a:pt x="235306" y="348388"/>
                    </a:cubicBezTo>
                    <a:cubicBezTo>
                      <a:pt x="234584" y="345981"/>
                      <a:pt x="233862" y="343576"/>
                      <a:pt x="233140" y="341170"/>
                    </a:cubicBezTo>
                    <a:cubicBezTo>
                      <a:pt x="232419" y="338764"/>
                      <a:pt x="231697" y="336358"/>
                      <a:pt x="230975" y="333952"/>
                    </a:cubicBezTo>
                    <a:cubicBezTo>
                      <a:pt x="180209" y="162404"/>
                      <a:pt x="97443" y="37052"/>
                      <a:pt x="0" y="0"/>
                    </a:cubicBezTo>
                    <a:cubicBezTo>
                      <a:pt x="35609" y="64481"/>
                      <a:pt x="60872" y="189352"/>
                      <a:pt x="76511" y="333952"/>
                    </a:cubicBezTo>
                    <a:cubicBezTo>
                      <a:pt x="76751" y="336358"/>
                      <a:pt x="76992" y="338764"/>
                      <a:pt x="77232" y="341170"/>
                    </a:cubicBezTo>
                    <a:cubicBezTo>
                      <a:pt x="77473" y="343576"/>
                      <a:pt x="77713" y="345981"/>
                      <a:pt x="77954" y="348388"/>
                    </a:cubicBezTo>
                    <a:cubicBezTo>
                      <a:pt x="78195" y="350794"/>
                      <a:pt x="78435" y="353200"/>
                      <a:pt x="78676" y="355605"/>
                    </a:cubicBezTo>
                    <a:cubicBezTo>
                      <a:pt x="78916" y="358011"/>
                      <a:pt x="79157" y="360418"/>
                      <a:pt x="79398" y="362824"/>
                    </a:cubicBezTo>
                    <a:cubicBezTo>
                      <a:pt x="79638" y="365229"/>
                      <a:pt x="79879" y="367635"/>
                      <a:pt x="80120" y="370041"/>
                    </a:cubicBezTo>
                    <a:cubicBezTo>
                      <a:pt x="80360" y="372448"/>
                      <a:pt x="80601" y="374853"/>
                      <a:pt x="80841" y="377259"/>
                    </a:cubicBezTo>
                    <a:cubicBezTo>
                      <a:pt x="81082" y="379665"/>
                      <a:pt x="81323" y="382071"/>
                      <a:pt x="81563" y="384477"/>
                    </a:cubicBezTo>
                    <a:cubicBezTo>
                      <a:pt x="81804" y="386883"/>
                      <a:pt x="82044" y="389289"/>
                      <a:pt x="82285" y="391695"/>
                    </a:cubicBezTo>
                    <a:cubicBezTo>
                      <a:pt x="82525" y="394101"/>
                      <a:pt x="82766" y="396507"/>
                      <a:pt x="83007" y="398913"/>
                    </a:cubicBezTo>
                    <a:cubicBezTo>
                      <a:pt x="83247" y="401319"/>
                      <a:pt x="83488" y="403725"/>
                      <a:pt x="83728" y="406131"/>
                    </a:cubicBezTo>
                    <a:cubicBezTo>
                      <a:pt x="83969" y="408537"/>
                      <a:pt x="84210" y="410943"/>
                      <a:pt x="84210" y="413349"/>
                    </a:cubicBezTo>
                    <a:cubicBezTo>
                      <a:pt x="84450" y="415755"/>
                      <a:pt x="84691" y="418161"/>
                      <a:pt x="84691" y="420567"/>
                    </a:cubicBezTo>
                    <a:cubicBezTo>
                      <a:pt x="84931" y="422973"/>
                      <a:pt x="85172" y="425379"/>
                      <a:pt x="85172" y="427785"/>
                    </a:cubicBezTo>
                    <a:cubicBezTo>
                      <a:pt x="85413" y="430191"/>
                      <a:pt x="85653" y="432597"/>
                      <a:pt x="85653" y="435003"/>
                    </a:cubicBezTo>
                    <a:cubicBezTo>
                      <a:pt x="85894" y="437409"/>
                      <a:pt x="85894" y="439815"/>
                      <a:pt x="86135" y="442221"/>
                    </a:cubicBezTo>
                    <a:cubicBezTo>
                      <a:pt x="86375" y="444627"/>
                      <a:pt x="86375" y="447033"/>
                      <a:pt x="86616" y="449439"/>
                    </a:cubicBezTo>
                    <a:cubicBezTo>
                      <a:pt x="86856" y="451845"/>
                      <a:pt x="86856" y="454251"/>
                      <a:pt x="87097" y="456657"/>
                    </a:cubicBezTo>
                    <a:cubicBezTo>
                      <a:pt x="87337" y="459063"/>
                      <a:pt x="87337" y="461469"/>
                      <a:pt x="87578" y="463875"/>
                    </a:cubicBezTo>
                    <a:cubicBezTo>
                      <a:pt x="87819" y="466281"/>
                      <a:pt x="87819" y="468687"/>
                      <a:pt x="88059" y="471093"/>
                    </a:cubicBezTo>
                    <a:cubicBezTo>
                      <a:pt x="88300" y="473499"/>
                      <a:pt x="88300" y="475905"/>
                      <a:pt x="88540" y="478311"/>
                    </a:cubicBezTo>
                    <a:cubicBezTo>
                      <a:pt x="88781" y="480717"/>
                      <a:pt x="88781" y="483123"/>
                      <a:pt x="89022" y="485529"/>
                    </a:cubicBezTo>
                    <a:cubicBezTo>
                      <a:pt x="89262" y="490341"/>
                      <a:pt x="89503" y="495153"/>
                      <a:pt x="89743" y="499965"/>
                    </a:cubicBezTo>
                    <a:cubicBezTo>
                      <a:pt x="89984" y="502371"/>
                      <a:pt x="89984" y="504777"/>
                      <a:pt x="90225" y="507424"/>
                    </a:cubicBezTo>
                    <a:cubicBezTo>
                      <a:pt x="90465" y="509830"/>
                      <a:pt x="90465" y="512236"/>
                      <a:pt x="90706" y="514882"/>
                    </a:cubicBezTo>
                    <a:cubicBezTo>
                      <a:pt x="90946" y="517288"/>
                      <a:pt x="90946" y="519694"/>
                      <a:pt x="91187" y="522341"/>
                    </a:cubicBezTo>
                    <a:cubicBezTo>
                      <a:pt x="91428" y="524747"/>
                      <a:pt x="91428" y="527153"/>
                      <a:pt x="91668" y="529799"/>
                    </a:cubicBezTo>
                    <a:cubicBezTo>
                      <a:pt x="91909" y="532205"/>
                      <a:pt x="91909" y="534611"/>
                      <a:pt x="92149" y="537258"/>
                    </a:cubicBezTo>
                    <a:cubicBezTo>
                      <a:pt x="92149" y="539664"/>
                      <a:pt x="92390" y="542070"/>
                      <a:pt x="92390" y="544716"/>
                    </a:cubicBezTo>
                    <a:cubicBezTo>
                      <a:pt x="92390" y="547122"/>
                      <a:pt x="92631" y="549528"/>
                      <a:pt x="92631" y="552175"/>
                    </a:cubicBezTo>
                    <a:cubicBezTo>
                      <a:pt x="92631" y="554581"/>
                      <a:pt x="92871" y="556987"/>
                      <a:pt x="92871" y="559634"/>
                    </a:cubicBezTo>
                    <a:cubicBezTo>
                      <a:pt x="92871" y="562040"/>
                      <a:pt x="93112" y="564446"/>
                      <a:pt x="93112" y="567092"/>
                    </a:cubicBezTo>
                    <a:cubicBezTo>
                      <a:pt x="93112" y="569498"/>
                      <a:pt x="93352" y="571904"/>
                      <a:pt x="93352" y="574551"/>
                    </a:cubicBezTo>
                    <a:cubicBezTo>
                      <a:pt x="93352" y="576957"/>
                      <a:pt x="93593" y="579363"/>
                      <a:pt x="93593" y="582009"/>
                    </a:cubicBezTo>
                    <a:cubicBezTo>
                      <a:pt x="93593" y="584656"/>
                      <a:pt x="93834" y="586821"/>
                      <a:pt x="93834" y="589468"/>
                    </a:cubicBezTo>
                    <a:cubicBezTo>
                      <a:pt x="93834" y="591874"/>
                      <a:pt x="94074" y="594280"/>
                      <a:pt x="94074" y="596926"/>
                    </a:cubicBezTo>
                    <a:cubicBezTo>
                      <a:pt x="94074" y="599332"/>
                      <a:pt x="94315" y="601738"/>
                      <a:pt x="94315" y="604385"/>
                    </a:cubicBezTo>
                    <a:cubicBezTo>
                      <a:pt x="94315" y="606791"/>
                      <a:pt x="94555" y="609197"/>
                      <a:pt x="94555" y="611844"/>
                    </a:cubicBezTo>
                    <a:cubicBezTo>
                      <a:pt x="94555" y="614250"/>
                      <a:pt x="94796" y="616655"/>
                      <a:pt x="94796" y="619302"/>
                    </a:cubicBezTo>
                    <a:cubicBezTo>
                      <a:pt x="94796" y="621708"/>
                      <a:pt x="94796" y="624114"/>
                      <a:pt x="95037" y="626761"/>
                    </a:cubicBezTo>
                    <a:cubicBezTo>
                      <a:pt x="95037" y="629167"/>
                      <a:pt x="95037" y="631573"/>
                      <a:pt x="95277" y="634219"/>
                    </a:cubicBezTo>
                    <a:cubicBezTo>
                      <a:pt x="95277" y="636625"/>
                      <a:pt x="95277" y="639031"/>
                      <a:pt x="95518" y="641678"/>
                    </a:cubicBezTo>
                    <a:cubicBezTo>
                      <a:pt x="95518" y="644084"/>
                      <a:pt x="95518" y="646490"/>
                      <a:pt x="95758" y="649137"/>
                    </a:cubicBezTo>
                    <a:cubicBezTo>
                      <a:pt x="95758" y="651542"/>
                      <a:pt x="95758" y="653948"/>
                      <a:pt x="95999" y="656595"/>
                    </a:cubicBezTo>
                    <a:cubicBezTo>
                      <a:pt x="95999" y="659001"/>
                      <a:pt x="95999" y="661407"/>
                      <a:pt x="96240" y="664054"/>
                    </a:cubicBezTo>
                    <a:cubicBezTo>
                      <a:pt x="96240" y="666460"/>
                      <a:pt x="96240" y="668866"/>
                      <a:pt x="96480" y="671512"/>
                    </a:cubicBezTo>
                    <a:cubicBezTo>
                      <a:pt x="96480" y="673918"/>
                      <a:pt x="96480" y="676324"/>
                      <a:pt x="96480" y="678971"/>
                    </a:cubicBezTo>
                    <a:cubicBezTo>
                      <a:pt x="96480" y="681377"/>
                      <a:pt x="96480" y="683783"/>
                      <a:pt x="96480" y="686429"/>
                    </a:cubicBezTo>
                    <a:cubicBezTo>
                      <a:pt x="96480" y="688835"/>
                      <a:pt x="96480" y="691241"/>
                      <a:pt x="96480" y="693888"/>
                    </a:cubicBezTo>
                    <a:cubicBezTo>
                      <a:pt x="96480" y="696294"/>
                      <a:pt x="96480" y="698700"/>
                      <a:pt x="96480" y="701346"/>
                    </a:cubicBezTo>
                    <a:cubicBezTo>
                      <a:pt x="96480" y="703752"/>
                      <a:pt x="96480" y="706158"/>
                      <a:pt x="96480" y="708805"/>
                    </a:cubicBezTo>
                    <a:cubicBezTo>
                      <a:pt x="96480" y="713617"/>
                      <a:pt x="96480" y="718429"/>
                      <a:pt x="96480" y="723241"/>
                    </a:cubicBezTo>
                    <a:cubicBezTo>
                      <a:pt x="96480" y="724444"/>
                      <a:pt x="96480" y="725406"/>
                      <a:pt x="96480" y="726609"/>
                    </a:cubicBezTo>
                    <a:cubicBezTo>
                      <a:pt x="96480" y="727812"/>
                      <a:pt x="96480" y="729015"/>
                      <a:pt x="96480" y="730218"/>
                    </a:cubicBezTo>
                    <a:cubicBezTo>
                      <a:pt x="96480" y="732624"/>
                      <a:pt x="96480" y="735030"/>
                      <a:pt x="96480" y="737436"/>
                    </a:cubicBezTo>
                    <a:cubicBezTo>
                      <a:pt x="96480" y="739842"/>
                      <a:pt x="96480" y="742248"/>
                      <a:pt x="96480" y="744654"/>
                    </a:cubicBezTo>
                    <a:cubicBezTo>
                      <a:pt x="96480" y="747060"/>
                      <a:pt x="96480" y="749466"/>
                      <a:pt x="96480" y="751872"/>
                    </a:cubicBezTo>
                    <a:cubicBezTo>
                      <a:pt x="96480" y="754278"/>
                      <a:pt x="96480" y="756684"/>
                      <a:pt x="96480" y="759090"/>
                    </a:cubicBezTo>
                    <a:cubicBezTo>
                      <a:pt x="96480" y="761496"/>
                      <a:pt x="96480" y="763902"/>
                      <a:pt x="96480" y="766308"/>
                    </a:cubicBezTo>
                    <a:cubicBezTo>
                      <a:pt x="96480" y="768714"/>
                      <a:pt x="96480" y="771120"/>
                      <a:pt x="96480" y="773526"/>
                    </a:cubicBezTo>
                    <a:cubicBezTo>
                      <a:pt x="96480" y="775932"/>
                      <a:pt x="96480" y="778338"/>
                      <a:pt x="96480" y="780744"/>
                    </a:cubicBezTo>
                    <a:cubicBezTo>
                      <a:pt x="96480" y="783150"/>
                      <a:pt x="96480" y="785556"/>
                      <a:pt x="96240" y="787962"/>
                    </a:cubicBezTo>
                    <a:cubicBezTo>
                      <a:pt x="96240" y="790368"/>
                      <a:pt x="96240" y="792774"/>
                      <a:pt x="96240" y="795180"/>
                    </a:cubicBezTo>
                    <a:cubicBezTo>
                      <a:pt x="96240" y="797586"/>
                      <a:pt x="96240" y="799992"/>
                      <a:pt x="95999" y="802398"/>
                    </a:cubicBezTo>
                    <a:cubicBezTo>
                      <a:pt x="95999" y="804804"/>
                      <a:pt x="95999" y="807210"/>
                      <a:pt x="95758" y="809616"/>
                    </a:cubicBezTo>
                    <a:cubicBezTo>
                      <a:pt x="95758" y="812022"/>
                      <a:pt x="95758" y="814428"/>
                      <a:pt x="95518" y="816834"/>
                    </a:cubicBezTo>
                    <a:cubicBezTo>
                      <a:pt x="95518" y="819240"/>
                      <a:pt x="95518" y="821646"/>
                      <a:pt x="95277" y="824052"/>
                    </a:cubicBezTo>
                    <a:cubicBezTo>
                      <a:pt x="95277" y="826458"/>
                      <a:pt x="95277" y="828864"/>
                      <a:pt x="95037" y="831270"/>
                    </a:cubicBezTo>
                    <a:cubicBezTo>
                      <a:pt x="95037" y="833676"/>
                      <a:pt x="94796" y="836082"/>
                      <a:pt x="94796" y="838488"/>
                    </a:cubicBezTo>
                    <a:cubicBezTo>
                      <a:pt x="94796" y="840894"/>
                      <a:pt x="94555" y="843300"/>
                      <a:pt x="94555" y="845706"/>
                    </a:cubicBezTo>
                    <a:cubicBezTo>
                      <a:pt x="94555" y="848112"/>
                      <a:pt x="94315" y="850518"/>
                      <a:pt x="94315" y="852924"/>
                    </a:cubicBezTo>
                    <a:cubicBezTo>
                      <a:pt x="94315" y="855330"/>
                      <a:pt x="94074" y="857736"/>
                      <a:pt x="94074" y="860142"/>
                    </a:cubicBezTo>
                    <a:cubicBezTo>
                      <a:pt x="94074" y="862548"/>
                      <a:pt x="93834" y="864954"/>
                      <a:pt x="93834" y="867360"/>
                    </a:cubicBezTo>
                    <a:cubicBezTo>
                      <a:pt x="93834" y="869766"/>
                      <a:pt x="93593" y="872172"/>
                      <a:pt x="93593" y="874578"/>
                    </a:cubicBezTo>
                    <a:cubicBezTo>
                      <a:pt x="93593" y="876984"/>
                      <a:pt x="93352" y="879390"/>
                      <a:pt x="93352" y="881796"/>
                    </a:cubicBezTo>
                    <a:cubicBezTo>
                      <a:pt x="93352" y="884202"/>
                      <a:pt x="93112" y="886608"/>
                      <a:pt x="93112" y="889014"/>
                    </a:cubicBezTo>
                    <a:cubicBezTo>
                      <a:pt x="93112" y="891420"/>
                      <a:pt x="92871" y="893826"/>
                      <a:pt x="92871" y="896232"/>
                    </a:cubicBezTo>
                    <a:cubicBezTo>
                      <a:pt x="92871" y="898638"/>
                      <a:pt x="92631" y="901044"/>
                      <a:pt x="92631" y="903450"/>
                    </a:cubicBezTo>
                    <a:cubicBezTo>
                      <a:pt x="92631" y="905856"/>
                      <a:pt x="92390" y="908262"/>
                      <a:pt x="92390" y="910668"/>
                    </a:cubicBezTo>
                    <a:cubicBezTo>
                      <a:pt x="92390" y="913074"/>
                      <a:pt x="92149" y="915480"/>
                      <a:pt x="92149" y="917886"/>
                    </a:cubicBezTo>
                    <a:cubicBezTo>
                      <a:pt x="92149" y="920292"/>
                      <a:pt x="91909" y="922698"/>
                      <a:pt x="91909" y="925104"/>
                    </a:cubicBezTo>
                    <a:cubicBezTo>
                      <a:pt x="91668" y="930397"/>
                      <a:pt x="91428" y="935449"/>
                      <a:pt x="91187" y="940743"/>
                    </a:cubicBezTo>
                    <a:cubicBezTo>
                      <a:pt x="90946" y="943630"/>
                      <a:pt x="90946" y="946517"/>
                      <a:pt x="90706" y="949164"/>
                    </a:cubicBezTo>
                    <a:cubicBezTo>
                      <a:pt x="90465" y="952051"/>
                      <a:pt x="90465" y="954938"/>
                      <a:pt x="90225" y="957585"/>
                    </a:cubicBezTo>
                    <a:cubicBezTo>
                      <a:pt x="89984" y="960472"/>
                      <a:pt x="89984" y="963359"/>
                      <a:pt x="89743" y="966005"/>
                    </a:cubicBezTo>
                    <a:cubicBezTo>
                      <a:pt x="89503" y="968893"/>
                      <a:pt x="89503" y="971780"/>
                      <a:pt x="89262" y="974426"/>
                    </a:cubicBezTo>
                    <a:cubicBezTo>
                      <a:pt x="89022" y="977314"/>
                      <a:pt x="88781" y="980201"/>
                      <a:pt x="88781" y="982847"/>
                    </a:cubicBezTo>
                    <a:cubicBezTo>
                      <a:pt x="88540" y="985735"/>
                      <a:pt x="88300" y="988622"/>
                      <a:pt x="88300" y="991268"/>
                    </a:cubicBezTo>
                    <a:cubicBezTo>
                      <a:pt x="88059" y="994156"/>
                      <a:pt x="87819" y="997043"/>
                      <a:pt x="87819" y="999689"/>
                    </a:cubicBezTo>
                    <a:cubicBezTo>
                      <a:pt x="87578" y="1002576"/>
                      <a:pt x="87337" y="1005464"/>
                      <a:pt x="87097" y="1008110"/>
                    </a:cubicBezTo>
                    <a:cubicBezTo>
                      <a:pt x="86856" y="1010998"/>
                      <a:pt x="86616" y="1013885"/>
                      <a:pt x="86375" y="1016531"/>
                    </a:cubicBezTo>
                    <a:cubicBezTo>
                      <a:pt x="86135" y="1019419"/>
                      <a:pt x="85894" y="1022306"/>
                      <a:pt x="85653" y="1024952"/>
                    </a:cubicBezTo>
                    <a:cubicBezTo>
                      <a:pt x="85413" y="1027839"/>
                      <a:pt x="85172" y="1030727"/>
                      <a:pt x="84931" y="1033373"/>
                    </a:cubicBezTo>
                    <a:cubicBezTo>
                      <a:pt x="84691" y="1036260"/>
                      <a:pt x="84450" y="1039148"/>
                      <a:pt x="84210" y="1041794"/>
                    </a:cubicBezTo>
                    <a:cubicBezTo>
                      <a:pt x="83969" y="1044681"/>
                      <a:pt x="83728" y="1047569"/>
                      <a:pt x="83488" y="1050215"/>
                    </a:cubicBezTo>
                    <a:cubicBezTo>
                      <a:pt x="83247" y="1053102"/>
                      <a:pt x="83007" y="1055990"/>
                      <a:pt x="82766" y="1058636"/>
                    </a:cubicBezTo>
                    <a:cubicBezTo>
                      <a:pt x="82525" y="1061523"/>
                      <a:pt x="82285" y="1064410"/>
                      <a:pt x="82044" y="1067057"/>
                    </a:cubicBezTo>
                    <a:cubicBezTo>
                      <a:pt x="81804" y="1069944"/>
                      <a:pt x="81563" y="1072832"/>
                      <a:pt x="81323" y="1075478"/>
                    </a:cubicBezTo>
                    <a:cubicBezTo>
                      <a:pt x="81082" y="1078365"/>
                      <a:pt x="80841" y="1081253"/>
                      <a:pt x="80601" y="1083899"/>
                    </a:cubicBezTo>
                    <a:cubicBezTo>
                      <a:pt x="80360" y="1086786"/>
                      <a:pt x="80120" y="1089673"/>
                      <a:pt x="79879" y="1092320"/>
                    </a:cubicBezTo>
                    <a:cubicBezTo>
                      <a:pt x="79638" y="1095207"/>
                      <a:pt x="79398" y="1098094"/>
                      <a:pt x="78916" y="1100741"/>
                    </a:cubicBezTo>
                    <a:cubicBezTo>
                      <a:pt x="78676" y="1103628"/>
                      <a:pt x="78195" y="1106515"/>
                      <a:pt x="77954" y="1109162"/>
                    </a:cubicBezTo>
                    <a:cubicBezTo>
                      <a:pt x="77713" y="1112049"/>
                      <a:pt x="77473" y="1114936"/>
                      <a:pt x="76992" y="1117583"/>
                    </a:cubicBezTo>
                    <a:cubicBezTo>
                      <a:pt x="61353" y="1261702"/>
                      <a:pt x="36090" y="1385610"/>
                      <a:pt x="722" y="1449850"/>
                    </a:cubicBezTo>
                    <a:cubicBezTo>
                      <a:pt x="97683" y="1413039"/>
                      <a:pt x="180449" y="1288408"/>
                      <a:pt x="231216" y="1117583"/>
                    </a:cubicBezTo>
                    <a:cubicBezTo>
                      <a:pt x="231697" y="1114696"/>
                      <a:pt x="232659" y="1111809"/>
                      <a:pt x="233381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5747852" y="2766591"/>
                <a:ext cx="284147" cy="1449850"/>
              </a:xfrm>
              <a:custGeom>
                <a:avLst/>
                <a:gdLst>
                  <a:gd name="connsiteX0" fmla="*/ 206193 w 284147"/>
                  <a:gd name="connsiteY0" fmla="*/ 1109162 h 1449850"/>
                  <a:gd name="connsiteX1" fmla="*/ 205231 w 284147"/>
                  <a:gd name="connsiteY1" fmla="*/ 1100741 h 1449850"/>
                  <a:gd name="connsiteX2" fmla="*/ 204269 w 284147"/>
                  <a:gd name="connsiteY2" fmla="*/ 1092320 h 1449850"/>
                  <a:gd name="connsiteX3" fmla="*/ 203547 w 284147"/>
                  <a:gd name="connsiteY3" fmla="*/ 1083899 h 1449850"/>
                  <a:gd name="connsiteX4" fmla="*/ 202825 w 284147"/>
                  <a:gd name="connsiteY4" fmla="*/ 1075478 h 1449850"/>
                  <a:gd name="connsiteX5" fmla="*/ 202103 w 284147"/>
                  <a:gd name="connsiteY5" fmla="*/ 1067057 h 1449850"/>
                  <a:gd name="connsiteX6" fmla="*/ 201381 w 284147"/>
                  <a:gd name="connsiteY6" fmla="*/ 1058636 h 1449850"/>
                  <a:gd name="connsiteX7" fmla="*/ 200660 w 284147"/>
                  <a:gd name="connsiteY7" fmla="*/ 1050215 h 1449850"/>
                  <a:gd name="connsiteX8" fmla="*/ 199938 w 284147"/>
                  <a:gd name="connsiteY8" fmla="*/ 1041794 h 1449850"/>
                  <a:gd name="connsiteX9" fmla="*/ 199216 w 284147"/>
                  <a:gd name="connsiteY9" fmla="*/ 1033373 h 1449850"/>
                  <a:gd name="connsiteX10" fmla="*/ 198494 w 284147"/>
                  <a:gd name="connsiteY10" fmla="*/ 1024952 h 1449850"/>
                  <a:gd name="connsiteX11" fmla="*/ 197772 w 284147"/>
                  <a:gd name="connsiteY11" fmla="*/ 1016531 h 1449850"/>
                  <a:gd name="connsiteX12" fmla="*/ 197051 w 284147"/>
                  <a:gd name="connsiteY12" fmla="*/ 1008110 h 1449850"/>
                  <a:gd name="connsiteX13" fmla="*/ 196329 w 284147"/>
                  <a:gd name="connsiteY13" fmla="*/ 999689 h 1449850"/>
                  <a:gd name="connsiteX14" fmla="*/ 195848 w 284147"/>
                  <a:gd name="connsiteY14" fmla="*/ 991268 h 1449850"/>
                  <a:gd name="connsiteX15" fmla="*/ 195366 w 284147"/>
                  <a:gd name="connsiteY15" fmla="*/ 982847 h 1449850"/>
                  <a:gd name="connsiteX16" fmla="*/ 194885 w 284147"/>
                  <a:gd name="connsiteY16" fmla="*/ 974426 h 1449850"/>
                  <a:gd name="connsiteX17" fmla="*/ 194404 w 284147"/>
                  <a:gd name="connsiteY17" fmla="*/ 966005 h 1449850"/>
                  <a:gd name="connsiteX18" fmla="*/ 193923 w 284147"/>
                  <a:gd name="connsiteY18" fmla="*/ 957585 h 1449850"/>
                  <a:gd name="connsiteX19" fmla="*/ 193442 w 284147"/>
                  <a:gd name="connsiteY19" fmla="*/ 949164 h 1449850"/>
                  <a:gd name="connsiteX20" fmla="*/ 192960 w 284147"/>
                  <a:gd name="connsiteY20" fmla="*/ 940743 h 1449850"/>
                  <a:gd name="connsiteX21" fmla="*/ 192239 w 284147"/>
                  <a:gd name="connsiteY21" fmla="*/ 925104 h 1449850"/>
                  <a:gd name="connsiteX22" fmla="*/ 191998 w 284147"/>
                  <a:gd name="connsiteY22" fmla="*/ 917886 h 1449850"/>
                  <a:gd name="connsiteX23" fmla="*/ 191757 w 284147"/>
                  <a:gd name="connsiteY23" fmla="*/ 910668 h 1449850"/>
                  <a:gd name="connsiteX24" fmla="*/ 191517 w 284147"/>
                  <a:gd name="connsiteY24" fmla="*/ 903450 h 1449850"/>
                  <a:gd name="connsiteX25" fmla="*/ 191276 w 284147"/>
                  <a:gd name="connsiteY25" fmla="*/ 896232 h 1449850"/>
                  <a:gd name="connsiteX26" fmla="*/ 191036 w 284147"/>
                  <a:gd name="connsiteY26" fmla="*/ 889014 h 1449850"/>
                  <a:gd name="connsiteX27" fmla="*/ 190795 w 284147"/>
                  <a:gd name="connsiteY27" fmla="*/ 881796 h 1449850"/>
                  <a:gd name="connsiteX28" fmla="*/ 190554 w 284147"/>
                  <a:gd name="connsiteY28" fmla="*/ 874578 h 1449850"/>
                  <a:gd name="connsiteX29" fmla="*/ 190314 w 284147"/>
                  <a:gd name="connsiteY29" fmla="*/ 867360 h 1449850"/>
                  <a:gd name="connsiteX30" fmla="*/ 190073 w 284147"/>
                  <a:gd name="connsiteY30" fmla="*/ 860142 h 1449850"/>
                  <a:gd name="connsiteX31" fmla="*/ 189833 w 284147"/>
                  <a:gd name="connsiteY31" fmla="*/ 852924 h 1449850"/>
                  <a:gd name="connsiteX32" fmla="*/ 189592 w 284147"/>
                  <a:gd name="connsiteY32" fmla="*/ 845706 h 1449850"/>
                  <a:gd name="connsiteX33" fmla="*/ 189351 w 284147"/>
                  <a:gd name="connsiteY33" fmla="*/ 838488 h 1449850"/>
                  <a:gd name="connsiteX34" fmla="*/ 189111 w 284147"/>
                  <a:gd name="connsiteY34" fmla="*/ 831270 h 1449850"/>
                  <a:gd name="connsiteX35" fmla="*/ 188870 w 284147"/>
                  <a:gd name="connsiteY35" fmla="*/ 824052 h 1449850"/>
                  <a:gd name="connsiteX36" fmla="*/ 188630 w 284147"/>
                  <a:gd name="connsiteY36" fmla="*/ 816834 h 1449850"/>
                  <a:gd name="connsiteX37" fmla="*/ 188389 w 284147"/>
                  <a:gd name="connsiteY37" fmla="*/ 809616 h 1449850"/>
                  <a:gd name="connsiteX38" fmla="*/ 188148 w 284147"/>
                  <a:gd name="connsiteY38" fmla="*/ 802398 h 1449850"/>
                  <a:gd name="connsiteX39" fmla="*/ 187908 w 284147"/>
                  <a:gd name="connsiteY39" fmla="*/ 795180 h 1449850"/>
                  <a:gd name="connsiteX40" fmla="*/ 187908 w 284147"/>
                  <a:gd name="connsiteY40" fmla="*/ 787962 h 1449850"/>
                  <a:gd name="connsiteX41" fmla="*/ 187667 w 284147"/>
                  <a:gd name="connsiteY41" fmla="*/ 780744 h 1449850"/>
                  <a:gd name="connsiteX42" fmla="*/ 187667 w 284147"/>
                  <a:gd name="connsiteY42" fmla="*/ 773526 h 1449850"/>
                  <a:gd name="connsiteX43" fmla="*/ 187667 w 284147"/>
                  <a:gd name="connsiteY43" fmla="*/ 766308 h 1449850"/>
                  <a:gd name="connsiteX44" fmla="*/ 187667 w 284147"/>
                  <a:gd name="connsiteY44" fmla="*/ 759090 h 1449850"/>
                  <a:gd name="connsiteX45" fmla="*/ 187667 w 284147"/>
                  <a:gd name="connsiteY45" fmla="*/ 751872 h 1449850"/>
                  <a:gd name="connsiteX46" fmla="*/ 187667 w 284147"/>
                  <a:gd name="connsiteY46" fmla="*/ 744654 h 1449850"/>
                  <a:gd name="connsiteX47" fmla="*/ 187667 w 284147"/>
                  <a:gd name="connsiteY47" fmla="*/ 737436 h 1449850"/>
                  <a:gd name="connsiteX48" fmla="*/ 187667 w 284147"/>
                  <a:gd name="connsiteY48" fmla="*/ 730218 h 1449850"/>
                  <a:gd name="connsiteX49" fmla="*/ 187667 w 284147"/>
                  <a:gd name="connsiteY49" fmla="*/ 726609 h 1449850"/>
                  <a:gd name="connsiteX50" fmla="*/ 187667 w 284147"/>
                  <a:gd name="connsiteY50" fmla="*/ 723241 h 1449850"/>
                  <a:gd name="connsiteX51" fmla="*/ 187667 w 284147"/>
                  <a:gd name="connsiteY51" fmla="*/ 708805 h 1449850"/>
                  <a:gd name="connsiteX52" fmla="*/ 187667 w 284147"/>
                  <a:gd name="connsiteY52" fmla="*/ 701346 h 1449850"/>
                  <a:gd name="connsiteX53" fmla="*/ 187667 w 284147"/>
                  <a:gd name="connsiteY53" fmla="*/ 693888 h 1449850"/>
                  <a:gd name="connsiteX54" fmla="*/ 187667 w 284147"/>
                  <a:gd name="connsiteY54" fmla="*/ 686429 h 1449850"/>
                  <a:gd name="connsiteX55" fmla="*/ 187667 w 284147"/>
                  <a:gd name="connsiteY55" fmla="*/ 678971 h 1449850"/>
                  <a:gd name="connsiteX56" fmla="*/ 187667 w 284147"/>
                  <a:gd name="connsiteY56" fmla="*/ 671512 h 1449850"/>
                  <a:gd name="connsiteX57" fmla="*/ 187908 w 284147"/>
                  <a:gd name="connsiteY57" fmla="*/ 664054 h 1449850"/>
                  <a:gd name="connsiteX58" fmla="*/ 188148 w 284147"/>
                  <a:gd name="connsiteY58" fmla="*/ 656595 h 1449850"/>
                  <a:gd name="connsiteX59" fmla="*/ 188389 w 284147"/>
                  <a:gd name="connsiteY59" fmla="*/ 649137 h 1449850"/>
                  <a:gd name="connsiteX60" fmla="*/ 188630 w 284147"/>
                  <a:gd name="connsiteY60" fmla="*/ 641678 h 1449850"/>
                  <a:gd name="connsiteX61" fmla="*/ 188870 w 284147"/>
                  <a:gd name="connsiteY61" fmla="*/ 634219 h 1449850"/>
                  <a:gd name="connsiteX62" fmla="*/ 189111 w 284147"/>
                  <a:gd name="connsiteY62" fmla="*/ 626761 h 1449850"/>
                  <a:gd name="connsiteX63" fmla="*/ 189351 w 284147"/>
                  <a:gd name="connsiteY63" fmla="*/ 619302 h 1449850"/>
                  <a:gd name="connsiteX64" fmla="*/ 189592 w 284147"/>
                  <a:gd name="connsiteY64" fmla="*/ 611844 h 1449850"/>
                  <a:gd name="connsiteX65" fmla="*/ 189833 w 284147"/>
                  <a:gd name="connsiteY65" fmla="*/ 604385 h 1449850"/>
                  <a:gd name="connsiteX66" fmla="*/ 190073 w 284147"/>
                  <a:gd name="connsiteY66" fmla="*/ 596926 h 1449850"/>
                  <a:gd name="connsiteX67" fmla="*/ 190314 w 284147"/>
                  <a:gd name="connsiteY67" fmla="*/ 589468 h 1449850"/>
                  <a:gd name="connsiteX68" fmla="*/ 190554 w 284147"/>
                  <a:gd name="connsiteY68" fmla="*/ 582009 h 1449850"/>
                  <a:gd name="connsiteX69" fmla="*/ 190795 w 284147"/>
                  <a:gd name="connsiteY69" fmla="*/ 574551 h 1449850"/>
                  <a:gd name="connsiteX70" fmla="*/ 191036 w 284147"/>
                  <a:gd name="connsiteY70" fmla="*/ 567092 h 1449850"/>
                  <a:gd name="connsiteX71" fmla="*/ 191276 w 284147"/>
                  <a:gd name="connsiteY71" fmla="*/ 559634 h 1449850"/>
                  <a:gd name="connsiteX72" fmla="*/ 191517 w 284147"/>
                  <a:gd name="connsiteY72" fmla="*/ 552175 h 1449850"/>
                  <a:gd name="connsiteX73" fmla="*/ 191757 w 284147"/>
                  <a:gd name="connsiteY73" fmla="*/ 544716 h 1449850"/>
                  <a:gd name="connsiteX74" fmla="*/ 191998 w 284147"/>
                  <a:gd name="connsiteY74" fmla="*/ 537258 h 1449850"/>
                  <a:gd name="connsiteX75" fmla="*/ 192479 w 284147"/>
                  <a:gd name="connsiteY75" fmla="*/ 529799 h 1449850"/>
                  <a:gd name="connsiteX76" fmla="*/ 192960 w 284147"/>
                  <a:gd name="connsiteY76" fmla="*/ 522341 h 1449850"/>
                  <a:gd name="connsiteX77" fmla="*/ 193442 w 284147"/>
                  <a:gd name="connsiteY77" fmla="*/ 514882 h 1449850"/>
                  <a:gd name="connsiteX78" fmla="*/ 193923 w 284147"/>
                  <a:gd name="connsiteY78" fmla="*/ 507424 h 1449850"/>
                  <a:gd name="connsiteX79" fmla="*/ 194404 w 284147"/>
                  <a:gd name="connsiteY79" fmla="*/ 499965 h 1449850"/>
                  <a:gd name="connsiteX80" fmla="*/ 195126 w 284147"/>
                  <a:gd name="connsiteY80" fmla="*/ 485529 h 1449850"/>
                  <a:gd name="connsiteX81" fmla="*/ 195607 w 284147"/>
                  <a:gd name="connsiteY81" fmla="*/ 478311 h 1449850"/>
                  <a:gd name="connsiteX82" fmla="*/ 196088 w 284147"/>
                  <a:gd name="connsiteY82" fmla="*/ 471093 h 1449850"/>
                  <a:gd name="connsiteX83" fmla="*/ 196569 w 284147"/>
                  <a:gd name="connsiteY83" fmla="*/ 463875 h 1449850"/>
                  <a:gd name="connsiteX84" fmla="*/ 197051 w 284147"/>
                  <a:gd name="connsiteY84" fmla="*/ 456657 h 1449850"/>
                  <a:gd name="connsiteX85" fmla="*/ 197532 w 284147"/>
                  <a:gd name="connsiteY85" fmla="*/ 449439 h 1449850"/>
                  <a:gd name="connsiteX86" fmla="*/ 198013 w 284147"/>
                  <a:gd name="connsiteY86" fmla="*/ 442221 h 1449850"/>
                  <a:gd name="connsiteX87" fmla="*/ 198494 w 284147"/>
                  <a:gd name="connsiteY87" fmla="*/ 435003 h 1449850"/>
                  <a:gd name="connsiteX88" fmla="*/ 198975 w 284147"/>
                  <a:gd name="connsiteY88" fmla="*/ 427785 h 1449850"/>
                  <a:gd name="connsiteX89" fmla="*/ 199457 w 284147"/>
                  <a:gd name="connsiteY89" fmla="*/ 420567 h 1449850"/>
                  <a:gd name="connsiteX90" fmla="*/ 199938 w 284147"/>
                  <a:gd name="connsiteY90" fmla="*/ 413349 h 1449850"/>
                  <a:gd name="connsiteX91" fmla="*/ 200419 w 284147"/>
                  <a:gd name="connsiteY91" fmla="*/ 406131 h 1449850"/>
                  <a:gd name="connsiteX92" fmla="*/ 201141 w 284147"/>
                  <a:gd name="connsiteY92" fmla="*/ 398913 h 1449850"/>
                  <a:gd name="connsiteX93" fmla="*/ 201863 w 284147"/>
                  <a:gd name="connsiteY93" fmla="*/ 391695 h 1449850"/>
                  <a:gd name="connsiteX94" fmla="*/ 202584 w 284147"/>
                  <a:gd name="connsiteY94" fmla="*/ 384477 h 1449850"/>
                  <a:gd name="connsiteX95" fmla="*/ 203306 w 284147"/>
                  <a:gd name="connsiteY95" fmla="*/ 377259 h 1449850"/>
                  <a:gd name="connsiteX96" fmla="*/ 204028 w 284147"/>
                  <a:gd name="connsiteY96" fmla="*/ 370041 h 1449850"/>
                  <a:gd name="connsiteX97" fmla="*/ 204750 w 284147"/>
                  <a:gd name="connsiteY97" fmla="*/ 362824 h 1449850"/>
                  <a:gd name="connsiteX98" fmla="*/ 205472 w 284147"/>
                  <a:gd name="connsiteY98" fmla="*/ 355605 h 1449850"/>
                  <a:gd name="connsiteX99" fmla="*/ 206193 w 284147"/>
                  <a:gd name="connsiteY99" fmla="*/ 348388 h 1449850"/>
                  <a:gd name="connsiteX100" fmla="*/ 206915 w 284147"/>
                  <a:gd name="connsiteY100" fmla="*/ 341170 h 1449850"/>
                  <a:gd name="connsiteX101" fmla="*/ 207637 w 284147"/>
                  <a:gd name="connsiteY101" fmla="*/ 333952 h 1449850"/>
                  <a:gd name="connsiteX102" fmla="*/ 284148 w 284147"/>
                  <a:gd name="connsiteY102" fmla="*/ 0 h 1449850"/>
                  <a:gd name="connsiteX103" fmla="*/ 53172 w 284147"/>
                  <a:gd name="connsiteY103" fmla="*/ 333952 h 1449850"/>
                  <a:gd name="connsiteX104" fmla="*/ 51007 w 284147"/>
                  <a:gd name="connsiteY104" fmla="*/ 341170 h 1449850"/>
                  <a:gd name="connsiteX105" fmla="*/ 48842 w 284147"/>
                  <a:gd name="connsiteY105" fmla="*/ 348388 h 1449850"/>
                  <a:gd name="connsiteX106" fmla="*/ 46917 w 284147"/>
                  <a:gd name="connsiteY106" fmla="*/ 355605 h 1449850"/>
                  <a:gd name="connsiteX107" fmla="*/ 44992 w 284147"/>
                  <a:gd name="connsiteY107" fmla="*/ 362824 h 1449850"/>
                  <a:gd name="connsiteX108" fmla="*/ 43067 w 284147"/>
                  <a:gd name="connsiteY108" fmla="*/ 370041 h 1449850"/>
                  <a:gd name="connsiteX109" fmla="*/ 41142 w 284147"/>
                  <a:gd name="connsiteY109" fmla="*/ 377259 h 1449850"/>
                  <a:gd name="connsiteX110" fmla="*/ 39458 w 284147"/>
                  <a:gd name="connsiteY110" fmla="*/ 384477 h 1449850"/>
                  <a:gd name="connsiteX111" fmla="*/ 37774 w 284147"/>
                  <a:gd name="connsiteY111" fmla="*/ 391695 h 1449850"/>
                  <a:gd name="connsiteX112" fmla="*/ 36090 w 284147"/>
                  <a:gd name="connsiteY112" fmla="*/ 398913 h 1449850"/>
                  <a:gd name="connsiteX113" fmla="*/ 34406 w 284147"/>
                  <a:gd name="connsiteY113" fmla="*/ 406131 h 1449850"/>
                  <a:gd name="connsiteX114" fmla="*/ 32721 w 284147"/>
                  <a:gd name="connsiteY114" fmla="*/ 413349 h 1449850"/>
                  <a:gd name="connsiteX115" fmla="*/ 31278 w 284147"/>
                  <a:gd name="connsiteY115" fmla="*/ 420567 h 1449850"/>
                  <a:gd name="connsiteX116" fmla="*/ 29834 w 284147"/>
                  <a:gd name="connsiteY116" fmla="*/ 427785 h 1449850"/>
                  <a:gd name="connsiteX117" fmla="*/ 28391 w 284147"/>
                  <a:gd name="connsiteY117" fmla="*/ 435003 h 1449850"/>
                  <a:gd name="connsiteX118" fmla="*/ 26947 w 284147"/>
                  <a:gd name="connsiteY118" fmla="*/ 442221 h 1449850"/>
                  <a:gd name="connsiteX119" fmla="*/ 25503 w 284147"/>
                  <a:gd name="connsiteY119" fmla="*/ 449439 h 1449850"/>
                  <a:gd name="connsiteX120" fmla="*/ 24060 w 284147"/>
                  <a:gd name="connsiteY120" fmla="*/ 456657 h 1449850"/>
                  <a:gd name="connsiteX121" fmla="*/ 22616 w 284147"/>
                  <a:gd name="connsiteY121" fmla="*/ 463875 h 1449850"/>
                  <a:gd name="connsiteX122" fmla="*/ 21413 w 284147"/>
                  <a:gd name="connsiteY122" fmla="*/ 471093 h 1449850"/>
                  <a:gd name="connsiteX123" fmla="*/ 20210 w 284147"/>
                  <a:gd name="connsiteY123" fmla="*/ 478311 h 1449850"/>
                  <a:gd name="connsiteX124" fmla="*/ 19007 w 284147"/>
                  <a:gd name="connsiteY124" fmla="*/ 485529 h 1449850"/>
                  <a:gd name="connsiteX125" fmla="*/ 16601 w 284147"/>
                  <a:gd name="connsiteY125" fmla="*/ 499965 h 1449850"/>
                  <a:gd name="connsiteX126" fmla="*/ 15639 w 284147"/>
                  <a:gd name="connsiteY126" fmla="*/ 507424 h 1449850"/>
                  <a:gd name="connsiteX127" fmla="*/ 14677 w 284147"/>
                  <a:gd name="connsiteY127" fmla="*/ 514882 h 1449850"/>
                  <a:gd name="connsiteX128" fmla="*/ 13714 w 284147"/>
                  <a:gd name="connsiteY128" fmla="*/ 522341 h 1449850"/>
                  <a:gd name="connsiteX129" fmla="*/ 12752 w 284147"/>
                  <a:gd name="connsiteY129" fmla="*/ 529799 h 1449850"/>
                  <a:gd name="connsiteX130" fmla="*/ 11789 w 284147"/>
                  <a:gd name="connsiteY130" fmla="*/ 537258 h 1449850"/>
                  <a:gd name="connsiteX131" fmla="*/ 10827 w 284147"/>
                  <a:gd name="connsiteY131" fmla="*/ 544716 h 1449850"/>
                  <a:gd name="connsiteX132" fmla="*/ 9865 w 284147"/>
                  <a:gd name="connsiteY132" fmla="*/ 552175 h 1449850"/>
                  <a:gd name="connsiteX133" fmla="*/ 8902 w 284147"/>
                  <a:gd name="connsiteY133" fmla="*/ 559634 h 1449850"/>
                  <a:gd name="connsiteX134" fmla="*/ 8180 w 284147"/>
                  <a:gd name="connsiteY134" fmla="*/ 567092 h 1449850"/>
                  <a:gd name="connsiteX135" fmla="*/ 7459 w 284147"/>
                  <a:gd name="connsiteY135" fmla="*/ 574551 h 1449850"/>
                  <a:gd name="connsiteX136" fmla="*/ 6737 w 284147"/>
                  <a:gd name="connsiteY136" fmla="*/ 582009 h 1449850"/>
                  <a:gd name="connsiteX137" fmla="*/ 6015 w 284147"/>
                  <a:gd name="connsiteY137" fmla="*/ 589468 h 1449850"/>
                  <a:gd name="connsiteX138" fmla="*/ 5293 w 284147"/>
                  <a:gd name="connsiteY138" fmla="*/ 596926 h 1449850"/>
                  <a:gd name="connsiteX139" fmla="*/ 4812 w 284147"/>
                  <a:gd name="connsiteY139" fmla="*/ 604385 h 1449850"/>
                  <a:gd name="connsiteX140" fmla="*/ 4331 w 284147"/>
                  <a:gd name="connsiteY140" fmla="*/ 611844 h 1449850"/>
                  <a:gd name="connsiteX141" fmla="*/ 3850 w 284147"/>
                  <a:gd name="connsiteY141" fmla="*/ 619302 h 1449850"/>
                  <a:gd name="connsiteX142" fmla="*/ 3368 w 284147"/>
                  <a:gd name="connsiteY142" fmla="*/ 626761 h 1449850"/>
                  <a:gd name="connsiteX143" fmla="*/ 2887 w 284147"/>
                  <a:gd name="connsiteY143" fmla="*/ 634219 h 1449850"/>
                  <a:gd name="connsiteX144" fmla="*/ 2406 w 284147"/>
                  <a:gd name="connsiteY144" fmla="*/ 641678 h 1449850"/>
                  <a:gd name="connsiteX145" fmla="*/ 1925 w 284147"/>
                  <a:gd name="connsiteY145" fmla="*/ 649137 h 1449850"/>
                  <a:gd name="connsiteX146" fmla="*/ 1444 w 284147"/>
                  <a:gd name="connsiteY146" fmla="*/ 656595 h 1449850"/>
                  <a:gd name="connsiteX147" fmla="*/ 1203 w 284147"/>
                  <a:gd name="connsiteY147" fmla="*/ 664054 h 1449850"/>
                  <a:gd name="connsiteX148" fmla="*/ 962 w 284147"/>
                  <a:gd name="connsiteY148" fmla="*/ 671512 h 1449850"/>
                  <a:gd name="connsiteX149" fmla="*/ 722 w 284147"/>
                  <a:gd name="connsiteY149" fmla="*/ 678971 h 1449850"/>
                  <a:gd name="connsiteX150" fmla="*/ 481 w 284147"/>
                  <a:gd name="connsiteY150" fmla="*/ 686429 h 1449850"/>
                  <a:gd name="connsiteX151" fmla="*/ 241 w 284147"/>
                  <a:gd name="connsiteY151" fmla="*/ 693888 h 1449850"/>
                  <a:gd name="connsiteX152" fmla="*/ 241 w 284147"/>
                  <a:gd name="connsiteY152" fmla="*/ 701346 h 1449850"/>
                  <a:gd name="connsiteX153" fmla="*/ 241 w 284147"/>
                  <a:gd name="connsiteY153" fmla="*/ 708805 h 1449850"/>
                  <a:gd name="connsiteX154" fmla="*/ 0 w 284147"/>
                  <a:gd name="connsiteY154" fmla="*/ 723241 h 1449850"/>
                  <a:gd name="connsiteX155" fmla="*/ 0 w 284147"/>
                  <a:gd name="connsiteY155" fmla="*/ 726609 h 1449850"/>
                  <a:gd name="connsiteX156" fmla="*/ 0 w 284147"/>
                  <a:gd name="connsiteY156" fmla="*/ 730218 h 1449850"/>
                  <a:gd name="connsiteX157" fmla="*/ 0 w 284147"/>
                  <a:gd name="connsiteY157" fmla="*/ 737436 h 1449850"/>
                  <a:gd name="connsiteX158" fmla="*/ 0 w 284147"/>
                  <a:gd name="connsiteY158" fmla="*/ 744654 h 1449850"/>
                  <a:gd name="connsiteX159" fmla="*/ 0 w 284147"/>
                  <a:gd name="connsiteY159" fmla="*/ 751872 h 1449850"/>
                  <a:gd name="connsiteX160" fmla="*/ 0 w 284147"/>
                  <a:gd name="connsiteY160" fmla="*/ 759090 h 1449850"/>
                  <a:gd name="connsiteX161" fmla="*/ 241 w 284147"/>
                  <a:gd name="connsiteY161" fmla="*/ 766308 h 1449850"/>
                  <a:gd name="connsiteX162" fmla="*/ 481 w 284147"/>
                  <a:gd name="connsiteY162" fmla="*/ 773526 h 1449850"/>
                  <a:gd name="connsiteX163" fmla="*/ 722 w 284147"/>
                  <a:gd name="connsiteY163" fmla="*/ 780744 h 1449850"/>
                  <a:gd name="connsiteX164" fmla="*/ 962 w 284147"/>
                  <a:gd name="connsiteY164" fmla="*/ 787962 h 1449850"/>
                  <a:gd name="connsiteX165" fmla="*/ 1203 w 284147"/>
                  <a:gd name="connsiteY165" fmla="*/ 795180 h 1449850"/>
                  <a:gd name="connsiteX166" fmla="*/ 1684 w 284147"/>
                  <a:gd name="connsiteY166" fmla="*/ 802398 h 1449850"/>
                  <a:gd name="connsiteX167" fmla="*/ 2165 w 284147"/>
                  <a:gd name="connsiteY167" fmla="*/ 809616 h 1449850"/>
                  <a:gd name="connsiteX168" fmla="*/ 2647 w 284147"/>
                  <a:gd name="connsiteY168" fmla="*/ 816834 h 1449850"/>
                  <a:gd name="connsiteX169" fmla="*/ 3128 w 284147"/>
                  <a:gd name="connsiteY169" fmla="*/ 824052 h 1449850"/>
                  <a:gd name="connsiteX170" fmla="*/ 3609 w 284147"/>
                  <a:gd name="connsiteY170" fmla="*/ 831270 h 1449850"/>
                  <a:gd name="connsiteX171" fmla="*/ 4090 w 284147"/>
                  <a:gd name="connsiteY171" fmla="*/ 838488 h 1449850"/>
                  <a:gd name="connsiteX172" fmla="*/ 4571 w 284147"/>
                  <a:gd name="connsiteY172" fmla="*/ 845706 h 1449850"/>
                  <a:gd name="connsiteX173" fmla="*/ 5053 w 284147"/>
                  <a:gd name="connsiteY173" fmla="*/ 852924 h 1449850"/>
                  <a:gd name="connsiteX174" fmla="*/ 5534 w 284147"/>
                  <a:gd name="connsiteY174" fmla="*/ 860142 h 1449850"/>
                  <a:gd name="connsiteX175" fmla="*/ 6256 w 284147"/>
                  <a:gd name="connsiteY175" fmla="*/ 867360 h 1449850"/>
                  <a:gd name="connsiteX176" fmla="*/ 6977 w 284147"/>
                  <a:gd name="connsiteY176" fmla="*/ 874578 h 1449850"/>
                  <a:gd name="connsiteX177" fmla="*/ 7699 w 284147"/>
                  <a:gd name="connsiteY177" fmla="*/ 881796 h 1449850"/>
                  <a:gd name="connsiteX178" fmla="*/ 8421 w 284147"/>
                  <a:gd name="connsiteY178" fmla="*/ 889014 h 1449850"/>
                  <a:gd name="connsiteX179" fmla="*/ 9143 w 284147"/>
                  <a:gd name="connsiteY179" fmla="*/ 896232 h 1449850"/>
                  <a:gd name="connsiteX180" fmla="*/ 10105 w 284147"/>
                  <a:gd name="connsiteY180" fmla="*/ 903450 h 1449850"/>
                  <a:gd name="connsiteX181" fmla="*/ 11068 w 284147"/>
                  <a:gd name="connsiteY181" fmla="*/ 910668 h 1449850"/>
                  <a:gd name="connsiteX182" fmla="*/ 12030 w 284147"/>
                  <a:gd name="connsiteY182" fmla="*/ 917886 h 1449850"/>
                  <a:gd name="connsiteX183" fmla="*/ 12992 w 284147"/>
                  <a:gd name="connsiteY183" fmla="*/ 925104 h 1449850"/>
                  <a:gd name="connsiteX184" fmla="*/ 15158 w 284147"/>
                  <a:gd name="connsiteY184" fmla="*/ 940743 h 1449850"/>
                  <a:gd name="connsiteX185" fmla="*/ 16361 w 284147"/>
                  <a:gd name="connsiteY185" fmla="*/ 949164 h 1449850"/>
                  <a:gd name="connsiteX186" fmla="*/ 17564 w 284147"/>
                  <a:gd name="connsiteY186" fmla="*/ 957585 h 1449850"/>
                  <a:gd name="connsiteX187" fmla="*/ 19007 w 284147"/>
                  <a:gd name="connsiteY187" fmla="*/ 966005 h 1449850"/>
                  <a:gd name="connsiteX188" fmla="*/ 20451 w 284147"/>
                  <a:gd name="connsiteY188" fmla="*/ 974426 h 1449850"/>
                  <a:gd name="connsiteX189" fmla="*/ 21895 w 284147"/>
                  <a:gd name="connsiteY189" fmla="*/ 982847 h 1449850"/>
                  <a:gd name="connsiteX190" fmla="*/ 23579 w 284147"/>
                  <a:gd name="connsiteY190" fmla="*/ 991268 h 1449850"/>
                  <a:gd name="connsiteX191" fmla="*/ 25263 w 284147"/>
                  <a:gd name="connsiteY191" fmla="*/ 999689 h 1449850"/>
                  <a:gd name="connsiteX192" fmla="*/ 26947 w 284147"/>
                  <a:gd name="connsiteY192" fmla="*/ 1008110 h 1449850"/>
                  <a:gd name="connsiteX193" fmla="*/ 28631 w 284147"/>
                  <a:gd name="connsiteY193" fmla="*/ 1016531 h 1449850"/>
                  <a:gd name="connsiteX194" fmla="*/ 30315 w 284147"/>
                  <a:gd name="connsiteY194" fmla="*/ 1024952 h 1449850"/>
                  <a:gd name="connsiteX195" fmla="*/ 32000 w 284147"/>
                  <a:gd name="connsiteY195" fmla="*/ 1033373 h 1449850"/>
                  <a:gd name="connsiteX196" fmla="*/ 33924 w 284147"/>
                  <a:gd name="connsiteY196" fmla="*/ 1041794 h 1449850"/>
                  <a:gd name="connsiteX197" fmla="*/ 35849 w 284147"/>
                  <a:gd name="connsiteY197" fmla="*/ 1050215 h 1449850"/>
                  <a:gd name="connsiteX198" fmla="*/ 37774 w 284147"/>
                  <a:gd name="connsiteY198" fmla="*/ 1058636 h 1449850"/>
                  <a:gd name="connsiteX199" fmla="*/ 39699 w 284147"/>
                  <a:gd name="connsiteY199" fmla="*/ 1067057 h 1449850"/>
                  <a:gd name="connsiteX200" fmla="*/ 41864 w 284147"/>
                  <a:gd name="connsiteY200" fmla="*/ 1075478 h 1449850"/>
                  <a:gd name="connsiteX201" fmla="*/ 44030 w 284147"/>
                  <a:gd name="connsiteY201" fmla="*/ 1083899 h 1449850"/>
                  <a:gd name="connsiteX202" fmla="*/ 46195 w 284147"/>
                  <a:gd name="connsiteY202" fmla="*/ 1092320 h 1449850"/>
                  <a:gd name="connsiteX203" fmla="*/ 48601 w 284147"/>
                  <a:gd name="connsiteY203" fmla="*/ 1100741 h 1449850"/>
                  <a:gd name="connsiteX204" fmla="*/ 51007 w 284147"/>
                  <a:gd name="connsiteY204" fmla="*/ 1109162 h 1449850"/>
                  <a:gd name="connsiteX205" fmla="*/ 53413 w 284147"/>
                  <a:gd name="connsiteY205" fmla="*/ 1117583 h 1449850"/>
                  <a:gd name="connsiteX206" fmla="*/ 283907 w 284147"/>
                  <a:gd name="connsiteY206" fmla="*/ 1449850 h 1449850"/>
                  <a:gd name="connsiteX207" fmla="*/ 207637 w 284147"/>
                  <a:gd name="connsiteY207" fmla="*/ 1117583 h 1449850"/>
                  <a:gd name="connsiteX208" fmla="*/ 206193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06193" y="1109162"/>
                    </a:moveTo>
                    <a:cubicBezTo>
                      <a:pt x="205953" y="1106275"/>
                      <a:pt x="205472" y="1103388"/>
                      <a:pt x="205231" y="1100741"/>
                    </a:cubicBezTo>
                    <a:cubicBezTo>
                      <a:pt x="204990" y="1097854"/>
                      <a:pt x="204750" y="1094967"/>
                      <a:pt x="204269" y="1092320"/>
                    </a:cubicBezTo>
                    <a:cubicBezTo>
                      <a:pt x="204028" y="1089433"/>
                      <a:pt x="203787" y="1086546"/>
                      <a:pt x="203547" y="1083899"/>
                    </a:cubicBezTo>
                    <a:cubicBezTo>
                      <a:pt x="203306" y="1081012"/>
                      <a:pt x="203066" y="1078125"/>
                      <a:pt x="202825" y="1075478"/>
                    </a:cubicBezTo>
                    <a:cubicBezTo>
                      <a:pt x="202584" y="1072591"/>
                      <a:pt x="202344" y="1069704"/>
                      <a:pt x="202103" y="1067057"/>
                    </a:cubicBezTo>
                    <a:cubicBezTo>
                      <a:pt x="201863" y="1064170"/>
                      <a:pt x="201622" y="1061283"/>
                      <a:pt x="201381" y="1058636"/>
                    </a:cubicBezTo>
                    <a:cubicBezTo>
                      <a:pt x="201141" y="1055749"/>
                      <a:pt x="200900" y="1052862"/>
                      <a:pt x="200660" y="1050215"/>
                    </a:cubicBezTo>
                    <a:cubicBezTo>
                      <a:pt x="200419" y="1047328"/>
                      <a:pt x="200178" y="1044441"/>
                      <a:pt x="199938" y="1041794"/>
                    </a:cubicBezTo>
                    <a:cubicBezTo>
                      <a:pt x="199697" y="1038907"/>
                      <a:pt x="199457" y="1036020"/>
                      <a:pt x="199216" y="1033373"/>
                    </a:cubicBezTo>
                    <a:cubicBezTo>
                      <a:pt x="198975" y="1030486"/>
                      <a:pt x="198735" y="1027599"/>
                      <a:pt x="198494" y="1024952"/>
                    </a:cubicBezTo>
                    <a:cubicBezTo>
                      <a:pt x="198254" y="1022065"/>
                      <a:pt x="198013" y="1019178"/>
                      <a:pt x="197772" y="1016531"/>
                    </a:cubicBezTo>
                    <a:cubicBezTo>
                      <a:pt x="197532" y="1013644"/>
                      <a:pt x="197291" y="1010757"/>
                      <a:pt x="197051" y="1008110"/>
                    </a:cubicBezTo>
                    <a:cubicBezTo>
                      <a:pt x="196810" y="1005223"/>
                      <a:pt x="196569" y="1002336"/>
                      <a:pt x="196329" y="999689"/>
                    </a:cubicBezTo>
                    <a:cubicBezTo>
                      <a:pt x="196088" y="996802"/>
                      <a:pt x="195848" y="993915"/>
                      <a:pt x="195848" y="991268"/>
                    </a:cubicBezTo>
                    <a:cubicBezTo>
                      <a:pt x="195607" y="988381"/>
                      <a:pt x="195366" y="985494"/>
                      <a:pt x="195366" y="982847"/>
                    </a:cubicBezTo>
                    <a:cubicBezTo>
                      <a:pt x="195126" y="979960"/>
                      <a:pt x="194885" y="977073"/>
                      <a:pt x="194885" y="974426"/>
                    </a:cubicBezTo>
                    <a:cubicBezTo>
                      <a:pt x="194645" y="971539"/>
                      <a:pt x="194645" y="968652"/>
                      <a:pt x="194404" y="966005"/>
                    </a:cubicBezTo>
                    <a:cubicBezTo>
                      <a:pt x="194163" y="963118"/>
                      <a:pt x="194163" y="960231"/>
                      <a:pt x="193923" y="957585"/>
                    </a:cubicBezTo>
                    <a:cubicBezTo>
                      <a:pt x="193682" y="954697"/>
                      <a:pt x="193682" y="951810"/>
                      <a:pt x="193442" y="949164"/>
                    </a:cubicBezTo>
                    <a:cubicBezTo>
                      <a:pt x="193201" y="946276"/>
                      <a:pt x="193201" y="943389"/>
                      <a:pt x="192960" y="940743"/>
                    </a:cubicBezTo>
                    <a:cubicBezTo>
                      <a:pt x="192720" y="935449"/>
                      <a:pt x="192479" y="930397"/>
                      <a:pt x="192239" y="925104"/>
                    </a:cubicBezTo>
                    <a:cubicBezTo>
                      <a:pt x="192239" y="922698"/>
                      <a:pt x="191998" y="920292"/>
                      <a:pt x="191998" y="917886"/>
                    </a:cubicBezTo>
                    <a:cubicBezTo>
                      <a:pt x="191998" y="915480"/>
                      <a:pt x="191757" y="913074"/>
                      <a:pt x="191757" y="910668"/>
                    </a:cubicBezTo>
                    <a:cubicBezTo>
                      <a:pt x="191757" y="908262"/>
                      <a:pt x="191517" y="905856"/>
                      <a:pt x="191517" y="903450"/>
                    </a:cubicBezTo>
                    <a:cubicBezTo>
                      <a:pt x="191517" y="901044"/>
                      <a:pt x="191276" y="898638"/>
                      <a:pt x="191276" y="896232"/>
                    </a:cubicBezTo>
                    <a:cubicBezTo>
                      <a:pt x="191276" y="893826"/>
                      <a:pt x="191036" y="891420"/>
                      <a:pt x="191036" y="889014"/>
                    </a:cubicBezTo>
                    <a:cubicBezTo>
                      <a:pt x="191036" y="886608"/>
                      <a:pt x="190795" y="884202"/>
                      <a:pt x="190795" y="881796"/>
                    </a:cubicBezTo>
                    <a:cubicBezTo>
                      <a:pt x="190795" y="879390"/>
                      <a:pt x="190554" y="876984"/>
                      <a:pt x="190554" y="874578"/>
                    </a:cubicBezTo>
                    <a:cubicBezTo>
                      <a:pt x="190554" y="872172"/>
                      <a:pt x="190314" y="869766"/>
                      <a:pt x="190314" y="867360"/>
                    </a:cubicBezTo>
                    <a:cubicBezTo>
                      <a:pt x="190314" y="864954"/>
                      <a:pt x="190073" y="862548"/>
                      <a:pt x="190073" y="860142"/>
                    </a:cubicBezTo>
                    <a:cubicBezTo>
                      <a:pt x="190073" y="857736"/>
                      <a:pt x="189833" y="855330"/>
                      <a:pt x="189833" y="852924"/>
                    </a:cubicBezTo>
                    <a:cubicBezTo>
                      <a:pt x="189833" y="850518"/>
                      <a:pt x="189592" y="848112"/>
                      <a:pt x="189592" y="845706"/>
                    </a:cubicBezTo>
                    <a:cubicBezTo>
                      <a:pt x="189592" y="843300"/>
                      <a:pt x="189351" y="840894"/>
                      <a:pt x="189351" y="838488"/>
                    </a:cubicBezTo>
                    <a:cubicBezTo>
                      <a:pt x="189351" y="836082"/>
                      <a:pt x="189111" y="833676"/>
                      <a:pt x="189111" y="831270"/>
                    </a:cubicBezTo>
                    <a:cubicBezTo>
                      <a:pt x="189111" y="828864"/>
                      <a:pt x="189111" y="826458"/>
                      <a:pt x="188870" y="824052"/>
                    </a:cubicBezTo>
                    <a:cubicBezTo>
                      <a:pt x="188870" y="821646"/>
                      <a:pt x="188870" y="819240"/>
                      <a:pt x="188630" y="816834"/>
                    </a:cubicBezTo>
                    <a:cubicBezTo>
                      <a:pt x="188630" y="814428"/>
                      <a:pt x="188630" y="812022"/>
                      <a:pt x="188389" y="809616"/>
                    </a:cubicBezTo>
                    <a:cubicBezTo>
                      <a:pt x="188389" y="807210"/>
                      <a:pt x="188389" y="804804"/>
                      <a:pt x="188148" y="802398"/>
                    </a:cubicBezTo>
                    <a:cubicBezTo>
                      <a:pt x="188148" y="799992"/>
                      <a:pt x="188148" y="797586"/>
                      <a:pt x="187908" y="795180"/>
                    </a:cubicBezTo>
                    <a:cubicBezTo>
                      <a:pt x="187908" y="792774"/>
                      <a:pt x="187908" y="790368"/>
                      <a:pt x="187908" y="787962"/>
                    </a:cubicBezTo>
                    <a:cubicBezTo>
                      <a:pt x="187908" y="785556"/>
                      <a:pt x="187908" y="783150"/>
                      <a:pt x="187667" y="780744"/>
                    </a:cubicBezTo>
                    <a:cubicBezTo>
                      <a:pt x="187667" y="778338"/>
                      <a:pt x="187667" y="775932"/>
                      <a:pt x="187667" y="773526"/>
                    </a:cubicBezTo>
                    <a:cubicBezTo>
                      <a:pt x="187667" y="771120"/>
                      <a:pt x="187667" y="768714"/>
                      <a:pt x="187667" y="766308"/>
                    </a:cubicBezTo>
                    <a:cubicBezTo>
                      <a:pt x="187667" y="763902"/>
                      <a:pt x="187667" y="761496"/>
                      <a:pt x="187667" y="759090"/>
                    </a:cubicBezTo>
                    <a:cubicBezTo>
                      <a:pt x="187667" y="756684"/>
                      <a:pt x="187667" y="754278"/>
                      <a:pt x="187667" y="751872"/>
                    </a:cubicBezTo>
                    <a:cubicBezTo>
                      <a:pt x="187667" y="749466"/>
                      <a:pt x="187667" y="747060"/>
                      <a:pt x="187667" y="744654"/>
                    </a:cubicBezTo>
                    <a:cubicBezTo>
                      <a:pt x="187667" y="742248"/>
                      <a:pt x="187667" y="739842"/>
                      <a:pt x="187667" y="737436"/>
                    </a:cubicBezTo>
                    <a:cubicBezTo>
                      <a:pt x="187667" y="735030"/>
                      <a:pt x="187667" y="732624"/>
                      <a:pt x="187667" y="730218"/>
                    </a:cubicBezTo>
                    <a:cubicBezTo>
                      <a:pt x="187667" y="729015"/>
                      <a:pt x="187667" y="727812"/>
                      <a:pt x="187667" y="726609"/>
                    </a:cubicBezTo>
                    <a:cubicBezTo>
                      <a:pt x="187667" y="725406"/>
                      <a:pt x="187667" y="724444"/>
                      <a:pt x="187667" y="723241"/>
                    </a:cubicBezTo>
                    <a:cubicBezTo>
                      <a:pt x="187667" y="718429"/>
                      <a:pt x="187667" y="713617"/>
                      <a:pt x="187667" y="708805"/>
                    </a:cubicBezTo>
                    <a:cubicBezTo>
                      <a:pt x="187667" y="706399"/>
                      <a:pt x="187667" y="703993"/>
                      <a:pt x="187667" y="701346"/>
                    </a:cubicBezTo>
                    <a:cubicBezTo>
                      <a:pt x="187667" y="698941"/>
                      <a:pt x="187667" y="696535"/>
                      <a:pt x="187667" y="693888"/>
                    </a:cubicBezTo>
                    <a:cubicBezTo>
                      <a:pt x="187667" y="691482"/>
                      <a:pt x="187667" y="689076"/>
                      <a:pt x="187667" y="686429"/>
                    </a:cubicBezTo>
                    <a:cubicBezTo>
                      <a:pt x="187667" y="684023"/>
                      <a:pt x="187667" y="681617"/>
                      <a:pt x="187667" y="678971"/>
                    </a:cubicBezTo>
                    <a:cubicBezTo>
                      <a:pt x="187667" y="676565"/>
                      <a:pt x="187667" y="674159"/>
                      <a:pt x="187667" y="671512"/>
                    </a:cubicBezTo>
                    <a:cubicBezTo>
                      <a:pt x="187667" y="669106"/>
                      <a:pt x="187667" y="666700"/>
                      <a:pt x="187908" y="664054"/>
                    </a:cubicBezTo>
                    <a:cubicBezTo>
                      <a:pt x="187908" y="661648"/>
                      <a:pt x="187908" y="659242"/>
                      <a:pt x="188148" y="656595"/>
                    </a:cubicBezTo>
                    <a:cubicBezTo>
                      <a:pt x="188148" y="654189"/>
                      <a:pt x="188148" y="651783"/>
                      <a:pt x="188389" y="649137"/>
                    </a:cubicBezTo>
                    <a:cubicBezTo>
                      <a:pt x="188389" y="646730"/>
                      <a:pt x="188389" y="644324"/>
                      <a:pt x="188630" y="641678"/>
                    </a:cubicBezTo>
                    <a:cubicBezTo>
                      <a:pt x="188630" y="639272"/>
                      <a:pt x="188630" y="636866"/>
                      <a:pt x="188870" y="634219"/>
                    </a:cubicBezTo>
                    <a:cubicBezTo>
                      <a:pt x="188870" y="631813"/>
                      <a:pt x="188870" y="629407"/>
                      <a:pt x="189111" y="626761"/>
                    </a:cubicBezTo>
                    <a:cubicBezTo>
                      <a:pt x="189111" y="624355"/>
                      <a:pt x="189111" y="621949"/>
                      <a:pt x="189351" y="619302"/>
                    </a:cubicBezTo>
                    <a:cubicBezTo>
                      <a:pt x="189351" y="616896"/>
                      <a:pt x="189592" y="614490"/>
                      <a:pt x="189592" y="611844"/>
                    </a:cubicBezTo>
                    <a:cubicBezTo>
                      <a:pt x="189592" y="609438"/>
                      <a:pt x="189833" y="607032"/>
                      <a:pt x="189833" y="604385"/>
                    </a:cubicBezTo>
                    <a:cubicBezTo>
                      <a:pt x="189833" y="601979"/>
                      <a:pt x="190073" y="599573"/>
                      <a:pt x="190073" y="596926"/>
                    </a:cubicBezTo>
                    <a:cubicBezTo>
                      <a:pt x="190073" y="594520"/>
                      <a:pt x="190314" y="592114"/>
                      <a:pt x="190314" y="589468"/>
                    </a:cubicBezTo>
                    <a:cubicBezTo>
                      <a:pt x="190314" y="587062"/>
                      <a:pt x="190554" y="584656"/>
                      <a:pt x="190554" y="582009"/>
                    </a:cubicBezTo>
                    <a:cubicBezTo>
                      <a:pt x="190554" y="579363"/>
                      <a:pt x="190795" y="577197"/>
                      <a:pt x="190795" y="574551"/>
                    </a:cubicBezTo>
                    <a:cubicBezTo>
                      <a:pt x="190795" y="572145"/>
                      <a:pt x="191036" y="569739"/>
                      <a:pt x="191036" y="567092"/>
                    </a:cubicBezTo>
                    <a:cubicBezTo>
                      <a:pt x="191036" y="564686"/>
                      <a:pt x="191276" y="562280"/>
                      <a:pt x="191276" y="559634"/>
                    </a:cubicBezTo>
                    <a:cubicBezTo>
                      <a:pt x="191276" y="557228"/>
                      <a:pt x="191517" y="554822"/>
                      <a:pt x="191517" y="552175"/>
                    </a:cubicBezTo>
                    <a:cubicBezTo>
                      <a:pt x="191517" y="549769"/>
                      <a:pt x="191757" y="547363"/>
                      <a:pt x="191757" y="544716"/>
                    </a:cubicBezTo>
                    <a:cubicBezTo>
                      <a:pt x="191757" y="542310"/>
                      <a:pt x="191998" y="539904"/>
                      <a:pt x="191998" y="537258"/>
                    </a:cubicBezTo>
                    <a:cubicBezTo>
                      <a:pt x="191998" y="534852"/>
                      <a:pt x="192239" y="532446"/>
                      <a:pt x="192479" y="529799"/>
                    </a:cubicBezTo>
                    <a:cubicBezTo>
                      <a:pt x="192720" y="527393"/>
                      <a:pt x="192720" y="524987"/>
                      <a:pt x="192960" y="522341"/>
                    </a:cubicBezTo>
                    <a:cubicBezTo>
                      <a:pt x="193201" y="519935"/>
                      <a:pt x="193201" y="517529"/>
                      <a:pt x="193442" y="514882"/>
                    </a:cubicBezTo>
                    <a:cubicBezTo>
                      <a:pt x="193682" y="512476"/>
                      <a:pt x="193682" y="510070"/>
                      <a:pt x="193923" y="507424"/>
                    </a:cubicBezTo>
                    <a:cubicBezTo>
                      <a:pt x="194163" y="505017"/>
                      <a:pt x="194163" y="502612"/>
                      <a:pt x="194404" y="499965"/>
                    </a:cubicBezTo>
                    <a:cubicBezTo>
                      <a:pt x="194645" y="495153"/>
                      <a:pt x="194885" y="490341"/>
                      <a:pt x="195126" y="485529"/>
                    </a:cubicBezTo>
                    <a:cubicBezTo>
                      <a:pt x="195366" y="483123"/>
                      <a:pt x="195366" y="480717"/>
                      <a:pt x="195607" y="478311"/>
                    </a:cubicBezTo>
                    <a:cubicBezTo>
                      <a:pt x="195848" y="475905"/>
                      <a:pt x="195848" y="473499"/>
                      <a:pt x="196088" y="471093"/>
                    </a:cubicBezTo>
                    <a:cubicBezTo>
                      <a:pt x="196329" y="468687"/>
                      <a:pt x="196329" y="466281"/>
                      <a:pt x="196569" y="463875"/>
                    </a:cubicBezTo>
                    <a:cubicBezTo>
                      <a:pt x="196810" y="461469"/>
                      <a:pt x="196810" y="459063"/>
                      <a:pt x="197051" y="456657"/>
                    </a:cubicBezTo>
                    <a:cubicBezTo>
                      <a:pt x="197291" y="454251"/>
                      <a:pt x="197291" y="451845"/>
                      <a:pt x="197532" y="449439"/>
                    </a:cubicBezTo>
                    <a:cubicBezTo>
                      <a:pt x="197772" y="447033"/>
                      <a:pt x="197772" y="444627"/>
                      <a:pt x="198013" y="442221"/>
                    </a:cubicBezTo>
                    <a:cubicBezTo>
                      <a:pt x="198254" y="439815"/>
                      <a:pt x="198254" y="437409"/>
                      <a:pt x="198494" y="435003"/>
                    </a:cubicBezTo>
                    <a:cubicBezTo>
                      <a:pt x="198735" y="432597"/>
                      <a:pt x="198735" y="430191"/>
                      <a:pt x="198975" y="427785"/>
                    </a:cubicBezTo>
                    <a:cubicBezTo>
                      <a:pt x="199216" y="425379"/>
                      <a:pt x="199457" y="422973"/>
                      <a:pt x="199457" y="420567"/>
                    </a:cubicBezTo>
                    <a:cubicBezTo>
                      <a:pt x="199697" y="418161"/>
                      <a:pt x="199938" y="415755"/>
                      <a:pt x="199938" y="413349"/>
                    </a:cubicBezTo>
                    <a:cubicBezTo>
                      <a:pt x="200178" y="410943"/>
                      <a:pt x="200419" y="408537"/>
                      <a:pt x="200419" y="406131"/>
                    </a:cubicBezTo>
                    <a:cubicBezTo>
                      <a:pt x="200660" y="403725"/>
                      <a:pt x="200900" y="401319"/>
                      <a:pt x="201141" y="398913"/>
                    </a:cubicBezTo>
                    <a:cubicBezTo>
                      <a:pt x="201381" y="396507"/>
                      <a:pt x="201622" y="394101"/>
                      <a:pt x="201863" y="391695"/>
                    </a:cubicBezTo>
                    <a:cubicBezTo>
                      <a:pt x="202103" y="389289"/>
                      <a:pt x="202344" y="386883"/>
                      <a:pt x="202584" y="384477"/>
                    </a:cubicBezTo>
                    <a:cubicBezTo>
                      <a:pt x="202825" y="382071"/>
                      <a:pt x="203066" y="379665"/>
                      <a:pt x="203306" y="377259"/>
                    </a:cubicBezTo>
                    <a:cubicBezTo>
                      <a:pt x="203547" y="374853"/>
                      <a:pt x="203787" y="372448"/>
                      <a:pt x="204028" y="370041"/>
                    </a:cubicBezTo>
                    <a:cubicBezTo>
                      <a:pt x="204269" y="367635"/>
                      <a:pt x="204509" y="365229"/>
                      <a:pt x="204750" y="362824"/>
                    </a:cubicBezTo>
                    <a:cubicBezTo>
                      <a:pt x="204990" y="360418"/>
                      <a:pt x="205231" y="358011"/>
                      <a:pt x="205472" y="355605"/>
                    </a:cubicBezTo>
                    <a:cubicBezTo>
                      <a:pt x="205712" y="353200"/>
                      <a:pt x="205953" y="350794"/>
                      <a:pt x="206193" y="348388"/>
                    </a:cubicBezTo>
                    <a:cubicBezTo>
                      <a:pt x="206434" y="345981"/>
                      <a:pt x="206675" y="343576"/>
                      <a:pt x="206915" y="341170"/>
                    </a:cubicBezTo>
                    <a:cubicBezTo>
                      <a:pt x="207156" y="338764"/>
                      <a:pt x="207396" y="336358"/>
                      <a:pt x="207637" y="333952"/>
                    </a:cubicBezTo>
                    <a:cubicBezTo>
                      <a:pt x="223276" y="189352"/>
                      <a:pt x="248539" y="64481"/>
                      <a:pt x="284148" y="0"/>
                    </a:cubicBezTo>
                    <a:cubicBezTo>
                      <a:pt x="186945" y="37052"/>
                      <a:pt x="103939" y="162164"/>
                      <a:pt x="53172" y="333952"/>
                    </a:cubicBezTo>
                    <a:cubicBezTo>
                      <a:pt x="52451" y="336358"/>
                      <a:pt x="51729" y="338764"/>
                      <a:pt x="51007" y="341170"/>
                    </a:cubicBezTo>
                    <a:cubicBezTo>
                      <a:pt x="50285" y="343576"/>
                      <a:pt x="49563" y="345981"/>
                      <a:pt x="48842" y="348388"/>
                    </a:cubicBezTo>
                    <a:cubicBezTo>
                      <a:pt x="48120" y="350794"/>
                      <a:pt x="47398" y="353200"/>
                      <a:pt x="46917" y="355605"/>
                    </a:cubicBezTo>
                    <a:cubicBezTo>
                      <a:pt x="46195" y="358011"/>
                      <a:pt x="45714" y="360418"/>
                      <a:pt x="44992" y="362824"/>
                    </a:cubicBezTo>
                    <a:cubicBezTo>
                      <a:pt x="44270" y="365229"/>
                      <a:pt x="43789" y="367635"/>
                      <a:pt x="43067" y="370041"/>
                    </a:cubicBezTo>
                    <a:cubicBezTo>
                      <a:pt x="42345" y="372448"/>
                      <a:pt x="41864" y="374853"/>
                      <a:pt x="41142" y="377259"/>
                    </a:cubicBezTo>
                    <a:cubicBezTo>
                      <a:pt x="40661" y="379665"/>
                      <a:pt x="39939" y="382071"/>
                      <a:pt x="39458" y="384477"/>
                    </a:cubicBezTo>
                    <a:cubicBezTo>
                      <a:pt x="38977" y="386883"/>
                      <a:pt x="38255" y="389289"/>
                      <a:pt x="37774" y="391695"/>
                    </a:cubicBezTo>
                    <a:cubicBezTo>
                      <a:pt x="37293" y="394101"/>
                      <a:pt x="36571" y="396507"/>
                      <a:pt x="36090" y="398913"/>
                    </a:cubicBezTo>
                    <a:cubicBezTo>
                      <a:pt x="35609" y="401319"/>
                      <a:pt x="34887" y="403725"/>
                      <a:pt x="34406" y="406131"/>
                    </a:cubicBezTo>
                    <a:cubicBezTo>
                      <a:pt x="33924" y="408537"/>
                      <a:pt x="33443" y="410943"/>
                      <a:pt x="32721" y="413349"/>
                    </a:cubicBezTo>
                    <a:cubicBezTo>
                      <a:pt x="32240" y="415755"/>
                      <a:pt x="31759" y="418161"/>
                      <a:pt x="31278" y="420567"/>
                    </a:cubicBezTo>
                    <a:cubicBezTo>
                      <a:pt x="30797" y="422973"/>
                      <a:pt x="30315" y="425379"/>
                      <a:pt x="29834" y="427785"/>
                    </a:cubicBezTo>
                    <a:cubicBezTo>
                      <a:pt x="29353" y="430191"/>
                      <a:pt x="28872" y="432597"/>
                      <a:pt x="28391" y="435003"/>
                    </a:cubicBezTo>
                    <a:cubicBezTo>
                      <a:pt x="27909" y="437409"/>
                      <a:pt x="27428" y="439815"/>
                      <a:pt x="26947" y="442221"/>
                    </a:cubicBezTo>
                    <a:cubicBezTo>
                      <a:pt x="26466" y="444627"/>
                      <a:pt x="25985" y="447033"/>
                      <a:pt x="25503" y="449439"/>
                    </a:cubicBezTo>
                    <a:cubicBezTo>
                      <a:pt x="25022" y="451845"/>
                      <a:pt x="24541" y="454251"/>
                      <a:pt x="24060" y="456657"/>
                    </a:cubicBezTo>
                    <a:cubicBezTo>
                      <a:pt x="23579" y="459063"/>
                      <a:pt x="23097" y="461469"/>
                      <a:pt x="22616" y="463875"/>
                    </a:cubicBezTo>
                    <a:cubicBezTo>
                      <a:pt x="22135" y="466281"/>
                      <a:pt x="21654" y="468687"/>
                      <a:pt x="21413" y="471093"/>
                    </a:cubicBezTo>
                    <a:cubicBezTo>
                      <a:pt x="20932" y="473499"/>
                      <a:pt x="20691" y="475905"/>
                      <a:pt x="20210" y="478311"/>
                    </a:cubicBezTo>
                    <a:cubicBezTo>
                      <a:pt x="19729" y="480717"/>
                      <a:pt x="19489" y="483123"/>
                      <a:pt x="19007" y="485529"/>
                    </a:cubicBezTo>
                    <a:cubicBezTo>
                      <a:pt x="18286" y="490341"/>
                      <a:pt x="17323" y="495153"/>
                      <a:pt x="16601" y="499965"/>
                    </a:cubicBezTo>
                    <a:cubicBezTo>
                      <a:pt x="16120" y="502371"/>
                      <a:pt x="15880" y="504777"/>
                      <a:pt x="15639" y="507424"/>
                    </a:cubicBezTo>
                    <a:cubicBezTo>
                      <a:pt x="15398" y="509830"/>
                      <a:pt x="14917" y="512236"/>
                      <a:pt x="14677" y="514882"/>
                    </a:cubicBezTo>
                    <a:cubicBezTo>
                      <a:pt x="14436" y="517288"/>
                      <a:pt x="13955" y="519694"/>
                      <a:pt x="13714" y="522341"/>
                    </a:cubicBezTo>
                    <a:cubicBezTo>
                      <a:pt x="13474" y="524747"/>
                      <a:pt x="12992" y="527153"/>
                      <a:pt x="12752" y="529799"/>
                    </a:cubicBezTo>
                    <a:cubicBezTo>
                      <a:pt x="12511" y="532205"/>
                      <a:pt x="12271" y="534611"/>
                      <a:pt x="11789" y="537258"/>
                    </a:cubicBezTo>
                    <a:cubicBezTo>
                      <a:pt x="11549" y="539664"/>
                      <a:pt x="11308" y="542070"/>
                      <a:pt x="10827" y="544716"/>
                    </a:cubicBezTo>
                    <a:cubicBezTo>
                      <a:pt x="10586" y="547122"/>
                      <a:pt x="10346" y="549528"/>
                      <a:pt x="9865" y="552175"/>
                    </a:cubicBezTo>
                    <a:cubicBezTo>
                      <a:pt x="9624" y="554581"/>
                      <a:pt x="9383" y="556987"/>
                      <a:pt x="8902" y="559634"/>
                    </a:cubicBezTo>
                    <a:cubicBezTo>
                      <a:pt x="8662" y="562040"/>
                      <a:pt x="8421" y="564446"/>
                      <a:pt x="8180" y="567092"/>
                    </a:cubicBezTo>
                    <a:cubicBezTo>
                      <a:pt x="7940" y="569498"/>
                      <a:pt x="7699" y="571904"/>
                      <a:pt x="7459" y="574551"/>
                    </a:cubicBezTo>
                    <a:cubicBezTo>
                      <a:pt x="7218" y="576957"/>
                      <a:pt x="6977" y="579363"/>
                      <a:pt x="6737" y="582009"/>
                    </a:cubicBezTo>
                    <a:cubicBezTo>
                      <a:pt x="6496" y="584415"/>
                      <a:pt x="6256" y="586821"/>
                      <a:pt x="6015" y="589468"/>
                    </a:cubicBezTo>
                    <a:cubicBezTo>
                      <a:pt x="5774" y="591874"/>
                      <a:pt x="5534" y="594280"/>
                      <a:pt x="5293" y="596926"/>
                    </a:cubicBezTo>
                    <a:cubicBezTo>
                      <a:pt x="5053" y="599332"/>
                      <a:pt x="5053" y="601738"/>
                      <a:pt x="4812" y="604385"/>
                    </a:cubicBezTo>
                    <a:cubicBezTo>
                      <a:pt x="4571" y="606791"/>
                      <a:pt x="4331" y="609197"/>
                      <a:pt x="4331" y="611844"/>
                    </a:cubicBezTo>
                    <a:cubicBezTo>
                      <a:pt x="4090" y="614250"/>
                      <a:pt x="3850" y="616655"/>
                      <a:pt x="3850" y="619302"/>
                    </a:cubicBezTo>
                    <a:cubicBezTo>
                      <a:pt x="3609" y="621708"/>
                      <a:pt x="3368" y="624114"/>
                      <a:pt x="3368" y="626761"/>
                    </a:cubicBezTo>
                    <a:cubicBezTo>
                      <a:pt x="3128" y="629167"/>
                      <a:pt x="3128" y="631573"/>
                      <a:pt x="2887" y="634219"/>
                    </a:cubicBezTo>
                    <a:cubicBezTo>
                      <a:pt x="2647" y="636625"/>
                      <a:pt x="2647" y="639031"/>
                      <a:pt x="2406" y="641678"/>
                    </a:cubicBezTo>
                    <a:cubicBezTo>
                      <a:pt x="2165" y="644084"/>
                      <a:pt x="2165" y="646490"/>
                      <a:pt x="1925" y="649137"/>
                    </a:cubicBezTo>
                    <a:cubicBezTo>
                      <a:pt x="1684" y="651542"/>
                      <a:pt x="1684" y="653948"/>
                      <a:pt x="1444" y="656595"/>
                    </a:cubicBezTo>
                    <a:cubicBezTo>
                      <a:pt x="1444" y="659001"/>
                      <a:pt x="1203" y="661407"/>
                      <a:pt x="1203" y="664054"/>
                    </a:cubicBezTo>
                    <a:cubicBezTo>
                      <a:pt x="1203" y="666460"/>
                      <a:pt x="962" y="668866"/>
                      <a:pt x="962" y="671512"/>
                    </a:cubicBezTo>
                    <a:cubicBezTo>
                      <a:pt x="962" y="673918"/>
                      <a:pt x="722" y="676324"/>
                      <a:pt x="722" y="678971"/>
                    </a:cubicBezTo>
                    <a:cubicBezTo>
                      <a:pt x="722" y="681377"/>
                      <a:pt x="481" y="683783"/>
                      <a:pt x="481" y="686429"/>
                    </a:cubicBezTo>
                    <a:cubicBezTo>
                      <a:pt x="481" y="688835"/>
                      <a:pt x="241" y="691241"/>
                      <a:pt x="241" y="693888"/>
                    </a:cubicBezTo>
                    <a:cubicBezTo>
                      <a:pt x="241" y="696294"/>
                      <a:pt x="241" y="698700"/>
                      <a:pt x="241" y="701346"/>
                    </a:cubicBezTo>
                    <a:cubicBezTo>
                      <a:pt x="241" y="703752"/>
                      <a:pt x="241" y="706158"/>
                      <a:pt x="241" y="708805"/>
                    </a:cubicBezTo>
                    <a:cubicBezTo>
                      <a:pt x="241" y="713617"/>
                      <a:pt x="0" y="718429"/>
                      <a:pt x="0" y="723241"/>
                    </a:cubicBezTo>
                    <a:cubicBezTo>
                      <a:pt x="0" y="724444"/>
                      <a:pt x="0" y="725406"/>
                      <a:pt x="0" y="726609"/>
                    </a:cubicBezTo>
                    <a:cubicBezTo>
                      <a:pt x="0" y="727812"/>
                      <a:pt x="0" y="729015"/>
                      <a:pt x="0" y="730218"/>
                    </a:cubicBezTo>
                    <a:cubicBezTo>
                      <a:pt x="0" y="732624"/>
                      <a:pt x="0" y="735030"/>
                      <a:pt x="0" y="737436"/>
                    </a:cubicBezTo>
                    <a:cubicBezTo>
                      <a:pt x="0" y="739842"/>
                      <a:pt x="0" y="742248"/>
                      <a:pt x="0" y="744654"/>
                    </a:cubicBezTo>
                    <a:cubicBezTo>
                      <a:pt x="0" y="747060"/>
                      <a:pt x="0" y="749466"/>
                      <a:pt x="0" y="751872"/>
                    </a:cubicBezTo>
                    <a:cubicBezTo>
                      <a:pt x="0" y="754278"/>
                      <a:pt x="0" y="756684"/>
                      <a:pt x="0" y="759090"/>
                    </a:cubicBezTo>
                    <a:cubicBezTo>
                      <a:pt x="0" y="761496"/>
                      <a:pt x="241" y="763902"/>
                      <a:pt x="241" y="766308"/>
                    </a:cubicBezTo>
                    <a:cubicBezTo>
                      <a:pt x="241" y="768714"/>
                      <a:pt x="481" y="771120"/>
                      <a:pt x="481" y="773526"/>
                    </a:cubicBezTo>
                    <a:cubicBezTo>
                      <a:pt x="481" y="775932"/>
                      <a:pt x="722" y="778338"/>
                      <a:pt x="722" y="780744"/>
                    </a:cubicBezTo>
                    <a:cubicBezTo>
                      <a:pt x="722" y="783150"/>
                      <a:pt x="962" y="785556"/>
                      <a:pt x="962" y="787962"/>
                    </a:cubicBezTo>
                    <a:cubicBezTo>
                      <a:pt x="962" y="790368"/>
                      <a:pt x="1203" y="792774"/>
                      <a:pt x="1203" y="795180"/>
                    </a:cubicBezTo>
                    <a:cubicBezTo>
                      <a:pt x="1203" y="797586"/>
                      <a:pt x="1444" y="799992"/>
                      <a:pt x="1684" y="802398"/>
                    </a:cubicBezTo>
                    <a:cubicBezTo>
                      <a:pt x="1684" y="804804"/>
                      <a:pt x="1925" y="807210"/>
                      <a:pt x="2165" y="809616"/>
                    </a:cubicBezTo>
                    <a:cubicBezTo>
                      <a:pt x="2406" y="812022"/>
                      <a:pt x="2406" y="814428"/>
                      <a:pt x="2647" y="816834"/>
                    </a:cubicBezTo>
                    <a:cubicBezTo>
                      <a:pt x="2887" y="819240"/>
                      <a:pt x="2887" y="821646"/>
                      <a:pt x="3128" y="824052"/>
                    </a:cubicBezTo>
                    <a:cubicBezTo>
                      <a:pt x="3368" y="826458"/>
                      <a:pt x="3368" y="828864"/>
                      <a:pt x="3609" y="831270"/>
                    </a:cubicBezTo>
                    <a:cubicBezTo>
                      <a:pt x="3850" y="833676"/>
                      <a:pt x="3850" y="836082"/>
                      <a:pt x="4090" y="838488"/>
                    </a:cubicBezTo>
                    <a:cubicBezTo>
                      <a:pt x="4331" y="840894"/>
                      <a:pt x="4331" y="843300"/>
                      <a:pt x="4571" y="845706"/>
                    </a:cubicBezTo>
                    <a:cubicBezTo>
                      <a:pt x="4812" y="848112"/>
                      <a:pt x="4812" y="850518"/>
                      <a:pt x="5053" y="852924"/>
                    </a:cubicBezTo>
                    <a:cubicBezTo>
                      <a:pt x="5293" y="855330"/>
                      <a:pt x="5293" y="857736"/>
                      <a:pt x="5534" y="860142"/>
                    </a:cubicBezTo>
                    <a:cubicBezTo>
                      <a:pt x="5774" y="862548"/>
                      <a:pt x="6015" y="864954"/>
                      <a:pt x="6256" y="867360"/>
                    </a:cubicBezTo>
                    <a:cubicBezTo>
                      <a:pt x="6496" y="869766"/>
                      <a:pt x="6737" y="872172"/>
                      <a:pt x="6977" y="874578"/>
                    </a:cubicBezTo>
                    <a:cubicBezTo>
                      <a:pt x="7218" y="876984"/>
                      <a:pt x="7459" y="879390"/>
                      <a:pt x="7699" y="881796"/>
                    </a:cubicBezTo>
                    <a:cubicBezTo>
                      <a:pt x="7940" y="884202"/>
                      <a:pt x="8180" y="886608"/>
                      <a:pt x="8421" y="889014"/>
                    </a:cubicBezTo>
                    <a:cubicBezTo>
                      <a:pt x="8662" y="891420"/>
                      <a:pt x="8902" y="893826"/>
                      <a:pt x="9143" y="896232"/>
                    </a:cubicBezTo>
                    <a:cubicBezTo>
                      <a:pt x="9383" y="898638"/>
                      <a:pt x="9624" y="901044"/>
                      <a:pt x="10105" y="903450"/>
                    </a:cubicBezTo>
                    <a:cubicBezTo>
                      <a:pt x="10346" y="905856"/>
                      <a:pt x="10586" y="908262"/>
                      <a:pt x="11068" y="910668"/>
                    </a:cubicBezTo>
                    <a:cubicBezTo>
                      <a:pt x="11308" y="913074"/>
                      <a:pt x="11549" y="915480"/>
                      <a:pt x="12030" y="917886"/>
                    </a:cubicBezTo>
                    <a:cubicBezTo>
                      <a:pt x="12271" y="920292"/>
                      <a:pt x="12511" y="922698"/>
                      <a:pt x="12992" y="925104"/>
                    </a:cubicBezTo>
                    <a:cubicBezTo>
                      <a:pt x="13714" y="930397"/>
                      <a:pt x="14436" y="935449"/>
                      <a:pt x="15158" y="940743"/>
                    </a:cubicBezTo>
                    <a:cubicBezTo>
                      <a:pt x="15639" y="943630"/>
                      <a:pt x="15880" y="946517"/>
                      <a:pt x="16361" y="949164"/>
                    </a:cubicBezTo>
                    <a:cubicBezTo>
                      <a:pt x="16842" y="952051"/>
                      <a:pt x="17323" y="954938"/>
                      <a:pt x="17564" y="957585"/>
                    </a:cubicBezTo>
                    <a:cubicBezTo>
                      <a:pt x="18045" y="960472"/>
                      <a:pt x="18526" y="963359"/>
                      <a:pt x="19007" y="966005"/>
                    </a:cubicBezTo>
                    <a:cubicBezTo>
                      <a:pt x="19489" y="968893"/>
                      <a:pt x="19970" y="971780"/>
                      <a:pt x="20451" y="974426"/>
                    </a:cubicBezTo>
                    <a:cubicBezTo>
                      <a:pt x="20932" y="977314"/>
                      <a:pt x="21413" y="980201"/>
                      <a:pt x="21895" y="982847"/>
                    </a:cubicBezTo>
                    <a:cubicBezTo>
                      <a:pt x="22376" y="985735"/>
                      <a:pt x="22857" y="988622"/>
                      <a:pt x="23579" y="991268"/>
                    </a:cubicBezTo>
                    <a:cubicBezTo>
                      <a:pt x="24060" y="994156"/>
                      <a:pt x="24541" y="997043"/>
                      <a:pt x="25263" y="999689"/>
                    </a:cubicBezTo>
                    <a:cubicBezTo>
                      <a:pt x="25744" y="1002576"/>
                      <a:pt x="26225" y="1005464"/>
                      <a:pt x="26947" y="1008110"/>
                    </a:cubicBezTo>
                    <a:cubicBezTo>
                      <a:pt x="27428" y="1010998"/>
                      <a:pt x="28150" y="1013885"/>
                      <a:pt x="28631" y="1016531"/>
                    </a:cubicBezTo>
                    <a:cubicBezTo>
                      <a:pt x="29112" y="1019419"/>
                      <a:pt x="29834" y="1022306"/>
                      <a:pt x="30315" y="1024952"/>
                    </a:cubicBezTo>
                    <a:cubicBezTo>
                      <a:pt x="30797" y="1027599"/>
                      <a:pt x="31518" y="1030727"/>
                      <a:pt x="32000" y="1033373"/>
                    </a:cubicBezTo>
                    <a:cubicBezTo>
                      <a:pt x="32721" y="1036260"/>
                      <a:pt x="33203" y="1039148"/>
                      <a:pt x="33924" y="1041794"/>
                    </a:cubicBezTo>
                    <a:cubicBezTo>
                      <a:pt x="34646" y="1044681"/>
                      <a:pt x="35368" y="1047569"/>
                      <a:pt x="35849" y="1050215"/>
                    </a:cubicBezTo>
                    <a:cubicBezTo>
                      <a:pt x="36571" y="1053102"/>
                      <a:pt x="37293" y="1055990"/>
                      <a:pt x="37774" y="1058636"/>
                    </a:cubicBezTo>
                    <a:cubicBezTo>
                      <a:pt x="38496" y="1061523"/>
                      <a:pt x="38977" y="1064410"/>
                      <a:pt x="39699" y="1067057"/>
                    </a:cubicBezTo>
                    <a:cubicBezTo>
                      <a:pt x="40421" y="1069944"/>
                      <a:pt x="41142" y="1072832"/>
                      <a:pt x="41864" y="1075478"/>
                    </a:cubicBezTo>
                    <a:cubicBezTo>
                      <a:pt x="42586" y="1078365"/>
                      <a:pt x="43308" y="1081253"/>
                      <a:pt x="44030" y="1083899"/>
                    </a:cubicBezTo>
                    <a:cubicBezTo>
                      <a:pt x="44751" y="1086786"/>
                      <a:pt x="45473" y="1089673"/>
                      <a:pt x="46195" y="1092320"/>
                    </a:cubicBezTo>
                    <a:cubicBezTo>
                      <a:pt x="46917" y="1095207"/>
                      <a:pt x="47639" y="1098094"/>
                      <a:pt x="48601" y="1100741"/>
                    </a:cubicBezTo>
                    <a:cubicBezTo>
                      <a:pt x="49323" y="1103628"/>
                      <a:pt x="50285" y="1106515"/>
                      <a:pt x="51007" y="1109162"/>
                    </a:cubicBezTo>
                    <a:cubicBezTo>
                      <a:pt x="51729" y="1112049"/>
                      <a:pt x="52691" y="1114936"/>
                      <a:pt x="53413" y="1117583"/>
                    </a:cubicBezTo>
                    <a:cubicBezTo>
                      <a:pt x="104179" y="1288408"/>
                      <a:pt x="186945" y="1413039"/>
                      <a:pt x="283907" y="1449850"/>
                    </a:cubicBezTo>
                    <a:cubicBezTo>
                      <a:pt x="248298" y="1385610"/>
                      <a:pt x="223276" y="1261461"/>
                      <a:pt x="207637" y="1117583"/>
                    </a:cubicBezTo>
                    <a:cubicBezTo>
                      <a:pt x="206915" y="1114696"/>
                      <a:pt x="206675" y="1111809"/>
                      <a:pt x="206193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5973775" y="2755764"/>
                <a:ext cx="234343" cy="1472225"/>
              </a:xfrm>
              <a:custGeom>
                <a:avLst/>
                <a:gdLst>
                  <a:gd name="connsiteX0" fmla="*/ 217742 w 234343"/>
                  <a:gd name="connsiteY0" fmla="*/ 1105072 h 1472225"/>
                  <a:gd name="connsiteX1" fmla="*/ 218705 w 234343"/>
                  <a:gd name="connsiteY1" fmla="*/ 1096651 h 1472225"/>
                  <a:gd name="connsiteX2" fmla="*/ 219667 w 234343"/>
                  <a:gd name="connsiteY2" fmla="*/ 1088230 h 1472225"/>
                  <a:gd name="connsiteX3" fmla="*/ 220389 w 234343"/>
                  <a:gd name="connsiteY3" fmla="*/ 1079809 h 1472225"/>
                  <a:gd name="connsiteX4" fmla="*/ 221111 w 234343"/>
                  <a:gd name="connsiteY4" fmla="*/ 1071388 h 1472225"/>
                  <a:gd name="connsiteX5" fmla="*/ 221832 w 234343"/>
                  <a:gd name="connsiteY5" fmla="*/ 1062967 h 1472225"/>
                  <a:gd name="connsiteX6" fmla="*/ 222554 w 234343"/>
                  <a:gd name="connsiteY6" fmla="*/ 1054546 h 1472225"/>
                  <a:gd name="connsiteX7" fmla="*/ 223276 w 234343"/>
                  <a:gd name="connsiteY7" fmla="*/ 1046125 h 1472225"/>
                  <a:gd name="connsiteX8" fmla="*/ 223998 w 234343"/>
                  <a:gd name="connsiteY8" fmla="*/ 1037704 h 1472225"/>
                  <a:gd name="connsiteX9" fmla="*/ 224720 w 234343"/>
                  <a:gd name="connsiteY9" fmla="*/ 1029283 h 1472225"/>
                  <a:gd name="connsiteX10" fmla="*/ 225441 w 234343"/>
                  <a:gd name="connsiteY10" fmla="*/ 1020862 h 1472225"/>
                  <a:gd name="connsiteX11" fmla="*/ 225923 w 234343"/>
                  <a:gd name="connsiteY11" fmla="*/ 1012441 h 1472225"/>
                  <a:gd name="connsiteX12" fmla="*/ 226404 w 234343"/>
                  <a:gd name="connsiteY12" fmla="*/ 1004020 h 1472225"/>
                  <a:gd name="connsiteX13" fmla="*/ 226885 w 234343"/>
                  <a:gd name="connsiteY13" fmla="*/ 995599 h 1472225"/>
                  <a:gd name="connsiteX14" fmla="*/ 227366 w 234343"/>
                  <a:gd name="connsiteY14" fmla="*/ 987178 h 1472225"/>
                  <a:gd name="connsiteX15" fmla="*/ 227847 w 234343"/>
                  <a:gd name="connsiteY15" fmla="*/ 978757 h 1472225"/>
                  <a:gd name="connsiteX16" fmla="*/ 228329 w 234343"/>
                  <a:gd name="connsiteY16" fmla="*/ 970336 h 1472225"/>
                  <a:gd name="connsiteX17" fmla="*/ 228810 w 234343"/>
                  <a:gd name="connsiteY17" fmla="*/ 961915 h 1472225"/>
                  <a:gd name="connsiteX18" fmla="*/ 229291 w 234343"/>
                  <a:gd name="connsiteY18" fmla="*/ 953494 h 1472225"/>
                  <a:gd name="connsiteX19" fmla="*/ 229772 w 234343"/>
                  <a:gd name="connsiteY19" fmla="*/ 945073 h 1472225"/>
                  <a:gd name="connsiteX20" fmla="*/ 230253 w 234343"/>
                  <a:gd name="connsiteY20" fmla="*/ 936652 h 1472225"/>
                  <a:gd name="connsiteX21" fmla="*/ 230975 w 234343"/>
                  <a:gd name="connsiteY21" fmla="*/ 921495 h 1472225"/>
                  <a:gd name="connsiteX22" fmla="*/ 231216 w 234343"/>
                  <a:gd name="connsiteY22" fmla="*/ 914517 h 1472225"/>
                  <a:gd name="connsiteX23" fmla="*/ 231456 w 234343"/>
                  <a:gd name="connsiteY23" fmla="*/ 907540 h 1472225"/>
                  <a:gd name="connsiteX24" fmla="*/ 231697 w 234343"/>
                  <a:gd name="connsiteY24" fmla="*/ 900562 h 1472225"/>
                  <a:gd name="connsiteX25" fmla="*/ 231938 w 234343"/>
                  <a:gd name="connsiteY25" fmla="*/ 893585 h 1472225"/>
                  <a:gd name="connsiteX26" fmla="*/ 232178 w 234343"/>
                  <a:gd name="connsiteY26" fmla="*/ 886608 h 1472225"/>
                  <a:gd name="connsiteX27" fmla="*/ 232419 w 234343"/>
                  <a:gd name="connsiteY27" fmla="*/ 879630 h 1472225"/>
                  <a:gd name="connsiteX28" fmla="*/ 232659 w 234343"/>
                  <a:gd name="connsiteY28" fmla="*/ 872653 h 1472225"/>
                  <a:gd name="connsiteX29" fmla="*/ 232900 w 234343"/>
                  <a:gd name="connsiteY29" fmla="*/ 865676 h 1472225"/>
                  <a:gd name="connsiteX30" fmla="*/ 233141 w 234343"/>
                  <a:gd name="connsiteY30" fmla="*/ 858698 h 1472225"/>
                  <a:gd name="connsiteX31" fmla="*/ 233381 w 234343"/>
                  <a:gd name="connsiteY31" fmla="*/ 851721 h 1472225"/>
                  <a:gd name="connsiteX32" fmla="*/ 233622 w 234343"/>
                  <a:gd name="connsiteY32" fmla="*/ 844744 h 1472225"/>
                  <a:gd name="connsiteX33" fmla="*/ 233862 w 234343"/>
                  <a:gd name="connsiteY33" fmla="*/ 837766 h 1472225"/>
                  <a:gd name="connsiteX34" fmla="*/ 234103 w 234343"/>
                  <a:gd name="connsiteY34" fmla="*/ 830789 h 1472225"/>
                  <a:gd name="connsiteX35" fmla="*/ 234344 w 234343"/>
                  <a:gd name="connsiteY35" fmla="*/ 823811 h 1472225"/>
                  <a:gd name="connsiteX36" fmla="*/ 234344 w 234343"/>
                  <a:gd name="connsiteY36" fmla="*/ 816834 h 1472225"/>
                  <a:gd name="connsiteX37" fmla="*/ 234344 w 234343"/>
                  <a:gd name="connsiteY37" fmla="*/ 809857 h 1472225"/>
                  <a:gd name="connsiteX38" fmla="*/ 234344 w 234343"/>
                  <a:gd name="connsiteY38" fmla="*/ 802879 h 1472225"/>
                  <a:gd name="connsiteX39" fmla="*/ 234344 w 234343"/>
                  <a:gd name="connsiteY39" fmla="*/ 795902 h 1472225"/>
                  <a:gd name="connsiteX40" fmla="*/ 234344 w 234343"/>
                  <a:gd name="connsiteY40" fmla="*/ 788925 h 1472225"/>
                  <a:gd name="connsiteX41" fmla="*/ 234344 w 234343"/>
                  <a:gd name="connsiteY41" fmla="*/ 781947 h 1472225"/>
                  <a:gd name="connsiteX42" fmla="*/ 234344 w 234343"/>
                  <a:gd name="connsiteY42" fmla="*/ 774970 h 1472225"/>
                  <a:gd name="connsiteX43" fmla="*/ 234344 w 234343"/>
                  <a:gd name="connsiteY43" fmla="*/ 767992 h 1472225"/>
                  <a:gd name="connsiteX44" fmla="*/ 234344 w 234343"/>
                  <a:gd name="connsiteY44" fmla="*/ 761015 h 1472225"/>
                  <a:gd name="connsiteX45" fmla="*/ 234344 w 234343"/>
                  <a:gd name="connsiteY45" fmla="*/ 754038 h 1472225"/>
                  <a:gd name="connsiteX46" fmla="*/ 234344 w 234343"/>
                  <a:gd name="connsiteY46" fmla="*/ 747060 h 1472225"/>
                  <a:gd name="connsiteX47" fmla="*/ 234344 w 234343"/>
                  <a:gd name="connsiteY47" fmla="*/ 740083 h 1472225"/>
                  <a:gd name="connsiteX48" fmla="*/ 234344 w 234343"/>
                  <a:gd name="connsiteY48" fmla="*/ 735271 h 1472225"/>
                  <a:gd name="connsiteX49" fmla="*/ 234344 w 234343"/>
                  <a:gd name="connsiteY49" fmla="*/ 733106 h 1472225"/>
                  <a:gd name="connsiteX50" fmla="*/ 234344 w 234343"/>
                  <a:gd name="connsiteY50" fmla="*/ 726128 h 1472225"/>
                  <a:gd name="connsiteX51" fmla="*/ 234344 w 234343"/>
                  <a:gd name="connsiteY51" fmla="*/ 711933 h 1472225"/>
                  <a:gd name="connsiteX52" fmla="*/ 234344 w 234343"/>
                  <a:gd name="connsiteY52" fmla="*/ 704715 h 1472225"/>
                  <a:gd name="connsiteX53" fmla="*/ 234344 w 234343"/>
                  <a:gd name="connsiteY53" fmla="*/ 697497 h 1472225"/>
                  <a:gd name="connsiteX54" fmla="*/ 234344 w 234343"/>
                  <a:gd name="connsiteY54" fmla="*/ 690279 h 1472225"/>
                  <a:gd name="connsiteX55" fmla="*/ 234344 w 234343"/>
                  <a:gd name="connsiteY55" fmla="*/ 683061 h 1472225"/>
                  <a:gd name="connsiteX56" fmla="*/ 234344 w 234343"/>
                  <a:gd name="connsiteY56" fmla="*/ 675843 h 1472225"/>
                  <a:gd name="connsiteX57" fmla="*/ 234344 w 234343"/>
                  <a:gd name="connsiteY57" fmla="*/ 668625 h 1472225"/>
                  <a:gd name="connsiteX58" fmla="*/ 234344 w 234343"/>
                  <a:gd name="connsiteY58" fmla="*/ 661407 h 1472225"/>
                  <a:gd name="connsiteX59" fmla="*/ 234344 w 234343"/>
                  <a:gd name="connsiteY59" fmla="*/ 654189 h 1472225"/>
                  <a:gd name="connsiteX60" fmla="*/ 234344 w 234343"/>
                  <a:gd name="connsiteY60" fmla="*/ 646971 h 1472225"/>
                  <a:gd name="connsiteX61" fmla="*/ 234103 w 234343"/>
                  <a:gd name="connsiteY61" fmla="*/ 639753 h 1472225"/>
                  <a:gd name="connsiteX62" fmla="*/ 233862 w 234343"/>
                  <a:gd name="connsiteY62" fmla="*/ 632535 h 1472225"/>
                  <a:gd name="connsiteX63" fmla="*/ 233622 w 234343"/>
                  <a:gd name="connsiteY63" fmla="*/ 625317 h 1472225"/>
                  <a:gd name="connsiteX64" fmla="*/ 233381 w 234343"/>
                  <a:gd name="connsiteY64" fmla="*/ 618099 h 1472225"/>
                  <a:gd name="connsiteX65" fmla="*/ 233141 w 234343"/>
                  <a:gd name="connsiteY65" fmla="*/ 610881 h 1472225"/>
                  <a:gd name="connsiteX66" fmla="*/ 232900 w 234343"/>
                  <a:gd name="connsiteY66" fmla="*/ 603663 h 1472225"/>
                  <a:gd name="connsiteX67" fmla="*/ 232659 w 234343"/>
                  <a:gd name="connsiteY67" fmla="*/ 596445 h 1472225"/>
                  <a:gd name="connsiteX68" fmla="*/ 232419 w 234343"/>
                  <a:gd name="connsiteY68" fmla="*/ 589227 h 1472225"/>
                  <a:gd name="connsiteX69" fmla="*/ 232178 w 234343"/>
                  <a:gd name="connsiteY69" fmla="*/ 582009 h 1472225"/>
                  <a:gd name="connsiteX70" fmla="*/ 231938 w 234343"/>
                  <a:gd name="connsiteY70" fmla="*/ 574791 h 1472225"/>
                  <a:gd name="connsiteX71" fmla="*/ 231697 w 234343"/>
                  <a:gd name="connsiteY71" fmla="*/ 567573 h 1472225"/>
                  <a:gd name="connsiteX72" fmla="*/ 231456 w 234343"/>
                  <a:gd name="connsiteY72" fmla="*/ 560355 h 1472225"/>
                  <a:gd name="connsiteX73" fmla="*/ 231216 w 234343"/>
                  <a:gd name="connsiteY73" fmla="*/ 553137 h 1472225"/>
                  <a:gd name="connsiteX74" fmla="*/ 230975 w 234343"/>
                  <a:gd name="connsiteY74" fmla="*/ 545919 h 1472225"/>
                  <a:gd name="connsiteX75" fmla="*/ 230735 w 234343"/>
                  <a:gd name="connsiteY75" fmla="*/ 538701 h 1472225"/>
                  <a:gd name="connsiteX76" fmla="*/ 230494 w 234343"/>
                  <a:gd name="connsiteY76" fmla="*/ 531483 h 1472225"/>
                  <a:gd name="connsiteX77" fmla="*/ 230253 w 234343"/>
                  <a:gd name="connsiteY77" fmla="*/ 524265 h 1472225"/>
                  <a:gd name="connsiteX78" fmla="*/ 229772 w 234343"/>
                  <a:gd name="connsiteY78" fmla="*/ 517047 h 1472225"/>
                  <a:gd name="connsiteX79" fmla="*/ 229291 w 234343"/>
                  <a:gd name="connsiteY79" fmla="*/ 509829 h 1472225"/>
                  <a:gd name="connsiteX80" fmla="*/ 228569 w 234343"/>
                  <a:gd name="connsiteY80" fmla="*/ 495634 h 1472225"/>
                  <a:gd name="connsiteX81" fmla="*/ 228088 w 234343"/>
                  <a:gd name="connsiteY81" fmla="*/ 488657 h 1472225"/>
                  <a:gd name="connsiteX82" fmla="*/ 227607 w 234343"/>
                  <a:gd name="connsiteY82" fmla="*/ 481679 h 1472225"/>
                  <a:gd name="connsiteX83" fmla="*/ 227126 w 234343"/>
                  <a:gd name="connsiteY83" fmla="*/ 474702 h 1472225"/>
                  <a:gd name="connsiteX84" fmla="*/ 226644 w 234343"/>
                  <a:gd name="connsiteY84" fmla="*/ 467725 h 1472225"/>
                  <a:gd name="connsiteX85" fmla="*/ 226163 w 234343"/>
                  <a:gd name="connsiteY85" fmla="*/ 460747 h 1472225"/>
                  <a:gd name="connsiteX86" fmla="*/ 225682 w 234343"/>
                  <a:gd name="connsiteY86" fmla="*/ 453770 h 1472225"/>
                  <a:gd name="connsiteX87" fmla="*/ 225201 w 234343"/>
                  <a:gd name="connsiteY87" fmla="*/ 446793 h 1472225"/>
                  <a:gd name="connsiteX88" fmla="*/ 224720 w 234343"/>
                  <a:gd name="connsiteY88" fmla="*/ 439815 h 1472225"/>
                  <a:gd name="connsiteX89" fmla="*/ 224238 w 234343"/>
                  <a:gd name="connsiteY89" fmla="*/ 432838 h 1472225"/>
                  <a:gd name="connsiteX90" fmla="*/ 223757 w 234343"/>
                  <a:gd name="connsiteY90" fmla="*/ 425860 h 1472225"/>
                  <a:gd name="connsiteX91" fmla="*/ 223276 w 234343"/>
                  <a:gd name="connsiteY91" fmla="*/ 418883 h 1472225"/>
                  <a:gd name="connsiteX92" fmla="*/ 222554 w 234343"/>
                  <a:gd name="connsiteY92" fmla="*/ 411906 h 1472225"/>
                  <a:gd name="connsiteX93" fmla="*/ 221832 w 234343"/>
                  <a:gd name="connsiteY93" fmla="*/ 404928 h 1472225"/>
                  <a:gd name="connsiteX94" fmla="*/ 221111 w 234343"/>
                  <a:gd name="connsiteY94" fmla="*/ 397951 h 1472225"/>
                  <a:gd name="connsiteX95" fmla="*/ 220389 w 234343"/>
                  <a:gd name="connsiteY95" fmla="*/ 390974 h 1472225"/>
                  <a:gd name="connsiteX96" fmla="*/ 219667 w 234343"/>
                  <a:gd name="connsiteY96" fmla="*/ 383996 h 1472225"/>
                  <a:gd name="connsiteX97" fmla="*/ 218945 w 234343"/>
                  <a:gd name="connsiteY97" fmla="*/ 377019 h 1472225"/>
                  <a:gd name="connsiteX98" fmla="*/ 218223 w 234343"/>
                  <a:gd name="connsiteY98" fmla="*/ 370041 h 1472225"/>
                  <a:gd name="connsiteX99" fmla="*/ 217502 w 234343"/>
                  <a:gd name="connsiteY99" fmla="*/ 363064 h 1472225"/>
                  <a:gd name="connsiteX100" fmla="*/ 216780 w 234343"/>
                  <a:gd name="connsiteY100" fmla="*/ 356087 h 1472225"/>
                  <a:gd name="connsiteX101" fmla="*/ 216058 w 234343"/>
                  <a:gd name="connsiteY101" fmla="*/ 349109 h 1472225"/>
                  <a:gd name="connsiteX102" fmla="*/ 117172 w 234343"/>
                  <a:gd name="connsiteY102" fmla="*/ 0 h 1472225"/>
                  <a:gd name="connsiteX103" fmla="*/ 18286 w 234343"/>
                  <a:gd name="connsiteY103" fmla="*/ 349109 h 1472225"/>
                  <a:gd name="connsiteX104" fmla="*/ 17564 w 234343"/>
                  <a:gd name="connsiteY104" fmla="*/ 356087 h 1472225"/>
                  <a:gd name="connsiteX105" fmla="*/ 16842 w 234343"/>
                  <a:gd name="connsiteY105" fmla="*/ 363064 h 1472225"/>
                  <a:gd name="connsiteX106" fmla="*/ 16120 w 234343"/>
                  <a:gd name="connsiteY106" fmla="*/ 370041 h 1472225"/>
                  <a:gd name="connsiteX107" fmla="*/ 15398 w 234343"/>
                  <a:gd name="connsiteY107" fmla="*/ 377019 h 1472225"/>
                  <a:gd name="connsiteX108" fmla="*/ 14677 w 234343"/>
                  <a:gd name="connsiteY108" fmla="*/ 383996 h 1472225"/>
                  <a:gd name="connsiteX109" fmla="*/ 13955 w 234343"/>
                  <a:gd name="connsiteY109" fmla="*/ 390974 h 1472225"/>
                  <a:gd name="connsiteX110" fmla="*/ 13233 w 234343"/>
                  <a:gd name="connsiteY110" fmla="*/ 397951 h 1472225"/>
                  <a:gd name="connsiteX111" fmla="*/ 12511 w 234343"/>
                  <a:gd name="connsiteY111" fmla="*/ 404928 h 1472225"/>
                  <a:gd name="connsiteX112" fmla="*/ 11789 w 234343"/>
                  <a:gd name="connsiteY112" fmla="*/ 411906 h 1472225"/>
                  <a:gd name="connsiteX113" fmla="*/ 11068 w 234343"/>
                  <a:gd name="connsiteY113" fmla="*/ 418883 h 1472225"/>
                  <a:gd name="connsiteX114" fmla="*/ 10586 w 234343"/>
                  <a:gd name="connsiteY114" fmla="*/ 425860 h 1472225"/>
                  <a:gd name="connsiteX115" fmla="*/ 10105 w 234343"/>
                  <a:gd name="connsiteY115" fmla="*/ 432838 h 1472225"/>
                  <a:gd name="connsiteX116" fmla="*/ 9624 w 234343"/>
                  <a:gd name="connsiteY116" fmla="*/ 439815 h 1472225"/>
                  <a:gd name="connsiteX117" fmla="*/ 9143 w 234343"/>
                  <a:gd name="connsiteY117" fmla="*/ 446793 h 1472225"/>
                  <a:gd name="connsiteX118" fmla="*/ 8662 w 234343"/>
                  <a:gd name="connsiteY118" fmla="*/ 453770 h 1472225"/>
                  <a:gd name="connsiteX119" fmla="*/ 8180 w 234343"/>
                  <a:gd name="connsiteY119" fmla="*/ 460747 h 1472225"/>
                  <a:gd name="connsiteX120" fmla="*/ 7699 w 234343"/>
                  <a:gd name="connsiteY120" fmla="*/ 467725 h 1472225"/>
                  <a:gd name="connsiteX121" fmla="*/ 7218 w 234343"/>
                  <a:gd name="connsiteY121" fmla="*/ 474702 h 1472225"/>
                  <a:gd name="connsiteX122" fmla="*/ 6737 w 234343"/>
                  <a:gd name="connsiteY122" fmla="*/ 481679 h 1472225"/>
                  <a:gd name="connsiteX123" fmla="*/ 6256 w 234343"/>
                  <a:gd name="connsiteY123" fmla="*/ 488657 h 1472225"/>
                  <a:gd name="connsiteX124" fmla="*/ 5774 w 234343"/>
                  <a:gd name="connsiteY124" fmla="*/ 495634 h 1472225"/>
                  <a:gd name="connsiteX125" fmla="*/ 5053 w 234343"/>
                  <a:gd name="connsiteY125" fmla="*/ 509829 h 1472225"/>
                  <a:gd name="connsiteX126" fmla="*/ 4571 w 234343"/>
                  <a:gd name="connsiteY126" fmla="*/ 517047 h 1472225"/>
                  <a:gd name="connsiteX127" fmla="*/ 4090 w 234343"/>
                  <a:gd name="connsiteY127" fmla="*/ 524265 h 1472225"/>
                  <a:gd name="connsiteX128" fmla="*/ 3850 w 234343"/>
                  <a:gd name="connsiteY128" fmla="*/ 531483 h 1472225"/>
                  <a:gd name="connsiteX129" fmla="*/ 3609 w 234343"/>
                  <a:gd name="connsiteY129" fmla="*/ 538701 h 1472225"/>
                  <a:gd name="connsiteX130" fmla="*/ 3368 w 234343"/>
                  <a:gd name="connsiteY130" fmla="*/ 545919 h 1472225"/>
                  <a:gd name="connsiteX131" fmla="*/ 3128 w 234343"/>
                  <a:gd name="connsiteY131" fmla="*/ 553137 h 1472225"/>
                  <a:gd name="connsiteX132" fmla="*/ 2887 w 234343"/>
                  <a:gd name="connsiteY132" fmla="*/ 560355 h 1472225"/>
                  <a:gd name="connsiteX133" fmla="*/ 2647 w 234343"/>
                  <a:gd name="connsiteY133" fmla="*/ 567573 h 1472225"/>
                  <a:gd name="connsiteX134" fmla="*/ 2406 w 234343"/>
                  <a:gd name="connsiteY134" fmla="*/ 574791 h 1472225"/>
                  <a:gd name="connsiteX135" fmla="*/ 2165 w 234343"/>
                  <a:gd name="connsiteY135" fmla="*/ 582009 h 1472225"/>
                  <a:gd name="connsiteX136" fmla="*/ 1925 w 234343"/>
                  <a:gd name="connsiteY136" fmla="*/ 589227 h 1472225"/>
                  <a:gd name="connsiteX137" fmla="*/ 1684 w 234343"/>
                  <a:gd name="connsiteY137" fmla="*/ 596445 h 1472225"/>
                  <a:gd name="connsiteX138" fmla="*/ 1444 w 234343"/>
                  <a:gd name="connsiteY138" fmla="*/ 603663 h 1472225"/>
                  <a:gd name="connsiteX139" fmla="*/ 1203 w 234343"/>
                  <a:gd name="connsiteY139" fmla="*/ 610881 h 1472225"/>
                  <a:gd name="connsiteX140" fmla="*/ 962 w 234343"/>
                  <a:gd name="connsiteY140" fmla="*/ 618099 h 1472225"/>
                  <a:gd name="connsiteX141" fmla="*/ 722 w 234343"/>
                  <a:gd name="connsiteY141" fmla="*/ 625317 h 1472225"/>
                  <a:gd name="connsiteX142" fmla="*/ 481 w 234343"/>
                  <a:gd name="connsiteY142" fmla="*/ 632535 h 1472225"/>
                  <a:gd name="connsiteX143" fmla="*/ 241 w 234343"/>
                  <a:gd name="connsiteY143" fmla="*/ 639753 h 1472225"/>
                  <a:gd name="connsiteX144" fmla="*/ 0 w 234343"/>
                  <a:gd name="connsiteY144" fmla="*/ 646971 h 1472225"/>
                  <a:gd name="connsiteX145" fmla="*/ 0 w 234343"/>
                  <a:gd name="connsiteY145" fmla="*/ 654189 h 1472225"/>
                  <a:gd name="connsiteX146" fmla="*/ 0 w 234343"/>
                  <a:gd name="connsiteY146" fmla="*/ 661407 h 1472225"/>
                  <a:gd name="connsiteX147" fmla="*/ 0 w 234343"/>
                  <a:gd name="connsiteY147" fmla="*/ 668625 h 1472225"/>
                  <a:gd name="connsiteX148" fmla="*/ 0 w 234343"/>
                  <a:gd name="connsiteY148" fmla="*/ 675843 h 1472225"/>
                  <a:gd name="connsiteX149" fmla="*/ 0 w 234343"/>
                  <a:gd name="connsiteY149" fmla="*/ 683061 h 1472225"/>
                  <a:gd name="connsiteX150" fmla="*/ 0 w 234343"/>
                  <a:gd name="connsiteY150" fmla="*/ 690279 h 1472225"/>
                  <a:gd name="connsiteX151" fmla="*/ 0 w 234343"/>
                  <a:gd name="connsiteY151" fmla="*/ 697497 h 1472225"/>
                  <a:gd name="connsiteX152" fmla="*/ 0 w 234343"/>
                  <a:gd name="connsiteY152" fmla="*/ 704715 h 1472225"/>
                  <a:gd name="connsiteX153" fmla="*/ 0 w 234343"/>
                  <a:gd name="connsiteY153" fmla="*/ 711933 h 1472225"/>
                  <a:gd name="connsiteX154" fmla="*/ 0 w 234343"/>
                  <a:gd name="connsiteY154" fmla="*/ 726128 h 1472225"/>
                  <a:gd name="connsiteX155" fmla="*/ 0 w 234343"/>
                  <a:gd name="connsiteY155" fmla="*/ 733106 h 1472225"/>
                  <a:gd name="connsiteX156" fmla="*/ 0 w 234343"/>
                  <a:gd name="connsiteY156" fmla="*/ 735271 h 1472225"/>
                  <a:gd name="connsiteX157" fmla="*/ 0 w 234343"/>
                  <a:gd name="connsiteY157" fmla="*/ 740083 h 1472225"/>
                  <a:gd name="connsiteX158" fmla="*/ 0 w 234343"/>
                  <a:gd name="connsiteY158" fmla="*/ 747060 h 1472225"/>
                  <a:gd name="connsiteX159" fmla="*/ 0 w 234343"/>
                  <a:gd name="connsiteY159" fmla="*/ 754038 h 1472225"/>
                  <a:gd name="connsiteX160" fmla="*/ 0 w 234343"/>
                  <a:gd name="connsiteY160" fmla="*/ 761015 h 1472225"/>
                  <a:gd name="connsiteX161" fmla="*/ 0 w 234343"/>
                  <a:gd name="connsiteY161" fmla="*/ 767992 h 1472225"/>
                  <a:gd name="connsiteX162" fmla="*/ 0 w 234343"/>
                  <a:gd name="connsiteY162" fmla="*/ 774970 h 1472225"/>
                  <a:gd name="connsiteX163" fmla="*/ 0 w 234343"/>
                  <a:gd name="connsiteY163" fmla="*/ 781947 h 1472225"/>
                  <a:gd name="connsiteX164" fmla="*/ 0 w 234343"/>
                  <a:gd name="connsiteY164" fmla="*/ 788925 h 1472225"/>
                  <a:gd name="connsiteX165" fmla="*/ 0 w 234343"/>
                  <a:gd name="connsiteY165" fmla="*/ 795902 h 1472225"/>
                  <a:gd name="connsiteX166" fmla="*/ 0 w 234343"/>
                  <a:gd name="connsiteY166" fmla="*/ 802879 h 1472225"/>
                  <a:gd name="connsiteX167" fmla="*/ 0 w 234343"/>
                  <a:gd name="connsiteY167" fmla="*/ 809857 h 1472225"/>
                  <a:gd name="connsiteX168" fmla="*/ 0 w 234343"/>
                  <a:gd name="connsiteY168" fmla="*/ 816834 h 1472225"/>
                  <a:gd name="connsiteX169" fmla="*/ 0 w 234343"/>
                  <a:gd name="connsiteY169" fmla="*/ 823811 h 1472225"/>
                  <a:gd name="connsiteX170" fmla="*/ 241 w 234343"/>
                  <a:gd name="connsiteY170" fmla="*/ 830789 h 1472225"/>
                  <a:gd name="connsiteX171" fmla="*/ 481 w 234343"/>
                  <a:gd name="connsiteY171" fmla="*/ 837766 h 1472225"/>
                  <a:gd name="connsiteX172" fmla="*/ 722 w 234343"/>
                  <a:gd name="connsiteY172" fmla="*/ 844744 h 1472225"/>
                  <a:gd name="connsiteX173" fmla="*/ 962 w 234343"/>
                  <a:gd name="connsiteY173" fmla="*/ 851721 h 1472225"/>
                  <a:gd name="connsiteX174" fmla="*/ 1203 w 234343"/>
                  <a:gd name="connsiteY174" fmla="*/ 858698 h 1472225"/>
                  <a:gd name="connsiteX175" fmla="*/ 1444 w 234343"/>
                  <a:gd name="connsiteY175" fmla="*/ 865676 h 1472225"/>
                  <a:gd name="connsiteX176" fmla="*/ 1684 w 234343"/>
                  <a:gd name="connsiteY176" fmla="*/ 872653 h 1472225"/>
                  <a:gd name="connsiteX177" fmla="*/ 1925 w 234343"/>
                  <a:gd name="connsiteY177" fmla="*/ 879630 h 1472225"/>
                  <a:gd name="connsiteX178" fmla="*/ 2165 w 234343"/>
                  <a:gd name="connsiteY178" fmla="*/ 886608 h 1472225"/>
                  <a:gd name="connsiteX179" fmla="*/ 2406 w 234343"/>
                  <a:gd name="connsiteY179" fmla="*/ 893585 h 1472225"/>
                  <a:gd name="connsiteX180" fmla="*/ 2647 w 234343"/>
                  <a:gd name="connsiteY180" fmla="*/ 900562 h 1472225"/>
                  <a:gd name="connsiteX181" fmla="*/ 2887 w 234343"/>
                  <a:gd name="connsiteY181" fmla="*/ 907540 h 1472225"/>
                  <a:gd name="connsiteX182" fmla="*/ 3128 w 234343"/>
                  <a:gd name="connsiteY182" fmla="*/ 914517 h 1472225"/>
                  <a:gd name="connsiteX183" fmla="*/ 3368 w 234343"/>
                  <a:gd name="connsiteY183" fmla="*/ 921495 h 1472225"/>
                  <a:gd name="connsiteX184" fmla="*/ 4090 w 234343"/>
                  <a:gd name="connsiteY184" fmla="*/ 936652 h 1472225"/>
                  <a:gd name="connsiteX185" fmla="*/ 4571 w 234343"/>
                  <a:gd name="connsiteY185" fmla="*/ 945073 h 1472225"/>
                  <a:gd name="connsiteX186" fmla="*/ 5053 w 234343"/>
                  <a:gd name="connsiteY186" fmla="*/ 953494 h 1472225"/>
                  <a:gd name="connsiteX187" fmla="*/ 5534 w 234343"/>
                  <a:gd name="connsiteY187" fmla="*/ 961915 h 1472225"/>
                  <a:gd name="connsiteX188" fmla="*/ 6015 w 234343"/>
                  <a:gd name="connsiteY188" fmla="*/ 970336 h 1472225"/>
                  <a:gd name="connsiteX189" fmla="*/ 6496 w 234343"/>
                  <a:gd name="connsiteY189" fmla="*/ 978757 h 1472225"/>
                  <a:gd name="connsiteX190" fmla="*/ 6977 w 234343"/>
                  <a:gd name="connsiteY190" fmla="*/ 987178 h 1472225"/>
                  <a:gd name="connsiteX191" fmla="*/ 7459 w 234343"/>
                  <a:gd name="connsiteY191" fmla="*/ 995599 h 1472225"/>
                  <a:gd name="connsiteX192" fmla="*/ 7940 w 234343"/>
                  <a:gd name="connsiteY192" fmla="*/ 1004020 h 1472225"/>
                  <a:gd name="connsiteX193" fmla="*/ 8421 w 234343"/>
                  <a:gd name="connsiteY193" fmla="*/ 1012441 h 1472225"/>
                  <a:gd name="connsiteX194" fmla="*/ 8902 w 234343"/>
                  <a:gd name="connsiteY194" fmla="*/ 1020862 h 1472225"/>
                  <a:gd name="connsiteX195" fmla="*/ 9624 w 234343"/>
                  <a:gd name="connsiteY195" fmla="*/ 1029283 h 1472225"/>
                  <a:gd name="connsiteX196" fmla="*/ 10346 w 234343"/>
                  <a:gd name="connsiteY196" fmla="*/ 1037704 h 1472225"/>
                  <a:gd name="connsiteX197" fmla="*/ 11068 w 234343"/>
                  <a:gd name="connsiteY197" fmla="*/ 1046125 h 1472225"/>
                  <a:gd name="connsiteX198" fmla="*/ 11789 w 234343"/>
                  <a:gd name="connsiteY198" fmla="*/ 1054546 h 1472225"/>
                  <a:gd name="connsiteX199" fmla="*/ 12511 w 234343"/>
                  <a:gd name="connsiteY199" fmla="*/ 1062967 h 1472225"/>
                  <a:gd name="connsiteX200" fmla="*/ 13233 w 234343"/>
                  <a:gd name="connsiteY200" fmla="*/ 1071388 h 1472225"/>
                  <a:gd name="connsiteX201" fmla="*/ 13955 w 234343"/>
                  <a:gd name="connsiteY201" fmla="*/ 1079809 h 1472225"/>
                  <a:gd name="connsiteX202" fmla="*/ 14677 w 234343"/>
                  <a:gd name="connsiteY202" fmla="*/ 1088230 h 1472225"/>
                  <a:gd name="connsiteX203" fmla="*/ 15639 w 234343"/>
                  <a:gd name="connsiteY203" fmla="*/ 1096651 h 1472225"/>
                  <a:gd name="connsiteX204" fmla="*/ 16601 w 234343"/>
                  <a:gd name="connsiteY204" fmla="*/ 1105072 h 1472225"/>
                  <a:gd name="connsiteX205" fmla="*/ 17564 w 234343"/>
                  <a:gd name="connsiteY205" fmla="*/ 1113493 h 1472225"/>
                  <a:gd name="connsiteX206" fmla="*/ 117412 w 234343"/>
                  <a:gd name="connsiteY206" fmla="*/ 1472226 h 1472225"/>
                  <a:gd name="connsiteX207" fmla="*/ 217261 w 234343"/>
                  <a:gd name="connsiteY207" fmla="*/ 1113493 h 1472225"/>
                  <a:gd name="connsiteX208" fmla="*/ 217742 w 234343"/>
                  <a:gd name="connsiteY208" fmla="*/ 1105072 h 14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34343" h="1472225">
                    <a:moveTo>
                      <a:pt x="217742" y="1105072"/>
                    </a:moveTo>
                    <a:cubicBezTo>
                      <a:pt x="217983" y="1102185"/>
                      <a:pt x="218223" y="1099538"/>
                      <a:pt x="218705" y="1096651"/>
                    </a:cubicBezTo>
                    <a:cubicBezTo>
                      <a:pt x="218945" y="1093764"/>
                      <a:pt x="219186" y="1091117"/>
                      <a:pt x="219667" y="1088230"/>
                    </a:cubicBezTo>
                    <a:cubicBezTo>
                      <a:pt x="219908" y="1085583"/>
                      <a:pt x="220148" y="1082696"/>
                      <a:pt x="220389" y="1079809"/>
                    </a:cubicBezTo>
                    <a:cubicBezTo>
                      <a:pt x="220629" y="1077162"/>
                      <a:pt x="220870" y="1074275"/>
                      <a:pt x="221111" y="1071388"/>
                    </a:cubicBezTo>
                    <a:cubicBezTo>
                      <a:pt x="221351" y="1068501"/>
                      <a:pt x="221592" y="1065854"/>
                      <a:pt x="221832" y="1062967"/>
                    </a:cubicBezTo>
                    <a:cubicBezTo>
                      <a:pt x="222073" y="1060080"/>
                      <a:pt x="222314" y="1057433"/>
                      <a:pt x="222554" y="1054546"/>
                    </a:cubicBezTo>
                    <a:cubicBezTo>
                      <a:pt x="222795" y="1051899"/>
                      <a:pt x="223035" y="1049012"/>
                      <a:pt x="223276" y="1046125"/>
                    </a:cubicBezTo>
                    <a:cubicBezTo>
                      <a:pt x="223517" y="1043478"/>
                      <a:pt x="223757" y="1040591"/>
                      <a:pt x="223998" y="1037704"/>
                    </a:cubicBezTo>
                    <a:cubicBezTo>
                      <a:pt x="224238" y="1034817"/>
                      <a:pt x="224479" y="1032170"/>
                      <a:pt x="224720" y="1029283"/>
                    </a:cubicBezTo>
                    <a:cubicBezTo>
                      <a:pt x="224960" y="1026396"/>
                      <a:pt x="225201" y="1023749"/>
                      <a:pt x="225441" y="1020862"/>
                    </a:cubicBezTo>
                    <a:cubicBezTo>
                      <a:pt x="225682" y="1018215"/>
                      <a:pt x="225923" y="1015328"/>
                      <a:pt x="225923" y="1012441"/>
                    </a:cubicBezTo>
                    <a:cubicBezTo>
                      <a:pt x="226163" y="1009795"/>
                      <a:pt x="226404" y="1006907"/>
                      <a:pt x="226404" y="1004020"/>
                    </a:cubicBezTo>
                    <a:cubicBezTo>
                      <a:pt x="226644" y="1001373"/>
                      <a:pt x="226885" y="998486"/>
                      <a:pt x="226885" y="995599"/>
                    </a:cubicBezTo>
                    <a:cubicBezTo>
                      <a:pt x="227126" y="992712"/>
                      <a:pt x="227366" y="990065"/>
                      <a:pt x="227366" y="987178"/>
                    </a:cubicBezTo>
                    <a:cubicBezTo>
                      <a:pt x="227607" y="984532"/>
                      <a:pt x="227607" y="981644"/>
                      <a:pt x="227847" y="978757"/>
                    </a:cubicBezTo>
                    <a:cubicBezTo>
                      <a:pt x="228088" y="976111"/>
                      <a:pt x="228088" y="973223"/>
                      <a:pt x="228329" y="970336"/>
                    </a:cubicBezTo>
                    <a:cubicBezTo>
                      <a:pt x="228569" y="967690"/>
                      <a:pt x="228569" y="964802"/>
                      <a:pt x="228810" y="961915"/>
                    </a:cubicBezTo>
                    <a:cubicBezTo>
                      <a:pt x="229050" y="959028"/>
                      <a:pt x="229050" y="956381"/>
                      <a:pt x="229291" y="953494"/>
                    </a:cubicBezTo>
                    <a:cubicBezTo>
                      <a:pt x="229532" y="950607"/>
                      <a:pt x="229532" y="947961"/>
                      <a:pt x="229772" y="945073"/>
                    </a:cubicBezTo>
                    <a:cubicBezTo>
                      <a:pt x="230013" y="942427"/>
                      <a:pt x="230013" y="939539"/>
                      <a:pt x="230253" y="936652"/>
                    </a:cubicBezTo>
                    <a:cubicBezTo>
                      <a:pt x="230494" y="931600"/>
                      <a:pt x="230735" y="926547"/>
                      <a:pt x="230975" y="921495"/>
                    </a:cubicBezTo>
                    <a:cubicBezTo>
                      <a:pt x="230975" y="919089"/>
                      <a:pt x="231216" y="916923"/>
                      <a:pt x="231216" y="914517"/>
                    </a:cubicBezTo>
                    <a:cubicBezTo>
                      <a:pt x="231216" y="912111"/>
                      <a:pt x="231456" y="909946"/>
                      <a:pt x="231456" y="907540"/>
                    </a:cubicBezTo>
                    <a:cubicBezTo>
                      <a:pt x="231456" y="905134"/>
                      <a:pt x="231697" y="902968"/>
                      <a:pt x="231697" y="900562"/>
                    </a:cubicBezTo>
                    <a:cubicBezTo>
                      <a:pt x="231697" y="898156"/>
                      <a:pt x="231938" y="895991"/>
                      <a:pt x="231938" y="893585"/>
                    </a:cubicBezTo>
                    <a:cubicBezTo>
                      <a:pt x="231938" y="891179"/>
                      <a:pt x="232178" y="889014"/>
                      <a:pt x="232178" y="886608"/>
                    </a:cubicBezTo>
                    <a:cubicBezTo>
                      <a:pt x="232178" y="884202"/>
                      <a:pt x="232419" y="882036"/>
                      <a:pt x="232419" y="879630"/>
                    </a:cubicBezTo>
                    <a:cubicBezTo>
                      <a:pt x="232419" y="877224"/>
                      <a:pt x="232659" y="875059"/>
                      <a:pt x="232659" y="872653"/>
                    </a:cubicBezTo>
                    <a:cubicBezTo>
                      <a:pt x="232659" y="870247"/>
                      <a:pt x="232900" y="868081"/>
                      <a:pt x="232900" y="865676"/>
                    </a:cubicBezTo>
                    <a:cubicBezTo>
                      <a:pt x="232900" y="863510"/>
                      <a:pt x="232900" y="861104"/>
                      <a:pt x="233141" y="858698"/>
                    </a:cubicBezTo>
                    <a:cubicBezTo>
                      <a:pt x="233141" y="856533"/>
                      <a:pt x="233141" y="854127"/>
                      <a:pt x="233381" y="851721"/>
                    </a:cubicBezTo>
                    <a:cubicBezTo>
                      <a:pt x="233381" y="849315"/>
                      <a:pt x="233381" y="847149"/>
                      <a:pt x="233622" y="844744"/>
                    </a:cubicBezTo>
                    <a:cubicBezTo>
                      <a:pt x="233622" y="842337"/>
                      <a:pt x="233862" y="840172"/>
                      <a:pt x="233862" y="837766"/>
                    </a:cubicBezTo>
                    <a:cubicBezTo>
                      <a:pt x="233862" y="835360"/>
                      <a:pt x="234103" y="833195"/>
                      <a:pt x="234103" y="830789"/>
                    </a:cubicBezTo>
                    <a:cubicBezTo>
                      <a:pt x="234103" y="828383"/>
                      <a:pt x="234344" y="826217"/>
                      <a:pt x="234344" y="823811"/>
                    </a:cubicBezTo>
                    <a:cubicBezTo>
                      <a:pt x="234344" y="821646"/>
                      <a:pt x="234344" y="819240"/>
                      <a:pt x="234344" y="816834"/>
                    </a:cubicBezTo>
                    <a:cubicBezTo>
                      <a:pt x="234344" y="814428"/>
                      <a:pt x="234344" y="812262"/>
                      <a:pt x="234344" y="809857"/>
                    </a:cubicBezTo>
                    <a:cubicBezTo>
                      <a:pt x="234344" y="807451"/>
                      <a:pt x="234344" y="805285"/>
                      <a:pt x="234344" y="802879"/>
                    </a:cubicBezTo>
                    <a:cubicBezTo>
                      <a:pt x="234344" y="800473"/>
                      <a:pt x="234344" y="798308"/>
                      <a:pt x="234344" y="795902"/>
                    </a:cubicBezTo>
                    <a:cubicBezTo>
                      <a:pt x="234344" y="793496"/>
                      <a:pt x="234344" y="791330"/>
                      <a:pt x="234344" y="788925"/>
                    </a:cubicBezTo>
                    <a:cubicBezTo>
                      <a:pt x="234344" y="786518"/>
                      <a:pt x="234344" y="784353"/>
                      <a:pt x="234344" y="781947"/>
                    </a:cubicBezTo>
                    <a:cubicBezTo>
                      <a:pt x="234344" y="779541"/>
                      <a:pt x="234344" y="777376"/>
                      <a:pt x="234344" y="774970"/>
                    </a:cubicBezTo>
                    <a:cubicBezTo>
                      <a:pt x="234344" y="772564"/>
                      <a:pt x="234344" y="770398"/>
                      <a:pt x="234344" y="767992"/>
                    </a:cubicBezTo>
                    <a:cubicBezTo>
                      <a:pt x="234344" y="765586"/>
                      <a:pt x="234344" y="763421"/>
                      <a:pt x="234344" y="761015"/>
                    </a:cubicBezTo>
                    <a:cubicBezTo>
                      <a:pt x="234344" y="758609"/>
                      <a:pt x="234344" y="756444"/>
                      <a:pt x="234344" y="754038"/>
                    </a:cubicBezTo>
                    <a:cubicBezTo>
                      <a:pt x="234344" y="751632"/>
                      <a:pt x="234344" y="749466"/>
                      <a:pt x="234344" y="747060"/>
                    </a:cubicBezTo>
                    <a:cubicBezTo>
                      <a:pt x="234344" y="744654"/>
                      <a:pt x="234344" y="742489"/>
                      <a:pt x="234344" y="740083"/>
                    </a:cubicBezTo>
                    <a:cubicBezTo>
                      <a:pt x="234344" y="738399"/>
                      <a:pt x="234344" y="736955"/>
                      <a:pt x="234344" y="735271"/>
                    </a:cubicBezTo>
                    <a:cubicBezTo>
                      <a:pt x="234344" y="734549"/>
                      <a:pt x="234344" y="733827"/>
                      <a:pt x="234344" y="733106"/>
                    </a:cubicBezTo>
                    <a:cubicBezTo>
                      <a:pt x="234344" y="730699"/>
                      <a:pt x="234344" y="728534"/>
                      <a:pt x="234344" y="726128"/>
                    </a:cubicBezTo>
                    <a:cubicBezTo>
                      <a:pt x="234344" y="721316"/>
                      <a:pt x="234344" y="716745"/>
                      <a:pt x="234344" y="711933"/>
                    </a:cubicBezTo>
                    <a:cubicBezTo>
                      <a:pt x="234344" y="709527"/>
                      <a:pt x="234344" y="707121"/>
                      <a:pt x="234344" y="704715"/>
                    </a:cubicBezTo>
                    <a:cubicBezTo>
                      <a:pt x="234344" y="702309"/>
                      <a:pt x="234344" y="699903"/>
                      <a:pt x="234344" y="697497"/>
                    </a:cubicBezTo>
                    <a:cubicBezTo>
                      <a:pt x="234344" y="695091"/>
                      <a:pt x="234344" y="692685"/>
                      <a:pt x="234344" y="690279"/>
                    </a:cubicBezTo>
                    <a:cubicBezTo>
                      <a:pt x="234344" y="687873"/>
                      <a:pt x="234344" y="685467"/>
                      <a:pt x="234344" y="683061"/>
                    </a:cubicBezTo>
                    <a:cubicBezTo>
                      <a:pt x="234344" y="680655"/>
                      <a:pt x="234344" y="678249"/>
                      <a:pt x="234344" y="675843"/>
                    </a:cubicBezTo>
                    <a:cubicBezTo>
                      <a:pt x="234344" y="673437"/>
                      <a:pt x="234344" y="671031"/>
                      <a:pt x="234344" y="668625"/>
                    </a:cubicBezTo>
                    <a:cubicBezTo>
                      <a:pt x="234344" y="666219"/>
                      <a:pt x="234344" y="663813"/>
                      <a:pt x="234344" y="661407"/>
                    </a:cubicBezTo>
                    <a:cubicBezTo>
                      <a:pt x="234344" y="659001"/>
                      <a:pt x="234344" y="656595"/>
                      <a:pt x="234344" y="654189"/>
                    </a:cubicBezTo>
                    <a:cubicBezTo>
                      <a:pt x="234344" y="651783"/>
                      <a:pt x="234344" y="649377"/>
                      <a:pt x="234344" y="646971"/>
                    </a:cubicBezTo>
                    <a:cubicBezTo>
                      <a:pt x="234344" y="644565"/>
                      <a:pt x="234103" y="642159"/>
                      <a:pt x="234103" y="639753"/>
                    </a:cubicBezTo>
                    <a:cubicBezTo>
                      <a:pt x="234103" y="637347"/>
                      <a:pt x="233862" y="634941"/>
                      <a:pt x="233862" y="632535"/>
                    </a:cubicBezTo>
                    <a:cubicBezTo>
                      <a:pt x="233862" y="630129"/>
                      <a:pt x="233622" y="627723"/>
                      <a:pt x="233622" y="625317"/>
                    </a:cubicBezTo>
                    <a:cubicBezTo>
                      <a:pt x="233622" y="622911"/>
                      <a:pt x="233622" y="620505"/>
                      <a:pt x="233381" y="618099"/>
                    </a:cubicBezTo>
                    <a:cubicBezTo>
                      <a:pt x="233381" y="615693"/>
                      <a:pt x="233381" y="613287"/>
                      <a:pt x="233141" y="610881"/>
                    </a:cubicBezTo>
                    <a:cubicBezTo>
                      <a:pt x="233141" y="608475"/>
                      <a:pt x="232900" y="606069"/>
                      <a:pt x="232900" y="603663"/>
                    </a:cubicBezTo>
                    <a:cubicBezTo>
                      <a:pt x="232900" y="601257"/>
                      <a:pt x="232659" y="598851"/>
                      <a:pt x="232659" y="596445"/>
                    </a:cubicBezTo>
                    <a:cubicBezTo>
                      <a:pt x="232659" y="594039"/>
                      <a:pt x="232419" y="591633"/>
                      <a:pt x="232419" y="589227"/>
                    </a:cubicBezTo>
                    <a:cubicBezTo>
                      <a:pt x="232419" y="586821"/>
                      <a:pt x="232178" y="584415"/>
                      <a:pt x="232178" y="582009"/>
                    </a:cubicBezTo>
                    <a:cubicBezTo>
                      <a:pt x="232178" y="579603"/>
                      <a:pt x="231938" y="577197"/>
                      <a:pt x="231938" y="574791"/>
                    </a:cubicBezTo>
                    <a:cubicBezTo>
                      <a:pt x="231938" y="572385"/>
                      <a:pt x="231697" y="569979"/>
                      <a:pt x="231697" y="567573"/>
                    </a:cubicBezTo>
                    <a:cubicBezTo>
                      <a:pt x="231697" y="565167"/>
                      <a:pt x="231456" y="562761"/>
                      <a:pt x="231456" y="560355"/>
                    </a:cubicBezTo>
                    <a:cubicBezTo>
                      <a:pt x="231456" y="557949"/>
                      <a:pt x="231216" y="555543"/>
                      <a:pt x="231216" y="553137"/>
                    </a:cubicBezTo>
                    <a:cubicBezTo>
                      <a:pt x="231216" y="550731"/>
                      <a:pt x="230975" y="548325"/>
                      <a:pt x="230975" y="545919"/>
                    </a:cubicBezTo>
                    <a:cubicBezTo>
                      <a:pt x="230975" y="543513"/>
                      <a:pt x="230735" y="541107"/>
                      <a:pt x="230735" y="538701"/>
                    </a:cubicBezTo>
                    <a:cubicBezTo>
                      <a:pt x="230735" y="536295"/>
                      <a:pt x="230494" y="533889"/>
                      <a:pt x="230494" y="531483"/>
                    </a:cubicBezTo>
                    <a:cubicBezTo>
                      <a:pt x="230253" y="529077"/>
                      <a:pt x="230253" y="526671"/>
                      <a:pt x="230253" y="524265"/>
                    </a:cubicBezTo>
                    <a:cubicBezTo>
                      <a:pt x="230013" y="521859"/>
                      <a:pt x="230013" y="519453"/>
                      <a:pt x="229772" y="517047"/>
                    </a:cubicBezTo>
                    <a:cubicBezTo>
                      <a:pt x="229532" y="514641"/>
                      <a:pt x="229532" y="512236"/>
                      <a:pt x="229291" y="509829"/>
                    </a:cubicBezTo>
                    <a:cubicBezTo>
                      <a:pt x="229050" y="505017"/>
                      <a:pt x="228810" y="500446"/>
                      <a:pt x="228569" y="495634"/>
                    </a:cubicBezTo>
                    <a:cubicBezTo>
                      <a:pt x="228329" y="493228"/>
                      <a:pt x="228329" y="491063"/>
                      <a:pt x="228088" y="488657"/>
                    </a:cubicBezTo>
                    <a:cubicBezTo>
                      <a:pt x="227847" y="486251"/>
                      <a:pt x="227847" y="484085"/>
                      <a:pt x="227607" y="481679"/>
                    </a:cubicBezTo>
                    <a:cubicBezTo>
                      <a:pt x="227366" y="479273"/>
                      <a:pt x="227366" y="477108"/>
                      <a:pt x="227126" y="474702"/>
                    </a:cubicBezTo>
                    <a:cubicBezTo>
                      <a:pt x="226885" y="472296"/>
                      <a:pt x="226885" y="470131"/>
                      <a:pt x="226644" y="467725"/>
                    </a:cubicBezTo>
                    <a:cubicBezTo>
                      <a:pt x="226404" y="465319"/>
                      <a:pt x="226404" y="463153"/>
                      <a:pt x="226163" y="460747"/>
                    </a:cubicBezTo>
                    <a:cubicBezTo>
                      <a:pt x="225923" y="458341"/>
                      <a:pt x="225923" y="456176"/>
                      <a:pt x="225682" y="453770"/>
                    </a:cubicBezTo>
                    <a:cubicBezTo>
                      <a:pt x="225441" y="451364"/>
                      <a:pt x="225441" y="449199"/>
                      <a:pt x="225201" y="446793"/>
                    </a:cubicBezTo>
                    <a:cubicBezTo>
                      <a:pt x="224960" y="444387"/>
                      <a:pt x="224720" y="442221"/>
                      <a:pt x="224720" y="439815"/>
                    </a:cubicBezTo>
                    <a:cubicBezTo>
                      <a:pt x="224479" y="437409"/>
                      <a:pt x="224238" y="435244"/>
                      <a:pt x="224238" y="432838"/>
                    </a:cubicBezTo>
                    <a:cubicBezTo>
                      <a:pt x="223998" y="430432"/>
                      <a:pt x="223757" y="428266"/>
                      <a:pt x="223757" y="425860"/>
                    </a:cubicBezTo>
                    <a:cubicBezTo>
                      <a:pt x="223517" y="423454"/>
                      <a:pt x="223276" y="421289"/>
                      <a:pt x="223276" y="418883"/>
                    </a:cubicBezTo>
                    <a:cubicBezTo>
                      <a:pt x="223035" y="416477"/>
                      <a:pt x="222795" y="414312"/>
                      <a:pt x="222554" y="411906"/>
                    </a:cubicBezTo>
                    <a:cubicBezTo>
                      <a:pt x="222314" y="409500"/>
                      <a:pt x="222073" y="407334"/>
                      <a:pt x="221832" y="404928"/>
                    </a:cubicBezTo>
                    <a:cubicBezTo>
                      <a:pt x="221592" y="402522"/>
                      <a:pt x="221351" y="400357"/>
                      <a:pt x="221111" y="397951"/>
                    </a:cubicBezTo>
                    <a:cubicBezTo>
                      <a:pt x="220870" y="395545"/>
                      <a:pt x="220629" y="393380"/>
                      <a:pt x="220389" y="390974"/>
                    </a:cubicBezTo>
                    <a:cubicBezTo>
                      <a:pt x="220148" y="388568"/>
                      <a:pt x="219908" y="386402"/>
                      <a:pt x="219667" y="383996"/>
                    </a:cubicBezTo>
                    <a:cubicBezTo>
                      <a:pt x="219426" y="381590"/>
                      <a:pt x="219186" y="379425"/>
                      <a:pt x="218945" y="377019"/>
                    </a:cubicBezTo>
                    <a:cubicBezTo>
                      <a:pt x="218705" y="374613"/>
                      <a:pt x="218464" y="372447"/>
                      <a:pt x="218223" y="370041"/>
                    </a:cubicBezTo>
                    <a:cubicBezTo>
                      <a:pt x="217983" y="367635"/>
                      <a:pt x="217742" y="365470"/>
                      <a:pt x="217502" y="363064"/>
                    </a:cubicBezTo>
                    <a:cubicBezTo>
                      <a:pt x="217261" y="360658"/>
                      <a:pt x="217020" y="358493"/>
                      <a:pt x="216780" y="356087"/>
                    </a:cubicBezTo>
                    <a:cubicBezTo>
                      <a:pt x="216539" y="353681"/>
                      <a:pt x="216299" y="351515"/>
                      <a:pt x="216058" y="349109"/>
                    </a:cubicBezTo>
                    <a:cubicBezTo>
                      <a:pt x="190555" y="118856"/>
                      <a:pt x="145563" y="0"/>
                      <a:pt x="117172" y="0"/>
                    </a:cubicBezTo>
                    <a:cubicBezTo>
                      <a:pt x="89022" y="0"/>
                      <a:pt x="43789" y="118856"/>
                      <a:pt x="18286" y="349109"/>
                    </a:cubicBezTo>
                    <a:cubicBezTo>
                      <a:pt x="18045" y="351515"/>
                      <a:pt x="17804" y="353681"/>
                      <a:pt x="17564" y="356087"/>
                    </a:cubicBezTo>
                    <a:cubicBezTo>
                      <a:pt x="17323" y="358493"/>
                      <a:pt x="17083" y="360658"/>
                      <a:pt x="16842" y="363064"/>
                    </a:cubicBezTo>
                    <a:cubicBezTo>
                      <a:pt x="16601" y="365470"/>
                      <a:pt x="16361" y="367635"/>
                      <a:pt x="16120" y="370041"/>
                    </a:cubicBezTo>
                    <a:cubicBezTo>
                      <a:pt x="15880" y="372447"/>
                      <a:pt x="15639" y="374613"/>
                      <a:pt x="15398" y="377019"/>
                    </a:cubicBezTo>
                    <a:cubicBezTo>
                      <a:pt x="15158" y="379425"/>
                      <a:pt x="14917" y="381590"/>
                      <a:pt x="14677" y="383996"/>
                    </a:cubicBezTo>
                    <a:cubicBezTo>
                      <a:pt x="14436" y="386161"/>
                      <a:pt x="14195" y="388568"/>
                      <a:pt x="13955" y="390974"/>
                    </a:cubicBezTo>
                    <a:cubicBezTo>
                      <a:pt x="13714" y="393380"/>
                      <a:pt x="13474" y="395545"/>
                      <a:pt x="13233" y="397951"/>
                    </a:cubicBezTo>
                    <a:cubicBezTo>
                      <a:pt x="12992" y="400357"/>
                      <a:pt x="12752" y="402522"/>
                      <a:pt x="12511" y="404928"/>
                    </a:cubicBezTo>
                    <a:cubicBezTo>
                      <a:pt x="12271" y="407334"/>
                      <a:pt x="12030" y="409500"/>
                      <a:pt x="11789" y="411906"/>
                    </a:cubicBezTo>
                    <a:cubicBezTo>
                      <a:pt x="11549" y="414312"/>
                      <a:pt x="11308" y="416477"/>
                      <a:pt x="11068" y="418883"/>
                    </a:cubicBezTo>
                    <a:cubicBezTo>
                      <a:pt x="10827" y="421048"/>
                      <a:pt x="10586" y="423454"/>
                      <a:pt x="10586" y="425860"/>
                    </a:cubicBezTo>
                    <a:cubicBezTo>
                      <a:pt x="10346" y="428266"/>
                      <a:pt x="10105" y="430432"/>
                      <a:pt x="10105" y="432838"/>
                    </a:cubicBezTo>
                    <a:cubicBezTo>
                      <a:pt x="9865" y="435244"/>
                      <a:pt x="9624" y="437409"/>
                      <a:pt x="9624" y="439815"/>
                    </a:cubicBezTo>
                    <a:cubicBezTo>
                      <a:pt x="9383" y="442221"/>
                      <a:pt x="9143" y="444387"/>
                      <a:pt x="9143" y="446793"/>
                    </a:cubicBezTo>
                    <a:cubicBezTo>
                      <a:pt x="8902" y="449199"/>
                      <a:pt x="8902" y="451364"/>
                      <a:pt x="8662" y="453770"/>
                    </a:cubicBezTo>
                    <a:cubicBezTo>
                      <a:pt x="8421" y="456176"/>
                      <a:pt x="8421" y="458341"/>
                      <a:pt x="8180" y="460747"/>
                    </a:cubicBezTo>
                    <a:cubicBezTo>
                      <a:pt x="7940" y="463153"/>
                      <a:pt x="7940" y="465319"/>
                      <a:pt x="7699" y="467725"/>
                    </a:cubicBezTo>
                    <a:cubicBezTo>
                      <a:pt x="7459" y="470131"/>
                      <a:pt x="7459" y="472296"/>
                      <a:pt x="7218" y="474702"/>
                    </a:cubicBezTo>
                    <a:cubicBezTo>
                      <a:pt x="6977" y="477108"/>
                      <a:pt x="6977" y="479273"/>
                      <a:pt x="6737" y="481679"/>
                    </a:cubicBezTo>
                    <a:cubicBezTo>
                      <a:pt x="6496" y="484085"/>
                      <a:pt x="6496" y="486251"/>
                      <a:pt x="6256" y="488657"/>
                    </a:cubicBezTo>
                    <a:cubicBezTo>
                      <a:pt x="6015" y="490822"/>
                      <a:pt x="6015" y="493228"/>
                      <a:pt x="5774" y="495634"/>
                    </a:cubicBezTo>
                    <a:cubicBezTo>
                      <a:pt x="5534" y="500206"/>
                      <a:pt x="5293" y="505017"/>
                      <a:pt x="5053" y="509829"/>
                    </a:cubicBezTo>
                    <a:cubicBezTo>
                      <a:pt x="4812" y="512236"/>
                      <a:pt x="4812" y="514641"/>
                      <a:pt x="4571" y="517047"/>
                    </a:cubicBezTo>
                    <a:cubicBezTo>
                      <a:pt x="4331" y="519453"/>
                      <a:pt x="4331" y="521859"/>
                      <a:pt x="4090" y="524265"/>
                    </a:cubicBezTo>
                    <a:cubicBezTo>
                      <a:pt x="3850" y="526671"/>
                      <a:pt x="3850" y="529077"/>
                      <a:pt x="3850" y="531483"/>
                    </a:cubicBezTo>
                    <a:cubicBezTo>
                      <a:pt x="3609" y="533889"/>
                      <a:pt x="3609" y="536295"/>
                      <a:pt x="3609" y="538701"/>
                    </a:cubicBezTo>
                    <a:cubicBezTo>
                      <a:pt x="3609" y="541107"/>
                      <a:pt x="3368" y="543513"/>
                      <a:pt x="3368" y="545919"/>
                    </a:cubicBezTo>
                    <a:cubicBezTo>
                      <a:pt x="3368" y="548325"/>
                      <a:pt x="3128" y="550731"/>
                      <a:pt x="3128" y="553137"/>
                    </a:cubicBezTo>
                    <a:cubicBezTo>
                      <a:pt x="3128" y="555543"/>
                      <a:pt x="2887" y="557949"/>
                      <a:pt x="2887" y="560355"/>
                    </a:cubicBezTo>
                    <a:cubicBezTo>
                      <a:pt x="2887" y="562761"/>
                      <a:pt x="2647" y="565167"/>
                      <a:pt x="2647" y="567573"/>
                    </a:cubicBezTo>
                    <a:cubicBezTo>
                      <a:pt x="2647" y="569979"/>
                      <a:pt x="2406" y="572385"/>
                      <a:pt x="2406" y="574791"/>
                    </a:cubicBezTo>
                    <a:cubicBezTo>
                      <a:pt x="2406" y="577197"/>
                      <a:pt x="2165" y="579603"/>
                      <a:pt x="2165" y="582009"/>
                    </a:cubicBezTo>
                    <a:cubicBezTo>
                      <a:pt x="2165" y="584415"/>
                      <a:pt x="1925" y="586821"/>
                      <a:pt x="1925" y="589227"/>
                    </a:cubicBezTo>
                    <a:cubicBezTo>
                      <a:pt x="1925" y="591633"/>
                      <a:pt x="1684" y="594039"/>
                      <a:pt x="1684" y="596445"/>
                    </a:cubicBezTo>
                    <a:cubicBezTo>
                      <a:pt x="1684" y="598851"/>
                      <a:pt x="1444" y="601257"/>
                      <a:pt x="1444" y="603663"/>
                    </a:cubicBezTo>
                    <a:cubicBezTo>
                      <a:pt x="1444" y="606069"/>
                      <a:pt x="1203" y="608475"/>
                      <a:pt x="1203" y="610881"/>
                    </a:cubicBezTo>
                    <a:cubicBezTo>
                      <a:pt x="1203" y="613287"/>
                      <a:pt x="1203" y="615693"/>
                      <a:pt x="962" y="618099"/>
                    </a:cubicBezTo>
                    <a:cubicBezTo>
                      <a:pt x="962" y="620505"/>
                      <a:pt x="722" y="622911"/>
                      <a:pt x="722" y="625317"/>
                    </a:cubicBezTo>
                    <a:cubicBezTo>
                      <a:pt x="722" y="627723"/>
                      <a:pt x="481" y="630129"/>
                      <a:pt x="481" y="632535"/>
                    </a:cubicBezTo>
                    <a:cubicBezTo>
                      <a:pt x="481" y="634941"/>
                      <a:pt x="241" y="637347"/>
                      <a:pt x="241" y="639753"/>
                    </a:cubicBezTo>
                    <a:cubicBezTo>
                      <a:pt x="241" y="642159"/>
                      <a:pt x="0" y="644565"/>
                      <a:pt x="0" y="646971"/>
                    </a:cubicBezTo>
                    <a:cubicBezTo>
                      <a:pt x="0" y="649377"/>
                      <a:pt x="0" y="651783"/>
                      <a:pt x="0" y="654189"/>
                    </a:cubicBezTo>
                    <a:cubicBezTo>
                      <a:pt x="0" y="656595"/>
                      <a:pt x="0" y="659001"/>
                      <a:pt x="0" y="661407"/>
                    </a:cubicBezTo>
                    <a:cubicBezTo>
                      <a:pt x="0" y="663813"/>
                      <a:pt x="0" y="666219"/>
                      <a:pt x="0" y="668625"/>
                    </a:cubicBezTo>
                    <a:cubicBezTo>
                      <a:pt x="0" y="671031"/>
                      <a:pt x="0" y="673437"/>
                      <a:pt x="0" y="675843"/>
                    </a:cubicBezTo>
                    <a:cubicBezTo>
                      <a:pt x="0" y="678249"/>
                      <a:pt x="0" y="680655"/>
                      <a:pt x="0" y="683061"/>
                    </a:cubicBezTo>
                    <a:cubicBezTo>
                      <a:pt x="0" y="685467"/>
                      <a:pt x="0" y="687873"/>
                      <a:pt x="0" y="690279"/>
                    </a:cubicBezTo>
                    <a:cubicBezTo>
                      <a:pt x="0" y="692685"/>
                      <a:pt x="0" y="695091"/>
                      <a:pt x="0" y="697497"/>
                    </a:cubicBezTo>
                    <a:cubicBezTo>
                      <a:pt x="0" y="699903"/>
                      <a:pt x="0" y="702309"/>
                      <a:pt x="0" y="704715"/>
                    </a:cubicBezTo>
                    <a:cubicBezTo>
                      <a:pt x="0" y="707121"/>
                      <a:pt x="0" y="709527"/>
                      <a:pt x="0" y="711933"/>
                    </a:cubicBezTo>
                    <a:cubicBezTo>
                      <a:pt x="0" y="716745"/>
                      <a:pt x="0" y="721316"/>
                      <a:pt x="0" y="726128"/>
                    </a:cubicBezTo>
                    <a:cubicBezTo>
                      <a:pt x="0" y="728534"/>
                      <a:pt x="0" y="730699"/>
                      <a:pt x="0" y="733106"/>
                    </a:cubicBezTo>
                    <a:cubicBezTo>
                      <a:pt x="0" y="733827"/>
                      <a:pt x="0" y="734549"/>
                      <a:pt x="0" y="735271"/>
                    </a:cubicBezTo>
                    <a:cubicBezTo>
                      <a:pt x="0" y="736955"/>
                      <a:pt x="0" y="738399"/>
                      <a:pt x="0" y="740083"/>
                    </a:cubicBezTo>
                    <a:cubicBezTo>
                      <a:pt x="0" y="742489"/>
                      <a:pt x="0" y="744654"/>
                      <a:pt x="0" y="747060"/>
                    </a:cubicBezTo>
                    <a:cubicBezTo>
                      <a:pt x="0" y="749466"/>
                      <a:pt x="0" y="751632"/>
                      <a:pt x="0" y="754038"/>
                    </a:cubicBezTo>
                    <a:cubicBezTo>
                      <a:pt x="0" y="756444"/>
                      <a:pt x="0" y="758609"/>
                      <a:pt x="0" y="761015"/>
                    </a:cubicBezTo>
                    <a:cubicBezTo>
                      <a:pt x="0" y="763421"/>
                      <a:pt x="0" y="765586"/>
                      <a:pt x="0" y="767992"/>
                    </a:cubicBezTo>
                    <a:cubicBezTo>
                      <a:pt x="0" y="770398"/>
                      <a:pt x="0" y="772564"/>
                      <a:pt x="0" y="774970"/>
                    </a:cubicBezTo>
                    <a:cubicBezTo>
                      <a:pt x="0" y="777376"/>
                      <a:pt x="0" y="779541"/>
                      <a:pt x="0" y="781947"/>
                    </a:cubicBezTo>
                    <a:cubicBezTo>
                      <a:pt x="0" y="784353"/>
                      <a:pt x="0" y="786518"/>
                      <a:pt x="0" y="788925"/>
                    </a:cubicBezTo>
                    <a:cubicBezTo>
                      <a:pt x="0" y="791330"/>
                      <a:pt x="0" y="793496"/>
                      <a:pt x="0" y="795902"/>
                    </a:cubicBezTo>
                    <a:cubicBezTo>
                      <a:pt x="0" y="798308"/>
                      <a:pt x="0" y="800473"/>
                      <a:pt x="0" y="802879"/>
                    </a:cubicBezTo>
                    <a:cubicBezTo>
                      <a:pt x="0" y="805285"/>
                      <a:pt x="0" y="807451"/>
                      <a:pt x="0" y="809857"/>
                    </a:cubicBezTo>
                    <a:cubicBezTo>
                      <a:pt x="0" y="812262"/>
                      <a:pt x="0" y="814428"/>
                      <a:pt x="0" y="816834"/>
                    </a:cubicBezTo>
                    <a:cubicBezTo>
                      <a:pt x="0" y="819240"/>
                      <a:pt x="0" y="821405"/>
                      <a:pt x="0" y="823811"/>
                    </a:cubicBezTo>
                    <a:cubicBezTo>
                      <a:pt x="0" y="826217"/>
                      <a:pt x="241" y="828383"/>
                      <a:pt x="241" y="830789"/>
                    </a:cubicBezTo>
                    <a:cubicBezTo>
                      <a:pt x="241" y="833195"/>
                      <a:pt x="241" y="835360"/>
                      <a:pt x="481" y="837766"/>
                    </a:cubicBezTo>
                    <a:cubicBezTo>
                      <a:pt x="481" y="840172"/>
                      <a:pt x="481" y="842337"/>
                      <a:pt x="722" y="844744"/>
                    </a:cubicBezTo>
                    <a:cubicBezTo>
                      <a:pt x="722" y="847149"/>
                      <a:pt x="722" y="849315"/>
                      <a:pt x="962" y="851721"/>
                    </a:cubicBezTo>
                    <a:cubicBezTo>
                      <a:pt x="962" y="854127"/>
                      <a:pt x="962" y="856292"/>
                      <a:pt x="1203" y="858698"/>
                    </a:cubicBezTo>
                    <a:cubicBezTo>
                      <a:pt x="1203" y="861104"/>
                      <a:pt x="1203" y="863270"/>
                      <a:pt x="1444" y="865676"/>
                    </a:cubicBezTo>
                    <a:cubicBezTo>
                      <a:pt x="1444" y="868081"/>
                      <a:pt x="1684" y="870247"/>
                      <a:pt x="1684" y="872653"/>
                    </a:cubicBezTo>
                    <a:cubicBezTo>
                      <a:pt x="1684" y="875059"/>
                      <a:pt x="1925" y="877224"/>
                      <a:pt x="1925" y="879630"/>
                    </a:cubicBezTo>
                    <a:cubicBezTo>
                      <a:pt x="1925" y="882036"/>
                      <a:pt x="2165" y="884202"/>
                      <a:pt x="2165" y="886608"/>
                    </a:cubicBezTo>
                    <a:cubicBezTo>
                      <a:pt x="2165" y="889014"/>
                      <a:pt x="2406" y="891179"/>
                      <a:pt x="2406" y="893585"/>
                    </a:cubicBezTo>
                    <a:cubicBezTo>
                      <a:pt x="2406" y="895991"/>
                      <a:pt x="2647" y="898156"/>
                      <a:pt x="2647" y="900562"/>
                    </a:cubicBezTo>
                    <a:cubicBezTo>
                      <a:pt x="2647" y="902968"/>
                      <a:pt x="2887" y="905134"/>
                      <a:pt x="2887" y="907540"/>
                    </a:cubicBezTo>
                    <a:cubicBezTo>
                      <a:pt x="2887" y="909946"/>
                      <a:pt x="3128" y="912111"/>
                      <a:pt x="3128" y="914517"/>
                    </a:cubicBezTo>
                    <a:cubicBezTo>
                      <a:pt x="3128" y="916923"/>
                      <a:pt x="3368" y="919089"/>
                      <a:pt x="3368" y="921495"/>
                    </a:cubicBezTo>
                    <a:cubicBezTo>
                      <a:pt x="3609" y="926547"/>
                      <a:pt x="3850" y="931600"/>
                      <a:pt x="4090" y="936652"/>
                    </a:cubicBezTo>
                    <a:cubicBezTo>
                      <a:pt x="4331" y="939299"/>
                      <a:pt x="4331" y="942186"/>
                      <a:pt x="4571" y="945073"/>
                    </a:cubicBezTo>
                    <a:cubicBezTo>
                      <a:pt x="4812" y="947961"/>
                      <a:pt x="4812" y="950607"/>
                      <a:pt x="5053" y="953494"/>
                    </a:cubicBezTo>
                    <a:cubicBezTo>
                      <a:pt x="5293" y="956381"/>
                      <a:pt x="5293" y="959028"/>
                      <a:pt x="5534" y="961915"/>
                    </a:cubicBezTo>
                    <a:cubicBezTo>
                      <a:pt x="5774" y="964802"/>
                      <a:pt x="5774" y="967449"/>
                      <a:pt x="6015" y="970336"/>
                    </a:cubicBezTo>
                    <a:cubicBezTo>
                      <a:pt x="6256" y="972983"/>
                      <a:pt x="6256" y="975870"/>
                      <a:pt x="6496" y="978757"/>
                    </a:cubicBezTo>
                    <a:cubicBezTo>
                      <a:pt x="6737" y="981644"/>
                      <a:pt x="6737" y="984291"/>
                      <a:pt x="6977" y="987178"/>
                    </a:cubicBezTo>
                    <a:cubicBezTo>
                      <a:pt x="7218" y="990065"/>
                      <a:pt x="7459" y="992712"/>
                      <a:pt x="7459" y="995599"/>
                    </a:cubicBezTo>
                    <a:cubicBezTo>
                      <a:pt x="7699" y="998486"/>
                      <a:pt x="7940" y="1001133"/>
                      <a:pt x="7940" y="1004020"/>
                    </a:cubicBezTo>
                    <a:cubicBezTo>
                      <a:pt x="8180" y="1006667"/>
                      <a:pt x="8421" y="1009554"/>
                      <a:pt x="8421" y="1012441"/>
                    </a:cubicBezTo>
                    <a:cubicBezTo>
                      <a:pt x="8662" y="1015088"/>
                      <a:pt x="8902" y="1017975"/>
                      <a:pt x="8902" y="1020862"/>
                    </a:cubicBezTo>
                    <a:cubicBezTo>
                      <a:pt x="9143" y="1023749"/>
                      <a:pt x="9383" y="1026396"/>
                      <a:pt x="9624" y="1029283"/>
                    </a:cubicBezTo>
                    <a:cubicBezTo>
                      <a:pt x="9865" y="1032170"/>
                      <a:pt x="10105" y="1034817"/>
                      <a:pt x="10346" y="1037704"/>
                    </a:cubicBezTo>
                    <a:cubicBezTo>
                      <a:pt x="10586" y="1040591"/>
                      <a:pt x="10827" y="1043238"/>
                      <a:pt x="11068" y="1046125"/>
                    </a:cubicBezTo>
                    <a:cubicBezTo>
                      <a:pt x="11308" y="1048771"/>
                      <a:pt x="11549" y="1051659"/>
                      <a:pt x="11789" y="1054546"/>
                    </a:cubicBezTo>
                    <a:cubicBezTo>
                      <a:pt x="12030" y="1057433"/>
                      <a:pt x="12271" y="1060080"/>
                      <a:pt x="12511" y="1062967"/>
                    </a:cubicBezTo>
                    <a:cubicBezTo>
                      <a:pt x="12752" y="1065854"/>
                      <a:pt x="12992" y="1068501"/>
                      <a:pt x="13233" y="1071388"/>
                    </a:cubicBezTo>
                    <a:cubicBezTo>
                      <a:pt x="13474" y="1074275"/>
                      <a:pt x="13714" y="1076922"/>
                      <a:pt x="13955" y="1079809"/>
                    </a:cubicBezTo>
                    <a:cubicBezTo>
                      <a:pt x="14195" y="1082455"/>
                      <a:pt x="14436" y="1085343"/>
                      <a:pt x="14677" y="1088230"/>
                    </a:cubicBezTo>
                    <a:cubicBezTo>
                      <a:pt x="14917" y="1091117"/>
                      <a:pt x="15158" y="1093764"/>
                      <a:pt x="15639" y="1096651"/>
                    </a:cubicBezTo>
                    <a:cubicBezTo>
                      <a:pt x="15880" y="1099538"/>
                      <a:pt x="16120" y="1102185"/>
                      <a:pt x="16601" y="1105072"/>
                    </a:cubicBezTo>
                    <a:cubicBezTo>
                      <a:pt x="16842" y="1107959"/>
                      <a:pt x="17083" y="1110605"/>
                      <a:pt x="17564" y="1113493"/>
                    </a:cubicBezTo>
                    <a:cubicBezTo>
                      <a:pt x="42827" y="1350242"/>
                      <a:pt x="88781" y="1472226"/>
                      <a:pt x="117412" y="1472226"/>
                    </a:cubicBezTo>
                    <a:cubicBezTo>
                      <a:pt x="146044" y="1472226"/>
                      <a:pt x="191998" y="1350002"/>
                      <a:pt x="217261" y="1113493"/>
                    </a:cubicBezTo>
                    <a:cubicBezTo>
                      <a:pt x="217020" y="1110605"/>
                      <a:pt x="217261" y="1107718"/>
                      <a:pt x="217742" y="11050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5" name="任意多边形: 形状 34"/>
            <p:cNvSpPr/>
            <p:nvPr/>
          </p:nvSpPr>
          <p:spPr>
            <a:xfrm>
              <a:off x="6059385" y="3265565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059385" y="319017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6059385" y="3114462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059385" y="3038754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059385" y="2963045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6059385" y="2887645"/>
              <a:ext cx="63194" cy="63198"/>
            </a:xfrm>
            <a:custGeom>
              <a:avLst/>
              <a:gdLst>
                <a:gd name="connsiteX0" fmla="*/ 48601 w 48601"/>
                <a:gd name="connsiteY0" fmla="*/ 24304 h 48604"/>
                <a:gd name="connsiteX1" fmla="*/ 24301 w 48601"/>
                <a:gd name="connsiteY1" fmla="*/ 48605 h 48604"/>
                <a:gd name="connsiteX2" fmla="*/ 0 w 48601"/>
                <a:gd name="connsiteY2" fmla="*/ 24304 h 48604"/>
                <a:gd name="connsiteX3" fmla="*/ 24301 w 48601"/>
                <a:gd name="connsiteY3" fmla="*/ 4 h 48604"/>
                <a:gd name="connsiteX4" fmla="*/ 48601 w 48601"/>
                <a:gd name="connsiteY4" fmla="*/ 24304 h 4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4">
                  <a:moveTo>
                    <a:pt x="48601" y="24304"/>
                  </a:moveTo>
                  <a:cubicBezTo>
                    <a:pt x="48601" y="37778"/>
                    <a:pt x="37774" y="48605"/>
                    <a:pt x="24301" y="48605"/>
                  </a:cubicBezTo>
                  <a:cubicBezTo>
                    <a:pt x="10827" y="48605"/>
                    <a:pt x="0" y="37778"/>
                    <a:pt x="0" y="24304"/>
                  </a:cubicBezTo>
                  <a:cubicBezTo>
                    <a:pt x="0" y="10831"/>
                    <a:pt x="10827" y="4"/>
                    <a:pt x="24301" y="4"/>
                  </a:cubicBezTo>
                  <a:cubicBezTo>
                    <a:pt x="37533" y="-237"/>
                    <a:pt x="48601" y="10831"/>
                    <a:pt x="48601" y="24304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059385" y="2811942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059385" y="272372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5522545" y="3363486"/>
              <a:ext cx="1136561" cy="184891"/>
            </a:xfrm>
            <a:custGeom>
              <a:avLst/>
              <a:gdLst>
                <a:gd name="connsiteX0" fmla="*/ 814187 w 874096"/>
                <a:gd name="connsiteY0" fmla="*/ 0 h 142194"/>
                <a:gd name="connsiteX1" fmla="*/ 59909 w 874096"/>
                <a:gd name="connsiteY1" fmla="*/ 0 h 142194"/>
                <a:gd name="connsiteX2" fmla="*/ 0 w 874096"/>
                <a:gd name="connsiteY2" fmla="*/ 59909 h 142194"/>
                <a:gd name="connsiteX3" fmla="*/ 0 w 874096"/>
                <a:gd name="connsiteY3" fmla="*/ 142194 h 142194"/>
                <a:gd name="connsiteX4" fmla="*/ 874097 w 874096"/>
                <a:gd name="connsiteY4" fmla="*/ 142194 h 142194"/>
                <a:gd name="connsiteX5" fmla="*/ 874097 w 874096"/>
                <a:gd name="connsiteY5" fmla="*/ 59909 h 142194"/>
                <a:gd name="connsiteX6" fmla="*/ 814187 w 874096"/>
                <a:gd name="connsiteY6" fmla="*/ 0 h 1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42194">
                  <a:moveTo>
                    <a:pt x="814187" y="0"/>
                  </a:moveTo>
                  <a:lnTo>
                    <a:pt x="59909" y="0"/>
                  </a:lnTo>
                  <a:cubicBezTo>
                    <a:pt x="26947" y="0"/>
                    <a:pt x="0" y="26707"/>
                    <a:pt x="0" y="59909"/>
                  </a:cubicBezTo>
                  <a:lnTo>
                    <a:pt x="0" y="142194"/>
                  </a:lnTo>
                  <a:lnTo>
                    <a:pt x="874097" y="142194"/>
                  </a:lnTo>
                  <a:lnTo>
                    <a:pt x="874097" y="59909"/>
                  </a:lnTo>
                  <a:cubicBezTo>
                    <a:pt x="874097" y="26707"/>
                    <a:pt x="847149" y="0"/>
                    <a:pt x="814187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5522545" y="5245554"/>
              <a:ext cx="1136561" cy="151729"/>
            </a:xfrm>
            <a:custGeom>
              <a:avLst/>
              <a:gdLst>
                <a:gd name="connsiteX0" fmla="*/ 874097 w 874096"/>
                <a:gd name="connsiteY0" fmla="*/ 0 h 116690"/>
                <a:gd name="connsiteX1" fmla="*/ 0 w 874096"/>
                <a:gd name="connsiteY1" fmla="*/ 0 h 116690"/>
                <a:gd name="connsiteX2" fmla="*/ 0 w 874096"/>
                <a:gd name="connsiteY2" fmla="*/ 45955 h 116690"/>
                <a:gd name="connsiteX3" fmla="*/ 70736 w 874096"/>
                <a:gd name="connsiteY3" fmla="*/ 116691 h 116690"/>
                <a:gd name="connsiteX4" fmla="*/ 803120 w 874096"/>
                <a:gd name="connsiteY4" fmla="*/ 116691 h 116690"/>
                <a:gd name="connsiteX5" fmla="*/ 873856 w 874096"/>
                <a:gd name="connsiteY5" fmla="*/ 45955 h 116690"/>
                <a:gd name="connsiteX6" fmla="*/ 873856 w 874096"/>
                <a:gd name="connsiteY6" fmla="*/ 0 h 11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16690">
                  <a:moveTo>
                    <a:pt x="874097" y="0"/>
                  </a:moveTo>
                  <a:lnTo>
                    <a:pt x="0" y="0"/>
                  </a:lnTo>
                  <a:lnTo>
                    <a:pt x="0" y="45955"/>
                  </a:lnTo>
                  <a:cubicBezTo>
                    <a:pt x="0" y="84931"/>
                    <a:pt x="31759" y="116691"/>
                    <a:pt x="70736" y="116691"/>
                  </a:cubicBezTo>
                  <a:lnTo>
                    <a:pt x="803120" y="116691"/>
                  </a:lnTo>
                  <a:cubicBezTo>
                    <a:pt x="842097" y="116691"/>
                    <a:pt x="873856" y="84931"/>
                    <a:pt x="873856" y="45955"/>
                  </a:cubicBezTo>
                  <a:lnTo>
                    <a:pt x="873856" y="0"/>
                  </a:ln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2" name="图形 1"/>
            <p:cNvGrpSpPr/>
            <p:nvPr/>
          </p:nvGrpSpPr>
          <p:grpSpPr>
            <a:xfrm>
              <a:off x="6048436" y="5730463"/>
              <a:ext cx="84467" cy="488036"/>
              <a:chOff x="6058225" y="4510935"/>
              <a:chExt cx="64961" cy="375334"/>
            </a:xfrm>
          </p:grpSpPr>
          <p:sp>
            <p:nvSpPr>
              <p:cNvPr id="63" name="任意多边形: 形状 62"/>
              <p:cNvSpPr/>
              <p:nvPr/>
            </p:nvSpPr>
            <p:spPr>
              <a:xfrm>
                <a:off x="6058225" y="4743594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285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>
                <a:off x="6058225" y="4821308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436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6058225" y="4665881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6058225" y="4588408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6058225" y="451093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8" name="图形 1"/>
            <p:cNvGrpSpPr/>
            <p:nvPr/>
          </p:nvGrpSpPr>
          <p:grpSpPr>
            <a:xfrm>
              <a:off x="6048436" y="6806020"/>
              <a:ext cx="84467" cy="185203"/>
              <a:chOff x="6058225" y="5338115"/>
              <a:chExt cx="64961" cy="142434"/>
            </a:xfrm>
          </p:grpSpPr>
          <p:sp>
            <p:nvSpPr>
              <p:cNvPr id="69" name="任意多边形: 形状 68"/>
              <p:cNvSpPr/>
              <p:nvPr/>
            </p:nvSpPr>
            <p:spPr>
              <a:xfrm>
                <a:off x="6058225" y="5415587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6058225" y="533811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71" name="任意多边形: 形状 70"/>
            <p:cNvSpPr/>
            <p:nvPr/>
          </p:nvSpPr>
          <p:spPr>
            <a:xfrm>
              <a:off x="5992749" y="7032206"/>
              <a:ext cx="197718" cy="1075870"/>
            </a:xfrm>
            <a:custGeom>
              <a:avLst/>
              <a:gdLst>
                <a:gd name="connsiteX0" fmla="*/ 76029 w 152059"/>
                <a:gd name="connsiteY0" fmla="*/ 0 h 827420"/>
                <a:gd name="connsiteX1" fmla="*/ 0 w 152059"/>
                <a:gd name="connsiteY1" fmla="*/ 78676 h 827420"/>
                <a:gd name="connsiteX2" fmla="*/ 0 w 152059"/>
                <a:gd name="connsiteY2" fmla="*/ 189592 h 827420"/>
                <a:gd name="connsiteX3" fmla="*/ 0 w 152059"/>
                <a:gd name="connsiteY3" fmla="*/ 780022 h 827420"/>
                <a:gd name="connsiteX4" fmla="*/ 0 w 152059"/>
                <a:gd name="connsiteY4" fmla="*/ 827420 h 827420"/>
                <a:gd name="connsiteX5" fmla="*/ 37533 w 152059"/>
                <a:gd name="connsiteY5" fmla="*/ 827420 h 827420"/>
                <a:gd name="connsiteX6" fmla="*/ 37533 w 152059"/>
                <a:gd name="connsiteY6" fmla="*/ 82044 h 827420"/>
                <a:gd name="connsiteX7" fmla="*/ 58225 w 152059"/>
                <a:gd name="connsiteY7" fmla="*/ 82044 h 827420"/>
                <a:gd name="connsiteX8" fmla="*/ 58225 w 152059"/>
                <a:gd name="connsiteY8" fmla="*/ 827420 h 827420"/>
                <a:gd name="connsiteX9" fmla="*/ 93834 w 152059"/>
                <a:gd name="connsiteY9" fmla="*/ 827420 h 827420"/>
                <a:gd name="connsiteX10" fmla="*/ 93834 w 152059"/>
                <a:gd name="connsiteY10" fmla="*/ 82044 h 827420"/>
                <a:gd name="connsiteX11" fmla="*/ 114525 w 152059"/>
                <a:gd name="connsiteY11" fmla="*/ 82044 h 827420"/>
                <a:gd name="connsiteX12" fmla="*/ 114525 w 152059"/>
                <a:gd name="connsiteY12" fmla="*/ 827420 h 827420"/>
                <a:gd name="connsiteX13" fmla="*/ 152059 w 152059"/>
                <a:gd name="connsiteY13" fmla="*/ 827420 h 827420"/>
                <a:gd name="connsiteX14" fmla="*/ 152059 w 152059"/>
                <a:gd name="connsiteY14" fmla="*/ 780022 h 827420"/>
                <a:gd name="connsiteX15" fmla="*/ 152059 w 152059"/>
                <a:gd name="connsiteY15" fmla="*/ 189592 h 827420"/>
                <a:gd name="connsiteX16" fmla="*/ 152059 w 152059"/>
                <a:gd name="connsiteY16" fmla="*/ 78676 h 827420"/>
                <a:gd name="connsiteX17" fmla="*/ 76029 w 152059"/>
                <a:gd name="connsiteY17" fmla="*/ 0 h 82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059" h="827420">
                  <a:moveTo>
                    <a:pt x="76029" y="0"/>
                  </a:moveTo>
                  <a:cubicBezTo>
                    <a:pt x="33924" y="0"/>
                    <a:pt x="0" y="35127"/>
                    <a:pt x="0" y="78676"/>
                  </a:cubicBezTo>
                  <a:lnTo>
                    <a:pt x="0" y="189592"/>
                  </a:lnTo>
                  <a:lnTo>
                    <a:pt x="0" y="780022"/>
                  </a:lnTo>
                  <a:lnTo>
                    <a:pt x="0" y="827420"/>
                  </a:lnTo>
                  <a:lnTo>
                    <a:pt x="37533" y="827420"/>
                  </a:lnTo>
                  <a:lnTo>
                    <a:pt x="37533" y="82044"/>
                  </a:lnTo>
                  <a:lnTo>
                    <a:pt x="58225" y="82044"/>
                  </a:lnTo>
                  <a:lnTo>
                    <a:pt x="58225" y="827420"/>
                  </a:lnTo>
                  <a:lnTo>
                    <a:pt x="93834" y="827420"/>
                  </a:lnTo>
                  <a:lnTo>
                    <a:pt x="93834" y="82044"/>
                  </a:lnTo>
                  <a:lnTo>
                    <a:pt x="114525" y="82044"/>
                  </a:lnTo>
                  <a:lnTo>
                    <a:pt x="114525" y="827420"/>
                  </a:lnTo>
                  <a:lnTo>
                    <a:pt x="152059" y="827420"/>
                  </a:lnTo>
                  <a:lnTo>
                    <a:pt x="152059" y="780022"/>
                  </a:lnTo>
                  <a:lnTo>
                    <a:pt x="152059" y="189592"/>
                  </a:lnTo>
                  <a:lnTo>
                    <a:pt x="152059" y="78676"/>
                  </a:lnTo>
                  <a:cubicBezTo>
                    <a:pt x="152299" y="35127"/>
                    <a:pt x="118134" y="0"/>
                    <a:pt x="76029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72" name="图形 1"/>
            <p:cNvGrpSpPr/>
            <p:nvPr/>
          </p:nvGrpSpPr>
          <p:grpSpPr>
            <a:xfrm>
              <a:off x="5837579" y="6259168"/>
              <a:ext cx="506181" cy="506181"/>
              <a:chOff x="5896061" y="4917547"/>
              <a:chExt cx="389289" cy="389289"/>
            </a:xfrm>
          </p:grpSpPr>
          <p:sp>
            <p:nvSpPr>
              <p:cNvPr id="73" name="任意多边形: 形状 72"/>
              <p:cNvSpPr/>
              <p:nvPr/>
            </p:nvSpPr>
            <p:spPr>
              <a:xfrm>
                <a:off x="5896061" y="4917547"/>
                <a:ext cx="389289" cy="389289"/>
              </a:xfrm>
              <a:custGeom>
                <a:avLst/>
                <a:gdLst>
                  <a:gd name="connsiteX0" fmla="*/ 194645 w 389289"/>
                  <a:gd name="connsiteY0" fmla="*/ 389289 h 389289"/>
                  <a:gd name="connsiteX1" fmla="*/ 0 w 389289"/>
                  <a:gd name="connsiteY1" fmla="*/ 194645 h 389289"/>
                  <a:gd name="connsiteX2" fmla="*/ 194645 w 389289"/>
                  <a:gd name="connsiteY2" fmla="*/ 0 h 389289"/>
                  <a:gd name="connsiteX3" fmla="*/ 389289 w 389289"/>
                  <a:gd name="connsiteY3" fmla="*/ 194645 h 389289"/>
                  <a:gd name="connsiteX4" fmla="*/ 194645 w 389289"/>
                  <a:gd name="connsiteY4" fmla="*/ 389289 h 389289"/>
                  <a:gd name="connsiteX5" fmla="*/ 194645 w 389289"/>
                  <a:gd name="connsiteY5" fmla="*/ 29594 h 389289"/>
                  <a:gd name="connsiteX6" fmla="*/ 29594 w 389289"/>
                  <a:gd name="connsiteY6" fmla="*/ 194645 h 389289"/>
                  <a:gd name="connsiteX7" fmla="*/ 194645 w 389289"/>
                  <a:gd name="connsiteY7" fmla="*/ 359696 h 389289"/>
                  <a:gd name="connsiteX8" fmla="*/ 359696 w 389289"/>
                  <a:gd name="connsiteY8" fmla="*/ 194645 h 389289"/>
                  <a:gd name="connsiteX9" fmla="*/ 194645 w 389289"/>
                  <a:gd name="connsiteY9" fmla="*/ 29594 h 38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289" h="389289">
                    <a:moveTo>
                      <a:pt x="194645" y="389289"/>
                    </a:moveTo>
                    <a:cubicBezTo>
                      <a:pt x="87337" y="389289"/>
                      <a:pt x="0" y="301952"/>
                      <a:pt x="0" y="194645"/>
                    </a:cubicBezTo>
                    <a:cubicBezTo>
                      <a:pt x="0" y="87338"/>
                      <a:pt x="87337" y="0"/>
                      <a:pt x="194645" y="0"/>
                    </a:cubicBezTo>
                    <a:cubicBezTo>
                      <a:pt x="301952" y="0"/>
                      <a:pt x="389289" y="87338"/>
                      <a:pt x="389289" y="194645"/>
                    </a:cubicBezTo>
                    <a:cubicBezTo>
                      <a:pt x="389289" y="301952"/>
                      <a:pt x="301952" y="389289"/>
                      <a:pt x="194645" y="389289"/>
                    </a:cubicBezTo>
                    <a:close/>
                    <a:moveTo>
                      <a:pt x="194645" y="29594"/>
                    </a:moveTo>
                    <a:cubicBezTo>
                      <a:pt x="103458" y="29594"/>
                      <a:pt x="29594" y="103698"/>
                      <a:pt x="29594" y="194645"/>
                    </a:cubicBezTo>
                    <a:cubicBezTo>
                      <a:pt x="29594" y="285832"/>
                      <a:pt x="103698" y="359696"/>
                      <a:pt x="194645" y="359696"/>
                    </a:cubicBezTo>
                    <a:cubicBezTo>
                      <a:pt x="285832" y="359696"/>
                      <a:pt x="359696" y="285591"/>
                      <a:pt x="359696" y="194645"/>
                    </a:cubicBezTo>
                    <a:cubicBezTo>
                      <a:pt x="359936" y="103698"/>
                      <a:pt x="285832" y="29594"/>
                      <a:pt x="194645" y="295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5944662" y="4966148"/>
                <a:ext cx="292087" cy="292087"/>
              </a:xfrm>
              <a:custGeom>
                <a:avLst/>
                <a:gdLst>
                  <a:gd name="connsiteX0" fmla="*/ 146044 w 292087"/>
                  <a:gd name="connsiteY0" fmla="*/ 0 h 292087"/>
                  <a:gd name="connsiteX1" fmla="*/ 0 w 292087"/>
                  <a:gd name="connsiteY1" fmla="*/ 146043 h 292087"/>
                  <a:gd name="connsiteX2" fmla="*/ 146044 w 292087"/>
                  <a:gd name="connsiteY2" fmla="*/ 292087 h 292087"/>
                  <a:gd name="connsiteX3" fmla="*/ 292087 w 292087"/>
                  <a:gd name="connsiteY3" fmla="*/ 146043 h 292087"/>
                  <a:gd name="connsiteX4" fmla="*/ 146044 w 292087"/>
                  <a:gd name="connsiteY4" fmla="*/ 0 h 292087"/>
                  <a:gd name="connsiteX5" fmla="*/ 203066 w 292087"/>
                  <a:gd name="connsiteY5" fmla="*/ 203066 h 292087"/>
                  <a:gd name="connsiteX6" fmla="*/ 89022 w 292087"/>
                  <a:gd name="connsiteY6" fmla="*/ 203066 h 292087"/>
                  <a:gd name="connsiteX7" fmla="*/ 89022 w 292087"/>
                  <a:gd name="connsiteY7" fmla="*/ 89022 h 292087"/>
                  <a:gd name="connsiteX8" fmla="*/ 203066 w 292087"/>
                  <a:gd name="connsiteY8" fmla="*/ 89022 h 292087"/>
                  <a:gd name="connsiteX9" fmla="*/ 203066 w 292087"/>
                  <a:gd name="connsiteY9" fmla="*/ 203066 h 29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087" h="292087">
                    <a:moveTo>
                      <a:pt x="146044" y="0"/>
                    </a:moveTo>
                    <a:cubicBezTo>
                      <a:pt x="65443" y="0"/>
                      <a:pt x="0" y="65443"/>
                      <a:pt x="0" y="146043"/>
                    </a:cubicBezTo>
                    <a:cubicBezTo>
                      <a:pt x="0" y="226644"/>
                      <a:pt x="65443" y="292087"/>
                      <a:pt x="146044" y="292087"/>
                    </a:cubicBezTo>
                    <a:cubicBezTo>
                      <a:pt x="226644" y="292087"/>
                      <a:pt x="292087" y="226644"/>
                      <a:pt x="292087" y="146043"/>
                    </a:cubicBezTo>
                    <a:cubicBezTo>
                      <a:pt x="292087" y="65443"/>
                      <a:pt x="226885" y="0"/>
                      <a:pt x="146044" y="0"/>
                    </a:cubicBezTo>
                    <a:close/>
                    <a:moveTo>
                      <a:pt x="203066" y="203066"/>
                    </a:moveTo>
                    <a:lnTo>
                      <a:pt x="89022" y="203066"/>
                    </a:lnTo>
                    <a:lnTo>
                      <a:pt x="89022" y="89022"/>
                    </a:lnTo>
                    <a:lnTo>
                      <a:pt x="203066" y="89022"/>
                    </a:lnTo>
                    <a:lnTo>
                      <a:pt x="203066" y="203066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5" name="图形 1"/>
            <p:cNvGrpSpPr/>
            <p:nvPr/>
          </p:nvGrpSpPr>
          <p:grpSpPr>
            <a:xfrm>
              <a:off x="5476244" y="3507707"/>
              <a:ext cx="1212583" cy="1778830"/>
              <a:chOff x="5618169" y="2801478"/>
              <a:chExt cx="932562" cy="1368046"/>
            </a:xfrm>
          </p:grpSpPr>
          <p:sp>
            <p:nvSpPr>
              <p:cNvPr id="76" name="任意多边形: 形状 75"/>
              <p:cNvSpPr/>
              <p:nvPr/>
            </p:nvSpPr>
            <p:spPr>
              <a:xfrm>
                <a:off x="5618169" y="2801478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/>
              <p:cNvSpPr/>
              <p:nvPr/>
            </p:nvSpPr>
            <p:spPr>
              <a:xfrm>
                <a:off x="5618169" y="4106969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0" name="Oval 145"/>
          <p:cNvSpPr>
            <a:spLocks noChangeArrowheads="1"/>
          </p:cNvSpPr>
          <p:nvPr/>
        </p:nvSpPr>
        <p:spPr bwMode="auto">
          <a:xfrm>
            <a:off x="6096000" y="2803944"/>
            <a:ext cx="690235" cy="692584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grpSp>
        <p:nvGrpSpPr>
          <p:cNvPr id="81" name="Group 146"/>
          <p:cNvGrpSpPr/>
          <p:nvPr/>
        </p:nvGrpSpPr>
        <p:grpSpPr bwMode="auto">
          <a:xfrm>
            <a:off x="6262690" y="2987067"/>
            <a:ext cx="352161" cy="342770"/>
            <a:chOff x="0" y="0"/>
            <a:chExt cx="150" cy="146"/>
          </a:xfrm>
          <a:blipFill>
            <a:blip r:embed="rId1"/>
            <a:tile tx="0" ty="0" sx="100000" sy="100000" flip="none" algn="tl"/>
          </a:blipFill>
        </p:grpSpPr>
        <p:sp>
          <p:nvSpPr>
            <p:cNvPr id="82" name="Freeform 147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48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Oval 150"/>
          <p:cNvSpPr>
            <a:spLocks noChangeArrowheads="1"/>
          </p:cNvSpPr>
          <p:nvPr/>
        </p:nvSpPr>
        <p:spPr bwMode="auto">
          <a:xfrm>
            <a:off x="6096000" y="1554947"/>
            <a:ext cx="690235" cy="694931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defTabSz="1624330"/>
            <a:endParaRPr lang="zh-CN" altLang="en-US" b="1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5" name="Freeform 151"/>
          <p:cNvSpPr/>
          <p:nvPr/>
        </p:nvSpPr>
        <p:spPr bwMode="auto">
          <a:xfrm>
            <a:off x="6326078" y="1761548"/>
            <a:ext cx="230078" cy="27938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Oval 159"/>
          <p:cNvSpPr>
            <a:spLocks noChangeArrowheads="1"/>
          </p:cNvSpPr>
          <p:nvPr/>
        </p:nvSpPr>
        <p:spPr bwMode="auto">
          <a:xfrm>
            <a:off x="6096000" y="5292546"/>
            <a:ext cx="690235" cy="692584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87" name="Freeform 160"/>
          <p:cNvSpPr>
            <a:spLocks noEditPoints="1"/>
          </p:cNvSpPr>
          <p:nvPr/>
        </p:nvSpPr>
        <p:spPr bwMode="auto">
          <a:xfrm>
            <a:off x="6330773" y="5480365"/>
            <a:ext cx="225383" cy="321641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Oval 162"/>
          <p:cNvSpPr>
            <a:spLocks noChangeArrowheads="1"/>
          </p:cNvSpPr>
          <p:nvPr/>
        </p:nvSpPr>
        <p:spPr bwMode="auto">
          <a:xfrm>
            <a:off x="6096000" y="4048245"/>
            <a:ext cx="690235" cy="69258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defTabSz="1624330"/>
            <a:endParaRPr lang="zh-CN" altLang="en-US" b="1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9" name="Freeform 163" descr="D:\51PPT模板网\51pptmoban.com\图片.jpg"/>
          <p:cNvSpPr>
            <a:spLocks noEditPoints="1"/>
          </p:cNvSpPr>
          <p:nvPr/>
        </p:nvSpPr>
        <p:spPr bwMode="auto">
          <a:xfrm>
            <a:off x="6269732" y="4245455"/>
            <a:ext cx="340423" cy="349814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40233" y="1457942"/>
            <a:ext cx="3880291" cy="814752"/>
            <a:chOff x="-236459" y="1862260"/>
            <a:chExt cx="2623785" cy="550921"/>
          </a:xfrm>
        </p:grpSpPr>
        <p:sp>
          <p:nvSpPr>
            <p:cNvPr id="91" name="文本框 90"/>
            <p:cNvSpPr txBox="1"/>
            <p:nvPr/>
          </p:nvSpPr>
          <p:spPr>
            <a:xfrm>
              <a:off x="-232229" y="2053146"/>
              <a:ext cx="2619555" cy="360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00" b="0" i="0">
                  <a:solidFill>
                    <a:srgbClr val="D2DED8"/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-236459" y="1862260"/>
              <a:ext cx="2019301" cy="22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840233" y="2756470"/>
            <a:ext cx="3880291" cy="814752"/>
            <a:chOff x="-236459" y="1862260"/>
            <a:chExt cx="2623785" cy="550921"/>
          </a:xfrm>
        </p:grpSpPr>
        <p:sp>
          <p:nvSpPr>
            <p:cNvPr id="94" name="文本框 93"/>
            <p:cNvSpPr txBox="1"/>
            <p:nvPr/>
          </p:nvSpPr>
          <p:spPr>
            <a:xfrm>
              <a:off x="-232229" y="2053146"/>
              <a:ext cx="2619555" cy="360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00" b="0" i="0">
                  <a:solidFill>
                    <a:srgbClr val="D2DED8"/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</a:t>
              </a:r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尽量简洁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-236459" y="1862260"/>
              <a:ext cx="2019301" cy="22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840233" y="3960206"/>
            <a:ext cx="3880291" cy="814752"/>
            <a:chOff x="-236459" y="1862260"/>
            <a:chExt cx="2623785" cy="550921"/>
          </a:xfrm>
        </p:grpSpPr>
        <p:sp>
          <p:nvSpPr>
            <p:cNvPr id="97" name="文本框 96"/>
            <p:cNvSpPr txBox="1"/>
            <p:nvPr/>
          </p:nvSpPr>
          <p:spPr>
            <a:xfrm>
              <a:off x="-232229" y="2053146"/>
              <a:ext cx="2619555" cy="360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00" b="0" i="0">
                  <a:solidFill>
                    <a:srgbClr val="D2DED8"/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</a:t>
              </a:r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尽量简洁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-236459" y="1862260"/>
              <a:ext cx="2019301" cy="22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840233" y="5196829"/>
            <a:ext cx="3880291" cy="814752"/>
            <a:chOff x="-236459" y="1862260"/>
            <a:chExt cx="2623785" cy="550921"/>
          </a:xfrm>
        </p:grpSpPr>
        <p:sp>
          <p:nvSpPr>
            <p:cNvPr id="100" name="文本框 99"/>
            <p:cNvSpPr txBox="1"/>
            <p:nvPr/>
          </p:nvSpPr>
          <p:spPr>
            <a:xfrm>
              <a:off x="-232229" y="2053146"/>
              <a:ext cx="2619555" cy="360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00" b="0" i="0">
                  <a:solidFill>
                    <a:srgbClr val="D2DED8"/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</a:t>
              </a:r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尽量简洁</a:t>
              </a:r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-236459" y="1862260"/>
              <a:ext cx="2019301" cy="22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55574" y="1785741"/>
            <a:ext cx="1473796" cy="3309263"/>
            <a:chOff x="4891852" y="2723720"/>
            <a:chExt cx="2397948" cy="5384356"/>
          </a:xfrm>
        </p:grpSpPr>
        <p:grpSp>
          <p:nvGrpSpPr>
            <p:cNvPr id="104" name="图形 1"/>
            <p:cNvGrpSpPr/>
            <p:nvPr/>
          </p:nvGrpSpPr>
          <p:grpSpPr>
            <a:xfrm>
              <a:off x="5573226" y="5359743"/>
              <a:ext cx="1035200" cy="369156"/>
              <a:chOff x="5692755" y="4225825"/>
              <a:chExt cx="796142" cy="283907"/>
            </a:xfrm>
          </p:grpSpPr>
          <p:sp>
            <p:nvSpPr>
              <p:cNvPr id="147" name="任意多边形: 形状 146"/>
              <p:cNvSpPr/>
              <p:nvPr/>
            </p:nvSpPr>
            <p:spPr>
              <a:xfrm>
                <a:off x="6379180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/>
              <p:cNvSpPr/>
              <p:nvPr/>
            </p:nvSpPr>
            <p:spPr>
              <a:xfrm>
                <a:off x="6310609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/>
              <p:cNvSpPr/>
              <p:nvPr/>
            </p:nvSpPr>
            <p:spPr>
              <a:xfrm>
                <a:off x="6447750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/>
              <p:cNvSpPr/>
              <p:nvPr/>
            </p:nvSpPr>
            <p:spPr>
              <a:xfrm>
                <a:off x="6241802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/>
              <p:cNvSpPr/>
              <p:nvPr/>
            </p:nvSpPr>
            <p:spPr>
              <a:xfrm>
                <a:off x="6172991" y="4225825"/>
                <a:ext cx="41382" cy="283907"/>
              </a:xfrm>
              <a:custGeom>
                <a:avLst/>
                <a:gdLst>
                  <a:gd name="connsiteX0" fmla="*/ 20692 w 41382"/>
                  <a:gd name="connsiteY0" fmla="*/ 283907 h 283907"/>
                  <a:gd name="connsiteX1" fmla="*/ 41383 w 41382"/>
                  <a:gd name="connsiteY1" fmla="*/ 262734 h 283907"/>
                  <a:gd name="connsiteX2" fmla="*/ 41383 w 41382"/>
                  <a:gd name="connsiteY2" fmla="*/ 232659 h 283907"/>
                  <a:gd name="connsiteX3" fmla="*/ 41383 w 41382"/>
                  <a:gd name="connsiteY3" fmla="*/ 72661 h 283907"/>
                  <a:gd name="connsiteX4" fmla="*/ 41383 w 41382"/>
                  <a:gd name="connsiteY4" fmla="*/ 0 h 283907"/>
                  <a:gd name="connsiteX5" fmla="*/ 0 w 41382"/>
                  <a:gd name="connsiteY5" fmla="*/ 0 h 283907"/>
                  <a:gd name="connsiteX6" fmla="*/ 0 w 41382"/>
                  <a:gd name="connsiteY6" fmla="*/ 72661 h 283907"/>
                  <a:gd name="connsiteX7" fmla="*/ 0 w 41382"/>
                  <a:gd name="connsiteY7" fmla="*/ 232659 h 283907"/>
                  <a:gd name="connsiteX8" fmla="*/ 0 w 41382"/>
                  <a:gd name="connsiteY8" fmla="*/ 262734 h 283907"/>
                  <a:gd name="connsiteX9" fmla="*/ 20692 w 4138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2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38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/>
              <p:cNvSpPr/>
              <p:nvPr/>
            </p:nvSpPr>
            <p:spPr>
              <a:xfrm>
                <a:off x="6104656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/>
              <p:cNvSpPr/>
              <p:nvPr/>
            </p:nvSpPr>
            <p:spPr>
              <a:xfrm>
                <a:off x="6035849" y="4225825"/>
                <a:ext cx="41383" cy="283907"/>
              </a:xfrm>
              <a:custGeom>
                <a:avLst/>
                <a:gdLst>
                  <a:gd name="connsiteX0" fmla="*/ 20692 w 41383"/>
                  <a:gd name="connsiteY0" fmla="*/ 283907 h 283907"/>
                  <a:gd name="connsiteX1" fmla="*/ 41383 w 41383"/>
                  <a:gd name="connsiteY1" fmla="*/ 262734 h 283907"/>
                  <a:gd name="connsiteX2" fmla="*/ 41383 w 41383"/>
                  <a:gd name="connsiteY2" fmla="*/ 232659 h 283907"/>
                  <a:gd name="connsiteX3" fmla="*/ 41383 w 41383"/>
                  <a:gd name="connsiteY3" fmla="*/ 72661 h 283907"/>
                  <a:gd name="connsiteX4" fmla="*/ 41383 w 41383"/>
                  <a:gd name="connsiteY4" fmla="*/ 0 h 283907"/>
                  <a:gd name="connsiteX5" fmla="*/ 0 w 41383"/>
                  <a:gd name="connsiteY5" fmla="*/ 0 h 283907"/>
                  <a:gd name="connsiteX6" fmla="*/ 0 w 41383"/>
                  <a:gd name="connsiteY6" fmla="*/ 72661 h 283907"/>
                  <a:gd name="connsiteX7" fmla="*/ 0 w 41383"/>
                  <a:gd name="connsiteY7" fmla="*/ 232659 h 283907"/>
                  <a:gd name="connsiteX8" fmla="*/ 0 w 41383"/>
                  <a:gd name="connsiteY8" fmla="*/ 262734 h 283907"/>
                  <a:gd name="connsiteX9" fmla="*/ 20692 w 41383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3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/>
              <p:cNvSpPr/>
              <p:nvPr/>
            </p:nvSpPr>
            <p:spPr>
              <a:xfrm>
                <a:off x="5967279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/>
              <p:cNvSpPr/>
              <p:nvPr/>
            </p:nvSpPr>
            <p:spPr>
              <a:xfrm>
                <a:off x="5898703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>
                <a:off x="5830132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5761562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5692755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05" name="图形 1"/>
            <p:cNvGrpSpPr/>
            <p:nvPr/>
          </p:nvGrpSpPr>
          <p:grpSpPr>
            <a:xfrm>
              <a:off x="4891852" y="3415731"/>
              <a:ext cx="2397948" cy="1984994"/>
              <a:chOff x="5168730" y="2730742"/>
              <a:chExt cx="1844192" cy="1526601"/>
            </a:xfrm>
          </p:grpSpPr>
          <p:sp>
            <p:nvSpPr>
              <p:cNvPr id="132" name="任意多边形: 形状 131"/>
              <p:cNvSpPr/>
              <p:nvPr/>
            </p:nvSpPr>
            <p:spPr>
              <a:xfrm>
                <a:off x="6096240" y="2733389"/>
                <a:ext cx="962" cy="481"/>
              </a:xfrm>
              <a:custGeom>
                <a:avLst/>
                <a:gdLst>
                  <a:gd name="connsiteX0" fmla="*/ 0 w 962"/>
                  <a:gd name="connsiteY0" fmla="*/ 0 h 481"/>
                  <a:gd name="connsiteX1" fmla="*/ 0 w 962"/>
                  <a:gd name="connsiteY1" fmla="*/ 241 h 481"/>
                  <a:gd name="connsiteX2" fmla="*/ 962 w 962"/>
                  <a:gd name="connsiteY2" fmla="*/ 48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0" y="0"/>
                    </a:moveTo>
                    <a:lnTo>
                      <a:pt x="0" y="241"/>
                    </a:lnTo>
                    <a:lnTo>
                      <a:pt x="962" y="48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/>
              <p:cNvSpPr/>
              <p:nvPr/>
            </p:nvSpPr>
            <p:spPr>
              <a:xfrm>
                <a:off x="6096240" y="4254456"/>
                <a:ext cx="721" cy="240"/>
              </a:xfrm>
              <a:custGeom>
                <a:avLst/>
                <a:gdLst>
                  <a:gd name="connsiteX0" fmla="*/ 0 w 721"/>
                  <a:gd name="connsiteY0" fmla="*/ 240 h 240"/>
                  <a:gd name="connsiteX1" fmla="*/ 722 w 721"/>
                  <a:gd name="connsiteY1" fmla="*/ 0 h 240"/>
                  <a:gd name="connsiteX2" fmla="*/ 0 w 721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" h="240">
                    <a:moveTo>
                      <a:pt x="0" y="240"/>
                    </a:moveTo>
                    <a:lnTo>
                      <a:pt x="72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/>
              <p:cNvSpPr/>
              <p:nvPr/>
            </p:nvSpPr>
            <p:spPr>
              <a:xfrm>
                <a:off x="6084450" y="2733389"/>
                <a:ext cx="962" cy="481"/>
              </a:xfrm>
              <a:custGeom>
                <a:avLst/>
                <a:gdLst>
                  <a:gd name="connsiteX0" fmla="*/ 722 w 962"/>
                  <a:gd name="connsiteY0" fmla="*/ 0 h 481"/>
                  <a:gd name="connsiteX1" fmla="*/ 0 w 962"/>
                  <a:gd name="connsiteY1" fmla="*/ 481 h 481"/>
                  <a:gd name="connsiteX2" fmla="*/ 962 w 962"/>
                  <a:gd name="connsiteY2" fmla="*/ 24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722" y="0"/>
                    </a:moveTo>
                    <a:lnTo>
                      <a:pt x="0" y="481"/>
                    </a:lnTo>
                    <a:lnTo>
                      <a:pt x="962" y="24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/>
              <p:cNvSpPr/>
              <p:nvPr/>
            </p:nvSpPr>
            <p:spPr>
              <a:xfrm>
                <a:off x="6084450" y="4254456"/>
                <a:ext cx="962" cy="240"/>
              </a:xfrm>
              <a:custGeom>
                <a:avLst/>
                <a:gdLst>
                  <a:gd name="connsiteX0" fmla="*/ 722 w 962"/>
                  <a:gd name="connsiteY0" fmla="*/ 240 h 240"/>
                  <a:gd name="connsiteX1" fmla="*/ 962 w 962"/>
                  <a:gd name="connsiteY1" fmla="*/ 0 h 240"/>
                  <a:gd name="connsiteX2" fmla="*/ 0 w 962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240">
                    <a:moveTo>
                      <a:pt x="722" y="240"/>
                    </a:moveTo>
                    <a:lnTo>
                      <a:pt x="96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/>
              <p:cNvSpPr/>
              <p:nvPr/>
            </p:nvSpPr>
            <p:spPr>
              <a:xfrm>
                <a:off x="6087819" y="4255419"/>
                <a:ext cx="6014" cy="1924"/>
              </a:xfrm>
              <a:custGeom>
                <a:avLst/>
                <a:gdLst>
                  <a:gd name="connsiteX0" fmla="*/ 0 w 6014"/>
                  <a:gd name="connsiteY0" fmla="*/ 481 h 1924"/>
                  <a:gd name="connsiteX1" fmla="*/ 2887 w 6014"/>
                  <a:gd name="connsiteY1" fmla="*/ 1925 h 1924"/>
                  <a:gd name="connsiteX2" fmla="*/ 6015 w 6014"/>
                  <a:gd name="connsiteY2" fmla="*/ 481 h 1924"/>
                  <a:gd name="connsiteX3" fmla="*/ 2887 w 6014"/>
                  <a:gd name="connsiteY3" fmla="*/ 0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0" y="481"/>
                    </a:moveTo>
                    <a:lnTo>
                      <a:pt x="2887" y="1925"/>
                    </a:lnTo>
                    <a:lnTo>
                      <a:pt x="6015" y="481"/>
                    </a:lnTo>
                    <a:lnTo>
                      <a:pt x="288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/>
              <p:cNvSpPr/>
              <p:nvPr/>
            </p:nvSpPr>
            <p:spPr>
              <a:xfrm>
                <a:off x="6087819" y="2730742"/>
                <a:ext cx="6014" cy="1924"/>
              </a:xfrm>
              <a:custGeom>
                <a:avLst/>
                <a:gdLst>
                  <a:gd name="connsiteX0" fmla="*/ 6015 w 6014"/>
                  <a:gd name="connsiteY0" fmla="*/ 1444 h 1924"/>
                  <a:gd name="connsiteX1" fmla="*/ 2887 w 6014"/>
                  <a:gd name="connsiteY1" fmla="*/ 0 h 1924"/>
                  <a:gd name="connsiteX2" fmla="*/ 0 w 6014"/>
                  <a:gd name="connsiteY2" fmla="*/ 1444 h 1924"/>
                  <a:gd name="connsiteX3" fmla="*/ 2887 w 6014"/>
                  <a:gd name="connsiteY3" fmla="*/ 1925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6015" y="1444"/>
                    </a:moveTo>
                    <a:lnTo>
                      <a:pt x="2887" y="0"/>
                    </a:lnTo>
                    <a:lnTo>
                      <a:pt x="0" y="1444"/>
                    </a:lnTo>
                    <a:lnTo>
                      <a:pt x="2887" y="1925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/>
              <p:cNvSpPr/>
              <p:nvPr/>
            </p:nvSpPr>
            <p:spPr>
              <a:xfrm>
                <a:off x="5168730" y="2865237"/>
                <a:ext cx="473017" cy="1258814"/>
              </a:xfrm>
              <a:custGeom>
                <a:avLst/>
                <a:gdLst>
                  <a:gd name="connsiteX0" fmla="*/ 278614 w 473017"/>
                  <a:gd name="connsiteY0" fmla="*/ 1091358 h 1258814"/>
                  <a:gd name="connsiteX1" fmla="*/ 270674 w 473017"/>
                  <a:gd name="connsiteY1" fmla="*/ 1081493 h 1258814"/>
                  <a:gd name="connsiteX2" fmla="*/ 262734 w 473017"/>
                  <a:gd name="connsiteY2" fmla="*/ 1071629 h 1258814"/>
                  <a:gd name="connsiteX3" fmla="*/ 255035 w 473017"/>
                  <a:gd name="connsiteY3" fmla="*/ 1061764 h 1258814"/>
                  <a:gd name="connsiteX4" fmla="*/ 248058 w 473017"/>
                  <a:gd name="connsiteY4" fmla="*/ 1051899 h 1258814"/>
                  <a:gd name="connsiteX5" fmla="*/ 241080 w 473017"/>
                  <a:gd name="connsiteY5" fmla="*/ 1042035 h 1258814"/>
                  <a:gd name="connsiteX6" fmla="*/ 234103 w 473017"/>
                  <a:gd name="connsiteY6" fmla="*/ 1032170 h 1258814"/>
                  <a:gd name="connsiteX7" fmla="*/ 227366 w 473017"/>
                  <a:gd name="connsiteY7" fmla="*/ 1022306 h 1258814"/>
                  <a:gd name="connsiteX8" fmla="*/ 221111 w 473017"/>
                  <a:gd name="connsiteY8" fmla="*/ 1012441 h 1258814"/>
                  <a:gd name="connsiteX9" fmla="*/ 214855 w 473017"/>
                  <a:gd name="connsiteY9" fmla="*/ 1002577 h 1258814"/>
                  <a:gd name="connsiteX10" fmla="*/ 208599 w 473017"/>
                  <a:gd name="connsiteY10" fmla="*/ 992712 h 1258814"/>
                  <a:gd name="connsiteX11" fmla="*/ 202825 w 473017"/>
                  <a:gd name="connsiteY11" fmla="*/ 982848 h 1258814"/>
                  <a:gd name="connsiteX12" fmla="*/ 197532 w 473017"/>
                  <a:gd name="connsiteY12" fmla="*/ 972983 h 1258814"/>
                  <a:gd name="connsiteX13" fmla="*/ 192239 w 473017"/>
                  <a:gd name="connsiteY13" fmla="*/ 963118 h 1258814"/>
                  <a:gd name="connsiteX14" fmla="*/ 186946 w 473017"/>
                  <a:gd name="connsiteY14" fmla="*/ 953254 h 1258814"/>
                  <a:gd name="connsiteX15" fmla="*/ 181652 w 473017"/>
                  <a:gd name="connsiteY15" fmla="*/ 943389 h 1258814"/>
                  <a:gd name="connsiteX16" fmla="*/ 177081 w 473017"/>
                  <a:gd name="connsiteY16" fmla="*/ 933525 h 1258814"/>
                  <a:gd name="connsiteX17" fmla="*/ 172510 w 473017"/>
                  <a:gd name="connsiteY17" fmla="*/ 923660 h 1258814"/>
                  <a:gd name="connsiteX18" fmla="*/ 167938 w 473017"/>
                  <a:gd name="connsiteY18" fmla="*/ 913796 h 1258814"/>
                  <a:gd name="connsiteX19" fmla="*/ 163367 w 473017"/>
                  <a:gd name="connsiteY19" fmla="*/ 903931 h 1258814"/>
                  <a:gd name="connsiteX20" fmla="*/ 159517 w 473017"/>
                  <a:gd name="connsiteY20" fmla="*/ 894066 h 1258814"/>
                  <a:gd name="connsiteX21" fmla="*/ 155668 w 473017"/>
                  <a:gd name="connsiteY21" fmla="*/ 884202 h 1258814"/>
                  <a:gd name="connsiteX22" fmla="*/ 148690 w 473017"/>
                  <a:gd name="connsiteY22" fmla="*/ 866157 h 1258814"/>
                  <a:gd name="connsiteX23" fmla="*/ 145562 w 473017"/>
                  <a:gd name="connsiteY23" fmla="*/ 857977 h 1258814"/>
                  <a:gd name="connsiteX24" fmla="*/ 142916 w 473017"/>
                  <a:gd name="connsiteY24" fmla="*/ 849796 h 1258814"/>
                  <a:gd name="connsiteX25" fmla="*/ 140269 w 473017"/>
                  <a:gd name="connsiteY25" fmla="*/ 841616 h 1258814"/>
                  <a:gd name="connsiteX26" fmla="*/ 137623 w 473017"/>
                  <a:gd name="connsiteY26" fmla="*/ 833435 h 1258814"/>
                  <a:gd name="connsiteX27" fmla="*/ 134976 w 473017"/>
                  <a:gd name="connsiteY27" fmla="*/ 825255 h 1258814"/>
                  <a:gd name="connsiteX28" fmla="*/ 132330 w 473017"/>
                  <a:gd name="connsiteY28" fmla="*/ 817075 h 1258814"/>
                  <a:gd name="connsiteX29" fmla="*/ 130164 w 473017"/>
                  <a:gd name="connsiteY29" fmla="*/ 808894 h 1258814"/>
                  <a:gd name="connsiteX30" fmla="*/ 128239 w 473017"/>
                  <a:gd name="connsiteY30" fmla="*/ 800714 h 1258814"/>
                  <a:gd name="connsiteX31" fmla="*/ 126315 w 473017"/>
                  <a:gd name="connsiteY31" fmla="*/ 792534 h 1258814"/>
                  <a:gd name="connsiteX32" fmla="*/ 124390 w 473017"/>
                  <a:gd name="connsiteY32" fmla="*/ 784353 h 1258814"/>
                  <a:gd name="connsiteX33" fmla="*/ 122465 w 473017"/>
                  <a:gd name="connsiteY33" fmla="*/ 776173 h 1258814"/>
                  <a:gd name="connsiteX34" fmla="*/ 120781 w 473017"/>
                  <a:gd name="connsiteY34" fmla="*/ 767993 h 1258814"/>
                  <a:gd name="connsiteX35" fmla="*/ 119337 w 473017"/>
                  <a:gd name="connsiteY35" fmla="*/ 759812 h 1258814"/>
                  <a:gd name="connsiteX36" fmla="*/ 117894 w 473017"/>
                  <a:gd name="connsiteY36" fmla="*/ 751632 h 1258814"/>
                  <a:gd name="connsiteX37" fmla="*/ 116450 w 473017"/>
                  <a:gd name="connsiteY37" fmla="*/ 743451 h 1258814"/>
                  <a:gd name="connsiteX38" fmla="*/ 115006 w 473017"/>
                  <a:gd name="connsiteY38" fmla="*/ 735271 h 1258814"/>
                  <a:gd name="connsiteX39" fmla="*/ 113563 w 473017"/>
                  <a:gd name="connsiteY39" fmla="*/ 727091 h 1258814"/>
                  <a:gd name="connsiteX40" fmla="*/ 112600 w 473017"/>
                  <a:gd name="connsiteY40" fmla="*/ 718910 h 1258814"/>
                  <a:gd name="connsiteX41" fmla="*/ 111638 w 473017"/>
                  <a:gd name="connsiteY41" fmla="*/ 710730 h 1258814"/>
                  <a:gd name="connsiteX42" fmla="*/ 110676 w 473017"/>
                  <a:gd name="connsiteY42" fmla="*/ 702550 h 1258814"/>
                  <a:gd name="connsiteX43" fmla="*/ 109713 w 473017"/>
                  <a:gd name="connsiteY43" fmla="*/ 694369 h 1258814"/>
                  <a:gd name="connsiteX44" fmla="*/ 108751 w 473017"/>
                  <a:gd name="connsiteY44" fmla="*/ 686189 h 1258814"/>
                  <a:gd name="connsiteX45" fmla="*/ 108029 w 473017"/>
                  <a:gd name="connsiteY45" fmla="*/ 678008 h 1258814"/>
                  <a:gd name="connsiteX46" fmla="*/ 107788 w 473017"/>
                  <a:gd name="connsiteY46" fmla="*/ 669828 h 1258814"/>
                  <a:gd name="connsiteX47" fmla="*/ 107548 w 473017"/>
                  <a:gd name="connsiteY47" fmla="*/ 661648 h 1258814"/>
                  <a:gd name="connsiteX48" fmla="*/ 107307 w 473017"/>
                  <a:gd name="connsiteY48" fmla="*/ 653467 h 1258814"/>
                  <a:gd name="connsiteX49" fmla="*/ 107067 w 473017"/>
                  <a:gd name="connsiteY49" fmla="*/ 645287 h 1258814"/>
                  <a:gd name="connsiteX50" fmla="*/ 106826 w 473017"/>
                  <a:gd name="connsiteY50" fmla="*/ 637107 h 1258814"/>
                  <a:gd name="connsiteX51" fmla="*/ 106585 w 473017"/>
                  <a:gd name="connsiteY51" fmla="*/ 631332 h 1258814"/>
                  <a:gd name="connsiteX52" fmla="*/ 107067 w 473017"/>
                  <a:gd name="connsiteY52" fmla="*/ 620505 h 1258814"/>
                  <a:gd name="connsiteX53" fmla="*/ 107307 w 473017"/>
                  <a:gd name="connsiteY53" fmla="*/ 611844 h 1258814"/>
                  <a:gd name="connsiteX54" fmla="*/ 107548 w 473017"/>
                  <a:gd name="connsiteY54" fmla="*/ 603182 h 1258814"/>
                  <a:gd name="connsiteX55" fmla="*/ 107788 w 473017"/>
                  <a:gd name="connsiteY55" fmla="*/ 594520 h 1258814"/>
                  <a:gd name="connsiteX56" fmla="*/ 108029 w 473017"/>
                  <a:gd name="connsiteY56" fmla="*/ 585859 h 1258814"/>
                  <a:gd name="connsiteX57" fmla="*/ 108751 w 473017"/>
                  <a:gd name="connsiteY57" fmla="*/ 577197 h 1258814"/>
                  <a:gd name="connsiteX58" fmla="*/ 109713 w 473017"/>
                  <a:gd name="connsiteY58" fmla="*/ 568536 h 1258814"/>
                  <a:gd name="connsiteX59" fmla="*/ 110676 w 473017"/>
                  <a:gd name="connsiteY59" fmla="*/ 559874 h 1258814"/>
                  <a:gd name="connsiteX60" fmla="*/ 111638 w 473017"/>
                  <a:gd name="connsiteY60" fmla="*/ 551213 h 1258814"/>
                  <a:gd name="connsiteX61" fmla="*/ 112600 w 473017"/>
                  <a:gd name="connsiteY61" fmla="*/ 542551 h 1258814"/>
                  <a:gd name="connsiteX62" fmla="*/ 113563 w 473017"/>
                  <a:gd name="connsiteY62" fmla="*/ 533890 h 1258814"/>
                  <a:gd name="connsiteX63" fmla="*/ 115006 w 473017"/>
                  <a:gd name="connsiteY63" fmla="*/ 525228 h 1258814"/>
                  <a:gd name="connsiteX64" fmla="*/ 116450 w 473017"/>
                  <a:gd name="connsiteY64" fmla="*/ 516566 h 1258814"/>
                  <a:gd name="connsiteX65" fmla="*/ 117894 w 473017"/>
                  <a:gd name="connsiteY65" fmla="*/ 507905 h 1258814"/>
                  <a:gd name="connsiteX66" fmla="*/ 119337 w 473017"/>
                  <a:gd name="connsiteY66" fmla="*/ 499243 h 1258814"/>
                  <a:gd name="connsiteX67" fmla="*/ 120781 w 473017"/>
                  <a:gd name="connsiteY67" fmla="*/ 490582 h 1258814"/>
                  <a:gd name="connsiteX68" fmla="*/ 122706 w 473017"/>
                  <a:gd name="connsiteY68" fmla="*/ 481920 h 1258814"/>
                  <a:gd name="connsiteX69" fmla="*/ 124871 w 473017"/>
                  <a:gd name="connsiteY69" fmla="*/ 473259 h 1258814"/>
                  <a:gd name="connsiteX70" fmla="*/ 127036 w 473017"/>
                  <a:gd name="connsiteY70" fmla="*/ 464597 h 1258814"/>
                  <a:gd name="connsiteX71" fmla="*/ 129202 w 473017"/>
                  <a:gd name="connsiteY71" fmla="*/ 455935 h 1258814"/>
                  <a:gd name="connsiteX72" fmla="*/ 131367 w 473017"/>
                  <a:gd name="connsiteY72" fmla="*/ 447274 h 1258814"/>
                  <a:gd name="connsiteX73" fmla="*/ 133773 w 473017"/>
                  <a:gd name="connsiteY73" fmla="*/ 438612 h 1258814"/>
                  <a:gd name="connsiteX74" fmla="*/ 136420 w 473017"/>
                  <a:gd name="connsiteY74" fmla="*/ 429951 h 1258814"/>
                  <a:gd name="connsiteX75" fmla="*/ 139066 w 473017"/>
                  <a:gd name="connsiteY75" fmla="*/ 421289 h 1258814"/>
                  <a:gd name="connsiteX76" fmla="*/ 141713 w 473017"/>
                  <a:gd name="connsiteY76" fmla="*/ 412628 h 1258814"/>
                  <a:gd name="connsiteX77" fmla="*/ 144359 w 473017"/>
                  <a:gd name="connsiteY77" fmla="*/ 403966 h 1258814"/>
                  <a:gd name="connsiteX78" fmla="*/ 147247 w 473017"/>
                  <a:gd name="connsiteY78" fmla="*/ 395304 h 1258814"/>
                  <a:gd name="connsiteX79" fmla="*/ 150615 w 473017"/>
                  <a:gd name="connsiteY79" fmla="*/ 386643 h 1258814"/>
                  <a:gd name="connsiteX80" fmla="*/ 153983 w 473017"/>
                  <a:gd name="connsiteY80" fmla="*/ 377981 h 1258814"/>
                  <a:gd name="connsiteX81" fmla="*/ 160480 w 473017"/>
                  <a:gd name="connsiteY81" fmla="*/ 361139 h 1258814"/>
                  <a:gd name="connsiteX82" fmla="*/ 163848 w 473017"/>
                  <a:gd name="connsiteY82" fmla="*/ 352959 h 1258814"/>
                  <a:gd name="connsiteX83" fmla="*/ 167698 w 473017"/>
                  <a:gd name="connsiteY83" fmla="*/ 344779 h 1258814"/>
                  <a:gd name="connsiteX84" fmla="*/ 171547 w 473017"/>
                  <a:gd name="connsiteY84" fmla="*/ 336598 h 1258814"/>
                  <a:gd name="connsiteX85" fmla="*/ 175397 w 473017"/>
                  <a:gd name="connsiteY85" fmla="*/ 328418 h 1258814"/>
                  <a:gd name="connsiteX86" fmla="*/ 179246 w 473017"/>
                  <a:gd name="connsiteY86" fmla="*/ 320238 h 1258814"/>
                  <a:gd name="connsiteX87" fmla="*/ 183096 w 473017"/>
                  <a:gd name="connsiteY87" fmla="*/ 312057 h 1258814"/>
                  <a:gd name="connsiteX88" fmla="*/ 187667 w 473017"/>
                  <a:gd name="connsiteY88" fmla="*/ 303877 h 1258814"/>
                  <a:gd name="connsiteX89" fmla="*/ 192239 w 473017"/>
                  <a:gd name="connsiteY89" fmla="*/ 295696 h 1258814"/>
                  <a:gd name="connsiteX90" fmla="*/ 196810 w 473017"/>
                  <a:gd name="connsiteY90" fmla="*/ 287516 h 1258814"/>
                  <a:gd name="connsiteX91" fmla="*/ 201381 w 473017"/>
                  <a:gd name="connsiteY91" fmla="*/ 279336 h 1258814"/>
                  <a:gd name="connsiteX92" fmla="*/ 205953 w 473017"/>
                  <a:gd name="connsiteY92" fmla="*/ 271155 h 1258814"/>
                  <a:gd name="connsiteX93" fmla="*/ 211246 w 473017"/>
                  <a:gd name="connsiteY93" fmla="*/ 262975 h 1258814"/>
                  <a:gd name="connsiteX94" fmla="*/ 216539 w 473017"/>
                  <a:gd name="connsiteY94" fmla="*/ 254795 h 1258814"/>
                  <a:gd name="connsiteX95" fmla="*/ 221832 w 473017"/>
                  <a:gd name="connsiteY95" fmla="*/ 246614 h 1258814"/>
                  <a:gd name="connsiteX96" fmla="*/ 227126 w 473017"/>
                  <a:gd name="connsiteY96" fmla="*/ 238434 h 1258814"/>
                  <a:gd name="connsiteX97" fmla="*/ 232419 w 473017"/>
                  <a:gd name="connsiteY97" fmla="*/ 230253 h 1258814"/>
                  <a:gd name="connsiteX98" fmla="*/ 238434 w 473017"/>
                  <a:gd name="connsiteY98" fmla="*/ 222073 h 1258814"/>
                  <a:gd name="connsiteX99" fmla="*/ 244449 w 473017"/>
                  <a:gd name="connsiteY99" fmla="*/ 213893 h 1258814"/>
                  <a:gd name="connsiteX100" fmla="*/ 250464 w 473017"/>
                  <a:gd name="connsiteY100" fmla="*/ 205712 h 1258814"/>
                  <a:gd name="connsiteX101" fmla="*/ 256479 w 473017"/>
                  <a:gd name="connsiteY101" fmla="*/ 197532 h 1258814"/>
                  <a:gd name="connsiteX102" fmla="*/ 262975 w 473017"/>
                  <a:gd name="connsiteY102" fmla="*/ 189352 h 1258814"/>
                  <a:gd name="connsiteX103" fmla="*/ 473018 w 473017"/>
                  <a:gd name="connsiteY103" fmla="*/ 0 h 1258814"/>
                  <a:gd name="connsiteX104" fmla="*/ 197772 w 473017"/>
                  <a:gd name="connsiteY104" fmla="*/ 189352 h 1258814"/>
                  <a:gd name="connsiteX105" fmla="*/ 190073 w 473017"/>
                  <a:gd name="connsiteY105" fmla="*/ 197532 h 1258814"/>
                  <a:gd name="connsiteX106" fmla="*/ 182374 w 473017"/>
                  <a:gd name="connsiteY106" fmla="*/ 205712 h 1258814"/>
                  <a:gd name="connsiteX107" fmla="*/ 174675 w 473017"/>
                  <a:gd name="connsiteY107" fmla="*/ 213893 h 1258814"/>
                  <a:gd name="connsiteX108" fmla="*/ 166976 w 473017"/>
                  <a:gd name="connsiteY108" fmla="*/ 222073 h 1258814"/>
                  <a:gd name="connsiteX109" fmla="*/ 159758 w 473017"/>
                  <a:gd name="connsiteY109" fmla="*/ 230253 h 1258814"/>
                  <a:gd name="connsiteX110" fmla="*/ 153021 w 473017"/>
                  <a:gd name="connsiteY110" fmla="*/ 238434 h 1258814"/>
                  <a:gd name="connsiteX111" fmla="*/ 146284 w 473017"/>
                  <a:gd name="connsiteY111" fmla="*/ 246614 h 1258814"/>
                  <a:gd name="connsiteX112" fmla="*/ 139547 w 473017"/>
                  <a:gd name="connsiteY112" fmla="*/ 254795 h 1258814"/>
                  <a:gd name="connsiteX113" fmla="*/ 131127 w 473017"/>
                  <a:gd name="connsiteY113" fmla="*/ 262253 h 1258814"/>
                  <a:gd name="connsiteX114" fmla="*/ 125112 w 473017"/>
                  <a:gd name="connsiteY114" fmla="*/ 270434 h 1258814"/>
                  <a:gd name="connsiteX115" fmla="*/ 119337 w 473017"/>
                  <a:gd name="connsiteY115" fmla="*/ 278854 h 1258814"/>
                  <a:gd name="connsiteX116" fmla="*/ 113563 w 473017"/>
                  <a:gd name="connsiteY116" fmla="*/ 287035 h 1258814"/>
                  <a:gd name="connsiteX117" fmla="*/ 107788 w 473017"/>
                  <a:gd name="connsiteY117" fmla="*/ 295215 h 1258814"/>
                  <a:gd name="connsiteX118" fmla="*/ 102014 w 473017"/>
                  <a:gd name="connsiteY118" fmla="*/ 303396 h 1258814"/>
                  <a:gd name="connsiteX119" fmla="*/ 96721 w 473017"/>
                  <a:gd name="connsiteY119" fmla="*/ 311576 h 1258814"/>
                  <a:gd name="connsiteX120" fmla="*/ 91668 w 473017"/>
                  <a:gd name="connsiteY120" fmla="*/ 319756 h 1258814"/>
                  <a:gd name="connsiteX121" fmla="*/ 86616 w 473017"/>
                  <a:gd name="connsiteY121" fmla="*/ 327937 h 1258814"/>
                  <a:gd name="connsiteX122" fmla="*/ 81563 w 473017"/>
                  <a:gd name="connsiteY122" fmla="*/ 336117 h 1258814"/>
                  <a:gd name="connsiteX123" fmla="*/ 76511 w 473017"/>
                  <a:gd name="connsiteY123" fmla="*/ 344297 h 1258814"/>
                  <a:gd name="connsiteX124" fmla="*/ 71939 w 473017"/>
                  <a:gd name="connsiteY124" fmla="*/ 352478 h 1258814"/>
                  <a:gd name="connsiteX125" fmla="*/ 67849 w 473017"/>
                  <a:gd name="connsiteY125" fmla="*/ 360658 h 1258814"/>
                  <a:gd name="connsiteX126" fmla="*/ 59428 w 473017"/>
                  <a:gd name="connsiteY126" fmla="*/ 377500 h 1258814"/>
                  <a:gd name="connsiteX127" fmla="*/ 55097 w 473017"/>
                  <a:gd name="connsiteY127" fmla="*/ 386162 h 1258814"/>
                  <a:gd name="connsiteX128" fmla="*/ 51007 w 473017"/>
                  <a:gd name="connsiteY128" fmla="*/ 394823 h 1258814"/>
                  <a:gd name="connsiteX129" fmla="*/ 47639 w 473017"/>
                  <a:gd name="connsiteY129" fmla="*/ 403485 h 1258814"/>
                  <a:gd name="connsiteX130" fmla="*/ 44270 w 473017"/>
                  <a:gd name="connsiteY130" fmla="*/ 412146 h 1258814"/>
                  <a:gd name="connsiteX131" fmla="*/ 40902 w 473017"/>
                  <a:gd name="connsiteY131" fmla="*/ 420808 h 1258814"/>
                  <a:gd name="connsiteX132" fmla="*/ 37533 w 473017"/>
                  <a:gd name="connsiteY132" fmla="*/ 429470 h 1258814"/>
                  <a:gd name="connsiteX133" fmla="*/ 34165 w 473017"/>
                  <a:gd name="connsiteY133" fmla="*/ 438131 h 1258814"/>
                  <a:gd name="connsiteX134" fmla="*/ 31518 w 473017"/>
                  <a:gd name="connsiteY134" fmla="*/ 446793 h 1258814"/>
                  <a:gd name="connsiteX135" fmla="*/ 28872 w 473017"/>
                  <a:gd name="connsiteY135" fmla="*/ 455454 h 1258814"/>
                  <a:gd name="connsiteX136" fmla="*/ 26225 w 473017"/>
                  <a:gd name="connsiteY136" fmla="*/ 464116 h 1258814"/>
                  <a:gd name="connsiteX137" fmla="*/ 23579 w 473017"/>
                  <a:gd name="connsiteY137" fmla="*/ 472777 h 1258814"/>
                  <a:gd name="connsiteX138" fmla="*/ 20932 w 473017"/>
                  <a:gd name="connsiteY138" fmla="*/ 481439 h 1258814"/>
                  <a:gd name="connsiteX139" fmla="*/ 18767 w 473017"/>
                  <a:gd name="connsiteY139" fmla="*/ 490100 h 1258814"/>
                  <a:gd name="connsiteX140" fmla="*/ 16842 w 473017"/>
                  <a:gd name="connsiteY140" fmla="*/ 498762 h 1258814"/>
                  <a:gd name="connsiteX141" fmla="*/ 14917 w 473017"/>
                  <a:gd name="connsiteY141" fmla="*/ 507424 h 1258814"/>
                  <a:gd name="connsiteX142" fmla="*/ 12992 w 473017"/>
                  <a:gd name="connsiteY142" fmla="*/ 516085 h 1258814"/>
                  <a:gd name="connsiteX143" fmla="*/ 11068 w 473017"/>
                  <a:gd name="connsiteY143" fmla="*/ 524747 h 1258814"/>
                  <a:gd name="connsiteX144" fmla="*/ 9143 w 473017"/>
                  <a:gd name="connsiteY144" fmla="*/ 533408 h 1258814"/>
                  <a:gd name="connsiteX145" fmla="*/ 7940 w 473017"/>
                  <a:gd name="connsiteY145" fmla="*/ 542070 h 1258814"/>
                  <a:gd name="connsiteX146" fmla="*/ 6737 w 473017"/>
                  <a:gd name="connsiteY146" fmla="*/ 550731 h 1258814"/>
                  <a:gd name="connsiteX147" fmla="*/ 5534 w 473017"/>
                  <a:gd name="connsiteY147" fmla="*/ 559393 h 1258814"/>
                  <a:gd name="connsiteX148" fmla="*/ 4331 w 473017"/>
                  <a:gd name="connsiteY148" fmla="*/ 568055 h 1258814"/>
                  <a:gd name="connsiteX149" fmla="*/ 3128 w 473017"/>
                  <a:gd name="connsiteY149" fmla="*/ 576716 h 1258814"/>
                  <a:gd name="connsiteX150" fmla="*/ 2406 w 473017"/>
                  <a:gd name="connsiteY150" fmla="*/ 585378 h 1258814"/>
                  <a:gd name="connsiteX151" fmla="*/ 1925 w 473017"/>
                  <a:gd name="connsiteY151" fmla="*/ 594039 h 1258814"/>
                  <a:gd name="connsiteX152" fmla="*/ 1444 w 473017"/>
                  <a:gd name="connsiteY152" fmla="*/ 602701 h 1258814"/>
                  <a:gd name="connsiteX153" fmla="*/ 962 w 473017"/>
                  <a:gd name="connsiteY153" fmla="*/ 611362 h 1258814"/>
                  <a:gd name="connsiteX154" fmla="*/ 481 w 473017"/>
                  <a:gd name="connsiteY154" fmla="*/ 620024 h 1258814"/>
                  <a:gd name="connsiteX155" fmla="*/ 0 w 473017"/>
                  <a:gd name="connsiteY155" fmla="*/ 630851 h 1258814"/>
                  <a:gd name="connsiteX156" fmla="*/ 241 w 473017"/>
                  <a:gd name="connsiteY156" fmla="*/ 636625 h 1258814"/>
                  <a:gd name="connsiteX157" fmla="*/ 481 w 473017"/>
                  <a:gd name="connsiteY157" fmla="*/ 644806 h 1258814"/>
                  <a:gd name="connsiteX158" fmla="*/ 962 w 473017"/>
                  <a:gd name="connsiteY158" fmla="*/ 652986 h 1258814"/>
                  <a:gd name="connsiteX159" fmla="*/ 1203 w 473017"/>
                  <a:gd name="connsiteY159" fmla="*/ 661166 h 1258814"/>
                  <a:gd name="connsiteX160" fmla="*/ 1684 w 473017"/>
                  <a:gd name="connsiteY160" fmla="*/ 669347 h 1258814"/>
                  <a:gd name="connsiteX161" fmla="*/ 2165 w 473017"/>
                  <a:gd name="connsiteY161" fmla="*/ 677527 h 1258814"/>
                  <a:gd name="connsiteX162" fmla="*/ 3128 w 473017"/>
                  <a:gd name="connsiteY162" fmla="*/ 685707 h 1258814"/>
                  <a:gd name="connsiteX163" fmla="*/ 4331 w 473017"/>
                  <a:gd name="connsiteY163" fmla="*/ 693888 h 1258814"/>
                  <a:gd name="connsiteX164" fmla="*/ 5534 w 473017"/>
                  <a:gd name="connsiteY164" fmla="*/ 702068 h 1258814"/>
                  <a:gd name="connsiteX165" fmla="*/ 6737 w 473017"/>
                  <a:gd name="connsiteY165" fmla="*/ 710249 h 1258814"/>
                  <a:gd name="connsiteX166" fmla="*/ 7940 w 473017"/>
                  <a:gd name="connsiteY166" fmla="*/ 718429 h 1258814"/>
                  <a:gd name="connsiteX167" fmla="*/ 9143 w 473017"/>
                  <a:gd name="connsiteY167" fmla="*/ 726609 h 1258814"/>
                  <a:gd name="connsiteX168" fmla="*/ 11068 w 473017"/>
                  <a:gd name="connsiteY168" fmla="*/ 734790 h 1258814"/>
                  <a:gd name="connsiteX169" fmla="*/ 12992 w 473017"/>
                  <a:gd name="connsiteY169" fmla="*/ 742970 h 1258814"/>
                  <a:gd name="connsiteX170" fmla="*/ 14917 w 473017"/>
                  <a:gd name="connsiteY170" fmla="*/ 751150 h 1258814"/>
                  <a:gd name="connsiteX171" fmla="*/ 16842 w 473017"/>
                  <a:gd name="connsiteY171" fmla="*/ 759331 h 1258814"/>
                  <a:gd name="connsiteX172" fmla="*/ 18767 w 473017"/>
                  <a:gd name="connsiteY172" fmla="*/ 767511 h 1258814"/>
                  <a:gd name="connsiteX173" fmla="*/ 20692 w 473017"/>
                  <a:gd name="connsiteY173" fmla="*/ 775692 h 1258814"/>
                  <a:gd name="connsiteX174" fmla="*/ 23338 w 473017"/>
                  <a:gd name="connsiteY174" fmla="*/ 783872 h 1258814"/>
                  <a:gd name="connsiteX175" fmla="*/ 25985 w 473017"/>
                  <a:gd name="connsiteY175" fmla="*/ 792052 h 1258814"/>
                  <a:gd name="connsiteX176" fmla="*/ 28631 w 473017"/>
                  <a:gd name="connsiteY176" fmla="*/ 800233 h 1258814"/>
                  <a:gd name="connsiteX177" fmla="*/ 31278 w 473017"/>
                  <a:gd name="connsiteY177" fmla="*/ 808413 h 1258814"/>
                  <a:gd name="connsiteX178" fmla="*/ 33924 w 473017"/>
                  <a:gd name="connsiteY178" fmla="*/ 816593 h 1258814"/>
                  <a:gd name="connsiteX179" fmla="*/ 37052 w 473017"/>
                  <a:gd name="connsiteY179" fmla="*/ 824774 h 1258814"/>
                  <a:gd name="connsiteX180" fmla="*/ 40421 w 473017"/>
                  <a:gd name="connsiteY180" fmla="*/ 832954 h 1258814"/>
                  <a:gd name="connsiteX181" fmla="*/ 43789 w 473017"/>
                  <a:gd name="connsiteY181" fmla="*/ 841134 h 1258814"/>
                  <a:gd name="connsiteX182" fmla="*/ 47157 w 473017"/>
                  <a:gd name="connsiteY182" fmla="*/ 849315 h 1258814"/>
                  <a:gd name="connsiteX183" fmla="*/ 50526 w 473017"/>
                  <a:gd name="connsiteY183" fmla="*/ 857495 h 1258814"/>
                  <a:gd name="connsiteX184" fmla="*/ 53894 w 473017"/>
                  <a:gd name="connsiteY184" fmla="*/ 865676 h 1258814"/>
                  <a:gd name="connsiteX185" fmla="*/ 62796 w 473017"/>
                  <a:gd name="connsiteY185" fmla="*/ 883721 h 1258814"/>
                  <a:gd name="connsiteX186" fmla="*/ 67608 w 473017"/>
                  <a:gd name="connsiteY186" fmla="*/ 893585 h 1258814"/>
                  <a:gd name="connsiteX187" fmla="*/ 72420 w 473017"/>
                  <a:gd name="connsiteY187" fmla="*/ 903450 h 1258814"/>
                  <a:gd name="connsiteX188" fmla="*/ 77714 w 473017"/>
                  <a:gd name="connsiteY188" fmla="*/ 913314 h 1258814"/>
                  <a:gd name="connsiteX189" fmla="*/ 83488 w 473017"/>
                  <a:gd name="connsiteY189" fmla="*/ 923179 h 1258814"/>
                  <a:gd name="connsiteX190" fmla="*/ 89262 w 473017"/>
                  <a:gd name="connsiteY190" fmla="*/ 933043 h 1258814"/>
                  <a:gd name="connsiteX191" fmla="*/ 95037 w 473017"/>
                  <a:gd name="connsiteY191" fmla="*/ 942908 h 1258814"/>
                  <a:gd name="connsiteX192" fmla="*/ 101052 w 473017"/>
                  <a:gd name="connsiteY192" fmla="*/ 952773 h 1258814"/>
                  <a:gd name="connsiteX193" fmla="*/ 108029 w 473017"/>
                  <a:gd name="connsiteY193" fmla="*/ 962637 h 1258814"/>
                  <a:gd name="connsiteX194" fmla="*/ 115006 w 473017"/>
                  <a:gd name="connsiteY194" fmla="*/ 972502 h 1258814"/>
                  <a:gd name="connsiteX195" fmla="*/ 121984 w 473017"/>
                  <a:gd name="connsiteY195" fmla="*/ 982366 h 1258814"/>
                  <a:gd name="connsiteX196" fmla="*/ 128961 w 473017"/>
                  <a:gd name="connsiteY196" fmla="*/ 992231 h 1258814"/>
                  <a:gd name="connsiteX197" fmla="*/ 136901 w 473017"/>
                  <a:gd name="connsiteY197" fmla="*/ 1002095 h 1258814"/>
                  <a:gd name="connsiteX198" fmla="*/ 144841 w 473017"/>
                  <a:gd name="connsiteY198" fmla="*/ 1011960 h 1258814"/>
                  <a:gd name="connsiteX199" fmla="*/ 152780 w 473017"/>
                  <a:gd name="connsiteY199" fmla="*/ 1021824 h 1258814"/>
                  <a:gd name="connsiteX200" fmla="*/ 160720 w 473017"/>
                  <a:gd name="connsiteY200" fmla="*/ 1031689 h 1258814"/>
                  <a:gd name="connsiteX201" fmla="*/ 169863 w 473017"/>
                  <a:gd name="connsiteY201" fmla="*/ 1041554 h 1258814"/>
                  <a:gd name="connsiteX202" fmla="*/ 179006 w 473017"/>
                  <a:gd name="connsiteY202" fmla="*/ 1051418 h 1258814"/>
                  <a:gd name="connsiteX203" fmla="*/ 188149 w 473017"/>
                  <a:gd name="connsiteY203" fmla="*/ 1061283 h 1258814"/>
                  <a:gd name="connsiteX204" fmla="*/ 197291 w 473017"/>
                  <a:gd name="connsiteY204" fmla="*/ 1071147 h 1258814"/>
                  <a:gd name="connsiteX205" fmla="*/ 207637 w 473017"/>
                  <a:gd name="connsiteY205" fmla="*/ 1081012 h 1258814"/>
                  <a:gd name="connsiteX206" fmla="*/ 217983 w 473017"/>
                  <a:gd name="connsiteY206" fmla="*/ 1090877 h 1258814"/>
                  <a:gd name="connsiteX207" fmla="*/ 470852 w 473017"/>
                  <a:gd name="connsiteY207" fmla="*/ 1258815 h 1258814"/>
                  <a:gd name="connsiteX208" fmla="*/ 278614 w 473017"/>
                  <a:gd name="connsiteY208" fmla="*/ 1091358 h 125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3017" h="1258814">
                    <a:moveTo>
                      <a:pt x="278614" y="1091358"/>
                    </a:moveTo>
                    <a:cubicBezTo>
                      <a:pt x="275967" y="1087989"/>
                      <a:pt x="273321" y="1084862"/>
                      <a:pt x="270674" y="1081493"/>
                    </a:cubicBezTo>
                    <a:cubicBezTo>
                      <a:pt x="268027" y="1078125"/>
                      <a:pt x="265140" y="1074997"/>
                      <a:pt x="262734" y="1071629"/>
                    </a:cubicBezTo>
                    <a:cubicBezTo>
                      <a:pt x="260088" y="1068260"/>
                      <a:pt x="257441" y="1065132"/>
                      <a:pt x="255035" y="1061764"/>
                    </a:cubicBezTo>
                    <a:cubicBezTo>
                      <a:pt x="252629" y="1058636"/>
                      <a:pt x="250464" y="1055268"/>
                      <a:pt x="248058" y="1051899"/>
                    </a:cubicBezTo>
                    <a:cubicBezTo>
                      <a:pt x="245652" y="1048531"/>
                      <a:pt x="243246" y="1045403"/>
                      <a:pt x="241080" y="1042035"/>
                    </a:cubicBezTo>
                    <a:cubicBezTo>
                      <a:pt x="238674" y="1038667"/>
                      <a:pt x="236268" y="1035539"/>
                      <a:pt x="234103" y="1032170"/>
                    </a:cubicBezTo>
                    <a:cubicBezTo>
                      <a:pt x="231938" y="1028802"/>
                      <a:pt x="229532" y="1025674"/>
                      <a:pt x="227366" y="1022306"/>
                    </a:cubicBezTo>
                    <a:cubicBezTo>
                      <a:pt x="225201" y="1018937"/>
                      <a:pt x="223276" y="1015809"/>
                      <a:pt x="221111" y="1012441"/>
                    </a:cubicBezTo>
                    <a:cubicBezTo>
                      <a:pt x="218945" y="1009073"/>
                      <a:pt x="217020" y="1005945"/>
                      <a:pt x="214855" y="1002577"/>
                    </a:cubicBezTo>
                    <a:cubicBezTo>
                      <a:pt x="212690" y="999208"/>
                      <a:pt x="210524" y="996080"/>
                      <a:pt x="208599" y="992712"/>
                    </a:cubicBezTo>
                    <a:cubicBezTo>
                      <a:pt x="206675" y="989344"/>
                      <a:pt x="204750" y="986216"/>
                      <a:pt x="202825" y="982848"/>
                    </a:cubicBezTo>
                    <a:cubicBezTo>
                      <a:pt x="200900" y="979479"/>
                      <a:pt x="199216" y="976351"/>
                      <a:pt x="197532" y="972983"/>
                    </a:cubicBezTo>
                    <a:cubicBezTo>
                      <a:pt x="195607" y="969615"/>
                      <a:pt x="193923" y="966487"/>
                      <a:pt x="192239" y="963118"/>
                    </a:cubicBezTo>
                    <a:cubicBezTo>
                      <a:pt x="190554" y="959750"/>
                      <a:pt x="188630" y="956622"/>
                      <a:pt x="186946" y="953254"/>
                    </a:cubicBezTo>
                    <a:cubicBezTo>
                      <a:pt x="185261" y="949885"/>
                      <a:pt x="183337" y="946758"/>
                      <a:pt x="181652" y="943389"/>
                    </a:cubicBezTo>
                    <a:cubicBezTo>
                      <a:pt x="179968" y="940021"/>
                      <a:pt x="178765" y="936893"/>
                      <a:pt x="177081" y="933525"/>
                    </a:cubicBezTo>
                    <a:cubicBezTo>
                      <a:pt x="175397" y="930156"/>
                      <a:pt x="173953" y="927028"/>
                      <a:pt x="172510" y="923660"/>
                    </a:cubicBezTo>
                    <a:cubicBezTo>
                      <a:pt x="171066" y="920292"/>
                      <a:pt x="169382" y="917164"/>
                      <a:pt x="167938" y="913796"/>
                    </a:cubicBezTo>
                    <a:cubicBezTo>
                      <a:pt x="166495" y="910427"/>
                      <a:pt x="164810" y="907299"/>
                      <a:pt x="163367" y="903931"/>
                    </a:cubicBezTo>
                    <a:cubicBezTo>
                      <a:pt x="161923" y="900562"/>
                      <a:pt x="160720" y="897435"/>
                      <a:pt x="159517" y="894066"/>
                    </a:cubicBezTo>
                    <a:cubicBezTo>
                      <a:pt x="158074" y="890698"/>
                      <a:pt x="156871" y="887570"/>
                      <a:pt x="155668" y="884202"/>
                    </a:cubicBezTo>
                    <a:cubicBezTo>
                      <a:pt x="153262" y="878187"/>
                      <a:pt x="150856" y="872172"/>
                      <a:pt x="148690" y="866157"/>
                    </a:cubicBezTo>
                    <a:cubicBezTo>
                      <a:pt x="147728" y="863510"/>
                      <a:pt x="146525" y="860623"/>
                      <a:pt x="145562" y="857977"/>
                    </a:cubicBezTo>
                    <a:cubicBezTo>
                      <a:pt x="144600" y="855330"/>
                      <a:pt x="143878" y="852443"/>
                      <a:pt x="142916" y="849796"/>
                    </a:cubicBezTo>
                    <a:cubicBezTo>
                      <a:pt x="141953" y="847149"/>
                      <a:pt x="141232" y="844262"/>
                      <a:pt x="140269" y="841616"/>
                    </a:cubicBezTo>
                    <a:cubicBezTo>
                      <a:pt x="139307" y="838969"/>
                      <a:pt x="138585" y="836082"/>
                      <a:pt x="137623" y="833435"/>
                    </a:cubicBezTo>
                    <a:cubicBezTo>
                      <a:pt x="136660" y="830789"/>
                      <a:pt x="135938" y="827902"/>
                      <a:pt x="134976" y="825255"/>
                    </a:cubicBezTo>
                    <a:cubicBezTo>
                      <a:pt x="134254" y="822608"/>
                      <a:pt x="133051" y="819721"/>
                      <a:pt x="132330" y="817075"/>
                    </a:cubicBezTo>
                    <a:cubicBezTo>
                      <a:pt x="131608" y="814428"/>
                      <a:pt x="130886" y="811541"/>
                      <a:pt x="130164" y="808894"/>
                    </a:cubicBezTo>
                    <a:cubicBezTo>
                      <a:pt x="129442" y="806248"/>
                      <a:pt x="128961" y="803360"/>
                      <a:pt x="128239" y="800714"/>
                    </a:cubicBezTo>
                    <a:cubicBezTo>
                      <a:pt x="127518" y="798067"/>
                      <a:pt x="126796" y="795180"/>
                      <a:pt x="126315" y="792534"/>
                    </a:cubicBezTo>
                    <a:cubicBezTo>
                      <a:pt x="125593" y="789887"/>
                      <a:pt x="124871" y="787000"/>
                      <a:pt x="124390" y="784353"/>
                    </a:cubicBezTo>
                    <a:cubicBezTo>
                      <a:pt x="123668" y="781707"/>
                      <a:pt x="122946" y="778819"/>
                      <a:pt x="122465" y="776173"/>
                    </a:cubicBezTo>
                    <a:cubicBezTo>
                      <a:pt x="121984" y="773526"/>
                      <a:pt x="121262" y="770639"/>
                      <a:pt x="120781" y="767993"/>
                    </a:cubicBezTo>
                    <a:cubicBezTo>
                      <a:pt x="120300" y="765346"/>
                      <a:pt x="119818" y="762459"/>
                      <a:pt x="119337" y="759812"/>
                    </a:cubicBezTo>
                    <a:cubicBezTo>
                      <a:pt x="118856" y="757165"/>
                      <a:pt x="118375" y="754278"/>
                      <a:pt x="117894" y="751632"/>
                    </a:cubicBezTo>
                    <a:cubicBezTo>
                      <a:pt x="117412" y="748985"/>
                      <a:pt x="116931" y="746098"/>
                      <a:pt x="116450" y="743451"/>
                    </a:cubicBezTo>
                    <a:cubicBezTo>
                      <a:pt x="115969" y="740805"/>
                      <a:pt x="115488" y="737918"/>
                      <a:pt x="115006" y="735271"/>
                    </a:cubicBezTo>
                    <a:cubicBezTo>
                      <a:pt x="114525" y="732624"/>
                      <a:pt x="114044" y="729737"/>
                      <a:pt x="113563" y="727091"/>
                    </a:cubicBezTo>
                    <a:cubicBezTo>
                      <a:pt x="113082" y="724444"/>
                      <a:pt x="112841" y="721557"/>
                      <a:pt x="112600" y="718910"/>
                    </a:cubicBezTo>
                    <a:cubicBezTo>
                      <a:pt x="112360" y="716264"/>
                      <a:pt x="112119" y="713376"/>
                      <a:pt x="111638" y="710730"/>
                    </a:cubicBezTo>
                    <a:cubicBezTo>
                      <a:pt x="111397" y="708083"/>
                      <a:pt x="111157" y="705196"/>
                      <a:pt x="110676" y="702550"/>
                    </a:cubicBezTo>
                    <a:cubicBezTo>
                      <a:pt x="110435" y="699903"/>
                      <a:pt x="110194" y="697016"/>
                      <a:pt x="109713" y="694369"/>
                    </a:cubicBezTo>
                    <a:cubicBezTo>
                      <a:pt x="109473" y="691722"/>
                      <a:pt x="108991" y="688835"/>
                      <a:pt x="108751" y="686189"/>
                    </a:cubicBezTo>
                    <a:cubicBezTo>
                      <a:pt x="108510" y="683542"/>
                      <a:pt x="108029" y="680655"/>
                      <a:pt x="108029" y="678008"/>
                    </a:cubicBezTo>
                    <a:cubicBezTo>
                      <a:pt x="107788" y="675362"/>
                      <a:pt x="107788" y="672475"/>
                      <a:pt x="107788" y="669828"/>
                    </a:cubicBezTo>
                    <a:cubicBezTo>
                      <a:pt x="107548" y="667181"/>
                      <a:pt x="107548" y="664294"/>
                      <a:pt x="107548" y="661648"/>
                    </a:cubicBezTo>
                    <a:cubicBezTo>
                      <a:pt x="107307" y="659001"/>
                      <a:pt x="107307" y="656114"/>
                      <a:pt x="107307" y="653467"/>
                    </a:cubicBezTo>
                    <a:cubicBezTo>
                      <a:pt x="107307" y="650821"/>
                      <a:pt x="107067" y="647933"/>
                      <a:pt x="107067" y="645287"/>
                    </a:cubicBezTo>
                    <a:cubicBezTo>
                      <a:pt x="107067" y="642640"/>
                      <a:pt x="106826" y="639753"/>
                      <a:pt x="106826" y="637107"/>
                    </a:cubicBezTo>
                    <a:cubicBezTo>
                      <a:pt x="106826" y="635182"/>
                      <a:pt x="106585" y="633257"/>
                      <a:pt x="106585" y="631332"/>
                    </a:cubicBezTo>
                    <a:cubicBezTo>
                      <a:pt x="106585" y="627723"/>
                      <a:pt x="106826" y="624114"/>
                      <a:pt x="107067" y="620505"/>
                    </a:cubicBezTo>
                    <a:cubicBezTo>
                      <a:pt x="107067" y="617618"/>
                      <a:pt x="107307" y="614731"/>
                      <a:pt x="107307" y="611844"/>
                    </a:cubicBezTo>
                    <a:cubicBezTo>
                      <a:pt x="107307" y="608956"/>
                      <a:pt x="107548" y="606069"/>
                      <a:pt x="107548" y="603182"/>
                    </a:cubicBezTo>
                    <a:cubicBezTo>
                      <a:pt x="107548" y="600295"/>
                      <a:pt x="107788" y="597408"/>
                      <a:pt x="107788" y="594520"/>
                    </a:cubicBezTo>
                    <a:cubicBezTo>
                      <a:pt x="108029" y="591633"/>
                      <a:pt x="107788" y="588746"/>
                      <a:pt x="108029" y="585859"/>
                    </a:cubicBezTo>
                    <a:cubicBezTo>
                      <a:pt x="108270" y="582972"/>
                      <a:pt x="108510" y="580084"/>
                      <a:pt x="108751" y="577197"/>
                    </a:cubicBezTo>
                    <a:cubicBezTo>
                      <a:pt x="108991" y="574310"/>
                      <a:pt x="109473" y="571423"/>
                      <a:pt x="109713" y="568536"/>
                    </a:cubicBezTo>
                    <a:cubicBezTo>
                      <a:pt x="109954" y="565649"/>
                      <a:pt x="110194" y="562761"/>
                      <a:pt x="110676" y="559874"/>
                    </a:cubicBezTo>
                    <a:cubicBezTo>
                      <a:pt x="110916" y="556987"/>
                      <a:pt x="111157" y="554100"/>
                      <a:pt x="111638" y="551213"/>
                    </a:cubicBezTo>
                    <a:cubicBezTo>
                      <a:pt x="111879" y="548325"/>
                      <a:pt x="112119" y="545438"/>
                      <a:pt x="112600" y="542551"/>
                    </a:cubicBezTo>
                    <a:cubicBezTo>
                      <a:pt x="113082" y="539664"/>
                      <a:pt x="113322" y="536777"/>
                      <a:pt x="113563" y="533890"/>
                    </a:cubicBezTo>
                    <a:cubicBezTo>
                      <a:pt x="114044" y="531002"/>
                      <a:pt x="114525" y="528115"/>
                      <a:pt x="115006" y="525228"/>
                    </a:cubicBezTo>
                    <a:cubicBezTo>
                      <a:pt x="115488" y="522341"/>
                      <a:pt x="115969" y="519454"/>
                      <a:pt x="116450" y="516566"/>
                    </a:cubicBezTo>
                    <a:cubicBezTo>
                      <a:pt x="116931" y="513679"/>
                      <a:pt x="117412" y="510792"/>
                      <a:pt x="117894" y="507905"/>
                    </a:cubicBezTo>
                    <a:cubicBezTo>
                      <a:pt x="118375" y="505018"/>
                      <a:pt x="118856" y="502130"/>
                      <a:pt x="119337" y="499243"/>
                    </a:cubicBezTo>
                    <a:cubicBezTo>
                      <a:pt x="119818" y="496356"/>
                      <a:pt x="120300" y="493469"/>
                      <a:pt x="120781" y="490582"/>
                    </a:cubicBezTo>
                    <a:cubicBezTo>
                      <a:pt x="121262" y="487695"/>
                      <a:pt x="122224" y="484807"/>
                      <a:pt x="122706" y="481920"/>
                    </a:cubicBezTo>
                    <a:cubicBezTo>
                      <a:pt x="123427" y="479033"/>
                      <a:pt x="124149" y="476146"/>
                      <a:pt x="124871" y="473259"/>
                    </a:cubicBezTo>
                    <a:cubicBezTo>
                      <a:pt x="125593" y="470371"/>
                      <a:pt x="126315" y="467484"/>
                      <a:pt x="127036" y="464597"/>
                    </a:cubicBezTo>
                    <a:cubicBezTo>
                      <a:pt x="127758" y="461710"/>
                      <a:pt x="128480" y="458823"/>
                      <a:pt x="129202" y="455935"/>
                    </a:cubicBezTo>
                    <a:cubicBezTo>
                      <a:pt x="129924" y="453048"/>
                      <a:pt x="130405" y="450161"/>
                      <a:pt x="131367" y="447274"/>
                    </a:cubicBezTo>
                    <a:cubicBezTo>
                      <a:pt x="132089" y="444387"/>
                      <a:pt x="132811" y="441500"/>
                      <a:pt x="133773" y="438612"/>
                    </a:cubicBezTo>
                    <a:cubicBezTo>
                      <a:pt x="134495" y="435725"/>
                      <a:pt x="135698" y="432838"/>
                      <a:pt x="136420" y="429951"/>
                    </a:cubicBezTo>
                    <a:cubicBezTo>
                      <a:pt x="137382" y="427063"/>
                      <a:pt x="138104" y="424176"/>
                      <a:pt x="139066" y="421289"/>
                    </a:cubicBezTo>
                    <a:cubicBezTo>
                      <a:pt x="140029" y="418402"/>
                      <a:pt x="140750" y="415515"/>
                      <a:pt x="141713" y="412628"/>
                    </a:cubicBezTo>
                    <a:cubicBezTo>
                      <a:pt x="142675" y="409740"/>
                      <a:pt x="143397" y="406853"/>
                      <a:pt x="144359" y="403966"/>
                    </a:cubicBezTo>
                    <a:cubicBezTo>
                      <a:pt x="145322" y="401079"/>
                      <a:pt x="146284" y="398192"/>
                      <a:pt x="147247" y="395304"/>
                    </a:cubicBezTo>
                    <a:cubicBezTo>
                      <a:pt x="148209" y="392417"/>
                      <a:pt x="149412" y="389530"/>
                      <a:pt x="150615" y="386643"/>
                    </a:cubicBezTo>
                    <a:cubicBezTo>
                      <a:pt x="151577" y="383756"/>
                      <a:pt x="152780" y="380868"/>
                      <a:pt x="153983" y="377981"/>
                    </a:cubicBezTo>
                    <a:cubicBezTo>
                      <a:pt x="156149" y="372448"/>
                      <a:pt x="158314" y="366673"/>
                      <a:pt x="160480" y="361139"/>
                    </a:cubicBezTo>
                    <a:cubicBezTo>
                      <a:pt x="161683" y="358493"/>
                      <a:pt x="162645" y="355605"/>
                      <a:pt x="163848" y="352959"/>
                    </a:cubicBezTo>
                    <a:cubicBezTo>
                      <a:pt x="165051" y="350072"/>
                      <a:pt x="166495" y="347425"/>
                      <a:pt x="167698" y="344779"/>
                    </a:cubicBezTo>
                    <a:cubicBezTo>
                      <a:pt x="168901" y="341891"/>
                      <a:pt x="170344" y="339245"/>
                      <a:pt x="171547" y="336598"/>
                    </a:cubicBezTo>
                    <a:cubicBezTo>
                      <a:pt x="172750" y="333711"/>
                      <a:pt x="174194" y="331064"/>
                      <a:pt x="175397" y="328418"/>
                    </a:cubicBezTo>
                    <a:cubicBezTo>
                      <a:pt x="176600" y="325771"/>
                      <a:pt x="177803" y="322884"/>
                      <a:pt x="179246" y="320238"/>
                    </a:cubicBezTo>
                    <a:cubicBezTo>
                      <a:pt x="180690" y="317591"/>
                      <a:pt x="181652" y="314704"/>
                      <a:pt x="183096" y="312057"/>
                    </a:cubicBezTo>
                    <a:cubicBezTo>
                      <a:pt x="184540" y="309170"/>
                      <a:pt x="186224" y="306523"/>
                      <a:pt x="187667" y="303877"/>
                    </a:cubicBezTo>
                    <a:cubicBezTo>
                      <a:pt x="189111" y="300990"/>
                      <a:pt x="190795" y="298343"/>
                      <a:pt x="192239" y="295696"/>
                    </a:cubicBezTo>
                    <a:cubicBezTo>
                      <a:pt x="193682" y="292809"/>
                      <a:pt x="195126" y="290163"/>
                      <a:pt x="196810" y="287516"/>
                    </a:cubicBezTo>
                    <a:cubicBezTo>
                      <a:pt x="198494" y="284869"/>
                      <a:pt x="199697" y="281982"/>
                      <a:pt x="201381" y="279336"/>
                    </a:cubicBezTo>
                    <a:cubicBezTo>
                      <a:pt x="202825" y="276689"/>
                      <a:pt x="204269" y="273802"/>
                      <a:pt x="205953" y="271155"/>
                    </a:cubicBezTo>
                    <a:cubicBezTo>
                      <a:pt x="207637" y="268268"/>
                      <a:pt x="209562" y="265621"/>
                      <a:pt x="211246" y="262975"/>
                    </a:cubicBezTo>
                    <a:cubicBezTo>
                      <a:pt x="212930" y="260088"/>
                      <a:pt x="214614" y="257441"/>
                      <a:pt x="216539" y="254795"/>
                    </a:cubicBezTo>
                    <a:cubicBezTo>
                      <a:pt x="218223" y="251907"/>
                      <a:pt x="219908" y="249261"/>
                      <a:pt x="221832" y="246614"/>
                    </a:cubicBezTo>
                    <a:cubicBezTo>
                      <a:pt x="223517" y="243967"/>
                      <a:pt x="225201" y="241080"/>
                      <a:pt x="227126" y="238434"/>
                    </a:cubicBezTo>
                    <a:cubicBezTo>
                      <a:pt x="229050" y="235787"/>
                      <a:pt x="230735" y="232900"/>
                      <a:pt x="232419" y="230253"/>
                    </a:cubicBezTo>
                    <a:cubicBezTo>
                      <a:pt x="234344" y="227366"/>
                      <a:pt x="236509" y="224720"/>
                      <a:pt x="238434" y="222073"/>
                    </a:cubicBezTo>
                    <a:cubicBezTo>
                      <a:pt x="240358" y="219186"/>
                      <a:pt x="242283" y="216539"/>
                      <a:pt x="244449" y="213893"/>
                    </a:cubicBezTo>
                    <a:cubicBezTo>
                      <a:pt x="246373" y="211246"/>
                      <a:pt x="248298" y="208359"/>
                      <a:pt x="250464" y="205712"/>
                    </a:cubicBezTo>
                    <a:cubicBezTo>
                      <a:pt x="252388" y="203066"/>
                      <a:pt x="254313" y="200178"/>
                      <a:pt x="256479" y="197532"/>
                    </a:cubicBezTo>
                    <a:cubicBezTo>
                      <a:pt x="258644" y="194645"/>
                      <a:pt x="260809" y="191998"/>
                      <a:pt x="262975" y="189352"/>
                    </a:cubicBezTo>
                    <a:cubicBezTo>
                      <a:pt x="319997" y="116209"/>
                      <a:pt x="390733" y="51969"/>
                      <a:pt x="473018" y="0"/>
                    </a:cubicBezTo>
                    <a:cubicBezTo>
                      <a:pt x="365470" y="49323"/>
                      <a:pt x="272118" y="114044"/>
                      <a:pt x="197772" y="189352"/>
                    </a:cubicBezTo>
                    <a:cubicBezTo>
                      <a:pt x="195126" y="191998"/>
                      <a:pt x="192720" y="194885"/>
                      <a:pt x="190073" y="197532"/>
                    </a:cubicBezTo>
                    <a:cubicBezTo>
                      <a:pt x="187427" y="200178"/>
                      <a:pt x="185021" y="203066"/>
                      <a:pt x="182374" y="205712"/>
                    </a:cubicBezTo>
                    <a:cubicBezTo>
                      <a:pt x="179728" y="208359"/>
                      <a:pt x="177322" y="211246"/>
                      <a:pt x="174675" y="213893"/>
                    </a:cubicBezTo>
                    <a:cubicBezTo>
                      <a:pt x="172269" y="216780"/>
                      <a:pt x="169382" y="219426"/>
                      <a:pt x="166976" y="222073"/>
                    </a:cubicBezTo>
                    <a:cubicBezTo>
                      <a:pt x="164570" y="224720"/>
                      <a:pt x="162164" y="227607"/>
                      <a:pt x="159758" y="230253"/>
                    </a:cubicBezTo>
                    <a:cubicBezTo>
                      <a:pt x="157352" y="232900"/>
                      <a:pt x="155427" y="235787"/>
                      <a:pt x="153021" y="238434"/>
                    </a:cubicBezTo>
                    <a:cubicBezTo>
                      <a:pt x="150856" y="241080"/>
                      <a:pt x="148450" y="243967"/>
                      <a:pt x="146284" y="246614"/>
                    </a:cubicBezTo>
                    <a:cubicBezTo>
                      <a:pt x="144119" y="249261"/>
                      <a:pt x="141713" y="252148"/>
                      <a:pt x="139547" y="254795"/>
                    </a:cubicBezTo>
                    <a:cubicBezTo>
                      <a:pt x="135698" y="256719"/>
                      <a:pt x="133292" y="259606"/>
                      <a:pt x="131127" y="262253"/>
                    </a:cubicBezTo>
                    <a:cubicBezTo>
                      <a:pt x="128961" y="264900"/>
                      <a:pt x="127036" y="267787"/>
                      <a:pt x="125112" y="270434"/>
                    </a:cubicBezTo>
                    <a:cubicBezTo>
                      <a:pt x="122946" y="273321"/>
                      <a:pt x="121262" y="276208"/>
                      <a:pt x="119337" y="278854"/>
                    </a:cubicBezTo>
                    <a:cubicBezTo>
                      <a:pt x="117412" y="281501"/>
                      <a:pt x="115488" y="284388"/>
                      <a:pt x="113563" y="287035"/>
                    </a:cubicBezTo>
                    <a:cubicBezTo>
                      <a:pt x="111638" y="289922"/>
                      <a:pt x="109713" y="292569"/>
                      <a:pt x="107788" y="295215"/>
                    </a:cubicBezTo>
                    <a:cubicBezTo>
                      <a:pt x="105864" y="298102"/>
                      <a:pt x="103939" y="300749"/>
                      <a:pt x="102014" y="303396"/>
                    </a:cubicBezTo>
                    <a:cubicBezTo>
                      <a:pt x="100330" y="306042"/>
                      <a:pt x="98646" y="308929"/>
                      <a:pt x="96721" y="311576"/>
                    </a:cubicBezTo>
                    <a:cubicBezTo>
                      <a:pt x="95037" y="314223"/>
                      <a:pt x="93352" y="317110"/>
                      <a:pt x="91668" y="319756"/>
                    </a:cubicBezTo>
                    <a:cubicBezTo>
                      <a:pt x="89984" y="322403"/>
                      <a:pt x="88300" y="325290"/>
                      <a:pt x="86616" y="327937"/>
                    </a:cubicBezTo>
                    <a:cubicBezTo>
                      <a:pt x="84931" y="330824"/>
                      <a:pt x="83247" y="333470"/>
                      <a:pt x="81563" y="336117"/>
                    </a:cubicBezTo>
                    <a:cubicBezTo>
                      <a:pt x="79879" y="339004"/>
                      <a:pt x="78195" y="341651"/>
                      <a:pt x="76511" y="344297"/>
                    </a:cubicBezTo>
                    <a:cubicBezTo>
                      <a:pt x="75067" y="346944"/>
                      <a:pt x="73383" y="349831"/>
                      <a:pt x="71939" y="352478"/>
                    </a:cubicBezTo>
                    <a:cubicBezTo>
                      <a:pt x="70496" y="355124"/>
                      <a:pt x="69293" y="358012"/>
                      <a:pt x="67849" y="360658"/>
                    </a:cubicBezTo>
                    <a:cubicBezTo>
                      <a:pt x="64962" y="366192"/>
                      <a:pt x="62075" y="371966"/>
                      <a:pt x="59428" y="377500"/>
                    </a:cubicBezTo>
                    <a:cubicBezTo>
                      <a:pt x="57984" y="380387"/>
                      <a:pt x="56541" y="383274"/>
                      <a:pt x="55097" y="386162"/>
                    </a:cubicBezTo>
                    <a:cubicBezTo>
                      <a:pt x="53894" y="389049"/>
                      <a:pt x="52451" y="391936"/>
                      <a:pt x="51007" y="394823"/>
                    </a:cubicBezTo>
                    <a:cubicBezTo>
                      <a:pt x="49804" y="397710"/>
                      <a:pt x="48842" y="400598"/>
                      <a:pt x="47639" y="403485"/>
                    </a:cubicBezTo>
                    <a:cubicBezTo>
                      <a:pt x="46436" y="406372"/>
                      <a:pt x="45473" y="409259"/>
                      <a:pt x="44270" y="412146"/>
                    </a:cubicBezTo>
                    <a:cubicBezTo>
                      <a:pt x="43067" y="415033"/>
                      <a:pt x="41864" y="417921"/>
                      <a:pt x="40902" y="420808"/>
                    </a:cubicBezTo>
                    <a:cubicBezTo>
                      <a:pt x="39699" y="423695"/>
                      <a:pt x="38496" y="426582"/>
                      <a:pt x="37533" y="429470"/>
                    </a:cubicBezTo>
                    <a:cubicBezTo>
                      <a:pt x="36571" y="432357"/>
                      <a:pt x="35127" y="435244"/>
                      <a:pt x="34165" y="438131"/>
                    </a:cubicBezTo>
                    <a:cubicBezTo>
                      <a:pt x="33203" y="441018"/>
                      <a:pt x="32481" y="443905"/>
                      <a:pt x="31518" y="446793"/>
                    </a:cubicBezTo>
                    <a:cubicBezTo>
                      <a:pt x="30556" y="449680"/>
                      <a:pt x="29834" y="452567"/>
                      <a:pt x="28872" y="455454"/>
                    </a:cubicBezTo>
                    <a:cubicBezTo>
                      <a:pt x="27909" y="458341"/>
                      <a:pt x="27188" y="461229"/>
                      <a:pt x="26225" y="464116"/>
                    </a:cubicBezTo>
                    <a:cubicBezTo>
                      <a:pt x="25263" y="467003"/>
                      <a:pt x="24301" y="469890"/>
                      <a:pt x="23579" y="472777"/>
                    </a:cubicBezTo>
                    <a:cubicBezTo>
                      <a:pt x="22857" y="475665"/>
                      <a:pt x="21654" y="478552"/>
                      <a:pt x="20932" y="481439"/>
                    </a:cubicBezTo>
                    <a:cubicBezTo>
                      <a:pt x="20210" y="484326"/>
                      <a:pt x="19489" y="487213"/>
                      <a:pt x="18767" y="490100"/>
                    </a:cubicBezTo>
                    <a:cubicBezTo>
                      <a:pt x="18045" y="492988"/>
                      <a:pt x="17564" y="495875"/>
                      <a:pt x="16842" y="498762"/>
                    </a:cubicBezTo>
                    <a:cubicBezTo>
                      <a:pt x="16120" y="501649"/>
                      <a:pt x="15639" y="504536"/>
                      <a:pt x="14917" y="507424"/>
                    </a:cubicBezTo>
                    <a:cubicBezTo>
                      <a:pt x="14195" y="510311"/>
                      <a:pt x="13714" y="513198"/>
                      <a:pt x="12992" y="516085"/>
                    </a:cubicBezTo>
                    <a:cubicBezTo>
                      <a:pt x="12511" y="518972"/>
                      <a:pt x="11549" y="521860"/>
                      <a:pt x="11068" y="524747"/>
                    </a:cubicBezTo>
                    <a:cubicBezTo>
                      <a:pt x="10586" y="527634"/>
                      <a:pt x="9624" y="530521"/>
                      <a:pt x="9143" y="533408"/>
                    </a:cubicBezTo>
                    <a:cubicBezTo>
                      <a:pt x="8662" y="536295"/>
                      <a:pt x="8421" y="539183"/>
                      <a:pt x="7940" y="542070"/>
                    </a:cubicBezTo>
                    <a:cubicBezTo>
                      <a:pt x="7459" y="544957"/>
                      <a:pt x="7218" y="547844"/>
                      <a:pt x="6737" y="550731"/>
                    </a:cubicBezTo>
                    <a:cubicBezTo>
                      <a:pt x="6256" y="553619"/>
                      <a:pt x="6015" y="556506"/>
                      <a:pt x="5534" y="559393"/>
                    </a:cubicBezTo>
                    <a:cubicBezTo>
                      <a:pt x="5053" y="562280"/>
                      <a:pt x="4812" y="565167"/>
                      <a:pt x="4331" y="568055"/>
                    </a:cubicBezTo>
                    <a:cubicBezTo>
                      <a:pt x="4090" y="570942"/>
                      <a:pt x="3368" y="573829"/>
                      <a:pt x="3128" y="576716"/>
                    </a:cubicBezTo>
                    <a:cubicBezTo>
                      <a:pt x="2887" y="579603"/>
                      <a:pt x="2647" y="582490"/>
                      <a:pt x="2406" y="585378"/>
                    </a:cubicBezTo>
                    <a:cubicBezTo>
                      <a:pt x="2165" y="588265"/>
                      <a:pt x="2165" y="591152"/>
                      <a:pt x="1925" y="594039"/>
                    </a:cubicBezTo>
                    <a:cubicBezTo>
                      <a:pt x="1684" y="596927"/>
                      <a:pt x="1684" y="599814"/>
                      <a:pt x="1444" y="602701"/>
                    </a:cubicBezTo>
                    <a:cubicBezTo>
                      <a:pt x="1203" y="605588"/>
                      <a:pt x="1203" y="608475"/>
                      <a:pt x="962" y="611362"/>
                    </a:cubicBezTo>
                    <a:cubicBezTo>
                      <a:pt x="962" y="614250"/>
                      <a:pt x="722" y="617137"/>
                      <a:pt x="481" y="620024"/>
                    </a:cubicBezTo>
                    <a:cubicBezTo>
                      <a:pt x="481" y="623633"/>
                      <a:pt x="0" y="627242"/>
                      <a:pt x="0" y="630851"/>
                    </a:cubicBezTo>
                    <a:cubicBezTo>
                      <a:pt x="0" y="632776"/>
                      <a:pt x="241" y="634701"/>
                      <a:pt x="241" y="636625"/>
                    </a:cubicBezTo>
                    <a:cubicBezTo>
                      <a:pt x="241" y="639272"/>
                      <a:pt x="481" y="642159"/>
                      <a:pt x="481" y="644806"/>
                    </a:cubicBezTo>
                    <a:cubicBezTo>
                      <a:pt x="481" y="647452"/>
                      <a:pt x="722" y="650339"/>
                      <a:pt x="962" y="652986"/>
                    </a:cubicBezTo>
                    <a:cubicBezTo>
                      <a:pt x="962" y="655633"/>
                      <a:pt x="1203" y="658520"/>
                      <a:pt x="1203" y="661166"/>
                    </a:cubicBezTo>
                    <a:cubicBezTo>
                      <a:pt x="1444" y="663813"/>
                      <a:pt x="1444" y="666700"/>
                      <a:pt x="1684" y="669347"/>
                    </a:cubicBezTo>
                    <a:cubicBezTo>
                      <a:pt x="1925" y="671993"/>
                      <a:pt x="1925" y="674881"/>
                      <a:pt x="2165" y="677527"/>
                    </a:cubicBezTo>
                    <a:cubicBezTo>
                      <a:pt x="2406" y="680174"/>
                      <a:pt x="2887" y="683061"/>
                      <a:pt x="3128" y="685707"/>
                    </a:cubicBezTo>
                    <a:cubicBezTo>
                      <a:pt x="3368" y="688354"/>
                      <a:pt x="3850" y="691241"/>
                      <a:pt x="4331" y="693888"/>
                    </a:cubicBezTo>
                    <a:cubicBezTo>
                      <a:pt x="4571" y="696535"/>
                      <a:pt x="5053" y="699422"/>
                      <a:pt x="5534" y="702068"/>
                    </a:cubicBezTo>
                    <a:cubicBezTo>
                      <a:pt x="6015" y="704715"/>
                      <a:pt x="6256" y="707602"/>
                      <a:pt x="6737" y="710249"/>
                    </a:cubicBezTo>
                    <a:cubicBezTo>
                      <a:pt x="7218" y="712895"/>
                      <a:pt x="7459" y="715782"/>
                      <a:pt x="7940" y="718429"/>
                    </a:cubicBezTo>
                    <a:cubicBezTo>
                      <a:pt x="8421" y="721076"/>
                      <a:pt x="8662" y="723963"/>
                      <a:pt x="9143" y="726609"/>
                    </a:cubicBezTo>
                    <a:cubicBezTo>
                      <a:pt x="9624" y="729497"/>
                      <a:pt x="10346" y="732143"/>
                      <a:pt x="11068" y="734790"/>
                    </a:cubicBezTo>
                    <a:cubicBezTo>
                      <a:pt x="11549" y="737436"/>
                      <a:pt x="12271" y="740324"/>
                      <a:pt x="12992" y="742970"/>
                    </a:cubicBezTo>
                    <a:cubicBezTo>
                      <a:pt x="13474" y="745617"/>
                      <a:pt x="14195" y="748504"/>
                      <a:pt x="14917" y="751150"/>
                    </a:cubicBezTo>
                    <a:cubicBezTo>
                      <a:pt x="15639" y="753797"/>
                      <a:pt x="16120" y="756684"/>
                      <a:pt x="16842" y="759331"/>
                    </a:cubicBezTo>
                    <a:cubicBezTo>
                      <a:pt x="17564" y="761978"/>
                      <a:pt x="18045" y="764865"/>
                      <a:pt x="18767" y="767511"/>
                    </a:cubicBezTo>
                    <a:cubicBezTo>
                      <a:pt x="19489" y="770158"/>
                      <a:pt x="19970" y="773045"/>
                      <a:pt x="20692" y="775692"/>
                    </a:cubicBezTo>
                    <a:cubicBezTo>
                      <a:pt x="21413" y="778579"/>
                      <a:pt x="22376" y="781225"/>
                      <a:pt x="23338" y="783872"/>
                    </a:cubicBezTo>
                    <a:cubicBezTo>
                      <a:pt x="24060" y="786519"/>
                      <a:pt x="25022" y="789406"/>
                      <a:pt x="25985" y="792052"/>
                    </a:cubicBezTo>
                    <a:cubicBezTo>
                      <a:pt x="26707" y="794699"/>
                      <a:pt x="27669" y="797586"/>
                      <a:pt x="28631" y="800233"/>
                    </a:cubicBezTo>
                    <a:cubicBezTo>
                      <a:pt x="29594" y="802879"/>
                      <a:pt x="30315" y="805767"/>
                      <a:pt x="31278" y="808413"/>
                    </a:cubicBezTo>
                    <a:cubicBezTo>
                      <a:pt x="32240" y="811060"/>
                      <a:pt x="32962" y="813947"/>
                      <a:pt x="33924" y="816593"/>
                    </a:cubicBezTo>
                    <a:cubicBezTo>
                      <a:pt x="34887" y="819240"/>
                      <a:pt x="36090" y="822127"/>
                      <a:pt x="37052" y="824774"/>
                    </a:cubicBezTo>
                    <a:cubicBezTo>
                      <a:pt x="38015" y="827661"/>
                      <a:pt x="39218" y="830308"/>
                      <a:pt x="40421" y="832954"/>
                    </a:cubicBezTo>
                    <a:cubicBezTo>
                      <a:pt x="41383" y="835601"/>
                      <a:pt x="42586" y="838488"/>
                      <a:pt x="43789" y="841134"/>
                    </a:cubicBezTo>
                    <a:cubicBezTo>
                      <a:pt x="44992" y="843781"/>
                      <a:pt x="45954" y="846668"/>
                      <a:pt x="47157" y="849315"/>
                    </a:cubicBezTo>
                    <a:cubicBezTo>
                      <a:pt x="48360" y="851962"/>
                      <a:pt x="49323" y="854849"/>
                      <a:pt x="50526" y="857495"/>
                    </a:cubicBezTo>
                    <a:cubicBezTo>
                      <a:pt x="51729" y="860142"/>
                      <a:pt x="52691" y="863029"/>
                      <a:pt x="53894" y="865676"/>
                    </a:cubicBezTo>
                    <a:cubicBezTo>
                      <a:pt x="56781" y="871691"/>
                      <a:pt x="59909" y="877706"/>
                      <a:pt x="62796" y="883721"/>
                    </a:cubicBezTo>
                    <a:cubicBezTo>
                      <a:pt x="64481" y="887089"/>
                      <a:pt x="65924" y="890217"/>
                      <a:pt x="67608" y="893585"/>
                    </a:cubicBezTo>
                    <a:cubicBezTo>
                      <a:pt x="69293" y="896953"/>
                      <a:pt x="70736" y="900322"/>
                      <a:pt x="72420" y="903450"/>
                    </a:cubicBezTo>
                    <a:cubicBezTo>
                      <a:pt x="74105" y="906818"/>
                      <a:pt x="76029" y="909946"/>
                      <a:pt x="77714" y="913314"/>
                    </a:cubicBezTo>
                    <a:cubicBezTo>
                      <a:pt x="79638" y="916683"/>
                      <a:pt x="81563" y="919811"/>
                      <a:pt x="83488" y="923179"/>
                    </a:cubicBezTo>
                    <a:cubicBezTo>
                      <a:pt x="85413" y="926547"/>
                      <a:pt x="87337" y="929675"/>
                      <a:pt x="89262" y="933043"/>
                    </a:cubicBezTo>
                    <a:cubicBezTo>
                      <a:pt x="91187" y="936412"/>
                      <a:pt x="93112" y="939780"/>
                      <a:pt x="95037" y="942908"/>
                    </a:cubicBezTo>
                    <a:cubicBezTo>
                      <a:pt x="97202" y="946276"/>
                      <a:pt x="98886" y="949645"/>
                      <a:pt x="101052" y="952773"/>
                    </a:cubicBezTo>
                    <a:cubicBezTo>
                      <a:pt x="103217" y="956141"/>
                      <a:pt x="105623" y="959269"/>
                      <a:pt x="108029" y="962637"/>
                    </a:cubicBezTo>
                    <a:cubicBezTo>
                      <a:pt x="110194" y="966005"/>
                      <a:pt x="112600" y="969133"/>
                      <a:pt x="115006" y="972502"/>
                    </a:cubicBezTo>
                    <a:cubicBezTo>
                      <a:pt x="117412" y="975870"/>
                      <a:pt x="119578" y="979239"/>
                      <a:pt x="121984" y="982366"/>
                    </a:cubicBezTo>
                    <a:cubicBezTo>
                      <a:pt x="124390" y="985735"/>
                      <a:pt x="126555" y="989103"/>
                      <a:pt x="128961" y="992231"/>
                    </a:cubicBezTo>
                    <a:cubicBezTo>
                      <a:pt x="131608" y="995599"/>
                      <a:pt x="134254" y="998727"/>
                      <a:pt x="136901" y="1002095"/>
                    </a:cubicBezTo>
                    <a:cubicBezTo>
                      <a:pt x="139547" y="1005464"/>
                      <a:pt x="142194" y="1008592"/>
                      <a:pt x="144841" y="1011960"/>
                    </a:cubicBezTo>
                    <a:cubicBezTo>
                      <a:pt x="147487" y="1015328"/>
                      <a:pt x="150134" y="1018697"/>
                      <a:pt x="152780" y="1021824"/>
                    </a:cubicBezTo>
                    <a:cubicBezTo>
                      <a:pt x="155427" y="1025193"/>
                      <a:pt x="158074" y="1028561"/>
                      <a:pt x="160720" y="1031689"/>
                    </a:cubicBezTo>
                    <a:cubicBezTo>
                      <a:pt x="163607" y="1035057"/>
                      <a:pt x="166735" y="1038185"/>
                      <a:pt x="169863" y="1041554"/>
                    </a:cubicBezTo>
                    <a:cubicBezTo>
                      <a:pt x="172750" y="1044922"/>
                      <a:pt x="175878" y="1048050"/>
                      <a:pt x="179006" y="1051418"/>
                    </a:cubicBezTo>
                    <a:cubicBezTo>
                      <a:pt x="182134" y="1054787"/>
                      <a:pt x="185021" y="1058155"/>
                      <a:pt x="188149" y="1061283"/>
                    </a:cubicBezTo>
                    <a:cubicBezTo>
                      <a:pt x="191276" y="1064651"/>
                      <a:pt x="194163" y="1068019"/>
                      <a:pt x="197291" y="1071147"/>
                    </a:cubicBezTo>
                    <a:cubicBezTo>
                      <a:pt x="200660" y="1074516"/>
                      <a:pt x="204269" y="1077643"/>
                      <a:pt x="207637" y="1081012"/>
                    </a:cubicBezTo>
                    <a:cubicBezTo>
                      <a:pt x="211005" y="1084380"/>
                      <a:pt x="214614" y="1087508"/>
                      <a:pt x="217983" y="1090877"/>
                    </a:cubicBezTo>
                    <a:cubicBezTo>
                      <a:pt x="288478" y="1157041"/>
                      <a:pt x="373650" y="1214304"/>
                      <a:pt x="470852" y="1258815"/>
                    </a:cubicBezTo>
                    <a:cubicBezTo>
                      <a:pt x="396988" y="1212620"/>
                      <a:pt x="332267" y="1155598"/>
                      <a:pt x="278614" y="1091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/>
              <p:cNvSpPr/>
              <p:nvPr/>
            </p:nvSpPr>
            <p:spPr>
              <a:xfrm>
                <a:off x="6540386" y="2862590"/>
                <a:ext cx="472536" cy="1259295"/>
              </a:xfrm>
              <a:custGeom>
                <a:avLst/>
                <a:gdLst>
                  <a:gd name="connsiteX0" fmla="*/ 470852 w 472536"/>
                  <a:gd name="connsiteY0" fmla="*/ 620505 h 1259295"/>
                  <a:gd name="connsiteX1" fmla="*/ 470371 w 472536"/>
                  <a:gd name="connsiteY1" fmla="*/ 611844 h 1259295"/>
                  <a:gd name="connsiteX2" fmla="*/ 469890 w 472536"/>
                  <a:gd name="connsiteY2" fmla="*/ 603182 h 1259295"/>
                  <a:gd name="connsiteX3" fmla="*/ 469409 w 472536"/>
                  <a:gd name="connsiteY3" fmla="*/ 594521 h 1259295"/>
                  <a:gd name="connsiteX4" fmla="*/ 468928 w 472536"/>
                  <a:gd name="connsiteY4" fmla="*/ 585859 h 1259295"/>
                  <a:gd name="connsiteX5" fmla="*/ 468206 w 472536"/>
                  <a:gd name="connsiteY5" fmla="*/ 577197 h 1259295"/>
                  <a:gd name="connsiteX6" fmla="*/ 467003 w 472536"/>
                  <a:gd name="connsiteY6" fmla="*/ 568536 h 1259295"/>
                  <a:gd name="connsiteX7" fmla="*/ 465800 w 472536"/>
                  <a:gd name="connsiteY7" fmla="*/ 559874 h 1259295"/>
                  <a:gd name="connsiteX8" fmla="*/ 464597 w 472536"/>
                  <a:gd name="connsiteY8" fmla="*/ 551213 h 1259295"/>
                  <a:gd name="connsiteX9" fmla="*/ 463394 w 472536"/>
                  <a:gd name="connsiteY9" fmla="*/ 542551 h 1259295"/>
                  <a:gd name="connsiteX10" fmla="*/ 462191 w 472536"/>
                  <a:gd name="connsiteY10" fmla="*/ 533890 h 1259295"/>
                  <a:gd name="connsiteX11" fmla="*/ 460266 w 472536"/>
                  <a:gd name="connsiteY11" fmla="*/ 525228 h 1259295"/>
                  <a:gd name="connsiteX12" fmla="*/ 458341 w 472536"/>
                  <a:gd name="connsiteY12" fmla="*/ 516566 h 1259295"/>
                  <a:gd name="connsiteX13" fmla="*/ 456417 w 472536"/>
                  <a:gd name="connsiteY13" fmla="*/ 507905 h 1259295"/>
                  <a:gd name="connsiteX14" fmla="*/ 454492 w 472536"/>
                  <a:gd name="connsiteY14" fmla="*/ 499243 h 1259295"/>
                  <a:gd name="connsiteX15" fmla="*/ 452567 w 472536"/>
                  <a:gd name="connsiteY15" fmla="*/ 490582 h 1259295"/>
                  <a:gd name="connsiteX16" fmla="*/ 450402 w 472536"/>
                  <a:gd name="connsiteY16" fmla="*/ 481920 h 1259295"/>
                  <a:gd name="connsiteX17" fmla="*/ 447755 w 472536"/>
                  <a:gd name="connsiteY17" fmla="*/ 473259 h 1259295"/>
                  <a:gd name="connsiteX18" fmla="*/ 445108 w 472536"/>
                  <a:gd name="connsiteY18" fmla="*/ 464597 h 1259295"/>
                  <a:gd name="connsiteX19" fmla="*/ 442462 w 472536"/>
                  <a:gd name="connsiteY19" fmla="*/ 455935 h 1259295"/>
                  <a:gd name="connsiteX20" fmla="*/ 439815 w 472536"/>
                  <a:gd name="connsiteY20" fmla="*/ 447274 h 1259295"/>
                  <a:gd name="connsiteX21" fmla="*/ 437169 w 472536"/>
                  <a:gd name="connsiteY21" fmla="*/ 438612 h 1259295"/>
                  <a:gd name="connsiteX22" fmla="*/ 433800 w 472536"/>
                  <a:gd name="connsiteY22" fmla="*/ 429951 h 1259295"/>
                  <a:gd name="connsiteX23" fmla="*/ 430432 w 472536"/>
                  <a:gd name="connsiteY23" fmla="*/ 421289 h 1259295"/>
                  <a:gd name="connsiteX24" fmla="*/ 427063 w 472536"/>
                  <a:gd name="connsiteY24" fmla="*/ 412628 h 1259295"/>
                  <a:gd name="connsiteX25" fmla="*/ 423695 w 472536"/>
                  <a:gd name="connsiteY25" fmla="*/ 403966 h 1259295"/>
                  <a:gd name="connsiteX26" fmla="*/ 420327 w 472536"/>
                  <a:gd name="connsiteY26" fmla="*/ 395304 h 1259295"/>
                  <a:gd name="connsiteX27" fmla="*/ 416236 w 472536"/>
                  <a:gd name="connsiteY27" fmla="*/ 386643 h 1259295"/>
                  <a:gd name="connsiteX28" fmla="*/ 411906 w 472536"/>
                  <a:gd name="connsiteY28" fmla="*/ 377981 h 1259295"/>
                  <a:gd name="connsiteX29" fmla="*/ 403485 w 472536"/>
                  <a:gd name="connsiteY29" fmla="*/ 361139 h 1259295"/>
                  <a:gd name="connsiteX30" fmla="*/ 399394 w 472536"/>
                  <a:gd name="connsiteY30" fmla="*/ 352959 h 1259295"/>
                  <a:gd name="connsiteX31" fmla="*/ 394823 w 472536"/>
                  <a:gd name="connsiteY31" fmla="*/ 344779 h 1259295"/>
                  <a:gd name="connsiteX32" fmla="*/ 389770 w 472536"/>
                  <a:gd name="connsiteY32" fmla="*/ 336598 h 1259295"/>
                  <a:gd name="connsiteX33" fmla="*/ 384718 w 472536"/>
                  <a:gd name="connsiteY33" fmla="*/ 328418 h 1259295"/>
                  <a:gd name="connsiteX34" fmla="*/ 379665 w 472536"/>
                  <a:gd name="connsiteY34" fmla="*/ 320238 h 1259295"/>
                  <a:gd name="connsiteX35" fmla="*/ 374613 w 472536"/>
                  <a:gd name="connsiteY35" fmla="*/ 312057 h 1259295"/>
                  <a:gd name="connsiteX36" fmla="*/ 369320 w 472536"/>
                  <a:gd name="connsiteY36" fmla="*/ 303877 h 1259295"/>
                  <a:gd name="connsiteX37" fmla="*/ 363545 w 472536"/>
                  <a:gd name="connsiteY37" fmla="*/ 295696 h 1259295"/>
                  <a:gd name="connsiteX38" fmla="*/ 357771 w 472536"/>
                  <a:gd name="connsiteY38" fmla="*/ 287516 h 1259295"/>
                  <a:gd name="connsiteX39" fmla="*/ 351996 w 472536"/>
                  <a:gd name="connsiteY39" fmla="*/ 279336 h 1259295"/>
                  <a:gd name="connsiteX40" fmla="*/ 346222 w 472536"/>
                  <a:gd name="connsiteY40" fmla="*/ 271155 h 1259295"/>
                  <a:gd name="connsiteX41" fmla="*/ 340207 w 472536"/>
                  <a:gd name="connsiteY41" fmla="*/ 262975 h 1259295"/>
                  <a:gd name="connsiteX42" fmla="*/ 333470 w 472536"/>
                  <a:gd name="connsiteY42" fmla="*/ 254795 h 1259295"/>
                  <a:gd name="connsiteX43" fmla="*/ 326734 w 472536"/>
                  <a:gd name="connsiteY43" fmla="*/ 246614 h 1259295"/>
                  <a:gd name="connsiteX44" fmla="*/ 319997 w 472536"/>
                  <a:gd name="connsiteY44" fmla="*/ 238434 h 1259295"/>
                  <a:gd name="connsiteX45" fmla="*/ 313260 w 472536"/>
                  <a:gd name="connsiteY45" fmla="*/ 230253 h 1259295"/>
                  <a:gd name="connsiteX46" fmla="*/ 306042 w 472536"/>
                  <a:gd name="connsiteY46" fmla="*/ 222073 h 1259295"/>
                  <a:gd name="connsiteX47" fmla="*/ 298343 w 472536"/>
                  <a:gd name="connsiteY47" fmla="*/ 213893 h 1259295"/>
                  <a:gd name="connsiteX48" fmla="*/ 290644 w 472536"/>
                  <a:gd name="connsiteY48" fmla="*/ 205712 h 1259295"/>
                  <a:gd name="connsiteX49" fmla="*/ 282945 w 472536"/>
                  <a:gd name="connsiteY49" fmla="*/ 197532 h 1259295"/>
                  <a:gd name="connsiteX50" fmla="*/ 275245 w 472536"/>
                  <a:gd name="connsiteY50" fmla="*/ 189352 h 1259295"/>
                  <a:gd name="connsiteX51" fmla="*/ 0 w 472536"/>
                  <a:gd name="connsiteY51" fmla="*/ 0 h 1259295"/>
                  <a:gd name="connsiteX52" fmla="*/ 210043 w 472536"/>
                  <a:gd name="connsiteY52" fmla="*/ 189352 h 1259295"/>
                  <a:gd name="connsiteX53" fmla="*/ 216539 w 472536"/>
                  <a:gd name="connsiteY53" fmla="*/ 197532 h 1259295"/>
                  <a:gd name="connsiteX54" fmla="*/ 222554 w 472536"/>
                  <a:gd name="connsiteY54" fmla="*/ 205712 h 1259295"/>
                  <a:gd name="connsiteX55" fmla="*/ 228569 w 472536"/>
                  <a:gd name="connsiteY55" fmla="*/ 213893 h 1259295"/>
                  <a:gd name="connsiteX56" fmla="*/ 234584 w 472536"/>
                  <a:gd name="connsiteY56" fmla="*/ 222073 h 1259295"/>
                  <a:gd name="connsiteX57" fmla="*/ 240599 w 472536"/>
                  <a:gd name="connsiteY57" fmla="*/ 230253 h 1259295"/>
                  <a:gd name="connsiteX58" fmla="*/ 245892 w 472536"/>
                  <a:gd name="connsiteY58" fmla="*/ 238434 h 1259295"/>
                  <a:gd name="connsiteX59" fmla="*/ 251186 w 472536"/>
                  <a:gd name="connsiteY59" fmla="*/ 246614 h 1259295"/>
                  <a:gd name="connsiteX60" fmla="*/ 256479 w 472536"/>
                  <a:gd name="connsiteY60" fmla="*/ 254795 h 1259295"/>
                  <a:gd name="connsiteX61" fmla="*/ 261772 w 472536"/>
                  <a:gd name="connsiteY61" fmla="*/ 262975 h 1259295"/>
                  <a:gd name="connsiteX62" fmla="*/ 267065 w 472536"/>
                  <a:gd name="connsiteY62" fmla="*/ 271155 h 1259295"/>
                  <a:gd name="connsiteX63" fmla="*/ 271636 w 472536"/>
                  <a:gd name="connsiteY63" fmla="*/ 279336 h 1259295"/>
                  <a:gd name="connsiteX64" fmla="*/ 276208 w 472536"/>
                  <a:gd name="connsiteY64" fmla="*/ 287516 h 1259295"/>
                  <a:gd name="connsiteX65" fmla="*/ 280779 w 472536"/>
                  <a:gd name="connsiteY65" fmla="*/ 295696 h 1259295"/>
                  <a:gd name="connsiteX66" fmla="*/ 285351 w 472536"/>
                  <a:gd name="connsiteY66" fmla="*/ 303877 h 1259295"/>
                  <a:gd name="connsiteX67" fmla="*/ 289922 w 472536"/>
                  <a:gd name="connsiteY67" fmla="*/ 312057 h 1259295"/>
                  <a:gd name="connsiteX68" fmla="*/ 293771 w 472536"/>
                  <a:gd name="connsiteY68" fmla="*/ 320238 h 1259295"/>
                  <a:gd name="connsiteX69" fmla="*/ 297621 w 472536"/>
                  <a:gd name="connsiteY69" fmla="*/ 328418 h 1259295"/>
                  <a:gd name="connsiteX70" fmla="*/ 301471 w 472536"/>
                  <a:gd name="connsiteY70" fmla="*/ 336598 h 1259295"/>
                  <a:gd name="connsiteX71" fmla="*/ 305320 w 472536"/>
                  <a:gd name="connsiteY71" fmla="*/ 344779 h 1259295"/>
                  <a:gd name="connsiteX72" fmla="*/ 309170 w 472536"/>
                  <a:gd name="connsiteY72" fmla="*/ 352959 h 1259295"/>
                  <a:gd name="connsiteX73" fmla="*/ 312538 w 472536"/>
                  <a:gd name="connsiteY73" fmla="*/ 361139 h 1259295"/>
                  <a:gd name="connsiteX74" fmla="*/ 319034 w 472536"/>
                  <a:gd name="connsiteY74" fmla="*/ 377981 h 1259295"/>
                  <a:gd name="connsiteX75" fmla="*/ 322403 w 472536"/>
                  <a:gd name="connsiteY75" fmla="*/ 386643 h 1259295"/>
                  <a:gd name="connsiteX76" fmla="*/ 325771 w 472536"/>
                  <a:gd name="connsiteY76" fmla="*/ 395304 h 1259295"/>
                  <a:gd name="connsiteX77" fmla="*/ 328658 w 472536"/>
                  <a:gd name="connsiteY77" fmla="*/ 403966 h 1259295"/>
                  <a:gd name="connsiteX78" fmla="*/ 331305 w 472536"/>
                  <a:gd name="connsiteY78" fmla="*/ 412628 h 1259295"/>
                  <a:gd name="connsiteX79" fmla="*/ 333951 w 472536"/>
                  <a:gd name="connsiteY79" fmla="*/ 421289 h 1259295"/>
                  <a:gd name="connsiteX80" fmla="*/ 336598 w 472536"/>
                  <a:gd name="connsiteY80" fmla="*/ 429951 h 1259295"/>
                  <a:gd name="connsiteX81" fmla="*/ 339245 w 472536"/>
                  <a:gd name="connsiteY81" fmla="*/ 438612 h 1259295"/>
                  <a:gd name="connsiteX82" fmla="*/ 341651 w 472536"/>
                  <a:gd name="connsiteY82" fmla="*/ 447274 h 1259295"/>
                  <a:gd name="connsiteX83" fmla="*/ 343816 w 472536"/>
                  <a:gd name="connsiteY83" fmla="*/ 455935 h 1259295"/>
                  <a:gd name="connsiteX84" fmla="*/ 345981 w 472536"/>
                  <a:gd name="connsiteY84" fmla="*/ 464597 h 1259295"/>
                  <a:gd name="connsiteX85" fmla="*/ 348147 w 472536"/>
                  <a:gd name="connsiteY85" fmla="*/ 473259 h 1259295"/>
                  <a:gd name="connsiteX86" fmla="*/ 350312 w 472536"/>
                  <a:gd name="connsiteY86" fmla="*/ 481920 h 1259295"/>
                  <a:gd name="connsiteX87" fmla="*/ 352237 w 472536"/>
                  <a:gd name="connsiteY87" fmla="*/ 490582 h 1259295"/>
                  <a:gd name="connsiteX88" fmla="*/ 353681 w 472536"/>
                  <a:gd name="connsiteY88" fmla="*/ 499243 h 1259295"/>
                  <a:gd name="connsiteX89" fmla="*/ 355124 w 472536"/>
                  <a:gd name="connsiteY89" fmla="*/ 507905 h 1259295"/>
                  <a:gd name="connsiteX90" fmla="*/ 356568 w 472536"/>
                  <a:gd name="connsiteY90" fmla="*/ 516566 h 1259295"/>
                  <a:gd name="connsiteX91" fmla="*/ 358011 w 472536"/>
                  <a:gd name="connsiteY91" fmla="*/ 525228 h 1259295"/>
                  <a:gd name="connsiteX92" fmla="*/ 359455 w 472536"/>
                  <a:gd name="connsiteY92" fmla="*/ 533890 h 1259295"/>
                  <a:gd name="connsiteX93" fmla="*/ 360417 w 472536"/>
                  <a:gd name="connsiteY93" fmla="*/ 542551 h 1259295"/>
                  <a:gd name="connsiteX94" fmla="*/ 361380 w 472536"/>
                  <a:gd name="connsiteY94" fmla="*/ 551213 h 1259295"/>
                  <a:gd name="connsiteX95" fmla="*/ 362342 w 472536"/>
                  <a:gd name="connsiteY95" fmla="*/ 559874 h 1259295"/>
                  <a:gd name="connsiteX96" fmla="*/ 363305 w 472536"/>
                  <a:gd name="connsiteY96" fmla="*/ 568536 h 1259295"/>
                  <a:gd name="connsiteX97" fmla="*/ 364267 w 472536"/>
                  <a:gd name="connsiteY97" fmla="*/ 577197 h 1259295"/>
                  <a:gd name="connsiteX98" fmla="*/ 364989 w 472536"/>
                  <a:gd name="connsiteY98" fmla="*/ 585859 h 1259295"/>
                  <a:gd name="connsiteX99" fmla="*/ 365229 w 472536"/>
                  <a:gd name="connsiteY99" fmla="*/ 594521 h 1259295"/>
                  <a:gd name="connsiteX100" fmla="*/ 365470 w 472536"/>
                  <a:gd name="connsiteY100" fmla="*/ 603182 h 1259295"/>
                  <a:gd name="connsiteX101" fmla="*/ 365711 w 472536"/>
                  <a:gd name="connsiteY101" fmla="*/ 611844 h 1259295"/>
                  <a:gd name="connsiteX102" fmla="*/ 365951 w 472536"/>
                  <a:gd name="connsiteY102" fmla="*/ 620505 h 1259295"/>
                  <a:gd name="connsiteX103" fmla="*/ 366432 w 472536"/>
                  <a:gd name="connsiteY103" fmla="*/ 631332 h 1259295"/>
                  <a:gd name="connsiteX104" fmla="*/ 366192 w 472536"/>
                  <a:gd name="connsiteY104" fmla="*/ 637107 h 1259295"/>
                  <a:gd name="connsiteX105" fmla="*/ 365951 w 472536"/>
                  <a:gd name="connsiteY105" fmla="*/ 645287 h 1259295"/>
                  <a:gd name="connsiteX106" fmla="*/ 365711 w 472536"/>
                  <a:gd name="connsiteY106" fmla="*/ 653467 h 1259295"/>
                  <a:gd name="connsiteX107" fmla="*/ 365470 w 472536"/>
                  <a:gd name="connsiteY107" fmla="*/ 661648 h 1259295"/>
                  <a:gd name="connsiteX108" fmla="*/ 365229 w 472536"/>
                  <a:gd name="connsiteY108" fmla="*/ 669828 h 1259295"/>
                  <a:gd name="connsiteX109" fmla="*/ 364989 w 472536"/>
                  <a:gd name="connsiteY109" fmla="*/ 678008 h 1259295"/>
                  <a:gd name="connsiteX110" fmla="*/ 364267 w 472536"/>
                  <a:gd name="connsiteY110" fmla="*/ 686189 h 1259295"/>
                  <a:gd name="connsiteX111" fmla="*/ 363305 w 472536"/>
                  <a:gd name="connsiteY111" fmla="*/ 694369 h 1259295"/>
                  <a:gd name="connsiteX112" fmla="*/ 362342 w 472536"/>
                  <a:gd name="connsiteY112" fmla="*/ 702550 h 1259295"/>
                  <a:gd name="connsiteX113" fmla="*/ 361380 w 472536"/>
                  <a:gd name="connsiteY113" fmla="*/ 710730 h 1259295"/>
                  <a:gd name="connsiteX114" fmla="*/ 360417 w 472536"/>
                  <a:gd name="connsiteY114" fmla="*/ 718910 h 1259295"/>
                  <a:gd name="connsiteX115" fmla="*/ 359455 w 472536"/>
                  <a:gd name="connsiteY115" fmla="*/ 727091 h 1259295"/>
                  <a:gd name="connsiteX116" fmla="*/ 358011 w 472536"/>
                  <a:gd name="connsiteY116" fmla="*/ 735271 h 1259295"/>
                  <a:gd name="connsiteX117" fmla="*/ 356568 w 472536"/>
                  <a:gd name="connsiteY117" fmla="*/ 743451 h 1259295"/>
                  <a:gd name="connsiteX118" fmla="*/ 355124 w 472536"/>
                  <a:gd name="connsiteY118" fmla="*/ 751632 h 1259295"/>
                  <a:gd name="connsiteX119" fmla="*/ 353681 w 472536"/>
                  <a:gd name="connsiteY119" fmla="*/ 759812 h 1259295"/>
                  <a:gd name="connsiteX120" fmla="*/ 352237 w 472536"/>
                  <a:gd name="connsiteY120" fmla="*/ 767993 h 1259295"/>
                  <a:gd name="connsiteX121" fmla="*/ 350553 w 472536"/>
                  <a:gd name="connsiteY121" fmla="*/ 776173 h 1259295"/>
                  <a:gd name="connsiteX122" fmla="*/ 348628 w 472536"/>
                  <a:gd name="connsiteY122" fmla="*/ 784353 h 1259295"/>
                  <a:gd name="connsiteX123" fmla="*/ 346703 w 472536"/>
                  <a:gd name="connsiteY123" fmla="*/ 792534 h 1259295"/>
                  <a:gd name="connsiteX124" fmla="*/ 344779 w 472536"/>
                  <a:gd name="connsiteY124" fmla="*/ 800714 h 1259295"/>
                  <a:gd name="connsiteX125" fmla="*/ 342854 w 472536"/>
                  <a:gd name="connsiteY125" fmla="*/ 808894 h 1259295"/>
                  <a:gd name="connsiteX126" fmla="*/ 340688 w 472536"/>
                  <a:gd name="connsiteY126" fmla="*/ 817075 h 1259295"/>
                  <a:gd name="connsiteX127" fmla="*/ 338042 w 472536"/>
                  <a:gd name="connsiteY127" fmla="*/ 825255 h 1259295"/>
                  <a:gd name="connsiteX128" fmla="*/ 335395 w 472536"/>
                  <a:gd name="connsiteY128" fmla="*/ 833435 h 1259295"/>
                  <a:gd name="connsiteX129" fmla="*/ 332749 w 472536"/>
                  <a:gd name="connsiteY129" fmla="*/ 841616 h 1259295"/>
                  <a:gd name="connsiteX130" fmla="*/ 330102 w 472536"/>
                  <a:gd name="connsiteY130" fmla="*/ 849796 h 1259295"/>
                  <a:gd name="connsiteX131" fmla="*/ 327455 w 472536"/>
                  <a:gd name="connsiteY131" fmla="*/ 857977 h 1259295"/>
                  <a:gd name="connsiteX132" fmla="*/ 324327 w 472536"/>
                  <a:gd name="connsiteY132" fmla="*/ 866157 h 1259295"/>
                  <a:gd name="connsiteX133" fmla="*/ 317350 w 472536"/>
                  <a:gd name="connsiteY133" fmla="*/ 884202 h 1259295"/>
                  <a:gd name="connsiteX134" fmla="*/ 313501 w 472536"/>
                  <a:gd name="connsiteY134" fmla="*/ 894066 h 1259295"/>
                  <a:gd name="connsiteX135" fmla="*/ 309651 w 472536"/>
                  <a:gd name="connsiteY135" fmla="*/ 903931 h 1259295"/>
                  <a:gd name="connsiteX136" fmla="*/ 305080 w 472536"/>
                  <a:gd name="connsiteY136" fmla="*/ 913796 h 1259295"/>
                  <a:gd name="connsiteX137" fmla="*/ 300508 w 472536"/>
                  <a:gd name="connsiteY137" fmla="*/ 923660 h 1259295"/>
                  <a:gd name="connsiteX138" fmla="*/ 295937 w 472536"/>
                  <a:gd name="connsiteY138" fmla="*/ 933525 h 1259295"/>
                  <a:gd name="connsiteX139" fmla="*/ 291366 w 472536"/>
                  <a:gd name="connsiteY139" fmla="*/ 943389 h 1259295"/>
                  <a:gd name="connsiteX140" fmla="*/ 286072 w 472536"/>
                  <a:gd name="connsiteY140" fmla="*/ 953254 h 1259295"/>
                  <a:gd name="connsiteX141" fmla="*/ 280779 w 472536"/>
                  <a:gd name="connsiteY141" fmla="*/ 963118 h 1259295"/>
                  <a:gd name="connsiteX142" fmla="*/ 275486 w 472536"/>
                  <a:gd name="connsiteY142" fmla="*/ 972983 h 1259295"/>
                  <a:gd name="connsiteX143" fmla="*/ 270193 w 472536"/>
                  <a:gd name="connsiteY143" fmla="*/ 982848 h 1259295"/>
                  <a:gd name="connsiteX144" fmla="*/ 264418 w 472536"/>
                  <a:gd name="connsiteY144" fmla="*/ 992712 h 1259295"/>
                  <a:gd name="connsiteX145" fmla="*/ 258163 w 472536"/>
                  <a:gd name="connsiteY145" fmla="*/ 1002577 h 1259295"/>
                  <a:gd name="connsiteX146" fmla="*/ 251907 w 472536"/>
                  <a:gd name="connsiteY146" fmla="*/ 1012441 h 1259295"/>
                  <a:gd name="connsiteX147" fmla="*/ 245652 w 472536"/>
                  <a:gd name="connsiteY147" fmla="*/ 1022306 h 1259295"/>
                  <a:gd name="connsiteX148" fmla="*/ 238915 w 472536"/>
                  <a:gd name="connsiteY148" fmla="*/ 1032170 h 1259295"/>
                  <a:gd name="connsiteX149" fmla="*/ 231938 w 472536"/>
                  <a:gd name="connsiteY149" fmla="*/ 1042035 h 1259295"/>
                  <a:gd name="connsiteX150" fmla="*/ 224960 w 472536"/>
                  <a:gd name="connsiteY150" fmla="*/ 1051899 h 1259295"/>
                  <a:gd name="connsiteX151" fmla="*/ 217983 w 472536"/>
                  <a:gd name="connsiteY151" fmla="*/ 1061764 h 1259295"/>
                  <a:gd name="connsiteX152" fmla="*/ 210284 w 472536"/>
                  <a:gd name="connsiteY152" fmla="*/ 1071629 h 1259295"/>
                  <a:gd name="connsiteX153" fmla="*/ 202344 w 472536"/>
                  <a:gd name="connsiteY153" fmla="*/ 1081493 h 1259295"/>
                  <a:gd name="connsiteX154" fmla="*/ 194404 w 472536"/>
                  <a:gd name="connsiteY154" fmla="*/ 1091358 h 1259295"/>
                  <a:gd name="connsiteX155" fmla="*/ 1684 w 472536"/>
                  <a:gd name="connsiteY155" fmla="*/ 1259296 h 1259295"/>
                  <a:gd name="connsiteX156" fmla="*/ 254554 w 472536"/>
                  <a:gd name="connsiteY156" fmla="*/ 1091358 h 1259295"/>
                  <a:gd name="connsiteX157" fmla="*/ 264900 w 472536"/>
                  <a:gd name="connsiteY157" fmla="*/ 1081493 h 1259295"/>
                  <a:gd name="connsiteX158" fmla="*/ 275245 w 472536"/>
                  <a:gd name="connsiteY158" fmla="*/ 1071629 h 1259295"/>
                  <a:gd name="connsiteX159" fmla="*/ 284388 w 472536"/>
                  <a:gd name="connsiteY159" fmla="*/ 1061764 h 1259295"/>
                  <a:gd name="connsiteX160" fmla="*/ 293531 w 472536"/>
                  <a:gd name="connsiteY160" fmla="*/ 1051899 h 1259295"/>
                  <a:gd name="connsiteX161" fmla="*/ 302674 w 472536"/>
                  <a:gd name="connsiteY161" fmla="*/ 1042035 h 1259295"/>
                  <a:gd name="connsiteX162" fmla="*/ 311816 w 472536"/>
                  <a:gd name="connsiteY162" fmla="*/ 1032170 h 1259295"/>
                  <a:gd name="connsiteX163" fmla="*/ 319756 w 472536"/>
                  <a:gd name="connsiteY163" fmla="*/ 1022306 h 1259295"/>
                  <a:gd name="connsiteX164" fmla="*/ 327696 w 472536"/>
                  <a:gd name="connsiteY164" fmla="*/ 1012441 h 1259295"/>
                  <a:gd name="connsiteX165" fmla="*/ 335636 w 472536"/>
                  <a:gd name="connsiteY165" fmla="*/ 1002577 h 1259295"/>
                  <a:gd name="connsiteX166" fmla="*/ 343575 w 472536"/>
                  <a:gd name="connsiteY166" fmla="*/ 992712 h 1259295"/>
                  <a:gd name="connsiteX167" fmla="*/ 350553 w 472536"/>
                  <a:gd name="connsiteY167" fmla="*/ 982848 h 1259295"/>
                  <a:gd name="connsiteX168" fmla="*/ 357530 w 472536"/>
                  <a:gd name="connsiteY168" fmla="*/ 972983 h 1259295"/>
                  <a:gd name="connsiteX169" fmla="*/ 364508 w 472536"/>
                  <a:gd name="connsiteY169" fmla="*/ 963118 h 1259295"/>
                  <a:gd name="connsiteX170" fmla="*/ 371485 w 472536"/>
                  <a:gd name="connsiteY170" fmla="*/ 953254 h 1259295"/>
                  <a:gd name="connsiteX171" fmla="*/ 377500 w 472536"/>
                  <a:gd name="connsiteY171" fmla="*/ 943389 h 1259295"/>
                  <a:gd name="connsiteX172" fmla="*/ 383274 w 472536"/>
                  <a:gd name="connsiteY172" fmla="*/ 933525 h 1259295"/>
                  <a:gd name="connsiteX173" fmla="*/ 389049 w 472536"/>
                  <a:gd name="connsiteY173" fmla="*/ 923660 h 1259295"/>
                  <a:gd name="connsiteX174" fmla="*/ 394823 w 472536"/>
                  <a:gd name="connsiteY174" fmla="*/ 913796 h 1259295"/>
                  <a:gd name="connsiteX175" fmla="*/ 400116 w 472536"/>
                  <a:gd name="connsiteY175" fmla="*/ 903931 h 1259295"/>
                  <a:gd name="connsiteX176" fmla="*/ 404928 w 472536"/>
                  <a:gd name="connsiteY176" fmla="*/ 894066 h 1259295"/>
                  <a:gd name="connsiteX177" fmla="*/ 409740 w 472536"/>
                  <a:gd name="connsiteY177" fmla="*/ 884202 h 1259295"/>
                  <a:gd name="connsiteX178" fmla="*/ 418642 w 472536"/>
                  <a:gd name="connsiteY178" fmla="*/ 866157 h 1259295"/>
                  <a:gd name="connsiteX179" fmla="*/ 422011 w 472536"/>
                  <a:gd name="connsiteY179" fmla="*/ 857977 h 1259295"/>
                  <a:gd name="connsiteX180" fmla="*/ 425379 w 472536"/>
                  <a:gd name="connsiteY180" fmla="*/ 849796 h 1259295"/>
                  <a:gd name="connsiteX181" fmla="*/ 428748 w 472536"/>
                  <a:gd name="connsiteY181" fmla="*/ 841616 h 1259295"/>
                  <a:gd name="connsiteX182" fmla="*/ 432116 w 472536"/>
                  <a:gd name="connsiteY182" fmla="*/ 833435 h 1259295"/>
                  <a:gd name="connsiteX183" fmla="*/ 435484 w 472536"/>
                  <a:gd name="connsiteY183" fmla="*/ 825255 h 1259295"/>
                  <a:gd name="connsiteX184" fmla="*/ 438612 w 472536"/>
                  <a:gd name="connsiteY184" fmla="*/ 817075 h 1259295"/>
                  <a:gd name="connsiteX185" fmla="*/ 441259 w 472536"/>
                  <a:gd name="connsiteY185" fmla="*/ 808894 h 1259295"/>
                  <a:gd name="connsiteX186" fmla="*/ 443905 w 472536"/>
                  <a:gd name="connsiteY186" fmla="*/ 800714 h 1259295"/>
                  <a:gd name="connsiteX187" fmla="*/ 446552 w 472536"/>
                  <a:gd name="connsiteY187" fmla="*/ 792534 h 1259295"/>
                  <a:gd name="connsiteX188" fmla="*/ 449198 w 472536"/>
                  <a:gd name="connsiteY188" fmla="*/ 784353 h 1259295"/>
                  <a:gd name="connsiteX189" fmla="*/ 451845 w 472536"/>
                  <a:gd name="connsiteY189" fmla="*/ 776173 h 1259295"/>
                  <a:gd name="connsiteX190" fmla="*/ 453770 w 472536"/>
                  <a:gd name="connsiteY190" fmla="*/ 767993 h 1259295"/>
                  <a:gd name="connsiteX191" fmla="*/ 455695 w 472536"/>
                  <a:gd name="connsiteY191" fmla="*/ 759812 h 1259295"/>
                  <a:gd name="connsiteX192" fmla="*/ 457619 w 472536"/>
                  <a:gd name="connsiteY192" fmla="*/ 751632 h 1259295"/>
                  <a:gd name="connsiteX193" fmla="*/ 459544 w 472536"/>
                  <a:gd name="connsiteY193" fmla="*/ 743451 h 1259295"/>
                  <a:gd name="connsiteX194" fmla="*/ 461469 w 472536"/>
                  <a:gd name="connsiteY194" fmla="*/ 735271 h 1259295"/>
                  <a:gd name="connsiteX195" fmla="*/ 463394 w 472536"/>
                  <a:gd name="connsiteY195" fmla="*/ 727091 h 1259295"/>
                  <a:gd name="connsiteX196" fmla="*/ 464597 w 472536"/>
                  <a:gd name="connsiteY196" fmla="*/ 718910 h 1259295"/>
                  <a:gd name="connsiteX197" fmla="*/ 465800 w 472536"/>
                  <a:gd name="connsiteY197" fmla="*/ 710730 h 1259295"/>
                  <a:gd name="connsiteX198" fmla="*/ 467003 w 472536"/>
                  <a:gd name="connsiteY198" fmla="*/ 702550 h 1259295"/>
                  <a:gd name="connsiteX199" fmla="*/ 468206 w 472536"/>
                  <a:gd name="connsiteY199" fmla="*/ 694369 h 1259295"/>
                  <a:gd name="connsiteX200" fmla="*/ 469409 w 472536"/>
                  <a:gd name="connsiteY200" fmla="*/ 686189 h 1259295"/>
                  <a:gd name="connsiteX201" fmla="*/ 470371 w 472536"/>
                  <a:gd name="connsiteY201" fmla="*/ 678008 h 1259295"/>
                  <a:gd name="connsiteX202" fmla="*/ 470612 w 472536"/>
                  <a:gd name="connsiteY202" fmla="*/ 669828 h 1259295"/>
                  <a:gd name="connsiteX203" fmla="*/ 471093 w 472536"/>
                  <a:gd name="connsiteY203" fmla="*/ 661648 h 1259295"/>
                  <a:gd name="connsiteX204" fmla="*/ 471334 w 472536"/>
                  <a:gd name="connsiteY204" fmla="*/ 653467 h 1259295"/>
                  <a:gd name="connsiteX205" fmla="*/ 471815 w 472536"/>
                  <a:gd name="connsiteY205" fmla="*/ 645287 h 1259295"/>
                  <a:gd name="connsiteX206" fmla="*/ 472296 w 472536"/>
                  <a:gd name="connsiteY206" fmla="*/ 637107 h 1259295"/>
                  <a:gd name="connsiteX207" fmla="*/ 472537 w 472536"/>
                  <a:gd name="connsiteY207" fmla="*/ 631332 h 1259295"/>
                  <a:gd name="connsiteX208" fmla="*/ 470852 w 472536"/>
                  <a:gd name="connsiteY208" fmla="*/ 620505 h 125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2536" h="1259295">
                    <a:moveTo>
                      <a:pt x="470852" y="620505"/>
                    </a:moveTo>
                    <a:cubicBezTo>
                      <a:pt x="470852" y="617618"/>
                      <a:pt x="470612" y="614731"/>
                      <a:pt x="470371" y="611844"/>
                    </a:cubicBezTo>
                    <a:cubicBezTo>
                      <a:pt x="470371" y="608956"/>
                      <a:pt x="470131" y="606069"/>
                      <a:pt x="469890" y="603182"/>
                    </a:cubicBezTo>
                    <a:cubicBezTo>
                      <a:pt x="469649" y="600295"/>
                      <a:pt x="469649" y="597408"/>
                      <a:pt x="469409" y="594521"/>
                    </a:cubicBezTo>
                    <a:cubicBezTo>
                      <a:pt x="469168" y="591633"/>
                      <a:pt x="469168" y="588746"/>
                      <a:pt x="468928" y="585859"/>
                    </a:cubicBezTo>
                    <a:cubicBezTo>
                      <a:pt x="468687" y="582972"/>
                      <a:pt x="468446" y="580084"/>
                      <a:pt x="468206" y="577197"/>
                    </a:cubicBezTo>
                    <a:cubicBezTo>
                      <a:pt x="467965" y="574310"/>
                      <a:pt x="467484" y="571423"/>
                      <a:pt x="467003" y="568536"/>
                    </a:cubicBezTo>
                    <a:cubicBezTo>
                      <a:pt x="466762" y="565649"/>
                      <a:pt x="466281" y="562761"/>
                      <a:pt x="465800" y="559874"/>
                    </a:cubicBezTo>
                    <a:cubicBezTo>
                      <a:pt x="465319" y="556987"/>
                      <a:pt x="465078" y="554100"/>
                      <a:pt x="464597" y="551213"/>
                    </a:cubicBezTo>
                    <a:cubicBezTo>
                      <a:pt x="464116" y="548325"/>
                      <a:pt x="463875" y="545438"/>
                      <a:pt x="463394" y="542551"/>
                    </a:cubicBezTo>
                    <a:cubicBezTo>
                      <a:pt x="462913" y="539664"/>
                      <a:pt x="462672" y="536777"/>
                      <a:pt x="462191" y="533890"/>
                    </a:cubicBezTo>
                    <a:cubicBezTo>
                      <a:pt x="461710" y="531002"/>
                      <a:pt x="460988" y="528115"/>
                      <a:pt x="460266" y="525228"/>
                    </a:cubicBezTo>
                    <a:cubicBezTo>
                      <a:pt x="459785" y="522341"/>
                      <a:pt x="459063" y="519454"/>
                      <a:pt x="458341" y="516566"/>
                    </a:cubicBezTo>
                    <a:cubicBezTo>
                      <a:pt x="457860" y="513679"/>
                      <a:pt x="457138" y="510792"/>
                      <a:pt x="456417" y="507905"/>
                    </a:cubicBezTo>
                    <a:cubicBezTo>
                      <a:pt x="455695" y="505018"/>
                      <a:pt x="455213" y="502130"/>
                      <a:pt x="454492" y="499243"/>
                    </a:cubicBezTo>
                    <a:cubicBezTo>
                      <a:pt x="453770" y="496356"/>
                      <a:pt x="453289" y="493469"/>
                      <a:pt x="452567" y="490582"/>
                    </a:cubicBezTo>
                    <a:cubicBezTo>
                      <a:pt x="451845" y="487695"/>
                      <a:pt x="451123" y="484807"/>
                      <a:pt x="450402" y="481920"/>
                    </a:cubicBezTo>
                    <a:cubicBezTo>
                      <a:pt x="449680" y="479033"/>
                      <a:pt x="448477" y="476146"/>
                      <a:pt x="447755" y="473259"/>
                    </a:cubicBezTo>
                    <a:cubicBezTo>
                      <a:pt x="447033" y="470371"/>
                      <a:pt x="446071" y="467484"/>
                      <a:pt x="445108" y="464597"/>
                    </a:cubicBezTo>
                    <a:cubicBezTo>
                      <a:pt x="444146" y="461710"/>
                      <a:pt x="443424" y="458823"/>
                      <a:pt x="442462" y="455935"/>
                    </a:cubicBezTo>
                    <a:cubicBezTo>
                      <a:pt x="441499" y="453048"/>
                      <a:pt x="440778" y="450161"/>
                      <a:pt x="439815" y="447274"/>
                    </a:cubicBezTo>
                    <a:cubicBezTo>
                      <a:pt x="438853" y="444387"/>
                      <a:pt x="438131" y="441500"/>
                      <a:pt x="437169" y="438612"/>
                    </a:cubicBezTo>
                    <a:cubicBezTo>
                      <a:pt x="436206" y="435725"/>
                      <a:pt x="434763" y="432838"/>
                      <a:pt x="433800" y="429951"/>
                    </a:cubicBezTo>
                    <a:cubicBezTo>
                      <a:pt x="432838" y="427063"/>
                      <a:pt x="431394" y="424176"/>
                      <a:pt x="430432" y="421289"/>
                    </a:cubicBezTo>
                    <a:cubicBezTo>
                      <a:pt x="429229" y="418402"/>
                      <a:pt x="428266" y="415515"/>
                      <a:pt x="427063" y="412628"/>
                    </a:cubicBezTo>
                    <a:cubicBezTo>
                      <a:pt x="425860" y="409740"/>
                      <a:pt x="424898" y="406853"/>
                      <a:pt x="423695" y="403966"/>
                    </a:cubicBezTo>
                    <a:cubicBezTo>
                      <a:pt x="422492" y="401079"/>
                      <a:pt x="421530" y="398192"/>
                      <a:pt x="420327" y="395304"/>
                    </a:cubicBezTo>
                    <a:cubicBezTo>
                      <a:pt x="419124" y="392417"/>
                      <a:pt x="417680" y="389530"/>
                      <a:pt x="416236" y="386643"/>
                    </a:cubicBezTo>
                    <a:cubicBezTo>
                      <a:pt x="414793" y="383756"/>
                      <a:pt x="413349" y="380868"/>
                      <a:pt x="411906" y="377981"/>
                    </a:cubicBezTo>
                    <a:cubicBezTo>
                      <a:pt x="409259" y="372448"/>
                      <a:pt x="406372" y="366673"/>
                      <a:pt x="403485" y="361139"/>
                    </a:cubicBezTo>
                    <a:cubicBezTo>
                      <a:pt x="402041" y="358493"/>
                      <a:pt x="400838" y="355606"/>
                      <a:pt x="399394" y="352959"/>
                    </a:cubicBezTo>
                    <a:cubicBezTo>
                      <a:pt x="397951" y="350072"/>
                      <a:pt x="396507" y="347425"/>
                      <a:pt x="394823" y="344779"/>
                    </a:cubicBezTo>
                    <a:cubicBezTo>
                      <a:pt x="393379" y="341892"/>
                      <a:pt x="391455" y="339245"/>
                      <a:pt x="389770" y="336598"/>
                    </a:cubicBezTo>
                    <a:cubicBezTo>
                      <a:pt x="388086" y="333711"/>
                      <a:pt x="386402" y="331064"/>
                      <a:pt x="384718" y="328418"/>
                    </a:cubicBezTo>
                    <a:cubicBezTo>
                      <a:pt x="383034" y="325771"/>
                      <a:pt x="381350" y="322884"/>
                      <a:pt x="379665" y="320238"/>
                    </a:cubicBezTo>
                    <a:cubicBezTo>
                      <a:pt x="377981" y="317591"/>
                      <a:pt x="376538" y="314704"/>
                      <a:pt x="374613" y="312057"/>
                    </a:cubicBezTo>
                    <a:cubicBezTo>
                      <a:pt x="372929" y="309410"/>
                      <a:pt x="371244" y="306523"/>
                      <a:pt x="369320" y="303877"/>
                    </a:cubicBezTo>
                    <a:cubicBezTo>
                      <a:pt x="367395" y="300990"/>
                      <a:pt x="365470" y="298343"/>
                      <a:pt x="363545" y="295696"/>
                    </a:cubicBezTo>
                    <a:cubicBezTo>
                      <a:pt x="361620" y="292809"/>
                      <a:pt x="359696" y="290163"/>
                      <a:pt x="357771" y="287516"/>
                    </a:cubicBezTo>
                    <a:cubicBezTo>
                      <a:pt x="355846" y="284629"/>
                      <a:pt x="353921" y="281982"/>
                      <a:pt x="351996" y="279336"/>
                    </a:cubicBezTo>
                    <a:cubicBezTo>
                      <a:pt x="350072" y="276689"/>
                      <a:pt x="348147" y="273802"/>
                      <a:pt x="346222" y="271155"/>
                    </a:cubicBezTo>
                    <a:cubicBezTo>
                      <a:pt x="344297" y="268509"/>
                      <a:pt x="342132" y="265621"/>
                      <a:pt x="340207" y="262975"/>
                    </a:cubicBezTo>
                    <a:cubicBezTo>
                      <a:pt x="338042" y="260088"/>
                      <a:pt x="335636" y="257441"/>
                      <a:pt x="333470" y="254795"/>
                    </a:cubicBezTo>
                    <a:cubicBezTo>
                      <a:pt x="331305" y="251907"/>
                      <a:pt x="328899" y="249261"/>
                      <a:pt x="326734" y="246614"/>
                    </a:cubicBezTo>
                    <a:cubicBezTo>
                      <a:pt x="324568" y="243967"/>
                      <a:pt x="322403" y="241080"/>
                      <a:pt x="319997" y="238434"/>
                    </a:cubicBezTo>
                    <a:cubicBezTo>
                      <a:pt x="317831" y="235787"/>
                      <a:pt x="315666" y="232900"/>
                      <a:pt x="313260" y="230253"/>
                    </a:cubicBezTo>
                    <a:cubicBezTo>
                      <a:pt x="310854" y="227366"/>
                      <a:pt x="308448" y="224720"/>
                      <a:pt x="306042" y="222073"/>
                    </a:cubicBezTo>
                    <a:cubicBezTo>
                      <a:pt x="303636" y="219186"/>
                      <a:pt x="300749" y="216539"/>
                      <a:pt x="298343" y="213893"/>
                    </a:cubicBezTo>
                    <a:cubicBezTo>
                      <a:pt x="295937" y="211006"/>
                      <a:pt x="293290" y="208359"/>
                      <a:pt x="290644" y="205712"/>
                    </a:cubicBezTo>
                    <a:cubicBezTo>
                      <a:pt x="287997" y="203066"/>
                      <a:pt x="285591" y="200178"/>
                      <a:pt x="282945" y="197532"/>
                    </a:cubicBezTo>
                    <a:cubicBezTo>
                      <a:pt x="280298" y="194885"/>
                      <a:pt x="277892" y="191998"/>
                      <a:pt x="275245" y="189352"/>
                    </a:cubicBezTo>
                    <a:cubicBezTo>
                      <a:pt x="200660" y="113803"/>
                      <a:pt x="107548" y="49082"/>
                      <a:pt x="0" y="0"/>
                    </a:cubicBezTo>
                    <a:cubicBezTo>
                      <a:pt x="82285" y="51969"/>
                      <a:pt x="153262" y="116209"/>
                      <a:pt x="210043" y="189352"/>
                    </a:cubicBezTo>
                    <a:cubicBezTo>
                      <a:pt x="212208" y="191998"/>
                      <a:pt x="214374" y="194885"/>
                      <a:pt x="216539" y="197532"/>
                    </a:cubicBezTo>
                    <a:cubicBezTo>
                      <a:pt x="218704" y="200178"/>
                      <a:pt x="220389" y="203066"/>
                      <a:pt x="222554" y="205712"/>
                    </a:cubicBezTo>
                    <a:cubicBezTo>
                      <a:pt x="224479" y="208359"/>
                      <a:pt x="226404" y="211246"/>
                      <a:pt x="228569" y="213893"/>
                    </a:cubicBezTo>
                    <a:cubicBezTo>
                      <a:pt x="230494" y="216780"/>
                      <a:pt x="232659" y="219426"/>
                      <a:pt x="234584" y="222073"/>
                    </a:cubicBezTo>
                    <a:cubicBezTo>
                      <a:pt x="236509" y="224960"/>
                      <a:pt x="238674" y="227607"/>
                      <a:pt x="240599" y="230253"/>
                    </a:cubicBezTo>
                    <a:cubicBezTo>
                      <a:pt x="242524" y="232900"/>
                      <a:pt x="244208" y="235787"/>
                      <a:pt x="245892" y="238434"/>
                    </a:cubicBezTo>
                    <a:cubicBezTo>
                      <a:pt x="247576" y="241080"/>
                      <a:pt x="249261" y="243967"/>
                      <a:pt x="251186" y="246614"/>
                    </a:cubicBezTo>
                    <a:cubicBezTo>
                      <a:pt x="252870" y="249261"/>
                      <a:pt x="254554" y="252148"/>
                      <a:pt x="256479" y="254795"/>
                    </a:cubicBezTo>
                    <a:cubicBezTo>
                      <a:pt x="258163" y="257682"/>
                      <a:pt x="260088" y="260328"/>
                      <a:pt x="261772" y="262975"/>
                    </a:cubicBezTo>
                    <a:cubicBezTo>
                      <a:pt x="263456" y="265862"/>
                      <a:pt x="265381" y="268509"/>
                      <a:pt x="267065" y="271155"/>
                    </a:cubicBezTo>
                    <a:cubicBezTo>
                      <a:pt x="268749" y="273802"/>
                      <a:pt x="269952" y="276689"/>
                      <a:pt x="271636" y="279336"/>
                    </a:cubicBezTo>
                    <a:cubicBezTo>
                      <a:pt x="273080" y="281982"/>
                      <a:pt x="274523" y="284869"/>
                      <a:pt x="276208" y="287516"/>
                    </a:cubicBezTo>
                    <a:cubicBezTo>
                      <a:pt x="277892" y="290163"/>
                      <a:pt x="279336" y="293050"/>
                      <a:pt x="280779" y="295696"/>
                    </a:cubicBezTo>
                    <a:cubicBezTo>
                      <a:pt x="282223" y="298584"/>
                      <a:pt x="283907" y="301230"/>
                      <a:pt x="285351" y="303877"/>
                    </a:cubicBezTo>
                    <a:cubicBezTo>
                      <a:pt x="286794" y="306764"/>
                      <a:pt x="288478" y="309410"/>
                      <a:pt x="289922" y="312057"/>
                    </a:cubicBezTo>
                    <a:cubicBezTo>
                      <a:pt x="291366" y="314704"/>
                      <a:pt x="292328" y="317591"/>
                      <a:pt x="293771" y="320238"/>
                    </a:cubicBezTo>
                    <a:cubicBezTo>
                      <a:pt x="295215" y="322884"/>
                      <a:pt x="296418" y="325771"/>
                      <a:pt x="297621" y="328418"/>
                    </a:cubicBezTo>
                    <a:cubicBezTo>
                      <a:pt x="298824" y="331064"/>
                      <a:pt x="300268" y="333952"/>
                      <a:pt x="301471" y="336598"/>
                    </a:cubicBezTo>
                    <a:cubicBezTo>
                      <a:pt x="302674" y="339485"/>
                      <a:pt x="304117" y="342132"/>
                      <a:pt x="305320" y="344779"/>
                    </a:cubicBezTo>
                    <a:cubicBezTo>
                      <a:pt x="306523" y="347666"/>
                      <a:pt x="307967" y="350312"/>
                      <a:pt x="309170" y="352959"/>
                    </a:cubicBezTo>
                    <a:cubicBezTo>
                      <a:pt x="310373" y="355606"/>
                      <a:pt x="311335" y="358493"/>
                      <a:pt x="312538" y="361139"/>
                    </a:cubicBezTo>
                    <a:cubicBezTo>
                      <a:pt x="314944" y="366673"/>
                      <a:pt x="316869" y="372448"/>
                      <a:pt x="319034" y="377981"/>
                    </a:cubicBezTo>
                    <a:cubicBezTo>
                      <a:pt x="320237" y="380868"/>
                      <a:pt x="321200" y="383756"/>
                      <a:pt x="322403" y="386643"/>
                    </a:cubicBezTo>
                    <a:cubicBezTo>
                      <a:pt x="323365" y="389530"/>
                      <a:pt x="324809" y="392417"/>
                      <a:pt x="325771" y="395304"/>
                    </a:cubicBezTo>
                    <a:cubicBezTo>
                      <a:pt x="326734" y="398192"/>
                      <a:pt x="327696" y="401079"/>
                      <a:pt x="328658" y="403966"/>
                    </a:cubicBezTo>
                    <a:cubicBezTo>
                      <a:pt x="329621" y="406853"/>
                      <a:pt x="330342" y="409740"/>
                      <a:pt x="331305" y="412628"/>
                    </a:cubicBezTo>
                    <a:cubicBezTo>
                      <a:pt x="332267" y="415515"/>
                      <a:pt x="332989" y="418402"/>
                      <a:pt x="333951" y="421289"/>
                    </a:cubicBezTo>
                    <a:cubicBezTo>
                      <a:pt x="334914" y="424176"/>
                      <a:pt x="335876" y="427063"/>
                      <a:pt x="336598" y="429951"/>
                    </a:cubicBezTo>
                    <a:cubicBezTo>
                      <a:pt x="337561" y="432838"/>
                      <a:pt x="338523" y="435725"/>
                      <a:pt x="339245" y="438612"/>
                    </a:cubicBezTo>
                    <a:cubicBezTo>
                      <a:pt x="339966" y="441500"/>
                      <a:pt x="340929" y="444387"/>
                      <a:pt x="341651" y="447274"/>
                    </a:cubicBezTo>
                    <a:cubicBezTo>
                      <a:pt x="342372" y="450161"/>
                      <a:pt x="343094" y="453048"/>
                      <a:pt x="343816" y="455935"/>
                    </a:cubicBezTo>
                    <a:cubicBezTo>
                      <a:pt x="344538" y="458823"/>
                      <a:pt x="345260" y="461710"/>
                      <a:pt x="345981" y="464597"/>
                    </a:cubicBezTo>
                    <a:cubicBezTo>
                      <a:pt x="346703" y="467484"/>
                      <a:pt x="347425" y="470371"/>
                      <a:pt x="348147" y="473259"/>
                    </a:cubicBezTo>
                    <a:cubicBezTo>
                      <a:pt x="348869" y="476146"/>
                      <a:pt x="349590" y="479033"/>
                      <a:pt x="350312" y="481920"/>
                    </a:cubicBezTo>
                    <a:cubicBezTo>
                      <a:pt x="351034" y="484807"/>
                      <a:pt x="351756" y="487695"/>
                      <a:pt x="352237" y="490582"/>
                    </a:cubicBezTo>
                    <a:cubicBezTo>
                      <a:pt x="352718" y="493469"/>
                      <a:pt x="353199" y="496356"/>
                      <a:pt x="353681" y="499243"/>
                    </a:cubicBezTo>
                    <a:cubicBezTo>
                      <a:pt x="354162" y="502130"/>
                      <a:pt x="354643" y="505018"/>
                      <a:pt x="355124" y="507905"/>
                    </a:cubicBezTo>
                    <a:cubicBezTo>
                      <a:pt x="355605" y="510792"/>
                      <a:pt x="356087" y="513679"/>
                      <a:pt x="356568" y="516566"/>
                    </a:cubicBezTo>
                    <a:cubicBezTo>
                      <a:pt x="357049" y="519454"/>
                      <a:pt x="357530" y="522341"/>
                      <a:pt x="358011" y="525228"/>
                    </a:cubicBezTo>
                    <a:cubicBezTo>
                      <a:pt x="358493" y="528115"/>
                      <a:pt x="358974" y="531002"/>
                      <a:pt x="359455" y="533890"/>
                    </a:cubicBezTo>
                    <a:cubicBezTo>
                      <a:pt x="359936" y="536777"/>
                      <a:pt x="360177" y="539664"/>
                      <a:pt x="360417" y="542551"/>
                    </a:cubicBezTo>
                    <a:cubicBezTo>
                      <a:pt x="360658" y="545438"/>
                      <a:pt x="360899" y="548325"/>
                      <a:pt x="361380" y="551213"/>
                    </a:cubicBezTo>
                    <a:cubicBezTo>
                      <a:pt x="361620" y="554100"/>
                      <a:pt x="361861" y="556987"/>
                      <a:pt x="362342" y="559874"/>
                    </a:cubicBezTo>
                    <a:cubicBezTo>
                      <a:pt x="362583" y="562761"/>
                      <a:pt x="363064" y="565649"/>
                      <a:pt x="363305" y="568536"/>
                    </a:cubicBezTo>
                    <a:cubicBezTo>
                      <a:pt x="363545" y="571423"/>
                      <a:pt x="364026" y="574310"/>
                      <a:pt x="364267" y="577197"/>
                    </a:cubicBezTo>
                    <a:cubicBezTo>
                      <a:pt x="364508" y="580084"/>
                      <a:pt x="364748" y="582972"/>
                      <a:pt x="364989" y="585859"/>
                    </a:cubicBezTo>
                    <a:cubicBezTo>
                      <a:pt x="365229" y="588746"/>
                      <a:pt x="365229" y="591633"/>
                      <a:pt x="365229" y="594521"/>
                    </a:cubicBezTo>
                    <a:cubicBezTo>
                      <a:pt x="365470" y="597408"/>
                      <a:pt x="365470" y="600295"/>
                      <a:pt x="365470" y="603182"/>
                    </a:cubicBezTo>
                    <a:cubicBezTo>
                      <a:pt x="365470" y="606069"/>
                      <a:pt x="365711" y="608956"/>
                      <a:pt x="365711" y="611844"/>
                    </a:cubicBezTo>
                    <a:cubicBezTo>
                      <a:pt x="365711" y="614731"/>
                      <a:pt x="365951" y="617618"/>
                      <a:pt x="365951" y="620505"/>
                    </a:cubicBezTo>
                    <a:cubicBezTo>
                      <a:pt x="365951" y="624114"/>
                      <a:pt x="366432" y="627723"/>
                      <a:pt x="366432" y="631332"/>
                    </a:cubicBezTo>
                    <a:cubicBezTo>
                      <a:pt x="366432" y="633257"/>
                      <a:pt x="366192" y="635182"/>
                      <a:pt x="366192" y="637107"/>
                    </a:cubicBezTo>
                    <a:cubicBezTo>
                      <a:pt x="366192" y="639753"/>
                      <a:pt x="365951" y="642640"/>
                      <a:pt x="365951" y="645287"/>
                    </a:cubicBezTo>
                    <a:cubicBezTo>
                      <a:pt x="365951" y="647933"/>
                      <a:pt x="365711" y="650821"/>
                      <a:pt x="365711" y="653467"/>
                    </a:cubicBezTo>
                    <a:cubicBezTo>
                      <a:pt x="365711" y="656114"/>
                      <a:pt x="365470" y="659001"/>
                      <a:pt x="365470" y="661648"/>
                    </a:cubicBezTo>
                    <a:cubicBezTo>
                      <a:pt x="365470" y="664294"/>
                      <a:pt x="365229" y="667181"/>
                      <a:pt x="365229" y="669828"/>
                    </a:cubicBezTo>
                    <a:cubicBezTo>
                      <a:pt x="364989" y="672475"/>
                      <a:pt x="365229" y="675362"/>
                      <a:pt x="364989" y="678008"/>
                    </a:cubicBezTo>
                    <a:cubicBezTo>
                      <a:pt x="364748" y="680896"/>
                      <a:pt x="364508" y="683542"/>
                      <a:pt x="364267" y="686189"/>
                    </a:cubicBezTo>
                    <a:cubicBezTo>
                      <a:pt x="364026" y="688835"/>
                      <a:pt x="363786" y="691722"/>
                      <a:pt x="363305" y="694369"/>
                    </a:cubicBezTo>
                    <a:cubicBezTo>
                      <a:pt x="363064" y="697016"/>
                      <a:pt x="362823" y="699903"/>
                      <a:pt x="362342" y="702550"/>
                    </a:cubicBezTo>
                    <a:cubicBezTo>
                      <a:pt x="362102" y="705196"/>
                      <a:pt x="361861" y="708083"/>
                      <a:pt x="361380" y="710730"/>
                    </a:cubicBezTo>
                    <a:cubicBezTo>
                      <a:pt x="361139" y="713376"/>
                      <a:pt x="360899" y="716264"/>
                      <a:pt x="360417" y="718910"/>
                    </a:cubicBezTo>
                    <a:cubicBezTo>
                      <a:pt x="360177" y="721557"/>
                      <a:pt x="359696" y="724444"/>
                      <a:pt x="359455" y="727091"/>
                    </a:cubicBezTo>
                    <a:cubicBezTo>
                      <a:pt x="358974" y="729978"/>
                      <a:pt x="358493" y="732624"/>
                      <a:pt x="358011" y="735271"/>
                    </a:cubicBezTo>
                    <a:cubicBezTo>
                      <a:pt x="357530" y="737918"/>
                      <a:pt x="357049" y="740805"/>
                      <a:pt x="356568" y="743451"/>
                    </a:cubicBezTo>
                    <a:cubicBezTo>
                      <a:pt x="356087" y="746098"/>
                      <a:pt x="355605" y="748985"/>
                      <a:pt x="355124" y="751632"/>
                    </a:cubicBezTo>
                    <a:cubicBezTo>
                      <a:pt x="354643" y="754278"/>
                      <a:pt x="354162" y="757165"/>
                      <a:pt x="353681" y="759812"/>
                    </a:cubicBezTo>
                    <a:cubicBezTo>
                      <a:pt x="353199" y="762459"/>
                      <a:pt x="352718" y="765346"/>
                      <a:pt x="352237" y="767993"/>
                    </a:cubicBezTo>
                    <a:cubicBezTo>
                      <a:pt x="351756" y="770639"/>
                      <a:pt x="351034" y="773526"/>
                      <a:pt x="350553" y="776173"/>
                    </a:cubicBezTo>
                    <a:cubicBezTo>
                      <a:pt x="350072" y="779060"/>
                      <a:pt x="349109" y="781707"/>
                      <a:pt x="348628" y="784353"/>
                    </a:cubicBezTo>
                    <a:cubicBezTo>
                      <a:pt x="348147" y="787000"/>
                      <a:pt x="347185" y="789887"/>
                      <a:pt x="346703" y="792534"/>
                    </a:cubicBezTo>
                    <a:cubicBezTo>
                      <a:pt x="345981" y="795180"/>
                      <a:pt x="345500" y="798067"/>
                      <a:pt x="344779" y="800714"/>
                    </a:cubicBezTo>
                    <a:cubicBezTo>
                      <a:pt x="344057" y="803360"/>
                      <a:pt x="343575" y="806248"/>
                      <a:pt x="342854" y="808894"/>
                    </a:cubicBezTo>
                    <a:cubicBezTo>
                      <a:pt x="342132" y="811541"/>
                      <a:pt x="341651" y="814428"/>
                      <a:pt x="340688" y="817075"/>
                    </a:cubicBezTo>
                    <a:cubicBezTo>
                      <a:pt x="339966" y="819962"/>
                      <a:pt x="339004" y="822608"/>
                      <a:pt x="338042" y="825255"/>
                    </a:cubicBezTo>
                    <a:cubicBezTo>
                      <a:pt x="337320" y="828142"/>
                      <a:pt x="336357" y="830789"/>
                      <a:pt x="335395" y="833435"/>
                    </a:cubicBezTo>
                    <a:cubicBezTo>
                      <a:pt x="334433" y="836082"/>
                      <a:pt x="333711" y="838969"/>
                      <a:pt x="332749" y="841616"/>
                    </a:cubicBezTo>
                    <a:cubicBezTo>
                      <a:pt x="331786" y="844262"/>
                      <a:pt x="331064" y="847150"/>
                      <a:pt x="330102" y="849796"/>
                    </a:cubicBezTo>
                    <a:cubicBezTo>
                      <a:pt x="329140" y="852443"/>
                      <a:pt x="328418" y="855330"/>
                      <a:pt x="327455" y="857977"/>
                    </a:cubicBezTo>
                    <a:cubicBezTo>
                      <a:pt x="326493" y="860864"/>
                      <a:pt x="325531" y="863510"/>
                      <a:pt x="324327" y="866157"/>
                    </a:cubicBezTo>
                    <a:cubicBezTo>
                      <a:pt x="322162" y="872172"/>
                      <a:pt x="319756" y="878187"/>
                      <a:pt x="317350" y="884202"/>
                    </a:cubicBezTo>
                    <a:cubicBezTo>
                      <a:pt x="316147" y="887570"/>
                      <a:pt x="314944" y="890698"/>
                      <a:pt x="313501" y="894066"/>
                    </a:cubicBezTo>
                    <a:cubicBezTo>
                      <a:pt x="312057" y="897435"/>
                      <a:pt x="311095" y="900803"/>
                      <a:pt x="309651" y="903931"/>
                    </a:cubicBezTo>
                    <a:cubicBezTo>
                      <a:pt x="308207" y="907299"/>
                      <a:pt x="306523" y="910427"/>
                      <a:pt x="305080" y="913796"/>
                    </a:cubicBezTo>
                    <a:cubicBezTo>
                      <a:pt x="303636" y="917164"/>
                      <a:pt x="301952" y="920292"/>
                      <a:pt x="300508" y="923660"/>
                    </a:cubicBezTo>
                    <a:cubicBezTo>
                      <a:pt x="299065" y="927029"/>
                      <a:pt x="297621" y="930156"/>
                      <a:pt x="295937" y="933525"/>
                    </a:cubicBezTo>
                    <a:cubicBezTo>
                      <a:pt x="294253" y="936893"/>
                      <a:pt x="293050" y="940261"/>
                      <a:pt x="291366" y="943389"/>
                    </a:cubicBezTo>
                    <a:cubicBezTo>
                      <a:pt x="289681" y="946758"/>
                      <a:pt x="287997" y="949885"/>
                      <a:pt x="286072" y="953254"/>
                    </a:cubicBezTo>
                    <a:cubicBezTo>
                      <a:pt x="284388" y="956622"/>
                      <a:pt x="282463" y="959750"/>
                      <a:pt x="280779" y="963118"/>
                    </a:cubicBezTo>
                    <a:cubicBezTo>
                      <a:pt x="279095" y="966487"/>
                      <a:pt x="277170" y="969615"/>
                      <a:pt x="275486" y="972983"/>
                    </a:cubicBezTo>
                    <a:cubicBezTo>
                      <a:pt x="273561" y="976351"/>
                      <a:pt x="271877" y="979720"/>
                      <a:pt x="270193" y="982848"/>
                    </a:cubicBezTo>
                    <a:cubicBezTo>
                      <a:pt x="268268" y="986216"/>
                      <a:pt x="266343" y="989344"/>
                      <a:pt x="264418" y="992712"/>
                    </a:cubicBezTo>
                    <a:cubicBezTo>
                      <a:pt x="262494" y="996080"/>
                      <a:pt x="260328" y="999208"/>
                      <a:pt x="258163" y="1002577"/>
                    </a:cubicBezTo>
                    <a:cubicBezTo>
                      <a:pt x="256238" y="1005945"/>
                      <a:pt x="254073" y="1009073"/>
                      <a:pt x="251907" y="1012441"/>
                    </a:cubicBezTo>
                    <a:cubicBezTo>
                      <a:pt x="249742" y="1015809"/>
                      <a:pt x="247817" y="1019178"/>
                      <a:pt x="245652" y="1022306"/>
                    </a:cubicBezTo>
                    <a:cubicBezTo>
                      <a:pt x="243486" y="1025674"/>
                      <a:pt x="241080" y="1028802"/>
                      <a:pt x="238915" y="1032170"/>
                    </a:cubicBezTo>
                    <a:cubicBezTo>
                      <a:pt x="236509" y="1035539"/>
                      <a:pt x="234103" y="1038667"/>
                      <a:pt x="231938" y="1042035"/>
                    </a:cubicBezTo>
                    <a:cubicBezTo>
                      <a:pt x="229532" y="1045403"/>
                      <a:pt x="227126" y="1048531"/>
                      <a:pt x="224960" y="1051899"/>
                    </a:cubicBezTo>
                    <a:cubicBezTo>
                      <a:pt x="222554" y="1055268"/>
                      <a:pt x="220389" y="1058636"/>
                      <a:pt x="217983" y="1061764"/>
                    </a:cubicBezTo>
                    <a:cubicBezTo>
                      <a:pt x="215577" y="1065132"/>
                      <a:pt x="212930" y="1068260"/>
                      <a:pt x="210284" y="1071629"/>
                    </a:cubicBezTo>
                    <a:cubicBezTo>
                      <a:pt x="207637" y="1074997"/>
                      <a:pt x="204990" y="1078125"/>
                      <a:pt x="202344" y="1081493"/>
                    </a:cubicBezTo>
                    <a:cubicBezTo>
                      <a:pt x="199697" y="1084862"/>
                      <a:pt x="197051" y="1088230"/>
                      <a:pt x="194404" y="1091358"/>
                    </a:cubicBezTo>
                    <a:cubicBezTo>
                      <a:pt x="140750" y="1155598"/>
                      <a:pt x="76029" y="1212620"/>
                      <a:pt x="1684" y="1259296"/>
                    </a:cubicBezTo>
                    <a:cubicBezTo>
                      <a:pt x="98886" y="1214785"/>
                      <a:pt x="183818" y="1157522"/>
                      <a:pt x="254554" y="1091358"/>
                    </a:cubicBezTo>
                    <a:cubicBezTo>
                      <a:pt x="258163" y="1087989"/>
                      <a:pt x="261531" y="1084862"/>
                      <a:pt x="264900" y="1081493"/>
                    </a:cubicBezTo>
                    <a:cubicBezTo>
                      <a:pt x="268268" y="1078125"/>
                      <a:pt x="272118" y="1074997"/>
                      <a:pt x="275245" y="1071629"/>
                    </a:cubicBezTo>
                    <a:cubicBezTo>
                      <a:pt x="278373" y="1068501"/>
                      <a:pt x="281260" y="1064892"/>
                      <a:pt x="284388" y="1061764"/>
                    </a:cubicBezTo>
                    <a:cubicBezTo>
                      <a:pt x="287516" y="1058396"/>
                      <a:pt x="290403" y="1055268"/>
                      <a:pt x="293531" y="1051899"/>
                    </a:cubicBezTo>
                    <a:cubicBezTo>
                      <a:pt x="296659" y="1048531"/>
                      <a:pt x="299786" y="1045403"/>
                      <a:pt x="302674" y="1042035"/>
                    </a:cubicBezTo>
                    <a:cubicBezTo>
                      <a:pt x="305561" y="1038667"/>
                      <a:pt x="308929" y="1035539"/>
                      <a:pt x="311816" y="1032170"/>
                    </a:cubicBezTo>
                    <a:cubicBezTo>
                      <a:pt x="314704" y="1029043"/>
                      <a:pt x="317110" y="1025433"/>
                      <a:pt x="319756" y="1022306"/>
                    </a:cubicBezTo>
                    <a:cubicBezTo>
                      <a:pt x="322403" y="1018937"/>
                      <a:pt x="325049" y="1015809"/>
                      <a:pt x="327696" y="1012441"/>
                    </a:cubicBezTo>
                    <a:cubicBezTo>
                      <a:pt x="330342" y="1009073"/>
                      <a:pt x="332989" y="1005945"/>
                      <a:pt x="335636" y="1002577"/>
                    </a:cubicBezTo>
                    <a:cubicBezTo>
                      <a:pt x="338282" y="999208"/>
                      <a:pt x="341170" y="996080"/>
                      <a:pt x="343575" y="992712"/>
                    </a:cubicBezTo>
                    <a:cubicBezTo>
                      <a:pt x="345981" y="989584"/>
                      <a:pt x="348147" y="985975"/>
                      <a:pt x="350553" y="982848"/>
                    </a:cubicBezTo>
                    <a:cubicBezTo>
                      <a:pt x="352959" y="979479"/>
                      <a:pt x="355124" y="976351"/>
                      <a:pt x="357530" y="972983"/>
                    </a:cubicBezTo>
                    <a:cubicBezTo>
                      <a:pt x="359936" y="969615"/>
                      <a:pt x="362102" y="966487"/>
                      <a:pt x="364508" y="963118"/>
                    </a:cubicBezTo>
                    <a:cubicBezTo>
                      <a:pt x="366673" y="959750"/>
                      <a:pt x="369320" y="956622"/>
                      <a:pt x="371485" y="953254"/>
                    </a:cubicBezTo>
                    <a:cubicBezTo>
                      <a:pt x="373650" y="949885"/>
                      <a:pt x="375575" y="946758"/>
                      <a:pt x="377500" y="943389"/>
                    </a:cubicBezTo>
                    <a:cubicBezTo>
                      <a:pt x="379665" y="940021"/>
                      <a:pt x="381350" y="936893"/>
                      <a:pt x="383274" y="933525"/>
                    </a:cubicBezTo>
                    <a:cubicBezTo>
                      <a:pt x="385199" y="930156"/>
                      <a:pt x="387365" y="927029"/>
                      <a:pt x="389049" y="923660"/>
                    </a:cubicBezTo>
                    <a:cubicBezTo>
                      <a:pt x="390974" y="920292"/>
                      <a:pt x="393139" y="917164"/>
                      <a:pt x="394823" y="913796"/>
                    </a:cubicBezTo>
                    <a:cubicBezTo>
                      <a:pt x="396748" y="910427"/>
                      <a:pt x="398432" y="907299"/>
                      <a:pt x="400116" y="903931"/>
                    </a:cubicBezTo>
                    <a:cubicBezTo>
                      <a:pt x="401800" y="900562"/>
                      <a:pt x="403244" y="897435"/>
                      <a:pt x="404928" y="894066"/>
                    </a:cubicBezTo>
                    <a:cubicBezTo>
                      <a:pt x="406613" y="890698"/>
                      <a:pt x="408297" y="887570"/>
                      <a:pt x="409740" y="884202"/>
                    </a:cubicBezTo>
                    <a:cubicBezTo>
                      <a:pt x="412627" y="878187"/>
                      <a:pt x="415996" y="872172"/>
                      <a:pt x="418642" y="866157"/>
                    </a:cubicBezTo>
                    <a:cubicBezTo>
                      <a:pt x="419845" y="863510"/>
                      <a:pt x="420808" y="860623"/>
                      <a:pt x="422011" y="857977"/>
                    </a:cubicBezTo>
                    <a:cubicBezTo>
                      <a:pt x="423214" y="855330"/>
                      <a:pt x="424176" y="852443"/>
                      <a:pt x="425379" y="849796"/>
                    </a:cubicBezTo>
                    <a:cubicBezTo>
                      <a:pt x="426582" y="847150"/>
                      <a:pt x="427545" y="844262"/>
                      <a:pt x="428748" y="841616"/>
                    </a:cubicBezTo>
                    <a:cubicBezTo>
                      <a:pt x="429950" y="838969"/>
                      <a:pt x="430913" y="836082"/>
                      <a:pt x="432116" y="833435"/>
                    </a:cubicBezTo>
                    <a:cubicBezTo>
                      <a:pt x="433078" y="830789"/>
                      <a:pt x="434522" y="827902"/>
                      <a:pt x="435484" y="825255"/>
                    </a:cubicBezTo>
                    <a:cubicBezTo>
                      <a:pt x="436447" y="822608"/>
                      <a:pt x="437650" y="819721"/>
                      <a:pt x="438612" y="817075"/>
                    </a:cubicBezTo>
                    <a:cubicBezTo>
                      <a:pt x="439574" y="814428"/>
                      <a:pt x="440296" y="811541"/>
                      <a:pt x="441259" y="808894"/>
                    </a:cubicBezTo>
                    <a:cubicBezTo>
                      <a:pt x="442221" y="806248"/>
                      <a:pt x="442943" y="803360"/>
                      <a:pt x="443905" y="800714"/>
                    </a:cubicBezTo>
                    <a:cubicBezTo>
                      <a:pt x="444868" y="798067"/>
                      <a:pt x="445589" y="795180"/>
                      <a:pt x="446552" y="792534"/>
                    </a:cubicBezTo>
                    <a:cubicBezTo>
                      <a:pt x="447274" y="789887"/>
                      <a:pt x="448236" y="787000"/>
                      <a:pt x="449198" y="784353"/>
                    </a:cubicBezTo>
                    <a:cubicBezTo>
                      <a:pt x="449920" y="781707"/>
                      <a:pt x="451123" y="778819"/>
                      <a:pt x="451845" y="776173"/>
                    </a:cubicBezTo>
                    <a:cubicBezTo>
                      <a:pt x="452567" y="773526"/>
                      <a:pt x="453289" y="770639"/>
                      <a:pt x="453770" y="767993"/>
                    </a:cubicBezTo>
                    <a:cubicBezTo>
                      <a:pt x="454492" y="765346"/>
                      <a:pt x="454973" y="762459"/>
                      <a:pt x="455695" y="759812"/>
                    </a:cubicBezTo>
                    <a:cubicBezTo>
                      <a:pt x="456417" y="757165"/>
                      <a:pt x="456898" y="754278"/>
                      <a:pt x="457619" y="751632"/>
                    </a:cubicBezTo>
                    <a:cubicBezTo>
                      <a:pt x="458341" y="748985"/>
                      <a:pt x="458822" y="746098"/>
                      <a:pt x="459544" y="743451"/>
                    </a:cubicBezTo>
                    <a:cubicBezTo>
                      <a:pt x="460025" y="740805"/>
                      <a:pt x="460747" y="737918"/>
                      <a:pt x="461469" y="735271"/>
                    </a:cubicBezTo>
                    <a:cubicBezTo>
                      <a:pt x="461950" y="732624"/>
                      <a:pt x="462913" y="729737"/>
                      <a:pt x="463394" y="727091"/>
                    </a:cubicBezTo>
                    <a:cubicBezTo>
                      <a:pt x="463875" y="724444"/>
                      <a:pt x="464116" y="721557"/>
                      <a:pt x="464597" y="718910"/>
                    </a:cubicBezTo>
                    <a:cubicBezTo>
                      <a:pt x="465078" y="716264"/>
                      <a:pt x="465319" y="713376"/>
                      <a:pt x="465800" y="710730"/>
                    </a:cubicBezTo>
                    <a:cubicBezTo>
                      <a:pt x="466281" y="708083"/>
                      <a:pt x="466522" y="705196"/>
                      <a:pt x="467003" y="702550"/>
                    </a:cubicBezTo>
                    <a:cubicBezTo>
                      <a:pt x="467484" y="699903"/>
                      <a:pt x="467725" y="697016"/>
                      <a:pt x="468206" y="694369"/>
                    </a:cubicBezTo>
                    <a:cubicBezTo>
                      <a:pt x="468446" y="691722"/>
                      <a:pt x="468928" y="688835"/>
                      <a:pt x="469409" y="686189"/>
                    </a:cubicBezTo>
                    <a:cubicBezTo>
                      <a:pt x="469649" y="683542"/>
                      <a:pt x="470131" y="680655"/>
                      <a:pt x="470371" y="678008"/>
                    </a:cubicBezTo>
                    <a:cubicBezTo>
                      <a:pt x="470612" y="675362"/>
                      <a:pt x="470612" y="672475"/>
                      <a:pt x="470612" y="669828"/>
                    </a:cubicBezTo>
                    <a:cubicBezTo>
                      <a:pt x="470852" y="667181"/>
                      <a:pt x="470852" y="664294"/>
                      <a:pt x="471093" y="661648"/>
                    </a:cubicBezTo>
                    <a:cubicBezTo>
                      <a:pt x="471334" y="659001"/>
                      <a:pt x="471334" y="656114"/>
                      <a:pt x="471334" y="653467"/>
                    </a:cubicBezTo>
                    <a:cubicBezTo>
                      <a:pt x="471334" y="650821"/>
                      <a:pt x="471574" y="647933"/>
                      <a:pt x="471815" y="645287"/>
                    </a:cubicBezTo>
                    <a:cubicBezTo>
                      <a:pt x="471815" y="642640"/>
                      <a:pt x="472055" y="639753"/>
                      <a:pt x="472296" y="637107"/>
                    </a:cubicBezTo>
                    <a:cubicBezTo>
                      <a:pt x="472296" y="635182"/>
                      <a:pt x="472537" y="633257"/>
                      <a:pt x="472537" y="631332"/>
                    </a:cubicBezTo>
                    <a:cubicBezTo>
                      <a:pt x="471334" y="627723"/>
                      <a:pt x="471093" y="624114"/>
                      <a:pt x="470852" y="6205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/>
              <p:cNvSpPr/>
              <p:nvPr/>
            </p:nvSpPr>
            <p:spPr>
              <a:xfrm>
                <a:off x="6343575" y="2808696"/>
                <a:ext cx="545919" cy="1377429"/>
              </a:xfrm>
              <a:custGeom>
                <a:avLst/>
                <a:gdLst>
                  <a:gd name="connsiteX0" fmla="*/ 427304 w 545919"/>
                  <a:gd name="connsiteY0" fmla="*/ 1064651 h 1377429"/>
                  <a:gd name="connsiteX1" fmla="*/ 432838 w 545919"/>
                  <a:gd name="connsiteY1" fmla="*/ 1056230 h 1377429"/>
                  <a:gd name="connsiteX2" fmla="*/ 438372 w 545919"/>
                  <a:gd name="connsiteY2" fmla="*/ 1047809 h 1377429"/>
                  <a:gd name="connsiteX3" fmla="*/ 443665 w 545919"/>
                  <a:gd name="connsiteY3" fmla="*/ 1039388 h 1377429"/>
                  <a:gd name="connsiteX4" fmla="*/ 448717 w 545919"/>
                  <a:gd name="connsiteY4" fmla="*/ 1030967 h 1377429"/>
                  <a:gd name="connsiteX5" fmla="*/ 453770 w 545919"/>
                  <a:gd name="connsiteY5" fmla="*/ 1022546 h 1377429"/>
                  <a:gd name="connsiteX6" fmla="*/ 458582 w 545919"/>
                  <a:gd name="connsiteY6" fmla="*/ 1014125 h 1377429"/>
                  <a:gd name="connsiteX7" fmla="*/ 463153 w 545919"/>
                  <a:gd name="connsiteY7" fmla="*/ 1005704 h 1377429"/>
                  <a:gd name="connsiteX8" fmla="*/ 467725 w 545919"/>
                  <a:gd name="connsiteY8" fmla="*/ 997283 h 1377429"/>
                  <a:gd name="connsiteX9" fmla="*/ 472055 w 545919"/>
                  <a:gd name="connsiteY9" fmla="*/ 988862 h 1377429"/>
                  <a:gd name="connsiteX10" fmla="*/ 476146 w 545919"/>
                  <a:gd name="connsiteY10" fmla="*/ 980441 h 1377429"/>
                  <a:gd name="connsiteX11" fmla="*/ 480236 w 545919"/>
                  <a:gd name="connsiteY11" fmla="*/ 972020 h 1377429"/>
                  <a:gd name="connsiteX12" fmla="*/ 484326 w 545919"/>
                  <a:gd name="connsiteY12" fmla="*/ 963600 h 1377429"/>
                  <a:gd name="connsiteX13" fmla="*/ 487935 w 545919"/>
                  <a:gd name="connsiteY13" fmla="*/ 955179 h 1377429"/>
                  <a:gd name="connsiteX14" fmla="*/ 491544 w 545919"/>
                  <a:gd name="connsiteY14" fmla="*/ 946757 h 1377429"/>
                  <a:gd name="connsiteX15" fmla="*/ 495153 w 545919"/>
                  <a:gd name="connsiteY15" fmla="*/ 938337 h 1377429"/>
                  <a:gd name="connsiteX16" fmla="*/ 498521 w 545919"/>
                  <a:gd name="connsiteY16" fmla="*/ 929916 h 1377429"/>
                  <a:gd name="connsiteX17" fmla="*/ 501890 w 545919"/>
                  <a:gd name="connsiteY17" fmla="*/ 921495 h 1377429"/>
                  <a:gd name="connsiteX18" fmla="*/ 505258 w 545919"/>
                  <a:gd name="connsiteY18" fmla="*/ 913074 h 1377429"/>
                  <a:gd name="connsiteX19" fmla="*/ 508145 w 545919"/>
                  <a:gd name="connsiteY19" fmla="*/ 904653 h 1377429"/>
                  <a:gd name="connsiteX20" fmla="*/ 511032 w 545919"/>
                  <a:gd name="connsiteY20" fmla="*/ 896232 h 1377429"/>
                  <a:gd name="connsiteX21" fmla="*/ 513920 w 545919"/>
                  <a:gd name="connsiteY21" fmla="*/ 887811 h 1377429"/>
                  <a:gd name="connsiteX22" fmla="*/ 518491 w 545919"/>
                  <a:gd name="connsiteY22" fmla="*/ 872412 h 1377429"/>
                  <a:gd name="connsiteX23" fmla="*/ 520656 w 545919"/>
                  <a:gd name="connsiteY23" fmla="*/ 865435 h 1377429"/>
                  <a:gd name="connsiteX24" fmla="*/ 522822 w 545919"/>
                  <a:gd name="connsiteY24" fmla="*/ 858458 h 1377429"/>
                  <a:gd name="connsiteX25" fmla="*/ 524506 w 545919"/>
                  <a:gd name="connsiteY25" fmla="*/ 851480 h 1377429"/>
                  <a:gd name="connsiteX26" fmla="*/ 526190 w 545919"/>
                  <a:gd name="connsiteY26" fmla="*/ 844503 h 1377429"/>
                  <a:gd name="connsiteX27" fmla="*/ 527874 w 545919"/>
                  <a:gd name="connsiteY27" fmla="*/ 837525 h 1377429"/>
                  <a:gd name="connsiteX28" fmla="*/ 529559 w 545919"/>
                  <a:gd name="connsiteY28" fmla="*/ 830548 h 1377429"/>
                  <a:gd name="connsiteX29" fmla="*/ 531002 w 545919"/>
                  <a:gd name="connsiteY29" fmla="*/ 823571 h 1377429"/>
                  <a:gd name="connsiteX30" fmla="*/ 532446 w 545919"/>
                  <a:gd name="connsiteY30" fmla="*/ 816593 h 1377429"/>
                  <a:gd name="connsiteX31" fmla="*/ 533889 w 545919"/>
                  <a:gd name="connsiteY31" fmla="*/ 809616 h 1377429"/>
                  <a:gd name="connsiteX32" fmla="*/ 535333 w 545919"/>
                  <a:gd name="connsiteY32" fmla="*/ 802639 h 1377429"/>
                  <a:gd name="connsiteX33" fmla="*/ 536536 w 545919"/>
                  <a:gd name="connsiteY33" fmla="*/ 795661 h 1377429"/>
                  <a:gd name="connsiteX34" fmla="*/ 537739 w 545919"/>
                  <a:gd name="connsiteY34" fmla="*/ 788684 h 1377429"/>
                  <a:gd name="connsiteX35" fmla="*/ 538942 w 545919"/>
                  <a:gd name="connsiteY35" fmla="*/ 781706 h 1377429"/>
                  <a:gd name="connsiteX36" fmla="*/ 540145 w 545919"/>
                  <a:gd name="connsiteY36" fmla="*/ 774729 h 1377429"/>
                  <a:gd name="connsiteX37" fmla="*/ 540867 w 545919"/>
                  <a:gd name="connsiteY37" fmla="*/ 767752 h 1377429"/>
                  <a:gd name="connsiteX38" fmla="*/ 541589 w 545919"/>
                  <a:gd name="connsiteY38" fmla="*/ 760774 h 1377429"/>
                  <a:gd name="connsiteX39" fmla="*/ 542310 w 545919"/>
                  <a:gd name="connsiteY39" fmla="*/ 753797 h 1377429"/>
                  <a:gd name="connsiteX40" fmla="*/ 543032 w 545919"/>
                  <a:gd name="connsiteY40" fmla="*/ 746820 h 1377429"/>
                  <a:gd name="connsiteX41" fmla="*/ 543513 w 545919"/>
                  <a:gd name="connsiteY41" fmla="*/ 739842 h 1377429"/>
                  <a:gd name="connsiteX42" fmla="*/ 543995 w 545919"/>
                  <a:gd name="connsiteY42" fmla="*/ 732865 h 1377429"/>
                  <a:gd name="connsiteX43" fmla="*/ 544476 w 545919"/>
                  <a:gd name="connsiteY43" fmla="*/ 725887 h 1377429"/>
                  <a:gd name="connsiteX44" fmla="*/ 544957 w 545919"/>
                  <a:gd name="connsiteY44" fmla="*/ 718910 h 1377429"/>
                  <a:gd name="connsiteX45" fmla="*/ 545197 w 545919"/>
                  <a:gd name="connsiteY45" fmla="*/ 711933 h 1377429"/>
                  <a:gd name="connsiteX46" fmla="*/ 545438 w 545919"/>
                  <a:gd name="connsiteY46" fmla="*/ 704955 h 1377429"/>
                  <a:gd name="connsiteX47" fmla="*/ 545679 w 545919"/>
                  <a:gd name="connsiteY47" fmla="*/ 697978 h 1377429"/>
                  <a:gd name="connsiteX48" fmla="*/ 545919 w 545919"/>
                  <a:gd name="connsiteY48" fmla="*/ 691001 h 1377429"/>
                  <a:gd name="connsiteX49" fmla="*/ 545919 w 545919"/>
                  <a:gd name="connsiteY49" fmla="*/ 687632 h 1377429"/>
                  <a:gd name="connsiteX50" fmla="*/ 545919 w 545919"/>
                  <a:gd name="connsiteY50" fmla="*/ 684023 h 1377429"/>
                  <a:gd name="connsiteX51" fmla="*/ 545679 w 545919"/>
                  <a:gd name="connsiteY51" fmla="*/ 677046 h 1377429"/>
                  <a:gd name="connsiteX52" fmla="*/ 545438 w 545919"/>
                  <a:gd name="connsiteY52" fmla="*/ 662610 h 1377429"/>
                  <a:gd name="connsiteX53" fmla="*/ 545197 w 545919"/>
                  <a:gd name="connsiteY53" fmla="*/ 655392 h 1377429"/>
                  <a:gd name="connsiteX54" fmla="*/ 544716 w 545919"/>
                  <a:gd name="connsiteY54" fmla="*/ 648174 h 1377429"/>
                  <a:gd name="connsiteX55" fmla="*/ 544235 w 545919"/>
                  <a:gd name="connsiteY55" fmla="*/ 640956 h 1377429"/>
                  <a:gd name="connsiteX56" fmla="*/ 543754 w 545919"/>
                  <a:gd name="connsiteY56" fmla="*/ 633738 h 1377429"/>
                  <a:gd name="connsiteX57" fmla="*/ 543032 w 545919"/>
                  <a:gd name="connsiteY57" fmla="*/ 626520 h 1377429"/>
                  <a:gd name="connsiteX58" fmla="*/ 542310 w 545919"/>
                  <a:gd name="connsiteY58" fmla="*/ 619302 h 1377429"/>
                  <a:gd name="connsiteX59" fmla="*/ 541589 w 545919"/>
                  <a:gd name="connsiteY59" fmla="*/ 612084 h 1377429"/>
                  <a:gd name="connsiteX60" fmla="*/ 540867 w 545919"/>
                  <a:gd name="connsiteY60" fmla="*/ 604866 h 1377429"/>
                  <a:gd name="connsiteX61" fmla="*/ 539904 w 545919"/>
                  <a:gd name="connsiteY61" fmla="*/ 597648 h 1377429"/>
                  <a:gd name="connsiteX62" fmla="*/ 538701 w 545919"/>
                  <a:gd name="connsiteY62" fmla="*/ 590430 h 1377429"/>
                  <a:gd name="connsiteX63" fmla="*/ 537498 w 545919"/>
                  <a:gd name="connsiteY63" fmla="*/ 583212 h 1377429"/>
                  <a:gd name="connsiteX64" fmla="*/ 536295 w 545919"/>
                  <a:gd name="connsiteY64" fmla="*/ 575994 h 1377429"/>
                  <a:gd name="connsiteX65" fmla="*/ 535092 w 545919"/>
                  <a:gd name="connsiteY65" fmla="*/ 568776 h 1377429"/>
                  <a:gd name="connsiteX66" fmla="*/ 533649 w 545919"/>
                  <a:gd name="connsiteY66" fmla="*/ 561558 h 1377429"/>
                  <a:gd name="connsiteX67" fmla="*/ 532205 w 545919"/>
                  <a:gd name="connsiteY67" fmla="*/ 554340 h 1377429"/>
                  <a:gd name="connsiteX68" fmla="*/ 530762 w 545919"/>
                  <a:gd name="connsiteY68" fmla="*/ 547122 h 1377429"/>
                  <a:gd name="connsiteX69" fmla="*/ 529077 w 545919"/>
                  <a:gd name="connsiteY69" fmla="*/ 539904 h 1377429"/>
                  <a:gd name="connsiteX70" fmla="*/ 527393 w 545919"/>
                  <a:gd name="connsiteY70" fmla="*/ 532686 h 1377429"/>
                  <a:gd name="connsiteX71" fmla="*/ 525709 w 545919"/>
                  <a:gd name="connsiteY71" fmla="*/ 525469 h 1377429"/>
                  <a:gd name="connsiteX72" fmla="*/ 524025 w 545919"/>
                  <a:gd name="connsiteY72" fmla="*/ 518251 h 1377429"/>
                  <a:gd name="connsiteX73" fmla="*/ 521860 w 545919"/>
                  <a:gd name="connsiteY73" fmla="*/ 511032 h 1377429"/>
                  <a:gd name="connsiteX74" fmla="*/ 519694 w 545919"/>
                  <a:gd name="connsiteY74" fmla="*/ 503815 h 1377429"/>
                  <a:gd name="connsiteX75" fmla="*/ 517529 w 545919"/>
                  <a:gd name="connsiteY75" fmla="*/ 496597 h 1377429"/>
                  <a:gd name="connsiteX76" fmla="*/ 515363 w 545919"/>
                  <a:gd name="connsiteY76" fmla="*/ 489379 h 1377429"/>
                  <a:gd name="connsiteX77" fmla="*/ 512957 w 545919"/>
                  <a:gd name="connsiteY77" fmla="*/ 482161 h 1377429"/>
                  <a:gd name="connsiteX78" fmla="*/ 510551 w 545919"/>
                  <a:gd name="connsiteY78" fmla="*/ 474943 h 1377429"/>
                  <a:gd name="connsiteX79" fmla="*/ 508145 w 545919"/>
                  <a:gd name="connsiteY79" fmla="*/ 467725 h 1377429"/>
                  <a:gd name="connsiteX80" fmla="*/ 505499 w 545919"/>
                  <a:gd name="connsiteY80" fmla="*/ 460507 h 1377429"/>
                  <a:gd name="connsiteX81" fmla="*/ 499965 w 545919"/>
                  <a:gd name="connsiteY81" fmla="*/ 446071 h 1377429"/>
                  <a:gd name="connsiteX82" fmla="*/ 497318 w 545919"/>
                  <a:gd name="connsiteY82" fmla="*/ 439093 h 1377429"/>
                  <a:gd name="connsiteX83" fmla="*/ 494431 w 545919"/>
                  <a:gd name="connsiteY83" fmla="*/ 432116 h 1377429"/>
                  <a:gd name="connsiteX84" fmla="*/ 491303 w 545919"/>
                  <a:gd name="connsiteY84" fmla="*/ 425139 h 1377429"/>
                  <a:gd name="connsiteX85" fmla="*/ 488176 w 545919"/>
                  <a:gd name="connsiteY85" fmla="*/ 418161 h 1377429"/>
                  <a:gd name="connsiteX86" fmla="*/ 485048 w 545919"/>
                  <a:gd name="connsiteY86" fmla="*/ 411184 h 1377429"/>
                  <a:gd name="connsiteX87" fmla="*/ 481679 w 545919"/>
                  <a:gd name="connsiteY87" fmla="*/ 404207 h 1377429"/>
                  <a:gd name="connsiteX88" fmla="*/ 478311 w 545919"/>
                  <a:gd name="connsiteY88" fmla="*/ 397229 h 1377429"/>
                  <a:gd name="connsiteX89" fmla="*/ 474943 w 545919"/>
                  <a:gd name="connsiteY89" fmla="*/ 390252 h 1377429"/>
                  <a:gd name="connsiteX90" fmla="*/ 471334 w 545919"/>
                  <a:gd name="connsiteY90" fmla="*/ 383274 h 1377429"/>
                  <a:gd name="connsiteX91" fmla="*/ 467484 w 545919"/>
                  <a:gd name="connsiteY91" fmla="*/ 376297 h 1377429"/>
                  <a:gd name="connsiteX92" fmla="*/ 463634 w 545919"/>
                  <a:gd name="connsiteY92" fmla="*/ 369320 h 1377429"/>
                  <a:gd name="connsiteX93" fmla="*/ 459785 w 545919"/>
                  <a:gd name="connsiteY93" fmla="*/ 362342 h 1377429"/>
                  <a:gd name="connsiteX94" fmla="*/ 455695 w 545919"/>
                  <a:gd name="connsiteY94" fmla="*/ 355365 h 1377429"/>
                  <a:gd name="connsiteX95" fmla="*/ 451604 w 545919"/>
                  <a:gd name="connsiteY95" fmla="*/ 348388 h 1377429"/>
                  <a:gd name="connsiteX96" fmla="*/ 447514 w 545919"/>
                  <a:gd name="connsiteY96" fmla="*/ 341410 h 1377429"/>
                  <a:gd name="connsiteX97" fmla="*/ 443183 w 545919"/>
                  <a:gd name="connsiteY97" fmla="*/ 334433 h 1377429"/>
                  <a:gd name="connsiteX98" fmla="*/ 438612 w 545919"/>
                  <a:gd name="connsiteY98" fmla="*/ 327455 h 1377429"/>
                  <a:gd name="connsiteX99" fmla="*/ 434041 w 545919"/>
                  <a:gd name="connsiteY99" fmla="*/ 320478 h 1377429"/>
                  <a:gd name="connsiteX100" fmla="*/ 429469 w 545919"/>
                  <a:gd name="connsiteY100" fmla="*/ 313501 h 1377429"/>
                  <a:gd name="connsiteX101" fmla="*/ 424417 w 545919"/>
                  <a:gd name="connsiteY101" fmla="*/ 306523 h 1377429"/>
                  <a:gd name="connsiteX102" fmla="*/ 419364 w 545919"/>
                  <a:gd name="connsiteY102" fmla="*/ 299546 h 1377429"/>
                  <a:gd name="connsiteX103" fmla="*/ 241 w 545919"/>
                  <a:gd name="connsiteY103" fmla="*/ 0 h 1377429"/>
                  <a:gd name="connsiteX104" fmla="*/ 259847 w 545919"/>
                  <a:gd name="connsiteY104" fmla="*/ 299546 h 1377429"/>
                  <a:gd name="connsiteX105" fmla="*/ 263215 w 545919"/>
                  <a:gd name="connsiteY105" fmla="*/ 306523 h 1377429"/>
                  <a:gd name="connsiteX106" fmla="*/ 266584 w 545919"/>
                  <a:gd name="connsiteY106" fmla="*/ 313501 h 1377429"/>
                  <a:gd name="connsiteX107" fmla="*/ 269952 w 545919"/>
                  <a:gd name="connsiteY107" fmla="*/ 320478 h 1377429"/>
                  <a:gd name="connsiteX108" fmla="*/ 273321 w 545919"/>
                  <a:gd name="connsiteY108" fmla="*/ 327455 h 1377429"/>
                  <a:gd name="connsiteX109" fmla="*/ 276208 w 545919"/>
                  <a:gd name="connsiteY109" fmla="*/ 334433 h 1377429"/>
                  <a:gd name="connsiteX110" fmla="*/ 279095 w 545919"/>
                  <a:gd name="connsiteY110" fmla="*/ 341410 h 1377429"/>
                  <a:gd name="connsiteX111" fmla="*/ 281982 w 545919"/>
                  <a:gd name="connsiteY111" fmla="*/ 348388 h 1377429"/>
                  <a:gd name="connsiteX112" fmla="*/ 284869 w 545919"/>
                  <a:gd name="connsiteY112" fmla="*/ 355365 h 1377429"/>
                  <a:gd name="connsiteX113" fmla="*/ 287757 w 545919"/>
                  <a:gd name="connsiteY113" fmla="*/ 362342 h 1377429"/>
                  <a:gd name="connsiteX114" fmla="*/ 290644 w 545919"/>
                  <a:gd name="connsiteY114" fmla="*/ 369320 h 1377429"/>
                  <a:gd name="connsiteX115" fmla="*/ 293290 w 545919"/>
                  <a:gd name="connsiteY115" fmla="*/ 376297 h 1377429"/>
                  <a:gd name="connsiteX116" fmla="*/ 295696 w 545919"/>
                  <a:gd name="connsiteY116" fmla="*/ 383274 h 1377429"/>
                  <a:gd name="connsiteX117" fmla="*/ 298102 w 545919"/>
                  <a:gd name="connsiteY117" fmla="*/ 390252 h 1377429"/>
                  <a:gd name="connsiteX118" fmla="*/ 300508 w 545919"/>
                  <a:gd name="connsiteY118" fmla="*/ 397229 h 1377429"/>
                  <a:gd name="connsiteX119" fmla="*/ 302914 w 545919"/>
                  <a:gd name="connsiteY119" fmla="*/ 404207 h 1377429"/>
                  <a:gd name="connsiteX120" fmla="*/ 305320 w 545919"/>
                  <a:gd name="connsiteY120" fmla="*/ 411184 h 1377429"/>
                  <a:gd name="connsiteX121" fmla="*/ 307726 w 545919"/>
                  <a:gd name="connsiteY121" fmla="*/ 418161 h 1377429"/>
                  <a:gd name="connsiteX122" fmla="*/ 309892 w 545919"/>
                  <a:gd name="connsiteY122" fmla="*/ 425139 h 1377429"/>
                  <a:gd name="connsiteX123" fmla="*/ 311816 w 545919"/>
                  <a:gd name="connsiteY123" fmla="*/ 432116 h 1377429"/>
                  <a:gd name="connsiteX124" fmla="*/ 313741 w 545919"/>
                  <a:gd name="connsiteY124" fmla="*/ 439093 h 1377429"/>
                  <a:gd name="connsiteX125" fmla="*/ 315666 w 545919"/>
                  <a:gd name="connsiteY125" fmla="*/ 446071 h 1377429"/>
                  <a:gd name="connsiteX126" fmla="*/ 319516 w 545919"/>
                  <a:gd name="connsiteY126" fmla="*/ 460507 h 1377429"/>
                  <a:gd name="connsiteX127" fmla="*/ 321440 w 545919"/>
                  <a:gd name="connsiteY127" fmla="*/ 467725 h 1377429"/>
                  <a:gd name="connsiteX128" fmla="*/ 323365 w 545919"/>
                  <a:gd name="connsiteY128" fmla="*/ 474943 h 1377429"/>
                  <a:gd name="connsiteX129" fmla="*/ 324809 w 545919"/>
                  <a:gd name="connsiteY129" fmla="*/ 482161 h 1377429"/>
                  <a:gd name="connsiteX130" fmla="*/ 326252 w 545919"/>
                  <a:gd name="connsiteY130" fmla="*/ 489379 h 1377429"/>
                  <a:gd name="connsiteX131" fmla="*/ 327696 w 545919"/>
                  <a:gd name="connsiteY131" fmla="*/ 496597 h 1377429"/>
                  <a:gd name="connsiteX132" fmla="*/ 329140 w 545919"/>
                  <a:gd name="connsiteY132" fmla="*/ 503815 h 1377429"/>
                  <a:gd name="connsiteX133" fmla="*/ 330583 w 545919"/>
                  <a:gd name="connsiteY133" fmla="*/ 511032 h 1377429"/>
                  <a:gd name="connsiteX134" fmla="*/ 332027 w 545919"/>
                  <a:gd name="connsiteY134" fmla="*/ 518251 h 1377429"/>
                  <a:gd name="connsiteX135" fmla="*/ 333470 w 545919"/>
                  <a:gd name="connsiteY135" fmla="*/ 525469 h 1377429"/>
                  <a:gd name="connsiteX136" fmla="*/ 334433 w 545919"/>
                  <a:gd name="connsiteY136" fmla="*/ 532686 h 1377429"/>
                  <a:gd name="connsiteX137" fmla="*/ 335395 w 545919"/>
                  <a:gd name="connsiteY137" fmla="*/ 539904 h 1377429"/>
                  <a:gd name="connsiteX138" fmla="*/ 336358 w 545919"/>
                  <a:gd name="connsiteY138" fmla="*/ 547122 h 1377429"/>
                  <a:gd name="connsiteX139" fmla="*/ 337320 w 545919"/>
                  <a:gd name="connsiteY139" fmla="*/ 554340 h 1377429"/>
                  <a:gd name="connsiteX140" fmla="*/ 338282 w 545919"/>
                  <a:gd name="connsiteY140" fmla="*/ 561558 h 1377429"/>
                  <a:gd name="connsiteX141" fmla="*/ 339245 w 545919"/>
                  <a:gd name="connsiteY141" fmla="*/ 568776 h 1377429"/>
                  <a:gd name="connsiteX142" fmla="*/ 340207 w 545919"/>
                  <a:gd name="connsiteY142" fmla="*/ 575994 h 1377429"/>
                  <a:gd name="connsiteX143" fmla="*/ 340929 w 545919"/>
                  <a:gd name="connsiteY143" fmla="*/ 583212 h 1377429"/>
                  <a:gd name="connsiteX144" fmla="*/ 341651 w 545919"/>
                  <a:gd name="connsiteY144" fmla="*/ 590430 h 1377429"/>
                  <a:gd name="connsiteX145" fmla="*/ 342373 w 545919"/>
                  <a:gd name="connsiteY145" fmla="*/ 597648 h 1377429"/>
                  <a:gd name="connsiteX146" fmla="*/ 343094 w 545919"/>
                  <a:gd name="connsiteY146" fmla="*/ 604866 h 1377429"/>
                  <a:gd name="connsiteX147" fmla="*/ 343816 w 545919"/>
                  <a:gd name="connsiteY147" fmla="*/ 612084 h 1377429"/>
                  <a:gd name="connsiteX148" fmla="*/ 344538 w 545919"/>
                  <a:gd name="connsiteY148" fmla="*/ 619302 h 1377429"/>
                  <a:gd name="connsiteX149" fmla="*/ 345260 w 545919"/>
                  <a:gd name="connsiteY149" fmla="*/ 626520 h 1377429"/>
                  <a:gd name="connsiteX150" fmla="*/ 345741 w 545919"/>
                  <a:gd name="connsiteY150" fmla="*/ 633738 h 1377429"/>
                  <a:gd name="connsiteX151" fmla="*/ 345981 w 545919"/>
                  <a:gd name="connsiteY151" fmla="*/ 640956 h 1377429"/>
                  <a:gd name="connsiteX152" fmla="*/ 346222 w 545919"/>
                  <a:gd name="connsiteY152" fmla="*/ 648174 h 1377429"/>
                  <a:gd name="connsiteX153" fmla="*/ 346463 w 545919"/>
                  <a:gd name="connsiteY153" fmla="*/ 655392 h 1377429"/>
                  <a:gd name="connsiteX154" fmla="*/ 346703 w 545919"/>
                  <a:gd name="connsiteY154" fmla="*/ 662610 h 1377429"/>
                  <a:gd name="connsiteX155" fmla="*/ 347185 w 545919"/>
                  <a:gd name="connsiteY155" fmla="*/ 677046 h 1377429"/>
                  <a:gd name="connsiteX156" fmla="*/ 347425 w 545919"/>
                  <a:gd name="connsiteY156" fmla="*/ 684023 h 1377429"/>
                  <a:gd name="connsiteX157" fmla="*/ 347425 w 545919"/>
                  <a:gd name="connsiteY157" fmla="*/ 687632 h 1377429"/>
                  <a:gd name="connsiteX158" fmla="*/ 347425 w 545919"/>
                  <a:gd name="connsiteY158" fmla="*/ 691001 h 1377429"/>
                  <a:gd name="connsiteX159" fmla="*/ 347185 w 545919"/>
                  <a:gd name="connsiteY159" fmla="*/ 697978 h 1377429"/>
                  <a:gd name="connsiteX160" fmla="*/ 346944 w 545919"/>
                  <a:gd name="connsiteY160" fmla="*/ 704955 h 1377429"/>
                  <a:gd name="connsiteX161" fmla="*/ 346703 w 545919"/>
                  <a:gd name="connsiteY161" fmla="*/ 711933 h 1377429"/>
                  <a:gd name="connsiteX162" fmla="*/ 346463 w 545919"/>
                  <a:gd name="connsiteY162" fmla="*/ 718910 h 1377429"/>
                  <a:gd name="connsiteX163" fmla="*/ 346222 w 545919"/>
                  <a:gd name="connsiteY163" fmla="*/ 725887 h 1377429"/>
                  <a:gd name="connsiteX164" fmla="*/ 345981 w 545919"/>
                  <a:gd name="connsiteY164" fmla="*/ 732865 h 1377429"/>
                  <a:gd name="connsiteX165" fmla="*/ 345741 w 545919"/>
                  <a:gd name="connsiteY165" fmla="*/ 739842 h 1377429"/>
                  <a:gd name="connsiteX166" fmla="*/ 345260 w 545919"/>
                  <a:gd name="connsiteY166" fmla="*/ 746820 h 1377429"/>
                  <a:gd name="connsiteX167" fmla="*/ 344538 w 545919"/>
                  <a:gd name="connsiteY167" fmla="*/ 753797 h 1377429"/>
                  <a:gd name="connsiteX168" fmla="*/ 343816 w 545919"/>
                  <a:gd name="connsiteY168" fmla="*/ 760774 h 1377429"/>
                  <a:gd name="connsiteX169" fmla="*/ 343094 w 545919"/>
                  <a:gd name="connsiteY169" fmla="*/ 767752 h 1377429"/>
                  <a:gd name="connsiteX170" fmla="*/ 342373 w 545919"/>
                  <a:gd name="connsiteY170" fmla="*/ 774729 h 1377429"/>
                  <a:gd name="connsiteX171" fmla="*/ 341651 w 545919"/>
                  <a:gd name="connsiteY171" fmla="*/ 781706 h 1377429"/>
                  <a:gd name="connsiteX172" fmla="*/ 340929 w 545919"/>
                  <a:gd name="connsiteY172" fmla="*/ 788684 h 1377429"/>
                  <a:gd name="connsiteX173" fmla="*/ 340207 w 545919"/>
                  <a:gd name="connsiteY173" fmla="*/ 795661 h 1377429"/>
                  <a:gd name="connsiteX174" fmla="*/ 339245 w 545919"/>
                  <a:gd name="connsiteY174" fmla="*/ 802639 h 1377429"/>
                  <a:gd name="connsiteX175" fmla="*/ 338282 w 545919"/>
                  <a:gd name="connsiteY175" fmla="*/ 809616 h 1377429"/>
                  <a:gd name="connsiteX176" fmla="*/ 337320 w 545919"/>
                  <a:gd name="connsiteY176" fmla="*/ 816593 h 1377429"/>
                  <a:gd name="connsiteX177" fmla="*/ 336358 w 545919"/>
                  <a:gd name="connsiteY177" fmla="*/ 823571 h 1377429"/>
                  <a:gd name="connsiteX178" fmla="*/ 335395 w 545919"/>
                  <a:gd name="connsiteY178" fmla="*/ 830548 h 1377429"/>
                  <a:gd name="connsiteX179" fmla="*/ 334433 w 545919"/>
                  <a:gd name="connsiteY179" fmla="*/ 837525 h 1377429"/>
                  <a:gd name="connsiteX180" fmla="*/ 333470 w 545919"/>
                  <a:gd name="connsiteY180" fmla="*/ 844503 h 1377429"/>
                  <a:gd name="connsiteX181" fmla="*/ 332267 w 545919"/>
                  <a:gd name="connsiteY181" fmla="*/ 851480 h 1377429"/>
                  <a:gd name="connsiteX182" fmla="*/ 330824 w 545919"/>
                  <a:gd name="connsiteY182" fmla="*/ 858458 h 1377429"/>
                  <a:gd name="connsiteX183" fmla="*/ 329380 w 545919"/>
                  <a:gd name="connsiteY183" fmla="*/ 865435 h 1377429"/>
                  <a:gd name="connsiteX184" fmla="*/ 327937 w 545919"/>
                  <a:gd name="connsiteY184" fmla="*/ 872412 h 1377429"/>
                  <a:gd name="connsiteX185" fmla="*/ 324809 w 545919"/>
                  <a:gd name="connsiteY185" fmla="*/ 887811 h 1377429"/>
                  <a:gd name="connsiteX186" fmla="*/ 323125 w 545919"/>
                  <a:gd name="connsiteY186" fmla="*/ 896232 h 1377429"/>
                  <a:gd name="connsiteX187" fmla="*/ 321200 w 545919"/>
                  <a:gd name="connsiteY187" fmla="*/ 904653 h 1377429"/>
                  <a:gd name="connsiteX188" fmla="*/ 319034 w 545919"/>
                  <a:gd name="connsiteY188" fmla="*/ 913074 h 1377429"/>
                  <a:gd name="connsiteX189" fmla="*/ 316869 w 545919"/>
                  <a:gd name="connsiteY189" fmla="*/ 921495 h 1377429"/>
                  <a:gd name="connsiteX190" fmla="*/ 314704 w 545919"/>
                  <a:gd name="connsiteY190" fmla="*/ 929916 h 1377429"/>
                  <a:gd name="connsiteX191" fmla="*/ 312538 w 545919"/>
                  <a:gd name="connsiteY191" fmla="*/ 938337 h 1377429"/>
                  <a:gd name="connsiteX192" fmla="*/ 310373 w 545919"/>
                  <a:gd name="connsiteY192" fmla="*/ 946757 h 1377429"/>
                  <a:gd name="connsiteX193" fmla="*/ 307967 w 545919"/>
                  <a:gd name="connsiteY193" fmla="*/ 955179 h 1377429"/>
                  <a:gd name="connsiteX194" fmla="*/ 305080 w 545919"/>
                  <a:gd name="connsiteY194" fmla="*/ 963600 h 1377429"/>
                  <a:gd name="connsiteX195" fmla="*/ 302192 w 545919"/>
                  <a:gd name="connsiteY195" fmla="*/ 972020 h 1377429"/>
                  <a:gd name="connsiteX196" fmla="*/ 299305 w 545919"/>
                  <a:gd name="connsiteY196" fmla="*/ 980441 h 1377429"/>
                  <a:gd name="connsiteX197" fmla="*/ 296418 w 545919"/>
                  <a:gd name="connsiteY197" fmla="*/ 988862 h 1377429"/>
                  <a:gd name="connsiteX198" fmla="*/ 293531 w 545919"/>
                  <a:gd name="connsiteY198" fmla="*/ 997283 h 1377429"/>
                  <a:gd name="connsiteX199" fmla="*/ 290403 w 545919"/>
                  <a:gd name="connsiteY199" fmla="*/ 1005704 h 1377429"/>
                  <a:gd name="connsiteX200" fmla="*/ 287035 w 545919"/>
                  <a:gd name="connsiteY200" fmla="*/ 1014125 h 1377429"/>
                  <a:gd name="connsiteX201" fmla="*/ 283666 w 545919"/>
                  <a:gd name="connsiteY201" fmla="*/ 1022546 h 1377429"/>
                  <a:gd name="connsiteX202" fmla="*/ 280298 w 545919"/>
                  <a:gd name="connsiteY202" fmla="*/ 1030967 h 1377429"/>
                  <a:gd name="connsiteX203" fmla="*/ 276930 w 545919"/>
                  <a:gd name="connsiteY203" fmla="*/ 1039388 h 1377429"/>
                  <a:gd name="connsiteX204" fmla="*/ 273561 w 545919"/>
                  <a:gd name="connsiteY204" fmla="*/ 1047809 h 1377429"/>
                  <a:gd name="connsiteX205" fmla="*/ 269712 w 545919"/>
                  <a:gd name="connsiteY205" fmla="*/ 1056230 h 1377429"/>
                  <a:gd name="connsiteX206" fmla="*/ 265862 w 545919"/>
                  <a:gd name="connsiteY206" fmla="*/ 1064651 h 1377429"/>
                  <a:gd name="connsiteX207" fmla="*/ 0 w 545919"/>
                  <a:gd name="connsiteY207" fmla="*/ 1377430 h 1377429"/>
                  <a:gd name="connsiteX208" fmla="*/ 427304 w 545919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5919" h="1377429">
                    <a:moveTo>
                      <a:pt x="427304" y="1064651"/>
                    </a:moveTo>
                    <a:cubicBezTo>
                      <a:pt x="429229" y="1061764"/>
                      <a:pt x="430913" y="1059117"/>
                      <a:pt x="432838" y="1056230"/>
                    </a:cubicBezTo>
                    <a:cubicBezTo>
                      <a:pt x="434763" y="1053343"/>
                      <a:pt x="436447" y="1050696"/>
                      <a:pt x="438372" y="1047809"/>
                    </a:cubicBezTo>
                    <a:cubicBezTo>
                      <a:pt x="440056" y="1044922"/>
                      <a:pt x="441981" y="1042275"/>
                      <a:pt x="443665" y="1039388"/>
                    </a:cubicBezTo>
                    <a:cubicBezTo>
                      <a:pt x="445349" y="1036501"/>
                      <a:pt x="447033" y="1033854"/>
                      <a:pt x="448717" y="1030967"/>
                    </a:cubicBezTo>
                    <a:cubicBezTo>
                      <a:pt x="450402" y="1028080"/>
                      <a:pt x="452086" y="1025433"/>
                      <a:pt x="453770" y="1022546"/>
                    </a:cubicBezTo>
                    <a:cubicBezTo>
                      <a:pt x="455454" y="1019659"/>
                      <a:pt x="457138" y="1017013"/>
                      <a:pt x="458582" y="1014125"/>
                    </a:cubicBezTo>
                    <a:cubicBezTo>
                      <a:pt x="460026" y="1011238"/>
                      <a:pt x="461710" y="1008591"/>
                      <a:pt x="463153" y="1005704"/>
                    </a:cubicBezTo>
                    <a:cubicBezTo>
                      <a:pt x="464597" y="1002817"/>
                      <a:pt x="466281" y="1000171"/>
                      <a:pt x="467725" y="997283"/>
                    </a:cubicBezTo>
                    <a:cubicBezTo>
                      <a:pt x="469168" y="994396"/>
                      <a:pt x="470612" y="991750"/>
                      <a:pt x="472055" y="988862"/>
                    </a:cubicBezTo>
                    <a:cubicBezTo>
                      <a:pt x="473499" y="985975"/>
                      <a:pt x="474702" y="983329"/>
                      <a:pt x="476146" y="980441"/>
                    </a:cubicBezTo>
                    <a:cubicBezTo>
                      <a:pt x="477589" y="977554"/>
                      <a:pt x="478792" y="974908"/>
                      <a:pt x="480236" y="972020"/>
                    </a:cubicBezTo>
                    <a:cubicBezTo>
                      <a:pt x="481679" y="969133"/>
                      <a:pt x="482882" y="966487"/>
                      <a:pt x="484326" y="963600"/>
                    </a:cubicBezTo>
                    <a:cubicBezTo>
                      <a:pt x="485529" y="960712"/>
                      <a:pt x="486732" y="958066"/>
                      <a:pt x="487935" y="955179"/>
                    </a:cubicBezTo>
                    <a:cubicBezTo>
                      <a:pt x="489138" y="952291"/>
                      <a:pt x="490341" y="949645"/>
                      <a:pt x="491544" y="946757"/>
                    </a:cubicBezTo>
                    <a:cubicBezTo>
                      <a:pt x="492747" y="943870"/>
                      <a:pt x="493950" y="941224"/>
                      <a:pt x="495153" y="938337"/>
                    </a:cubicBezTo>
                    <a:cubicBezTo>
                      <a:pt x="496356" y="935449"/>
                      <a:pt x="497318" y="932803"/>
                      <a:pt x="498521" y="929916"/>
                    </a:cubicBezTo>
                    <a:cubicBezTo>
                      <a:pt x="499724" y="927028"/>
                      <a:pt x="500687" y="924382"/>
                      <a:pt x="501890" y="921495"/>
                    </a:cubicBezTo>
                    <a:cubicBezTo>
                      <a:pt x="502852" y="918607"/>
                      <a:pt x="504055" y="915961"/>
                      <a:pt x="505258" y="913074"/>
                    </a:cubicBezTo>
                    <a:cubicBezTo>
                      <a:pt x="506221" y="910187"/>
                      <a:pt x="507183" y="907540"/>
                      <a:pt x="508145" y="904653"/>
                    </a:cubicBezTo>
                    <a:cubicBezTo>
                      <a:pt x="509108" y="901766"/>
                      <a:pt x="510070" y="899119"/>
                      <a:pt x="511032" y="896232"/>
                    </a:cubicBezTo>
                    <a:cubicBezTo>
                      <a:pt x="511995" y="893344"/>
                      <a:pt x="512957" y="890698"/>
                      <a:pt x="513920" y="887811"/>
                    </a:cubicBezTo>
                    <a:cubicBezTo>
                      <a:pt x="515604" y="882758"/>
                      <a:pt x="517047" y="877465"/>
                      <a:pt x="518491" y="872412"/>
                    </a:cubicBezTo>
                    <a:cubicBezTo>
                      <a:pt x="519213" y="870006"/>
                      <a:pt x="519935" y="867841"/>
                      <a:pt x="520656" y="865435"/>
                    </a:cubicBezTo>
                    <a:cubicBezTo>
                      <a:pt x="521378" y="863029"/>
                      <a:pt x="522100" y="860864"/>
                      <a:pt x="522822" y="858458"/>
                    </a:cubicBezTo>
                    <a:cubicBezTo>
                      <a:pt x="523544" y="856052"/>
                      <a:pt x="524025" y="853646"/>
                      <a:pt x="524506" y="851480"/>
                    </a:cubicBezTo>
                    <a:cubicBezTo>
                      <a:pt x="525228" y="849074"/>
                      <a:pt x="525709" y="846668"/>
                      <a:pt x="526190" y="844503"/>
                    </a:cubicBezTo>
                    <a:cubicBezTo>
                      <a:pt x="526671" y="842097"/>
                      <a:pt x="527393" y="839932"/>
                      <a:pt x="527874" y="837525"/>
                    </a:cubicBezTo>
                    <a:cubicBezTo>
                      <a:pt x="528356" y="835120"/>
                      <a:pt x="529077" y="832954"/>
                      <a:pt x="529559" y="830548"/>
                    </a:cubicBezTo>
                    <a:cubicBezTo>
                      <a:pt x="530040" y="828142"/>
                      <a:pt x="530521" y="825736"/>
                      <a:pt x="531002" y="823571"/>
                    </a:cubicBezTo>
                    <a:cubicBezTo>
                      <a:pt x="531483" y="821165"/>
                      <a:pt x="531965" y="818759"/>
                      <a:pt x="532446" y="816593"/>
                    </a:cubicBezTo>
                    <a:cubicBezTo>
                      <a:pt x="532927" y="814188"/>
                      <a:pt x="533408" y="812022"/>
                      <a:pt x="533889" y="809616"/>
                    </a:cubicBezTo>
                    <a:cubicBezTo>
                      <a:pt x="534371" y="807210"/>
                      <a:pt x="534852" y="805045"/>
                      <a:pt x="535333" y="802639"/>
                    </a:cubicBezTo>
                    <a:cubicBezTo>
                      <a:pt x="535814" y="800233"/>
                      <a:pt x="536055" y="797827"/>
                      <a:pt x="536536" y="795661"/>
                    </a:cubicBezTo>
                    <a:cubicBezTo>
                      <a:pt x="537017" y="793255"/>
                      <a:pt x="537258" y="790849"/>
                      <a:pt x="537739" y="788684"/>
                    </a:cubicBezTo>
                    <a:cubicBezTo>
                      <a:pt x="538220" y="786278"/>
                      <a:pt x="538461" y="784113"/>
                      <a:pt x="538942" y="781706"/>
                    </a:cubicBezTo>
                    <a:cubicBezTo>
                      <a:pt x="539182" y="779301"/>
                      <a:pt x="539664" y="777135"/>
                      <a:pt x="540145" y="774729"/>
                    </a:cubicBezTo>
                    <a:cubicBezTo>
                      <a:pt x="540386" y="772323"/>
                      <a:pt x="540626" y="769917"/>
                      <a:pt x="540867" y="767752"/>
                    </a:cubicBezTo>
                    <a:cubicBezTo>
                      <a:pt x="541107" y="765346"/>
                      <a:pt x="541348" y="762940"/>
                      <a:pt x="541589" y="760774"/>
                    </a:cubicBezTo>
                    <a:cubicBezTo>
                      <a:pt x="541829" y="758369"/>
                      <a:pt x="542070" y="756203"/>
                      <a:pt x="542310" y="753797"/>
                    </a:cubicBezTo>
                    <a:cubicBezTo>
                      <a:pt x="542551" y="751391"/>
                      <a:pt x="542792" y="749226"/>
                      <a:pt x="543032" y="746820"/>
                    </a:cubicBezTo>
                    <a:cubicBezTo>
                      <a:pt x="543273" y="744414"/>
                      <a:pt x="543273" y="742008"/>
                      <a:pt x="543513" y="739842"/>
                    </a:cubicBezTo>
                    <a:cubicBezTo>
                      <a:pt x="543754" y="737436"/>
                      <a:pt x="543754" y="735030"/>
                      <a:pt x="543995" y="732865"/>
                    </a:cubicBezTo>
                    <a:cubicBezTo>
                      <a:pt x="544235" y="730459"/>
                      <a:pt x="544235" y="728294"/>
                      <a:pt x="544476" y="725887"/>
                    </a:cubicBezTo>
                    <a:cubicBezTo>
                      <a:pt x="544716" y="723482"/>
                      <a:pt x="544716" y="721316"/>
                      <a:pt x="544957" y="718910"/>
                    </a:cubicBezTo>
                    <a:cubicBezTo>
                      <a:pt x="544957" y="716504"/>
                      <a:pt x="545197" y="714098"/>
                      <a:pt x="545197" y="711933"/>
                    </a:cubicBezTo>
                    <a:cubicBezTo>
                      <a:pt x="545197" y="709527"/>
                      <a:pt x="545197" y="707121"/>
                      <a:pt x="545438" y="704955"/>
                    </a:cubicBezTo>
                    <a:cubicBezTo>
                      <a:pt x="545438" y="702550"/>
                      <a:pt x="545679" y="700143"/>
                      <a:pt x="545679" y="697978"/>
                    </a:cubicBezTo>
                    <a:cubicBezTo>
                      <a:pt x="545679" y="695572"/>
                      <a:pt x="545919" y="693407"/>
                      <a:pt x="545919" y="691001"/>
                    </a:cubicBezTo>
                    <a:cubicBezTo>
                      <a:pt x="545919" y="689798"/>
                      <a:pt x="545919" y="688835"/>
                      <a:pt x="545919" y="687632"/>
                    </a:cubicBezTo>
                    <a:cubicBezTo>
                      <a:pt x="545919" y="686429"/>
                      <a:pt x="545919" y="685226"/>
                      <a:pt x="545919" y="684023"/>
                    </a:cubicBezTo>
                    <a:cubicBezTo>
                      <a:pt x="545919" y="681617"/>
                      <a:pt x="545919" y="679211"/>
                      <a:pt x="545679" y="677046"/>
                    </a:cubicBezTo>
                    <a:cubicBezTo>
                      <a:pt x="545679" y="672234"/>
                      <a:pt x="545438" y="667422"/>
                      <a:pt x="545438" y="662610"/>
                    </a:cubicBezTo>
                    <a:cubicBezTo>
                      <a:pt x="545438" y="660204"/>
                      <a:pt x="545197" y="657798"/>
                      <a:pt x="545197" y="655392"/>
                    </a:cubicBezTo>
                    <a:cubicBezTo>
                      <a:pt x="545197" y="652986"/>
                      <a:pt x="544957" y="650580"/>
                      <a:pt x="544716" y="648174"/>
                    </a:cubicBezTo>
                    <a:cubicBezTo>
                      <a:pt x="544476" y="645768"/>
                      <a:pt x="544476" y="643362"/>
                      <a:pt x="544235" y="640956"/>
                    </a:cubicBezTo>
                    <a:cubicBezTo>
                      <a:pt x="543995" y="638550"/>
                      <a:pt x="543995" y="636144"/>
                      <a:pt x="543754" y="633738"/>
                    </a:cubicBezTo>
                    <a:cubicBezTo>
                      <a:pt x="543513" y="631332"/>
                      <a:pt x="543273" y="628926"/>
                      <a:pt x="543032" y="626520"/>
                    </a:cubicBezTo>
                    <a:cubicBezTo>
                      <a:pt x="542792" y="624114"/>
                      <a:pt x="542551" y="621708"/>
                      <a:pt x="542310" y="619302"/>
                    </a:cubicBezTo>
                    <a:cubicBezTo>
                      <a:pt x="542070" y="616896"/>
                      <a:pt x="541829" y="614490"/>
                      <a:pt x="541589" y="612084"/>
                    </a:cubicBezTo>
                    <a:cubicBezTo>
                      <a:pt x="541348" y="609678"/>
                      <a:pt x="541107" y="607272"/>
                      <a:pt x="540867" y="604866"/>
                    </a:cubicBezTo>
                    <a:cubicBezTo>
                      <a:pt x="540626" y="602460"/>
                      <a:pt x="540145" y="600054"/>
                      <a:pt x="539904" y="597648"/>
                    </a:cubicBezTo>
                    <a:cubicBezTo>
                      <a:pt x="539664" y="595242"/>
                      <a:pt x="539182" y="592836"/>
                      <a:pt x="538701" y="590430"/>
                    </a:cubicBezTo>
                    <a:cubicBezTo>
                      <a:pt x="538220" y="588024"/>
                      <a:pt x="537980" y="585618"/>
                      <a:pt x="537498" y="583212"/>
                    </a:cubicBezTo>
                    <a:cubicBezTo>
                      <a:pt x="537017" y="580806"/>
                      <a:pt x="536777" y="578400"/>
                      <a:pt x="536295" y="575994"/>
                    </a:cubicBezTo>
                    <a:cubicBezTo>
                      <a:pt x="535814" y="573588"/>
                      <a:pt x="535333" y="571182"/>
                      <a:pt x="535092" y="568776"/>
                    </a:cubicBezTo>
                    <a:cubicBezTo>
                      <a:pt x="534611" y="566370"/>
                      <a:pt x="534130" y="563964"/>
                      <a:pt x="533649" y="561558"/>
                    </a:cubicBezTo>
                    <a:cubicBezTo>
                      <a:pt x="533168" y="559152"/>
                      <a:pt x="532686" y="556746"/>
                      <a:pt x="532205" y="554340"/>
                    </a:cubicBezTo>
                    <a:cubicBezTo>
                      <a:pt x="531724" y="551934"/>
                      <a:pt x="531243" y="549528"/>
                      <a:pt x="530762" y="547122"/>
                    </a:cubicBezTo>
                    <a:cubicBezTo>
                      <a:pt x="530280" y="544716"/>
                      <a:pt x="529559" y="542310"/>
                      <a:pt x="529077" y="539904"/>
                    </a:cubicBezTo>
                    <a:cubicBezTo>
                      <a:pt x="528596" y="537499"/>
                      <a:pt x="527874" y="535092"/>
                      <a:pt x="527393" y="532686"/>
                    </a:cubicBezTo>
                    <a:cubicBezTo>
                      <a:pt x="526912" y="530280"/>
                      <a:pt x="526190" y="527875"/>
                      <a:pt x="525709" y="525469"/>
                    </a:cubicBezTo>
                    <a:cubicBezTo>
                      <a:pt x="524987" y="523062"/>
                      <a:pt x="524506" y="520656"/>
                      <a:pt x="524025" y="518251"/>
                    </a:cubicBezTo>
                    <a:cubicBezTo>
                      <a:pt x="523303" y="515845"/>
                      <a:pt x="522581" y="513439"/>
                      <a:pt x="521860" y="511032"/>
                    </a:cubicBezTo>
                    <a:cubicBezTo>
                      <a:pt x="521138" y="508627"/>
                      <a:pt x="520416" y="506221"/>
                      <a:pt x="519694" y="503815"/>
                    </a:cubicBezTo>
                    <a:cubicBezTo>
                      <a:pt x="518972" y="501409"/>
                      <a:pt x="518250" y="499003"/>
                      <a:pt x="517529" y="496597"/>
                    </a:cubicBezTo>
                    <a:cubicBezTo>
                      <a:pt x="516807" y="494191"/>
                      <a:pt x="516085" y="491785"/>
                      <a:pt x="515363" y="489379"/>
                    </a:cubicBezTo>
                    <a:cubicBezTo>
                      <a:pt x="514641" y="486973"/>
                      <a:pt x="513679" y="484567"/>
                      <a:pt x="512957" y="482161"/>
                    </a:cubicBezTo>
                    <a:cubicBezTo>
                      <a:pt x="512236" y="479755"/>
                      <a:pt x="511273" y="477349"/>
                      <a:pt x="510551" y="474943"/>
                    </a:cubicBezTo>
                    <a:cubicBezTo>
                      <a:pt x="509830" y="472537"/>
                      <a:pt x="508867" y="470131"/>
                      <a:pt x="508145" y="467725"/>
                    </a:cubicBezTo>
                    <a:cubicBezTo>
                      <a:pt x="507183" y="465319"/>
                      <a:pt x="506461" y="462913"/>
                      <a:pt x="505499" y="460507"/>
                    </a:cubicBezTo>
                    <a:cubicBezTo>
                      <a:pt x="503815" y="455695"/>
                      <a:pt x="501890" y="450883"/>
                      <a:pt x="499965" y="446071"/>
                    </a:cubicBezTo>
                    <a:cubicBezTo>
                      <a:pt x="499002" y="443665"/>
                      <a:pt x="498281" y="441259"/>
                      <a:pt x="497318" y="439093"/>
                    </a:cubicBezTo>
                    <a:cubicBezTo>
                      <a:pt x="496356" y="436687"/>
                      <a:pt x="495393" y="434281"/>
                      <a:pt x="494431" y="432116"/>
                    </a:cubicBezTo>
                    <a:cubicBezTo>
                      <a:pt x="493469" y="429710"/>
                      <a:pt x="492266" y="427304"/>
                      <a:pt x="491303" y="425139"/>
                    </a:cubicBezTo>
                    <a:cubicBezTo>
                      <a:pt x="490341" y="422733"/>
                      <a:pt x="489378" y="420327"/>
                      <a:pt x="488176" y="418161"/>
                    </a:cubicBezTo>
                    <a:cubicBezTo>
                      <a:pt x="487213" y="415755"/>
                      <a:pt x="486251" y="413349"/>
                      <a:pt x="485048" y="411184"/>
                    </a:cubicBezTo>
                    <a:cubicBezTo>
                      <a:pt x="483845" y="408778"/>
                      <a:pt x="482642" y="406372"/>
                      <a:pt x="481679" y="404207"/>
                    </a:cubicBezTo>
                    <a:cubicBezTo>
                      <a:pt x="480476" y="401801"/>
                      <a:pt x="479273" y="399394"/>
                      <a:pt x="478311" y="397229"/>
                    </a:cubicBezTo>
                    <a:cubicBezTo>
                      <a:pt x="477108" y="394823"/>
                      <a:pt x="476146" y="392417"/>
                      <a:pt x="474943" y="390252"/>
                    </a:cubicBezTo>
                    <a:cubicBezTo>
                      <a:pt x="473740" y="387846"/>
                      <a:pt x="472537" y="385440"/>
                      <a:pt x="471334" y="383274"/>
                    </a:cubicBezTo>
                    <a:cubicBezTo>
                      <a:pt x="470131" y="380868"/>
                      <a:pt x="468687" y="378462"/>
                      <a:pt x="467484" y="376297"/>
                    </a:cubicBezTo>
                    <a:cubicBezTo>
                      <a:pt x="466281" y="373891"/>
                      <a:pt x="465078" y="371485"/>
                      <a:pt x="463634" y="369320"/>
                    </a:cubicBezTo>
                    <a:cubicBezTo>
                      <a:pt x="462431" y="366914"/>
                      <a:pt x="461228" y="364508"/>
                      <a:pt x="459785" y="362342"/>
                    </a:cubicBezTo>
                    <a:cubicBezTo>
                      <a:pt x="458341" y="359936"/>
                      <a:pt x="457138" y="357530"/>
                      <a:pt x="455695" y="355365"/>
                    </a:cubicBezTo>
                    <a:cubicBezTo>
                      <a:pt x="454251" y="352959"/>
                      <a:pt x="452807" y="350553"/>
                      <a:pt x="451604" y="348388"/>
                    </a:cubicBezTo>
                    <a:cubicBezTo>
                      <a:pt x="450161" y="345981"/>
                      <a:pt x="448958" y="343576"/>
                      <a:pt x="447514" y="341410"/>
                    </a:cubicBezTo>
                    <a:cubicBezTo>
                      <a:pt x="446071" y="339004"/>
                      <a:pt x="444627" y="336598"/>
                      <a:pt x="443183" y="334433"/>
                    </a:cubicBezTo>
                    <a:cubicBezTo>
                      <a:pt x="441740" y="332027"/>
                      <a:pt x="440056" y="329621"/>
                      <a:pt x="438612" y="327455"/>
                    </a:cubicBezTo>
                    <a:cubicBezTo>
                      <a:pt x="437169" y="325049"/>
                      <a:pt x="435484" y="322644"/>
                      <a:pt x="434041" y="320478"/>
                    </a:cubicBezTo>
                    <a:cubicBezTo>
                      <a:pt x="432597" y="318072"/>
                      <a:pt x="431154" y="315666"/>
                      <a:pt x="429469" y="313501"/>
                    </a:cubicBezTo>
                    <a:cubicBezTo>
                      <a:pt x="427785" y="311095"/>
                      <a:pt x="426101" y="308689"/>
                      <a:pt x="424417" y="306523"/>
                    </a:cubicBezTo>
                    <a:cubicBezTo>
                      <a:pt x="422733" y="304117"/>
                      <a:pt x="421048" y="301711"/>
                      <a:pt x="419364" y="299546"/>
                    </a:cubicBezTo>
                    <a:cubicBezTo>
                      <a:pt x="322643" y="162645"/>
                      <a:pt x="176119" y="55578"/>
                      <a:pt x="241" y="0"/>
                    </a:cubicBezTo>
                    <a:cubicBezTo>
                      <a:pt x="109473" y="66887"/>
                      <a:pt x="198975" y="171788"/>
                      <a:pt x="259847" y="299546"/>
                    </a:cubicBezTo>
                    <a:cubicBezTo>
                      <a:pt x="261050" y="301952"/>
                      <a:pt x="262012" y="304358"/>
                      <a:pt x="263215" y="306523"/>
                    </a:cubicBezTo>
                    <a:cubicBezTo>
                      <a:pt x="264418" y="308929"/>
                      <a:pt x="265381" y="311335"/>
                      <a:pt x="266584" y="313501"/>
                    </a:cubicBezTo>
                    <a:cubicBezTo>
                      <a:pt x="267546" y="315907"/>
                      <a:pt x="268749" y="318072"/>
                      <a:pt x="269952" y="320478"/>
                    </a:cubicBezTo>
                    <a:cubicBezTo>
                      <a:pt x="270915" y="322884"/>
                      <a:pt x="272118" y="325049"/>
                      <a:pt x="273321" y="327455"/>
                    </a:cubicBezTo>
                    <a:cubicBezTo>
                      <a:pt x="274283" y="329861"/>
                      <a:pt x="275245" y="332267"/>
                      <a:pt x="276208" y="334433"/>
                    </a:cubicBezTo>
                    <a:cubicBezTo>
                      <a:pt x="277170" y="336839"/>
                      <a:pt x="278133" y="339245"/>
                      <a:pt x="279095" y="341410"/>
                    </a:cubicBezTo>
                    <a:cubicBezTo>
                      <a:pt x="280057" y="343816"/>
                      <a:pt x="281020" y="346222"/>
                      <a:pt x="281982" y="348388"/>
                    </a:cubicBezTo>
                    <a:cubicBezTo>
                      <a:pt x="282945" y="350794"/>
                      <a:pt x="283907" y="353200"/>
                      <a:pt x="284869" y="355365"/>
                    </a:cubicBezTo>
                    <a:cubicBezTo>
                      <a:pt x="285832" y="357771"/>
                      <a:pt x="286794" y="360177"/>
                      <a:pt x="287757" y="362342"/>
                    </a:cubicBezTo>
                    <a:cubicBezTo>
                      <a:pt x="288719" y="364748"/>
                      <a:pt x="289681" y="366914"/>
                      <a:pt x="290644" y="369320"/>
                    </a:cubicBezTo>
                    <a:cubicBezTo>
                      <a:pt x="291606" y="371726"/>
                      <a:pt x="292569" y="374132"/>
                      <a:pt x="293290" y="376297"/>
                    </a:cubicBezTo>
                    <a:cubicBezTo>
                      <a:pt x="294012" y="378703"/>
                      <a:pt x="294734" y="381109"/>
                      <a:pt x="295696" y="383274"/>
                    </a:cubicBezTo>
                    <a:cubicBezTo>
                      <a:pt x="296418" y="385680"/>
                      <a:pt x="297140" y="388086"/>
                      <a:pt x="298102" y="390252"/>
                    </a:cubicBezTo>
                    <a:cubicBezTo>
                      <a:pt x="298824" y="392658"/>
                      <a:pt x="299546" y="395064"/>
                      <a:pt x="300508" y="397229"/>
                    </a:cubicBezTo>
                    <a:cubicBezTo>
                      <a:pt x="301230" y="399635"/>
                      <a:pt x="302192" y="402041"/>
                      <a:pt x="302914" y="404207"/>
                    </a:cubicBezTo>
                    <a:cubicBezTo>
                      <a:pt x="303636" y="406613"/>
                      <a:pt x="304598" y="409018"/>
                      <a:pt x="305320" y="411184"/>
                    </a:cubicBezTo>
                    <a:cubicBezTo>
                      <a:pt x="306042" y="413590"/>
                      <a:pt x="307004" y="415755"/>
                      <a:pt x="307726" y="418161"/>
                    </a:cubicBezTo>
                    <a:cubicBezTo>
                      <a:pt x="308448" y="420567"/>
                      <a:pt x="309170" y="422973"/>
                      <a:pt x="309892" y="425139"/>
                    </a:cubicBezTo>
                    <a:cubicBezTo>
                      <a:pt x="310613" y="427545"/>
                      <a:pt x="311095" y="429951"/>
                      <a:pt x="311816" y="432116"/>
                    </a:cubicBezTo>
                    <a:cubicBezTo>
                      <a:pt x="312538" y="434522"/>
                      <a:pt x="313019" y="436928"/>
                      <a:pt x="313741" y="439093"/>
                    </a:cubicBezTo>
                    <a:cubicBezTo>
                      <a:pt x="314463" y="441499"/>
                      <a:pt x="314944" y="443905"/>
                      <a:pt x="315666" y="446071"/>
                    </a:cubicBezTo>
                    <a:cubicBezTo>
                      <a:pt x="316869" y="450883"/>
                      <a:pt x="318313" y="455695"/>
                      <a:pt x="319516" y="460507"/>
                    </a:cubicBezTo>
                    <a:cubicBezTo>
                      <a:pt x="320237" y="462913"/>
                      <a:pt x="320959" y="465319"/>
                      <a:pt x="321440" y="467725"/>
                    </a:cubicBezTo>
                    <a:cubicBezTo>
                      <a:pt x="321922" y="470131"/>
                      <a:pt x="322643" y="472537"/>
                      <a:pt x="323365" y="474943"/>
                    </a:cubicBezTo>
                    <a:cubicBezTo>
                      <a:pt x="323846" y="477349"/>
                      <a:pt x="324328" y="479755"/>
                      <a:pt x="324809" y="482161"/>
                    </a:cubicBezTo>
                    <a:cubicBezTo>
                      <a:pt x="325290" y="484567"/>
                      <a:pt x="325771" y="486973"/>
                      <a:pt x="326252" y="489379"/>
                    </a:cubicBezTo>
                    <a:cubicBezTo>
                      <a:pt x="326734" y="491785"/>
                      <a:pt x="327215" y="494191"/>
                      <a:pt x="327696" y="496597"/>
                    </a:cubicBezTo>
                    <a:cubicBezTo>
                      <a:pt x="328177" y="499003"/>
                      <a:pt x="328658" y="501409"/>
                      <a:pt x="329140" y="503815"/>
                    </a:cubicBezTo>
                    <a:cubicBezTo>
                      <a:pt x="329621" y="506221"/>
                      <a:pt x="330102" y="508627"/>
                      <a:pt x="330583" y="511032"/>
                    </a:cubicBezTo>
                    <a:cubicBezTo>
                      <a:pt x="331064" y="513439"/>
                      <a:pt x="331546" y="515845"/>
                      <a:pt x="332027" y="518251"/>
                    </a:cubicBezTo>
                    <a:cubicBezTo>
                      <a:pt x="332508" y="520656"/>
                      <a:pt x="332989" y="523062"/>
                      <a:pt x="333470" y="525469"/>
                    </a:cubicBezTo>
                    <a:cubicBezTo>
                      <a:pt x="333951" y="527875"/>
                      <a:pt x="334192" y="530280"/>
                      <a:pt x="334433" y="532686"/>
                    </a:cubicBezTo>
                    <a:cubicBezTo>
                      <a:pt x="334914" y="535092"/>
                      <a:pt x="335155" y="537499"/>
                      <a:pt x="335395" y="539904"/>
                    </a:cubicBezTo>
                    <a:cubicBezTo>
                      <a:pt x="335876" y="542310"/>
                      <a:pt x="336117" y="544716"/>
                      <a:pt x="336358" y="547122"/>
                    </a:cubicBezTo>
                    <a:cubicBezTo>
                      <a:pt x="336839" y="549528"/>
                      <a:pt x="337079" y="551934"/>
                      <a:pt x="337320" y="554340"/>
                    </a:cubicBezTo>
                    <a:cubicBezTo>
                      <a:pt x="337561" y="556746"/>
                      <a:pt x="338042" y="559152"/>
                      <a:pt x="338282" y="561558"/>
                    </a:cubicBezTo>
                    <a:cubicBezTo>
                      <a:pt x="338523" y="563964"/>
                      <a:pt x="339004" y="566370"/>
                      <a:pt x="339245" y="568776"/>
                    </a:cubicBezTo>
                    <a:cubicBezTo>
                      <a:pt x="339485" y="571182"/>
                      <a:pt x="339966" y="573588"/>
                      <a:pt x="340207" y="575994"/>
                    </a:cubicBezTo>
                    <a:cubicBezTo>
                      <a:pt x="340448" y="578400"/>
                      <a:pt x="340688" y="580806"/>
                      <a:pt x="340929" y="583212"/>
                    </a:cubicBezTo>
                    <a:cubicBezTo>
                      <a:pt x="341170" y="585618"/>
                      <a:pt x="341410" y="588024"/>
                      <a:pt x="341651" y="590430"/>
                    </a:cubicBezTo>
                    <a:cubicBezTo>
                      <a:pt x="341891" y="592836"/>
                      <a:pt x="342132" y="595242"/>
                      <a:pt x="342373" y="597648"/>
                    </a:cubicBezTo>
                    <a:cubicBezTo>
                      <a:pt x="342613" y="600054"/>
                      <a:pt x="342854" y="602460"/>
                      <a:pt x="343094" y="604866"/>
                    </a:cubicBezTo>
                    <a:cubicBezTo>
                      <a:pt x="343335" y="607272"/>
                      <a:pt x="343575" y="609678"/>
                      <a:pt x="343816" y="612084"/>
                    </a:cubicBezTo>
                    <a:cubicBezTo>
                      <a:pt x="344057" y="614490"/>
                      <a:pt x="344297" y="616896"/>
                      <a:pt x="344538" y="619302"/>
                    </a:cubicBezTo>
                    <a:cubicBezTo>
                      <a:pt x="344778" y="621708"/>
                      <a:pt x="345019" y="624114"/>
                      <a:pt x="345260" y="626520"/>
                    </a:cubicBezTo>
                    <a:cubicBezTo>
                      <a:pt x="345500" y="628926"/>
                      <a:pt x="345741" y="631332"/>
                      <a:pt x="345741" y="633738"/>
                    </a:cubicBezTo>
                    <a:cubicBezTo>
                      <a:pt x="345981" y="636144"/>
                      <a:pt x="345741" y="638550"/>
                      <a:pt x="345981" y="640956"/>
                    </a:cubicBezTo>
                    <a:cubicBezTo>
                      <a:pt x="345981" y="643362"/>
                      <a:pt x="345981" y="645768"/>
                      <a:pt x="346222" y="648174"/>
                    </a:cubicBezTo>
                    <a:cubicBezTo>
                      <a:pt x="346222" y="650580"/>
                      <a:pt x="346463" y="652986"/>
                      <a:pt x="346463" y="655392"/>
                    </a:cubicBezTo>
                    <a:cubicBezTo>
                      <a:pt x="346463" y="657798"/>
                      <a:pt x="346703" y="660204"/>
                      <a:pt x="346703" y="662610"/>
                    </a:cubicBezTo>
                    <a:cubicBezTo>
                      <a:pt x="346944" y="667422"/>
                      <a:pt x="346944" y="672234"/>
                      <a:pt x="347185" y="677046"/>
                    </a:cubicBezTo>
                    <a:cubicBezTo>
                      <a:pt x="347185" y="679452"/>
                      <a:pt x="347425" y="681617"/>
                      <a:pt x="347425" y="684023"/>
                    </a:cubicBezTo>
                    <a:cubicBezTo>
                      <a:pt x="347425" y="685226"/>
                      <a:pt x="347425" y="686429"/>
                      <a:pt x="347425" y="687632"/>
                    </a:cubicBezTo>
                    <a:cubicBezTo>
                      <a:pt x="347425" y="688835"/>
                      <a:pt x="347425" y="689798"/>
                      <a:pt x="347425" y="691001"/>
                    </a:cubicBezTo>
                    <a:cubicBezTo>
                      <a:pt x="347425" y="693407"/>
                      <a:pt x="347185" y="695572"/>
                      <a:pt x="347185" y="697978"/>
                    </a:cubicBezTo>
                    <a:cubicBezTo>
                      <a:pt x="347185" y="700384"/>
                      <a:pt x="346944" y="702550"/>
                      <a:pt x="346944" y="704955"/>
                    </a:cubicBezTo>
                    <a:cubicBezTo>
                      <a:pt x="346944" y="707361"/>
                      <a:pt x="346703" y="709767"/>
                      <a:pt x="346703" y="711933"/>
                    </a:cubicBezTo>
                    <a:cubicBezTo>
                      <a:pt x="346703" y="714339"/>
                      <a:pt x="346463" y="716745"/>
                      <a:pt x="346463" y="718910"/>
                    </a:cubicBezTo>
                    <a:cubicBezTo>
                      <a:pt x="346463" y="721316"/>
                      <a:pt x="346463" y="723722"/>
                      <a:pt x="346222" y="725887"/>
                    </a:cubicBezTo>
                    <a:cubicBezTo>
                      <a:pt x="346222" y="728294"/>
                      <a:pt x="346222" y="730700"/>
                      <a:pt x="345981" y="732865"/>
                    </a:cubicBezTo>
                    <a:cubicBezTo>
                      <a:pt x="345981" y="735271"/>
                      <a:pt x="345981" y="737677"/>
                      <a:pt x="345741" y="739842"/>
                    </a:cubicBezTo>
                    <a:cubicBezTo>
                      <a:pt x="345500" y="742248"/>
                      <a:pt x="345500" y="744654"/>
                      <a:pt x="345260" y="746820"/>
                    </a:cubicBezTo>
                    <a:cubicBezTo>
                      <a:pt x="345019" y="749226"/>
                      <a:pt x="344778" y="751391"/>
                      <a:pt x="344538" y="753797"/>
                    </a:cubicBezTo>
                    <a:cubicBezTo>
                      <a:pt x="344297" y="756203"/>
                      <a:pt x="344057" y="758369"/>
                      <a:pt x="343816" y="760774"/>
                    </a:cubicBezTo>
                    <a:cubicBezTo>
                      <a:pt x="343575" y="763180"/>
                      <a:pt x="343335" y="765586"/>
                      <a:pt x="343094" y="767752"/>
                    </a:cubicBezTo>
                    <a:cubicBezTo>
                      <a:pt x="342854" y="770158"/>
                      <a:pt x="342613" y="772564"/>
                      <a:pt x="342373" y="774729"/>
                    </a:cubicBezTo>
                    <a:cubicBezTo>
                      <a:pt x="342132" y="777135"/>
                      <a:pt x="341891" y="779541"/>
                      <a:pt x="341651" y="781706"/>
                    </a:cubicBezTo>
                    <a:cubicBezTo>
                      <a:pt x="341410" y="784113"/>
                      <a:pt x="341410" y="786519"/>
                      <a:pt x="340929" y="788684"/>
                    </a:cubicBezTo>
                    <a:cubicBezTo>
                      <a:pt x="340688" y="791090"/>
                      <a:pt x="340688" y="793496"/>
                      <a:pt x="340207" y="795661"/>
                    </a:cubicBezTo>
                    <a:cubicBezTo>
                      <a:pt x="339966" y="798067"/>
                      <a:pt x="339485" y="800233"/>
                      <a:pt x="339245" y="802639"/>
                    </a:cubicBezTo>
                    <a:cubicBezTo>
                      <a:pt x="339004" y="805045"/>
                      <a:pt x="338523" y="807210"/>
                      <a:pt x="338282" y="809616"/>
                    </a:cubicBezTo>
                    <a:cubicBezTo>
                      <a:pt x="338042" y="812022"/>
                      <a:pt x="337561" y="814188"/>
                      <a:pt x="337320" y="816593"/>
                    </a:cubicBezTo>
                    <a:cubicBezTo>
                      <a:pt x="337079" y="818999"/>
                      <a:pt x="336598" y="821405"/>
                      <a:pt x="336358" y="823571"/>
                    </a:cubicBezTo>
                    <a:cubicBezTo>
                      <a:pt x="336117" y="825736"/>
                      <a:pt x="335636" y="828383"/>
                      <a:pt x="335395" y="830548"/>
                    </a:cubicBezTo>
                    <a:cubicBezTo>
                      <a:pt x="335155" y="832954"/>
                      <a:pt x="334673" y="835360"/>
                      <a:pt x="334433" y="837525"/>
                    </a:cubicBezTo>
                    <a:cubicBezTo>
                      <a:pt x="333951" y="839932"/>
                      <a:pt x="333711" y="842338"/>
                      <a:pt x="333470" y="844503"/>
                    </a:cubicBezTo>
                    <a:cubicBezTo>
                      <a:pt x="332989" y="846909"/>
                      <a:pt x="332749" y="849315"/>
                      <a:pt x="332267" y="851480"/>
                    </a:cubicBezTo>
                    <a:cubicBezTo>
                      <a:pt x="331786" y="853886"/>
                      <a:pt x="331305" y="856052"/>
                      <a:pt x="330824" y="858458"/>
                    </a:cubicBezTo>
                    <a:cubicBezTo>
                      <a:pt x="330343" y="860864"/>
                      <a:pt x="329861" y="863029"/>
                      <a:pt x="329380" y="865435"/>
                    </a:cubicBezTo>
                    <a:cubicBezTo>
                      <a:pt x="328899" y="867841"/>
                      <a:pt x="328418" y="870006"/>
                      <a:pt x="327937" y="872412"/>
                    </a:cubicBezTo>
                    <a:cubicBezTo>
                      <a:pt x="326974" y="877706"/>
                      <a:pt x="326012" y="882758"/>
                      <a:pt x="324809" y="887811"/>
                    </a:cubicBezTo>
                    <a:cubicBezTo>
                      <a:pt x="324087" y="890698"/>
                      <a:pt x="323606" y="893585"/>
                      <a:pt x="323125" y="896232"/>
                    </a:cubicBezTo>
                    <a:cubicBezTo>
                      <a:pt x="322403" y="899119"/>
                      <a:pt x="321922" y="901766"/>
                      <a:pt x="321200" y="904653"/>
                    </a:cubicBezTo>
                    <a:cubicBezTo>
                      <a:pt x="320478" y="907540"/>
                      <a:pt x="319756" y="910187"/>
                      <a:pt x="319034" y="913074"/>
                    </a:cubicBezTo>
                    <a:cubicBezTo>
                      <a:pt x="318313" y="915961"/>
                      <a:pt x="317591" y="918607"/>
                      <a:pt x="316869" y="921495"/>
                    </a:cubicBezTo>
                    <a:cubicBezTo>
                      <a:pt x="316147" y="924382"/>
                      <a:pt x="315425" y="927028"/>
                      <a:pt x="314704" y="929916"/>
                    </a:cubicBezTo>
                    <a:cubicBezTo>
                      <a:pt x="313982" y="932803"/>
                      <a:pt x="313260" y="935449"/>
                      <a:pt x="312538" y="938337"/>
                    </a:cubicBezTo>
                    <a:cubicBezTo>
                      <a:pt x="311816" y="941224"/>
                      <a:pt x="311095" y="944111"/>
                      <a:pt x="310373" y="946757"/>
                    </a:cubicBezTo>
                    <a:cubicBezTo>
                      <a:pt x="309651" y="949645"/>
                      <a:pt x="308689" y="952291"/>
                      <a:pt x="307967" y="955179"/>
                    </a:cubicBezTo>
                    <a:cubicBezTo>
                      <a:pt x="307004" y="958066"/>
                      <a:pt x="306042" y="960712"/>
                      <a:pt x="305080" y="963600"/>
                    </a:cubicBezTo>
                    <a:cubicBezTo>
                      <a:pt x="304117" y="966487"/>
                      <a:pt x="303155" y="969133"/>
                      <a:pt x="302192" y="972020"/>
                    </a:cubicBezTo>
                    <a:cubicBezTo>
                      <a:pt x="301230" y="974908"/>
                      <a:pt x="300268" y="977554"/>
                      <a:pt x="299305" y="980441"/>
                    </a:cubicBezTo>
                    <a:cubicBezTo>
                      <a:pt x="298343" y="983329"/>
                      <a:pt x="297381" y="985975"/>
                      <a:pt x="296418" y="988862"/>
                    </a:cubicBezTo>
                    <a:cubicBezTo>
                      <a:pt x="295456" y="991750"/>
                      <a:pt x="294734" y="994637"/>
                      <a:pt x="293531" y="997283"/>
                    </a:cubicBezTo>
                    <a:cubicBezTo>
                      <a:pt x="292569" y="1000171"/>
                      <a:pt x="291606" y="1002817"/>
                      <a:pt x="290403" y="1005704"/>
                    </a:cubicBezTo>
                    <a:cubicBezTo>
                      <a:pt x="289441" y="1008591"/>
                      <a:pt x="288238" y="1011238"/>
                      <a:pt x="287035" y="1014125"/>
                    </a:cubicBezTo>
                    <a:cubicBezTo>
                      <a:pt x="286072" y="1017013"/>
                      <a:pt x="284869" y="1019659"/>
                      <a:pt x="283666" y="1022546"/>
                    </a:cubicBezTo>
                    <a:cubicBezTo>
                      <a:pt x="282463" y="1025433"/>
                      <a:pt x="281501" y="1028080"/>
                      <a:pt x="280298" y="1030967"/>
                    </a:cubicBezTo>
                    <a:cubicBezTo>
                      <a:pt x="279095" y="1033854"/>
                      <a:pt x="278133" y="1036742"/>
                      <a:pt x="276930" y="1039388"/>
                    </a:cubicBezTo>
                    <a:cubicBezTo>
                      <a:pt x="275727" y="1042275"/>
                      <a:pt x="274764" y="1045163"/>
                      <a:pt x="273561" y="1047809"/>
                    </a:cubicBezTo>
                    <a:cubicBezTo>
                      <a:pt x="272358" y="1050696"/>
                      <a:pt x="270915" y="1053343"/>
                      <a:pt x="269712" y="1056230"/>
                    </a:cubicBezTo>
                    <a:cubicBezTo>
                      <a:pt x="268509" y="1059117"/>
                      <a:pt x="267065" y="1061764"/>
                      <a:pt x="265862" y="1064651"/>
                    </a:cubicBezTo>
                    <a:cubicBezTo>
                      <a:pt x="204990" y="1198184"/>
                      <a:pt x="113082" y="1308378"/>
                      <a:pt x="0" y="1377430"/>
                    </a:cubicBezTo>
                    <a:cubicBezTo>
                      <a:pt x="180449" y="1319927"/>
                      <a:pt x="330583" y="1207808"/>
                      <a:pt x="427304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/>
              <p:cNvSpPr/>
              <p:nvPr/>
            </p:nvSpPr>
            <p:spPr>
              <a:xfrm>
                <a:off x="5293601" y="2808696"/>
                <a:ext cx="547122" cy="1377429"/>
              </a:xfrm>
              <a:custGeom>
                <a:avLst/>
                <a:gdLst>
                  <a:gd name="connsiteX0" fmla="*/ 279817 w 547122"/>
                  <a:gd name="connsiteY0" fmla="*/ 1064651 h 1377429"/>
                  <a:gd name="connsiteX1" fmla="*/ 275967 w 547122"/>
                  <a:gd name="connsiteY1" fmla="*/ 1056230 h 1377429"/>
                  <a:gd name="connsiteX2" fmla="*/ 272118 w 547122"/>
                  <a:gd name="connsiteY2" fmla="*/ 1047809 h 1377429"/>
                  <a:gd name="connsiteX3" fmla="*/ 268749 w 547122"/>
                  <a:gd name="connsiteY3" fmla="*/ 1039388 h 1377429"/>
                  <a:gd name="connsiteX4" fmla="*/ 265381 w 547122"/>
                  <a:gd name="connsiteY4" fmla="*/ 1030967 h 1377429"/>
                  <a:gd name="connsiteX5" fmla="*/ 262012 w 547122"/>
                  <a:gd name="connsiteY5" fmla="*/ 1022546 h 1377429"/>
                  <a:gd name="connsiteX6" fmla="*/ 258644 w 547122"/>
                  <a:gd name="connsiteY6" fmla="*/ 1014125 h 1377429"/>
                  <a:gd name="connsiteX7" fmla="*/ 255276 w 547122"/>
                  <a:gd name="connsiteY7" fmla="*/ 1005704 h 1377429"/>
                  <a:gd name="connsiteX8" fmla="*/ 252148 w 547122"/>
                  <a:gd name="connsiteY8" fmla="*/ 997283 h 1377429"/>
                  <a:gd name="connsiteX9" fmla="*/ 249261 w 547122"/>
                  <a:gd name="connsiteY9" fmla="*/ 988862 h 1377429"/>
                  <a:gd name="connsiteX10" fmla="*/ 246373 w 547122"/>
                  <a:gd name="connsiteY10" fmla="*/ 980441 h 1377429"/>
                  <a:gd name="connsiteX11" fmla="*/ 243486 w 547122"/>
                  <a:gd name="connsiteY11" fmla="*/ 972020 h 1377429"/>
                  <a:gd name="connsiteX12" fmla="*/ 240599 w 547122"/>
                  <a:gd name="connsiteY12" fmla="*/ 963600 h 1377429"/>
                  <a:gd name="connsiteX13" fmla="*/ 237712 w 547122"/>
                  <a:gd name="connsiteY13" fmla="*/ 955179 h 1377429"/>
                  <a:gd name="connsiteX14" fmla="*/ 235306 w 547122"/>
                  <a:gd name="connsiteY14" fmla="*/ 946757 h 1377429"/>
                  <a:gd name="connsiteX15" fmla="*/ 233141 w 547122"/>
                  <a:gd name="connsiteY15" fmla="*/ 938337 h 1377429"/>
                  <a:gd name="connsiteX16" fmla="*/ 230975 w 547122"/>
                  <a:gd name="connsiteY16" fmla="*/ 929916 h 1377429"/>
                  <a:gd name="connsiteX17" fmla="*/ 228810 w 547122"/>
                  <a:gd name="connsiteY17" fmla="*/ 921495 h 1377429"/>
                  <a:gd name="connsiteX18" fmla="*/ 226644 w 547122"/>
                  <a:gd name="connsiteY18" fmla="*/ 913074 h 1377429"/>
                  <a:gd name="connsiteX19" fmla="*/ 224479 w 547122"/>
                  <a:gd name="connsiteY19" fmla="*/ 904653 h 1377429"/>
                  <a:gd name="connsiteX20" fmla="*/ 222554 w 547122"/>
                  <a:gd name="connsiteY20" fmla="*/ 896232 h 1377429"/>
                  <a:gd name="connsiteX21" fmla="*/ 220870 w 547122"/>
                  <a:gd name="connsiteY21" fmla="*/ 887811 h 1377429"/>
                  <a:gd name="connsiteX22" fmla="*/ 217742 w 547122"/>
                  <a:gd name="connsiteY22" fmla="*/ 872412 h 1377429"/>
                  <a:gd name="connsiteX23" fmla="*/ 216299 w 547122"/>
                  <a:gd name="connsiteY23" fmla="*/ 865435 h 1377429"/>
                  <a:gd name="connsiteX24" fmla="*/ 214855 w 547122"/>
                  <a:gd name="connsiteY24" fmla="*/ 858458 h 1377429"/>
                  <a:gd name="connsiteX25" fmla="*/ 213411 w 547122"/>
                  <a:gd name="connsiteY25" fmla="*/ 851480 h 1377429"/>
                  <a:gd name="connsiteX26" fmla="*/ 212208 w 547122"/>
                  <a:gd name="connsiteY26" fmla="*/ 844503 h 1377429"/>
                  <a:gd name="connsiteX27" fmla="*/ 211246 w 547122"/>
                  <a:gd name="connsiteY27" fmla="*/ 837525 h 1377429"/>
                  <a:gd name="connsiteX28" fmla="*/ 210284 w 547122"/>
                  <a:gd name="connsiteY28" fmla="*/ 830548 h 1377429"/>
                  <a:gd name="connsiteX29" fmla="*/ 209321 w 547122"/>
                  <a:gd name="connsiteY29" fmla="*/ 823571 h 1377429"/>
                  <a:gd name="connsiteX30" fmla="*/ 208359 w 547122"/>
                  <a:gd name="connsiteY30" fmla="*/ 816593 h 1377429"/>
                  <a:gd name="connsiteX31" fmla="*/ 207396 w 547122"/>
                  <a:gd name="connsiteY31" fmla="*/ 809616 h 1377429"/>
                  <a:gd name="connsiteX32" fmla="*/ 206434 w 547122"/>
                  <a:gd name="connsiteY32" fmla="*/ 802639 h 1377429"/>
                  <a:gd name="connsiteX33" fmla="*/ 205472 w 547122"/>
                  <a:gd name="connsiteY33" fmla="*/ 795661 h 1377429"/>
                  <a:gd name="connsiteX34" fmla="*/ 204750 w 547122"/>
                  <a:gd name="connsiteY34" fmla="*/ 788684 h 1377429"/>
                  <a:gd name="connsiteX35" fmla="*/ 204028 w 547122"/>
                  <a:gd name="connsiteY35" fmla="*/ 781706 h 1377429"/>
                  <a:gd name="connsiteX36" fmla="*/ 203306 w 547122"/>
                  <a:gd name="connsiteY36" fmla="*/ 774729 h 1377429"/>
                  <a:gd name="connsiteX37" fmla="*/ 202584 w 547122"/>
                  <a:gd name="connsiteY37" fmla="*/ 767752 h 1377429"/>
                  <a:gd name="connsiteX38" fmla="*/ 201863 w 547122"/>
                  <a:gd name="connsiteY38" fmla="*/ 760774 h 1377429"/>
                  <a:gd name="connsiteX39" fmla="*/ 201141 w 547122"/>
                  <a:gd name="connsiteY39" fmla="*/ 753797 h 1377429"/>
                  <a:gd name="connsiteX40" fmla="*/ 200419 w 547122"/>
                  <a:gd name="connsiteY40" fmla="*/ 746820 h 1377429"/>
                  <a:gd name="connsiteX41" fmla="*/ 199938 w 547122"/>
                  <a:gd name="connsiteY41" fmla="*/ 739842 h 1377429"/>
                  <a:gd name="connsiteX42" fmla="*/ 199697 w 547122"/>
                  <a:gd name="connsiteY42" fmla="*/ 732865 h 1377429"/>
                  <a:gd name="connsiteX43" fmla="*/ 199457 w 547122"/>
                  <a:gd name="connsiteY43" fmla="*/ 725887 h 1377429"/>
                  <a:gd name="connsiteX44" fmla="*/ 199216 w 547122"/>
                  <a:gd name="connsiteY44" fmla="*/ 718910 h 1377429"/>
                  <a:gd name="connsiteX45" fmla="*/ 198975 w 547122"/>
                  <a:gd name="connsiteY45" fmla="*/ 711933 h 1377429"/>
                  <a:gd name="connsiteX46" fmla="*/ 198735 w 547122"/>
                  <a:gd name="connsiteY46" fmla="*/ 704955 h 1377429"/>
                  <a:gd name="connsiteX47" fmla="*/ 198494 w 547122"/>
                  <a:gd name="connsiteY47" fmla="*/ 697978 h 1377429"/>
                  <a:gd name="connsiteX48" fmla="*/ 198254 w 547122"/>
                  <a:gd name="connsiteY48" fmla="*/ 691001 h 1377429"/>
                  <a:gd name="connsiteX49" fmla="*/ 198254 w 547122"/>
                  <a:gd name="connsiteY49" fmla="*/ 687632 h 1377429"/>
                  <a:gd name="connsiteX50" fmla="*/ 198254 w 547122"/>
                  <a:gd name="connsiteY50" fmla="*/ 684023 h 1377429"/>
                  <a:gd name="connsiteX51" fmla="*/ 198494 w 547122"/>
                  <a:gd name="connsiteY51" fmla="*/ 677046 h 1377429"/>
                  <a:gd name="connsiteX52" fmla="*/ 198975 w 547122"/>
                  <a:gd name="connsiteY52" fmla="*/ 662610 h 1377429"/>
                  <a:gd name="connsiteX53" fmla="*/ 199216 w 547122"/>
                  <a:gd name="connsiteY53" fmla="*/ 655392 h 1377429"/>
                  <a:gd name="connsiteX54" fmla="*/ 199457 w 547122"/>
                  <a:gd name="connsiteY54" fmla="*/ 648174 h 1377429"/>
                  <a:gd name="connsiteX55" fmla="*/ 199697 w 547122"/>
                  <a:gd name="connsiteY55" fmla="*/ 640956 h 1377429"/>
                  <a:gd name="connsiteX56" fmla="*/ 199938 w 547122"/>
                  <a:gd name="connsiteY56" fmla="*/ 633738 h 1377429"/>
                  <a:gd name="connsiteX57" fmla="*/ 200419 w 547122"/>
                  <a:gd name="connsiteY57" fmla="*/ 626520 h 1377429"/>
                  <a:gd name="connsiteX58" fmla="*/ 201141 w 547122"/>
                  <a:gd name="connsiteY58" fmla="*/ 619302 h 1377429"/>
                  <a:gd name="connsiteX59" fmla="*/ 201863 w 547122"/>
                  <a:gd name="connsiteY59" fmla="*/ 612084 h 1377429"/>
                  <a:gd name="connsiteX60" fmla="*/ 202584 w 547122"/>
                  <a:gd name="connsiteY60" fmla="*/ 604866 h 1377429"/>
                  <a:gd name="connsiteX61" fmla="*/ 203306 w 547122"/>
                  <a:gd name="connsiteY61" fmla="*/ 597648 h 1377429"/>
                  <a:gd name="connsiteX62" fmla="*/ 204028 w 547122"/>
                  <a:gd name="connsiteY62" fmla="*/ 590430 h 1377429"/>
                  <a:gd name="connsiteX63" fmla="*/ 204750 w 547122"/>
                  <a:gd name="connsiteY63" fmla="*/ 583212 h 1377429"/>
                  <a:gd name="connsiteX64" fmla="*/ 205472 w 547122"/>
                  <a:gd name="connsiteY64" fmla="*/ 575994 h 1377429"/>
                  <a:gd name="connsiteX65" fmla="*/ 206434 w 547122"/>
                  <a:gd name="connsiteY65" fmla="*/ 568776 h 1377429"/>
                  <a:gd name="connsiteX66" fmla="*/ 207396 w 547122"/>
                  <a:gd name="connsiteY66" fmla="*/ 561558 h 1377429"/>
                  <a:gd name="connsiteX67" fmla="*/ 208359 w 547122"/>
                  <a:gd name="connsiteY67" fmla="*/ 554340 h 1377429"/>
                  <a:gd name="connsiteX68" fmla="*/ 209321 w 547122"/>
                  <a:gd name="connsiteY68" fmla="*/ 547122 h 1377429"/>
                  <a:gd name="connsiteX69" fmla="*/ 210284 w 547122"/>
                  <a:gd name="connsiteY69" fmla="*/ 539904 h 1377429"/>
                  <a:gd name="connsiteX70" fmla="*/ 211246 w 547122"/>
                  <a:gd name="connsiteY70" fmla="*/ 532686 h 1377429"/>
                  <a:gd name="connsiteX71" fmla="*/ 212208 w 547122"/>
                  <a:gd name="connsiteY71" fmla="*/ 525469 h 1377429"/>
                  <a:gd name="connsiteX72" fmla="*/ 213652 w 547122"/>
                  <a:gd name="connsiteY72" fmla="*/ 518251 h 1377429"/>
                  <a:gd name="connsiteX73" fmla="*/ 215096 w 547122"/>
                  <a:gd name="connsiteY73" fmla="*/ 511032 h 1377429"/>
                  <a:gd name="connsiteX74" fmla="*/ 216539 w 547122"/>
                  <a:gd name="connsiteY74" fmla="*/ 503815 h 1377429"/>
                  <a:gd name="connsiteX75" fmla="*/ 217983 w 547122"/>
                  <a:gd name="connsiteY75" fmla="*/ 496597 h 1377429"/>
                  <a:gd name="connsiteX76" fmla="*/ 219426 w 547122"/>
                  <a:gd name="connsiteY76" fmla="*/ 489379 h 1377429"/>
                  <a:gd name="connsiteX77" fmla="*/ 220870 w 547122"/>
                  <a:gd name="connsiteY77" fmla="*/ 482161 h 1377429"/>
                  <a:gd name="connsiteX78" fmla="*/ 222314 w 547122"/>
                  <a:gd name="connsiteY78" fmla="*/ 474943 h 1377429"/>
                  <a:gd name="connsiteX79" fmla="*/ 224238 w 547122"/>
                  <a:gd name="connsiteY79" fmla="*/ 467725 h 1377429"/>
                  <a:gd name="connsiteX80" fmla="*/ 226163 w 547122"/>
                  <a:gd name="connsiteY80" fmla="*/ 460507 h 1377429"/>
                  <a:gd name="connsiteX81" fmla="*/ 230013 w 547122"/>
                  <a:gd name="connsiteY81" fmla="*/ 446071 h 1377429"/>
                  <a:gd name="connsiteX82" fmla="*/ 231938 w 547122"/>
                  <a:gd name="connsiteY82" fmla="*/ 439093 h 1377429"/>
                  <a:gd name="connsiteX83" fmla="*/ 233862 w 547122"/>
                  <a:gd name="connsiteY83" fmla="*/ 432116 h 1377429"/>
                  <a:gd name="connsiteX84" fmla="*/ 235787 w 547122"/>
                  <a:gd name="connsiteY84" fmla="*/ 425139 h 1377429"/>
                  <a:gd name="connsiteX85" fmla="*/ 237953 w 547122"/>
                  <a:gd name="connsiteY85" fmla="*/ 418161 h 1377429"/>
                  <a:gd name="connsiteX86" fmla="*/ 240359 w 547122"/>
                  <a:gd name="connsiteY86" fmla="*/ 411184 h 1377429"/>
                  <a:gd name="connsiteX87" fmla="*/ 242764 w 547122"/>
                  <a:gd name="connsiteY87" fmla="*/ 404207 h 1377429"/>
                  <a:gd name="connsiteX88" fmla="*/ 245170 w 547122"/>
                  <a:gd name="connsiteY88" fmla="*/ 397229 h 1377429"/>
                  <a:gd name="connsiteX89" fmla="*/ 247576 w 547122"/>
                  <a:gd name="connsiteY89" fmla="*/ 390252 h 1377429"/>
                  <a:gd name="connsiteX90" fmla="*/ 249982 w 547122"/>
                  <a:gd name="connsiteY90" fmla="*/ 383274 h 1377429"/>
                  <a:gd name="connsiteX91" fmla="*/ 252388 w 547122"/>
                  <a:gd name="connsiteY91" fmla="*/ 376297 h 1377429"/>
                  <a:gd name="connsiteX92" fmla="*/ 255035 w 547122"/>
                  <a:gd name="connsiteY92" fmla="*/ 369320 h 1377429"/>
                  <a:gd name="connsiteX93" fmla="*/ 257922 w 547122"/>
                  <a:gd name="connsiteY93" fmla="*/ 362342 h 1377429"/>
                  <a:gd name="connsiteX94" fmla="*/ 260809 w 547122"/>
                  <a:gd name="connsiteY94" fmla="*/ 355365 h 1377429"/>
                  <a:gd name="connsiteX95" fmla="*/ 263697 w 547122"/>
                  <a:gd name="connsiteY95" fmla="*/ 348388 h 1377429"/>
                  <a:gd name="connsiteX96" fmla="*/ 266584 w 547122"/>
                  <a:gd name="connsiteY96" fmla="*/ 341410 h 1377429"/>
                  <a:gd name="connsiteX97" fmla="*/ 269471 w 547122"/>
                  <a:gd name="connsiteY97" fmla="*/ 334433 h 1377429"/>
                  <a:gd name="connsiteX98" fmla="*/ 272358 w 547122"/>
                  <a:gd name="connsiteY98" fmla="*/ 327455 h 1377429"/>
                  <a:gd name="connsiteX99" fmla="*/ 275727 w 547122"/>
                  <a:gd name="connsiteY99" fmla="*/ 320478 h 1377429"/>
                  <a:gd name="connsiteX100" fmla="*/ 279095 w 547122"/>
                  <a:gd name="connsiteY100" fmla="*/ 313501 h 1377429"/>
                  <a:gd name="connsiteX101" fmla="*/ 282463 w 547122"/>
                  <a:gd name="connsiteY101" fmla="*/ 306523 h 1377429"/>
                  <a:gd name="connsiteX102" fmla="*/ 285832 w 547122"/>
                  <a:gd name="connsiteY102" fmla="*/ 299546 h 1377429"/>
                  <a:gd name="connsiteX103" fmla="*/ 545438 w 547122"/>
                  <a:gd name="connsiteY103" fmla="*/ 0 h 1377429"/>
                  <a:gd name="connsiteX104" fmla="*/ 126315 w 547122"/>
                  <a:gd name="connsiteY104" fmla="*/ 299546 h 1377429"/>
                  <a:gd name="connsiteX105" fmla="*/ 121262 w 547122"/>
                  <a:gd name="connsiteY105" fmla="*/ 306523 h 1377429"/>
                  <a:gd name="connsiteX106" fmla="*/ 116450 w 547122"/>
                  <a:gd name="connsiteY106" fmla="*/ 313501 h 1377429"/>
                  <a:gd name="connsiteX107" fmla="*/ 111879 w 547122"/>
                  <a:gd name="connsiteY107" fmla="*/ 320478 h 1377429"/>
                  <a:gd name="connsiteX108" fmla="*/ 107307 w 547122"/>
                  <a:gd name="connsiteY108" fmla="*/ 327455 h 1377429"/>
                  <a:gd name="connsiteX109" fmla="*/ 102736 w 547122"/>
                  <a:gd name="connsiteY109" fmla="*/ 334433 h 1377429"/>
                  <a:gd name="connsiteX110" fmla="*/ 98405 w 547122"/>
                  <a:gd name="connsiteY110" fmla="*/ 341410 h 1377429"/>
                  <a:gd name="connsiteX111" fmla="*/ 94315 w 547122"/>
                  <a:gd name="connsiteY111" fmla="*/ 348388 h 1377429"/>
                  <a:gd name="connsiteX112" fmla="*/ 90225 w 547122"/>
                  <a:gd name="connsiteY112" fmla="*/ 355365 h 1377429"/>
                  <a:gd name="connsiteX113" fmla="*/ 86134 w 547122"/>
                  <a:gd name="connsiteY113" fmla="*/ 362342 h 1377429"/>
                  <a:gd name="connsiteX114" fmla="*/ 82285 w 547122"/>
                  <a:gd name="connsiteY114" fmla="*/ 369320 h 1377429"/>
                  <a:gd name="connsiteX115" fmla="*/ 78435 w 547122"/>
                  <a:gd name="connsiteY115" fmla="*/ 376297 h 1377429"/>
                  <a:gd name="connsiteX116" fmla="*/ 74586 w 547122"/>
                  <a:gd name="connsiteY116" fmla="*/ 383274 h 1377429"/>
                  <a:gd name="connsiteX117" fmla="*/ 70977 w 547122"/>
                  <a:gd name="connsiteY117" fmla="*/ 390252 h 1377429"/>
                  <a:gd name="connsiteX118" fmla="*/ 67608 w 547122"/>
                  <a:gd name="connsiteY118" fmla="*/ 397229 h 1377429"/>
                  <a:gd name="connsiteX119" fmla="*/ 64240 w 547122"/>
                  <a:gd name="connsiteY119" fmla="*/ 404207 h 1377429"/>
                  <a:gd name="connsiteX120" fmla="*/ 60872 w 547122"/>
                  <a:gd name="connsiteY120" fmla="*/ 411184 h 1377429"/>
                  <a:gd name="connsiteX121" fmla="*/ 57744 w 547122"/>
                  <a:gd name="connsiteY121" fmla="*/ 418161 h 1377429"/>
                  <a:gd name="connsiteX122" fmla="*/ 54616 w 547122"/>
                  <a:gd name="connsiteY122" fmla="*/ 425139 h 1377429"/>
                  <a:gd name="connsiteX123" fmla="*/ 51488 w 547122"/>
                  <a:gd name="connsiteY123" fmla="*/ 432116 h 1377429"/>
                  <a:gd name="connsiteX124" fmla="*/ 48601 w 547122"/>
                  <a:gd name="connsiteY124" fmla="*/ 439093 h 1377429"/>
                  <a:gd name="connsiteX125" fmla="*/ 45954 w 547122"/>
                  <a:gd name="connsiteY125" fmla="*/ 446071 h 1377429"/>
                  <a:gd name="connsiteX126" fmla="*/ 40421 w 547122"/>
                  <a:gd name="connsiteY126" fmla="*/ 460507 h 1377429"/>
                  <a:gd name="connsiteX127" fmla="*/ 37774 w 547122"/>
                  <a:gd name="connsiteY127" fmla="*/ 467725 h 1377429"/>
                  <a:gd name="connsiteX128" fmla="*/ 35368 w 547122"/>
                  <a:gd name="connsiteY128" fmla="*/ 474943 h 1377429"/>
                  <a:gd name="connsiteX129" fmla="*/ 32962 w 547122"/>
                  <a:gd name="connsiteY129" fmla="*/ 482161 h 1377429"/>
                  <a:gd name="connsiteX130" fmla="*/ 30556 w 547122"/>
                  <a:gd name="connsiteY130" fmla="*/ 489379 h 1377429"/>
                  <a:gd name="connsiteX131" fmla="*/ 28391 w 547122"/>
                  <a:gd name="connsiteY131" fmla="*/ 496597 h 1377429"/>
                  <a:gd name="connsiteX132" fmla="*/ 26225 w 547122"/>
                  <a:gd name="connsiteY132" fmla="*/ 503815 h 1377429"/>
                  <a:gd name="connsiteX133" fmla="*/ 24060 w 547122"/>
                  <a:gd name="connsiteY133" fmla="*/ 511032 h 1377429"/>
                  <a:gd name="connsiteX134" fmla="*/ 21895 w 547122"/>
                  <a:gd name="connsiteY134" fmla="*/ 518251 h 1377429"/>
                  <a:gd name="connsiteX135" fmla="*/ 20210 w 547122"/>
                  <a:gd name="connsiteY135" fmla="*/ 525469 h 1377429"/>
                  <a:gd name="connsiteX136" fmla="*/ 18526 w 547122"/>
                  <a:gd name="connsiteY136" fmla="*/ 532686 h 1377429"/>
                  <a:gd name="connsiteX137" fmla="*/ 16842 w 547122"/>
                  <a:gd name="connsiteY137" fmla="*/ 539904 h 1377429"/>
                  <a:gd name="connsiteX138" fmla="*/ 15158 w 547122"/>
                  <a:gd name="connsiteY138" fmla="*/ 547122 h 1377429"/>
                  <a:gd name="connsiteX139" fmla="*/ 13714 w 547122"/>
                  <a:gd name="connsiteY139" fmla="*/ 554340 h 1377429"/>
                  <a:gd name="connsiteX140" fmla="*/ 12271 w 547122"/>
                  <a:gd name="connsiteY140" fmla="*/ 561558 h 1377429"/>
                  <a:gd name="connsiteX141" fmla="*/ 10827 w 547122"/>
                  <a:gd name="connsiteY141" fmla="*/ 568776 h 1377429"/>
                  <a:gd name="connsiteX142" fmla="*/ 9624 w 547122"/>
                  <a:gd name="connsiteY142" fmla="*/ 575994 h 1377429"/>
                  <a:gd name="connsiteX143" fmla="*/ 8421 w 547122"/>
                  <a:gd name="connsiteY143" fmla="*/ 583212 h 1377429"/>
                  <a:gd name="connsiteX144" fmla="*/ 7218 w 547122"/>
                  <a:gd name="connsiteY144" fmla="*/ 590430 h 1377429"/>
                  <a:gd name="connsiteX145" fmla="*/ 6015 w 547122"/>
                  <a:gd name="connsiteY145" fmla="*/ 597648 h 1377429"/>
                  <a:gd name="connsiteX146" fmla="*/ 5053 w 547122"/>
                  <a:gd name="connsiteY146" fmla="*/ 604866 h 1377429"/>
                  <a:gd name="connsiteX147" fmla="*/ 4331 w 547122"/>
                  <a:gd name="connsiteY147" fmla="*/ 612084 h 1377429"/>
                  <a:gd name="connsiteX148" fmla="*/ 3609 w 547122"/>
                  <a:gd name="connsiteY148" fmla="*/ 619302 h 1377429"/>
                  <a:gd name="connsiteX149" fmla="*/ 2887 w 547122"/>
                  <a:gd name="connsiteY149" fmla="*/ 626520 h 1377429"/>
                  <a:gd name="connsiteX150" fmla="*/ 2165 w 547122"/>
                  <a:gd name="connsiteY150" fmla="*/ 633738 h 1377429"/>
                  <a:gd name="connsiteX151" fmla="*/ 1684 w 547122"/>
                  <a:gd name="connsiteY151" fmla="*/ 640956 h 1377429"/>
                  <a:gd name="connsiteX152" fmla="*/ 1203 w 547122"/>
                  <a:gd name="connsiteY152" fmla="*/ 648174 h 1377429"/>
                  <a:gd name="connsiteX153" fmla="*/ 722 w 547122"/>
                  <a:gd name="connsiteY153" fmla="*/ 655392 h 1377429"/>
                  <a:gd name="connsiteX154" fmla="*/ 481 w 547122"/>
                  <a:gd name="connsiteY154" fmla="*/ 662610 h 1377429"/>
                  <a:gd name="connsiteX155" fmla="*/ 241 w 547122"/>
                  <a:gd name="connsiteY155" fmla="*/ 677046 h 1377429"/>
                  <a:gd name="connsiteX156" fmla="*/ 0 w 547122"/>
                  <a:gd name="connsiteY156" fmla="*/ 684023 h 1377429"/>
                  <a:gd name="connsiteX157" fmla="*/ 0 w 547122"/>
                  <a:gd name="connsiteY157" fmla="*/ 687632 h 1377429"/>
                  <a:gd name="connsiteX158" fmla="*/ 0 w 547122"/>
                  <a:gd name="connsiteY158" fmla="*/ 691001 h 1377429"/>
                  <a:gd name="connsiteX159" fmla="*/ 241 w 547122"/>
                  <a:gd name="connsiteY159" fmla="*/ 697978 h 1377429"/>
                  <a:gd name="connsiteX160" fmla="*/ 481 w 547122"/>
                  <a:gd name="connsiteY160" fmla="*/ 704955 h 1377429"/>
                  <a:gd name="connsiteX161" fmla="*/ 722 w 547122"/>
                  <a:gd name="connsiteY161" fmla="*/ 711933 h 1377429"/>
                  <a:gd name="connsiteX162" fmla="*/ 962 w 547122"/>
                  <a:gd name="connsiteY162" fmla="*/ 718910 h 1377429"/>
                  <a:gd name="connsiteX163" fmla="*/ 1444 w 547122"/>
                  <a:gd name="connsiteY163" fmla="*/ 725887 h 1377429"/>
                  <a:gd name="connsiteX164" fmla="*/ 1925 w 547122"/>
                  <a:gd name="connsiteY164" fmla="*/ 732865 h 1377429"/>
                  <a:gd name="connsiteX165" fmla="*/ 2406 w 547122"/>
                  <a:gd name="connsiteY165" fmla="*/ 739842 h 1377429"/>
                  <a:gd name="connsiteX166" fmla="*/ 2887 w 547122"/>
                  <a:gd name="connsiteY166" fmla="*/ 746820 h 1377429"/>
                  <a:gd name="connsiteX167" fmla="*/ 3609 w 547122"/>
                  <a:gd name="connsiteY167" fmla="*/ 753797 h 1377429"/>
                  <a:gd name="connsiteX168" fmla="*/ 4331 w 547122"/>
                  <a:gd name="connsiteY168" fmla="*/ 760774 h 1377429"/>
                  <a:gd name="connsiteX169" fmla="*/ 5053 w 547122"/>
                  <a:gd name="connsiteY169" fmla="*/ 767752 h 1377429"/>
                  <a:gd name="connsiteX170" fmla="*/ 5774 w 547122"/>
                  <a:gd name="connsiteY170" fmla="*/ 774729 h 1377429"/>
                  <a:gd name="connsiteX171" fmla="*/ 6977 w 547122"/>
                  <a:gd name="connsiteY171" fmla="*/ 781706 h 1377429"/>
                  <a:gd name="connsiteX172" fmla="*/ 8180 w 547122"/>
                  <a:gd name="connsiteY172" fmla="*/ 788684 h 1377429"/>
                  <a:gd name="connsiteX173" fmla="*/ 9383 w 547122"/>
                  <a:gd name="connsiteY173" fmla="*/ 795661 h 1377429"/>
                  <a:gd name="connsiteX174" fmla="*/ 10586 w 547122"/>
                  <a:gd name="connsiteY174" fmla="*/ 802639 h 1377429"/>
                  <a:gd name="connsiteX175" fmla="*/ 12030 w 547122"/>
                  <a:gd name="connsiteY175" fmla="*/ 809616 h 1377429"/>
                  <a:gd name="connsiteX176" fmla="*/ 13474 w 547122"/>
                  <a:gd name="connsiteY176" fmla="*/ 816593 h 1377429"/>
                  <a:gd name="connsiteX177" fmla="*/ 14917 w 547122"/>
                  <a:gd name="connsiteY177" fmla="*/ 823571 h 1377429"/>
                  <a:gd name="connsiteX178" fmla="*/ 16361 w 547122"/>
                  <a:gd name="connsiteY178" fmla="*/ 830548 h 1377429"/>
                  <a:gd name="connsiteX179" fmla="*/ 18045 w 547122"/>
                  <a:gd name="connsiteY179" fmla="*/ 837525 h 1377429"/>
                  <a:gd name="connsiteX180" fmla="*/ 19729 w 547122"/>
                  <a:gd name="connsiteY180" fmla="*/ 844503 h 1377429"/>
                  <a:gd name="connsiteX181" fmla="*/ 21413 w 547122"/>
                  <a:gd name="connsiteY181" fmla="*/ 851480 h 1377429"/>
                  <a:gd name="connsiteX182" fmla="*/ 23098 w 547122"/>
                  <a:gd name="connsiteY182" fmla="*/ 858458 h 1377429"/>
                  <a:gd name="connsiteX183" fmla="*/ 25263 w 547122"/>
                  <a:gd name="connsiteY183" fmla="*/ 865435 h 1377429"/>
                  <a:gd name="connsiteX184" fmla="*/ 27428 w 547122"/>
                  <a:gd name="connsiteY184" fmla="*/ 872412 h 1377429"/>
                  <a:gd name="connsiteX185" fmla="*/ 32000 w 547122"/>
                  <a:gd name="connsiteY185" fmla="*/ 887811 h 1377429"/>
                  <a:gd name="connsiteX186" fmla="*/ 34887 w 547122"/>
                  <a:gd name="connsiteY186" fmla="*/ 896232 h 1377429"/>
                  <a:gd name="connsiteX187" fmla="*/ 37774 w 547122"/>
                  <a:gd name="connsiteY187" fmla="*/ 904653 h 1377429"/>
                  <a:gd name="connsiteX188" fmla="*/ 40661 w 547122"/>
                  <a:gd name="connsiteY188" fmla="*/ 913074 h 1377429"/>
                  <a:gd name="connsiteX189" fmla="*/ 44030 w 547122"/>
                  <a:gd name="connsiteY189" fmla="*/ 921495 h 1377429"/>
                  <a:gd name="connsiteX190" fmla="*/ 47398 w 547122"/>
                  <a:gd name="connsiteY190" fmla="*/ 929916 h 1377429"/>
                  <a:gd name="connsiteX191" fmla="*/ 50766 w 547122"/>
                  <a:gd name="connsiteY191" fmla="*/ 938337 h 1377429"/>
                  <a:gd name="connsiteX192" fmla="*/ 54375 w 547122"/>
                  <a:gd name="connsiteY192" fmla="*/ 946757 h 1377429"/>
                  <a:gd name="connsiteX193" fmla="*/ 57984 w 547122"/>
                  <a:gd name="connsiteY193" fmla="*/ 955179 h 1377429"/>
                  <a:gd name="connsiteX194" fmla="*/ 61593 w 547122"/>
                  <a:gd name="connsiteY194" fmla="*/ 963600 h 1377429"/>
                  <a:gd name="connsiteX195" fmla="*/ 65684 w 547122"/>
                  <a:gd name="connsiteY195" fmla="*/ 972020 h 1377429"/>
                  <a:gd name="connsiteX196" fmla="*/ 69774 w 547122"/>
                  <a:gd name="connsiteY196" fmla="*/ 980441 h 1377429"/>
                  <a:gd name="connsiteX197" fmla="*/ 73864 w 547122"/>
                  <a:gd name="connsiteY197" fmla="*/ 988862 h 1377429"/>
                  <a:gd name="connsiteX198" fmla="*/ 78195 w 547122"/>
                  <a:gd name="connsiteY198" fmla="*/ 997283 h 1377429"/>
                  <a:gd name="connsiteX199" fmla="*/ 82766 w 547122"/>
                  <a:gd name="connsiteY199" fmla="*/ 1005704 h 1377429"/>
                  <a:gd name="connsiteX200" fmla="*/ 87337 w 547122"/>
                  <a:gd name="connsiteY200" fmla="*/ 1014125 h 1377429"/>
                  <a:gd name="connsiteX201" fmla="*/ 92149 w 547122"/>
                  <a:gd name="connsiteY201" fmla="*/ 1022546 h 1377429"/>
                  <a:gd name="connsiteX202" fmla="*/ 97202 w 547122"/>
                  <a:gd name="connsiteY202" fmla="*/ 1030967 h 1377429"/>
                  <a:gd name="connsiteX203" fmla="*/ 102255 w 547122"/>
                  <a:gd name="connsiteY203" fmla="*/ 1039388 h 1377429"/>
                  <a:gd name="connsiteX204" fmla="*/ 107548 w 547122"/>
                  <a:gd name="connsiteY204" fmla="*/ 1047809 h 1377429"/>
                  <a:gd name="connsiteX205" fmla="*/ 113082 w 547122"/>
                  <a:gd name="connsiteY205" fmla="*/ 1056230 h 1377429"/>
                  <a:gd name="connsiteX206" fmla="*/ 118615 w 547122"/>
                  <a:gd name="connsiteY206" fmla="*/ 1064651 h 1377429"/>
                  <a:gd name="connsiteX207" fmla="*/ 547122 w 547122"/>
                  <a:gd name="connsiteY207" fmla="*/ 1377430 h 1377429"/>
                  <a:gd name="connsiteX208" fmla="*/ 279817 w 547122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7122" h="1377429">
                    <a:moveTo>
                      <a:pt x="279817" y="1064651"/>
                    </a:moveTo>
                    <a:cubicBezTo>
                      <a:pt x="278614" y="1061764"/>
                      <a:pt x="277170" y="1059117"/>
                      <a:pt x="275967" y="1056230"/>
                    </a:cubicBezTo>
                    <a:cubicBezTo>
                      <a:pt x="274764" y="1053343"/>
                      <a:pt x="273321" y="1050696"/>
                      <a:pt x="272118" y="1047809"/>
                    </a:cubicBezTo>
                    <a:cubicBezTo>
                      <a:pt x="270915" y="1045163"/>
                      <a:pt x="269952" y="1042035"/>
                      <a:pt x="268749" y="1039388"/>
                    </a:cubicBezTo>
                    <a:cubicBezTo>
                      <a:pt x="267546" y="1036501"/>
                      <a:pt x="266584" y="1033854"/>
                      <a:pt x="265381" y="1030967"/>
                    </a:cubicBezTo>
                    <a:cubicBezTo>
                      <a:pt x="264178" y="1028080"/>
                      <a:pt x="263215" y="1025433"/>
                      <a:pt x="262012" y="1022546"/>
                    </a:cubicBezTo>
                    <a:cubicBezTo>
                      <a:pt x="260809" y="1019659"/>
                      <a:pt x="259847" y="1017013"/>
                      <a:pt x="258644" y="1014125"/>
                    </a:cubicBezTo>
                    <a:cubicBezTo>
                      <a:pt x="257682" y="1011238"/>
                      <a:pt x="256238" y="1008591"/>
                      <a:pt x="255276" y="1005704"/>
                    </a:cubicBezTo>
                    <a:cubicBezTo>
                      <a:pt x="254313" y="1002817"/>
                      <a:pt x="253351" y="1000171"/>
                      <a:pt x="252148" y="997283"/>
                    </a:cubicBezTo>
                    <a:cubicBezTo>
                      <a:pt x="251185" y="994396"/>
                      <a:pt x="250223" y="991750"/>
                      <a:pt x="249261" y="988862"/>
                    </a:cubicBezTo>
                    <a:cubicBezTo>
                      <a:pt x="248298" y="985975"/>
                      <a:pt x="247336" y="983329"/>
                      <a:pt x="246373" y="980441"/>
                    </a:cubicBezTo>
                    <a:cubicBezTo>
                      <a:pt x="245411" y="977554"/>
                      <a:pt x="244449" y="974908"/>
                      <a:pt x="243486" y="972020"/>
                    </a:cubicBezTo>
                    <a:cubicBezTo>
                      <a:pt x="242524" y="969133"/>
                      <a:pt x="241561" y="966487"/>
                      <a:pt x="240599" y="963600"/>
                    </a:cubicBezTo>
                    <a:cubicBezTo>
                      <a:pt x="239637" y="960712"/>
                      <a:pt x="238674" y="958066"/>
                      <a:pt x="237712" y="955179"/>
                    </a:cubicBezTo>
                    <a:cubicBezTo>
                      <a:pt x="236990" y="952291"/>
                      <a:pt x="236028" y="949645"/>
                      <a:pt x="235306" y="946757"/>
                    </a:cubicBezTo>
                    <a:cubicBezTo>
                      <a:pt x="234584" y="943870"/>
                      <a:pt x="233862" y="941224"/>
                      <a:pt x="233141" y="938337"/>
                    </a:cubicBezTo>
                    <a:cubicBezTo>
                      <a:pt x="232419" y="935449"/>
                      <a:pt x="231697" y="932803"/>
                      <a:pt x="230975" y="929916"/>
                    </a:cubicBezTo>
                    <a:cubicBezTo>
                      <a:pt x="230253" y="927028"/>
                      <a:pt x="229532" y="924382"/>
                      <a:pt x="228810" y="921495"/>
                    </a:cubicBezTo>
                    <a:cubicBezTo>
                      <a:pt x="228088" y="918607"/>
                      <a:pt x="227366" y="915961"/>
                      <a:pt x="226644" y="913074"/>
                    </a:cubicBezTo>
                    <a:cubicBezTo>
                      <a:pt x="225923" y="910187"/>
                      <a:pt x="225201" y="907540"/>
                      <a:pt x="224479" y="904653"/>
                    </a:cubicBezTo>
                    <a:cubicBezTo>
                      <a:pt x="223757" y="901766"/>
                      <a:pt x="223276" y="899119"/>
                      <a:pt x="222554" y="896232"/>
                    </a:cubicBezTo>
                    <a:cubicBezTo>
                      <a:pt x="221832" y="893344"/>
                      <a:pt x="221351" y="890698"/>
                      <a:pt x="220870" y="887811"/>
                    </a:cubicBezTo>
                    <a:cubicBezTo>
                      <a:pt x="219667" y="882758"/>
                      <a:pt x="218705" y="877465"/>
                      <a:pt x="217742" y="872412"/>
                    </a:cubicBezTo>
                    <a:cubicBezTo>
                      <a:pt x="217261" y="870006"/>
                      <a:pt x="216780" y="867841"/>
                      <a:pt x="216299" y="865435"/>
                    </a:cubicBezTo>
                    <a:cubicBezTo>
                      <a:pt x="215817" y="863029"/>
                      <a:pt x="215336" y="860864"/>
                      <a:pt x="214855" y="858458"/>
                    </a:cubicBezTo>
                    <a:cubicBezTo>
                      <a:pt x="214374" y="856052"/>
                      <a:pt x="213893" y="853886"/>
                      <a:pt x="213411" y="851480"/>
                    </a:cubicBezTo>
                    <a:cubicBezTo>
                      <a:pt x="212930" y="849074"/>
                      <a:pt x="212690" y="846668"/>
                      <a:pt x="212208" y="844503"/>
                    </a:cubicBezTo>
                    <a:cubicBezTo>
                      <a:pt x="211727" y="842097"/>
                      <a:pt x="211487" y="839691"/>
                      <a:pt x="211246" y="837525"/>
                    </a:cubicBezTo>
                    <a:cubicBezTo>
                      <a:pt x="210765" y="835120"/>
                      <a:pt x="210524" y="832714"/>
                      <a:pt x="210284" y="830548"/>
                    </a:cubicBezTo>
                    <a:cubicBezTo>
                      <a:pt x="209802" y="828142"/>
                      <a:pt x="209562" y="825736"/>
                      <a:pt x="209321" y="823571"/>
                    </a:cubicBezTo>
                    <a:cubicBezTo>
                      <a:pt x="209081" y="821165"/>
                      <a:pt x="208599" y="818999"/>
                      <a:pt x="208359" y="816593"/>
                    </a:cubicBezTo>
                    <a:cubicBezTo>
                      <a:pt x="208118" y="814188"/>
                      <a:pt x="207637" y="812022"/>
                      <a:pt x="207396" y="809616"/>
                    </a:cubicBezTo>
                    <a:cubicBezTo>
                      <a:pt x="207156" y="807210"/>
                      <a:pt x="206675" y="805045"/>
                      <a:pt x="206434" y="802639"/>
                    </a:cubicBezTo>
                    <a:cubicBezTo>
                      <a:pt x="206193" y="800233"/>
                      <a:pt x="205712" y="798067"/>
                      <a:pt x="205472" y="795661"/>
                    </a:cubicBezTo>
                    <a:cubicBezTo>
                      <a:pt x="205231" y="793255"/>
                      <a:pt x="205231" y="790849"/>
                      <a:pt x="204750" y="788684"/>
                    </a:cubicBezTo>
                    <a:cubicBezTo>
                      <a:pt x="204509" y="786278"/>
                      <a:pt x="204269" y="783872"/>
                      <a:pt x="204028" y="781706"/>
                    </a:cubicBezTo>
                    <a:cubicBezTo>
                      <a:pt x="203787" y="779301"/>
                      <a:pt x="203547" y="776895"/>
                      <a:pt x="203306" y="774729"/>
                    </a:cubicBezTo>
                    <a:cubicBezTo>
                      <a:pt x="203066" y="772323"/>
                      <a:pt x="202825" y="769917"/>
                      <a:pt x="202584" y="767752"/>
                    </a:cubicBezTo>
                    <a:cubicBezTo>
                      <a:pt x="202344" y="765346"/>
                      <a:pt x="202103" y="763180"/>
                      <a:pt x="201863" y="760774"/>
                    </a:cubicBezTo>
                    <a:cubicBezTo>
                      <a:pt x="201622" y="758369"/>
                      <a:pt x="201381" y="756203"/>
                      <a:pt x="201141" y="753797"/>
                    </a:cubicBezTo>
                    <a:cubicBezTo>
                      <a:pt x="200900" y="751391"/>
                      <a:pt x="200660" y="749226"/>
                      <a:pt x="200419" y="746820"/>
                    </a:cubicBezTo>
                    <a:cubicBezTo>
                      <a:pt x="200178" y="744414"/>
                      <a:pt x="200178" y="742248"/>
                      <a:pt x="199938" y="739842"/>
                    </a:cubicBezTo>
                    <a:cubicBezTo>
                      <a:pt x="199697" y="737436"/>
                      <a:pt x="199938" y="735030"/>
                      <a:pt x="199697" y="732865"/>
                    </a:cubicBezTo>
                    <a:cubicBezTo>
                      <a:pt x="199697" y="730459"/>
                      <a:pt x="199697" y="728053"/>
                      <a:pt x="199457" y="725887"/>
                    </a:cubicBezTo>
                    <a:cubicBezTo>
                      <a:pt x="199457" y="723482"/>
                      <a:pt x="199216" y="721076"/>
                      <a:pt x="199216" y="718910"/>
                    </a:cubicBezTo>
                    <a:cubicBezTo>
                      <a:pt x="199216" y="716504"/>
                      <a:pt x="198975" y="714098"/>
                      <a:pt x="198975" y="711933"/>
                    </a:cubicBezTo>
                    <a:cubicBezTo>
                      <a:pt x="198975" y="709527"/>
                      <a:pt x="198735" y="707361"/>
                      <a:pt x="198735" y="704955"/>
                    </a:cubicBezTo>
                    <a:cubicBezTo>
                      <a:pt x="198735" y="702550"/>
                      <a:pt x="198494" y="700384"/>
                      <a:pt x="198494" y="697978"/>
                    </a:cubicBezTo>
                    <a:cubicBezTo>
                      <a:pt x="198494" y="695572"/>
                      <a:pt x="198254" y="693407"/>
                      <a:pt x="198254" y="691001"/>
                    </a:cubicBezTo>
                    <a:cubicBezTo>
                      <a:pt x="198254" y="689798"/>
                      <a:pt x="198254" y="688835"/>
                      <a:pt x="198254" y="687632"/>
                    </a:cubicBezTo>
                    <a:cubicBezTo>
                      <a:pt x="198254" y="686429"/>
                      <a:pt x="198254" y="685226"/>
                      <a:pt x="198254" y="684023"/>
                    </a:cubicBezTo>
                    <a:cubicBezTo>
                      <a:pt x="198254" y="681617"/>
                      <a:pt x="198494" y="679452"/>
                      <a:pt x="198494" y="677046"/>
                    </a:cubicBezTo>
                    <a:cubicBezTo>
                      <a:pt x="198494" y="672234"/>
                      <a:pt x="198735" y="667422"/>
                      <a:pt x="198975" y="662610"/>
                    </a:cubicBezTo>
                    <a:cubicBezTo>
                      <a:pt x="198975" y="660204"/>
                      <a:pt x="199216" y="657798"/>
                      <a:pt x="199216" y="655392"/>
                    </a:cubicBezTo>
                    <a:cubicBezTo>
                      <a:pt x="199216" y="652986"/>
                      <a:pt x="199216" y="650580"/>
                      <a:pt x="199457" y="648174"/>
                    </a:cubicBezTo>
                    <a:cubicBezTo>
                      <a:pt x="199457" y="645768"/>
                      <a:pt x="199457" y="643362"/>
                      <a:pt x="199697" y="640956"/>
                    </a:cubicBezTo>
                    <a:cubicBezTo>
                      <a:pt x="199697" y="638550"/>
                      <a:pt x="199697" y="636144"/>
                      <a:pt x="199938" y="633738"/>
                    </a:cubicBezTo>
                    <a:cubicBezTo>
                      <a:pt x="200178" y="631332"/>
                      <a:pt x="200419" y="628926"/>
                      <a:pt x="200419" y="626520"/>
                    </a:cubicBezTo>
                    <a:cubicBezTo>
                      <a:pt x="200660" y="624114"/>
                      <a:pt x="200900" y="621708"/>
                      <a:pt x="201141" y="619302"/>
                    </a:cubicBezTo>
                    <a:cubicBezTo>
                      <a:pt x="201381" y="616896"/>
                      <a:pt x="201622" y="614490"/>
                      <a:pt x="201863" y="612084"/>
                    </a:cubicBezTo>
                    <a:cubicBezTo>
                      <a:pt x="202103" y="609678"/>
                      <a:pt x="202344" y="607272"/>
                      <a:pt x="202584" y="604866"/>
                    </a:cubicBezTo>
                    <a:cubicBezTo>
                      <a:pt x="202825" y="602460"/>
                      <a:pt x="203066" y="600054"/>
                      <a:pt x="203306" y="597648"/>
                    </a:cubicBezTo>
                    <a:cubicBezTo>
                      <a:pt x="203547" y="595242"/>
                      <a:pt x="203787" y="592836"/>
                      <a:pt x="204028" y="590430"/>
                    </a:cubicBezTo>
                    <a:cubicBezTo>
                      <a:pt x="204269" y="588024"/>
                      <a:pt x="204509" y="585618"/>
                      <a:pt x="204750" y="583212"/>
                    </a:cubicBezTo>
                    <a:cubicBezTo>
                      <a:pt x="204990" y="580806"/>
                      <a:pt x="205231" y="578400"/>
                      <a:pt x="205472" y="575994"/>
                    </a:cubicBezTo>
                    <a:cubicBezTo>
                      <a:pt x="205712" y="573588"/>
                      <a:pt x="206193" y="571182"/>
                      <a:pt x="206434" y="568776"/>
                    </a:cubicBezTo>
                    <a:cubicBezTo>
                      <a:pt x="206675" y="566370"/>
                      <a:pt x="207156" y="563964"/>
                      <a:pt x="207396" y="561558"/>
                    </a:cubicBezTo>
                    <a:cubicBezTo>
                      <a:pt x="207637" y="559152"/>
                      <a:pt x="208118" y="556746"/>
                      <a:pt x="208359" y="554340"/>
                    </a:cubicBezTo>
                    <a:cubicBezTo>
                      <a:pt x="208599" y="551934"/>
                      <a:pt x="209081" y="549528"/>
                      <a:pt x="209321" y="547122"/>
                    </a:cubicBezTo>
                    <a:cubicBezTo>
                      <a:pt x="209802" y="544716"/>
                      <a:pt x="210043" y="542310"/>
                      <a:pt x="210284" y="539904"/>
                    </a:cubicBezTo>
                    <a:cubicBezTo>
                      <a:pt x="210765" y="537499"/>
                      <a:pt x="211005" y="535092"/>
                      <a:pt x="211246" y="532686"/>
                    </a:cubicBezTo>
                    <a:cubicBezTo>
                      <a:pt x="211727" y="530280"/>
                      <a:pt x="211968" y="527875"/>
                      <a:pt x="212208" y="525469"/>
                    </a:cubicBezTo>
                    <a:cubicBezTo>
                      <a:pt x="212690" y="523062"/>
                      <a:pt x="213171" y="520656"/>
                      <a:pt x="213652" y="518251"/>
                    </a:cubicBezTo>
                    <a:cubicBezTo>
                      <a:pt x="214133" y="515845"/>
                      <a:pt x="214614" y="513439"/>
                      <a:pt x="215096" y="511032"/>
                    </a:cubicBezTo>
                    <a:cubicBezTo>
                      <a:pt x="215577" y="508627"/>
                      <a:pt x="216058" y="506221"/>
                      <a:pt x="216539" y="503815"/>
                    </a:cubicBezTo>
                    <a:cubicBezTo>
                      <a:pt x="217020" y="501409"/>
                      <a:pt x="217502" y="499003"/>
                      <a:pt x="217983" y="496597"/>
                    </a:cubicBezTo>
                    <a:cubicBezTo>
                      <a:pt x="218464" y="494191"/>
                      <a:pt x="218945" y="491785"/>
                      <a:pt x="219426" y="489379"/>
                    </a:cubicBezTo>
                    <a:cubicBezTo>
                      <a:pt x="219908" y="486973"/>
                      <a:pt x="220389" y="484567"/>
                      <a:pt x="220870" y="482161"/>
                    </a:cubicBezTo>
                    <a:cubicBezTo>
                      <a:pt x="221351" y="479755"/>
                      <a:pt x="221832" y="477349"/>
                      <a:pt x="222314" y="474943"/>
                    </a:cubicBezTo>
                    <a:cubicBezTo>
                      <a:pt x="222795" y="472537"/>
                      <a:pt x="223517" y="470131"/>
                      <a:pt x="224238" y="467725"/>
                    </a:cubicBezTo>
                    <a:cubicBezTo>
                      <a:pt x="224720" y="465319"/>
                      <a:pt x="225441" y="462913"/>
                      <a:pt x="226163" y="460507"/>
                    </a:cubicBezTo>
                    <a:cubicBezTo>
                      <a:pt x="227366" y="455695"/>
                      <a:pt x="228810" y="450883"/>
                      <a:pt x="230013" y="446071"/>
                    </a:cubicBezTo>
                    <a:cubicBezTo>
                      <a:pt x="230735" y="443665"/>
                      <a:pt x="231216" y="441259"/>
                      <a:pt x="231938" y="439093"/>
                    </a:cubicBezTo>
                    <a:cubicBezTo>
                      <a:pt x="232659" y="436687"/>
                      <a:pt x="233141" y="434281"/>
                      <a:pt x="233862" y="432116"/>
                    </a:cubicBezTo>
                    <a:cubicBezTo>
                      <a:pt x="234584" y="429710"/>
                      <a:pt x="235065" y="427304"/>
                      <a:pt x="235787" y="425139"/>
                    </a:cubicBezTo>
                    <a:cubicBezTo>
                      <a:pt x="236509" y="422733"/>
                      <a:pt x="237231" y="420327"/>
                      <a:pt x="237953" y="418161"/>
                    </a:cubicBezTo>
                    <a:cubicBezTo>
                      <a:pt x="238674" y="415755"/>
                      <a:pt x="239637" y="413349"/>
                      <a:pt x="240359" y="411184"/>
                    </a:cubicBezTo>
                    <a:cubicBezTo>
                      <a:pt x="241080" y="409018"/>
                      <a:pt x="242043" y="406372"/>
                      <a:pt x="242764" y="404207"/>
                    </a:cubicBezTo>
                    <a:cubicBezTo>
                      <a:pt x="243486" y="401801"/>
                      <a:pt x="244208" y="399394"/>
                      <a:pt x="245170" y="397229"/>
                    </a:cubicBezTo>
                    <a:cubicBezTo>
                      <a:pt x="245892" y="394823"/>
                      <a:pt x="246614" y="392417"/>
                      <a:pt x="247576" y="390252"/>
                    </a:cubicBezTo>
                    <a:cubicBezTo>
                      <a:pt x="248298" y="387846"/>
                      <a:pt x="249020" y="385440"/>
                      <a:pt x="249982" y="383274"/>
                    </a:cubicBezTo>
                    <a:cubicBezTo>
                      <a:pt x="250704" y="380868"/>
                      <a:pt x="251426" y="378462"/>
                      <a:pt x="252388" y="376297"/>
                    </a:cubicBezTo>
                    <a:cubicBezTo>
                      <a:pt x="253351" y="373891"/>
                      <a:pt x="254313" y="371485"/>
                      <a:pt x="255035" y="369320"/>
                    </a:cubicBezTo>
                    <a:cubicBezTo>
                      <a:pt x="255997" y="366914"/>
                      <a:pt x="256960" y="364508"/>
                      <a:pt x="257922" y="362342"/>
                    </a:cubicBezTo>
                    <a:cubicBezTo>
                      <a:pt x="258885" y="359936"/>
                      <a:pt x="259847" y="357530"/>
                      <a:pt x="260809" y="355365"/>
                    </a:cubicBezTo>
                    <a:cubicBezTo>
                      <a:pt x="261772" y="352959"/>
                      <a:pt x="262734" y="350553"/>
                      <a:pt x="263697" y="348388"/>
                    </a:cubicBezTo>
                    <a:cubicBezTo>
                      <a:pt x="264659" y="345981"/>
                      <a:pt x="265621" y="343576"/>
                      <a:pt x="266584" y="341410"/>
                    </a:cubicBezTo>
                    <a:cubicBezTo>
                      <a:pt x="267546" y="339004"/>
                      <a:pt x="268509" y="336598"/>
                      <a:pt x="269471" y="334433"/>
                    </a:cubicBezTo>
                    <a:cubicBezTo>
                      <a:pt x="270433" y="332027"/>
                      <a:pt x="271396" y="329621"/>
                      <a:pt x="272358" y="327455"/>
                    </a:cubicBezTo>
                    <a:cubicBezTo>
                      <a:pt x="273321" y="325049"/>
                      <a:pt x="274524" y="322884"/>
                      <a:pt x="275727" y="320478"/>
                    </a:cubicBezTo>
                    <a:cubicBezTo>
                      <a:pt x="276689" y="318072"/>
                      <a:pt x="277892" y="315666"/>
                      <a:pt x="279095" y="313501"/>
                    </a:cubicBezTo>
                    <a:cubicBezTo>
                      <a:pt x="280057" y="311095"/>
                      <a:pt x="281260" y="308689"/>
                      <a:pt x="282463" y="306523"/>
                    </a:cubicBezTo>
                    <a:cubicBezTo>
                      <a:pt x="283666" y="304117"/>
                      <a:pt x="284629" y="301711"/>
                      <a:pt x="285832" y="299546"/>
                    </a:cubicBezTo>
                    <a:cubicBezTo>
                      <a:pt x="346703" y="172028"/>
                      <a:pt x="436206" y="66887"/>
                      <a:pt x="545438" y="0"/>
                    </a:cubicBezTo>
                    <a:cubicBezTo>
                      <a:pt x="369560" y="55578"/>
                      <a:pt x="223276" y="162645"/>
                      <a:pt x="126315" y="299546"/>
                    </a:cubicBezTo>
                    <a:cubicBezTo>
                      <a:pt x="124630" y="301952"/>
                      <a:pt x="122946" y="304358"/>
                      <a:pt x="121262" y="306523"/>
                    </a:cubicBezTo>
                    <a:cubicBezTo>
                      <a:pt x="119578" y="308929"/>
                      <a:pt x="117894" y="311335"/>
                      <a:pt x="116450" y="313501"/>
                    </a:cubicBezTo>
                    <a:cubicBezTo>
                      <a:pt x="114766" y="315907"/>
                      <a:pt x="113322" y="318313"/>
                      <a:pt x="111879" y="320478"/>
                    </a:cubicBezTo>
                    <a:cubicBezTo>
                      <a:pt x="110435" y="322884"/>
                      <a:pt x="108751" y="325290"/>
                      <a:pt x="107307" y="327455"/>
                    </a:cubicBezTo>
                    <a:cubicBezTo>
                      <a:pt x="105864" y="329861"/>
                      <a:pt x="104179" y="332267"/>
                      <a:pt x="102736" y="334433"/>
                    </a:cubicBezTo>
                    <a:cubicBezTo>
                      <a:pt x="101292" y="336839"/>
                      <a:pt x="99849" y="339245"/>
                      <a:pt x="98405" y="341410"/>
                    </a:cubicBezTo>
                    <a:cubicBezTo>
                      <a:pt x="96961" y="343816"/>
                      <a:pt x="95518" y="346222"/>
                      <a:pt x="94315" y="348388"/>
                    </a:cubicBezTo>
                    <a:cubicBezTo>
                      <a:pt x="92871" y="350794"/>
                      <a:pt x="91428" y="353200"/>
                      <a:pt x="90225" y="355365"/>
                    </a:cubicBezTo>
                    <a:cubicBezTo>
                      <a:pt x="88781" y="357771"/>
                      <a:pt x="87578" y="360177"/>
                      <a:pt x="86134" y="362342"/>
                    </a:cubicBezTo>
                    <a:cubicBezTo>
                      <a:pt x="84931" y="364748"/>
                      <a:pt x="83728" y="367154"/>
                      <a:pt x="82285" y="369320"/>
                    </a:cubicBezTo>
                    <a:cubicBezTo>
                      <a:pt x="81082" y="371726"/>
                      <a:pt x="79638" y="374132"/>
                      <a:pt x="78435" y="376297"/>
                    </a:cubicBezTo>
                    <a:cubicBezTo>
                      <a:pt x="77232" y="378703"/>
                      <a:pt x="75789" y="381109"/>
                      <a:pt x="74586" y="383274"/>
                    </a:cubicBezTo>
                    <a:cubicBezTo>
                      <a:pt x="73383" y="385680"/>
                      <a:pt x="72180" y="388086"/>
                      <a:pt x="70977" y="390252"/>
                    </a:cubicBezTo>
                    <a:cubicBezTo>
                      <a:pt x="69774" y="392658"/>
                      <a:pt x="68571" y="395064"/>
                      <a:pt x="67608" y="397229"/>
                    </a:cubicBezTo>
                    <a:cubicBezTo>
                      <a:pt x="66405" y="399635"/>
                      <a:pt x="65202" y="402041"/>
                      <a:pt x="64240" y="404207"/>
                    </a:cubicBezTo>
                    <a:cubicBezTo>
                      <a:pt x="63037" y="406613"/>
                      <a:pt x="61834" y="409018"/>
                      <a:pt x="60872" y="411184"/>
                    </a:cubicBezTo>
                    <a:cubicBezTo>
                      <a:pt x="59909" y="413590"/>
                      <a:pt x="58947" y="415996"/>
                      <a:pt x="57744" y="418161"/>
                    </a:cubicBezTo>
                    <a:cubicBezTo>
                      <a:pt x="56781" y="420567"/>
                      <a:pt x="55578" y="422973"/>
                      <a:pt x="54616" y="425139"/>
                    </a:cubicBezTo>
                    <a:cubicBezTo>
                      <a:pt x="53654" y="427304"/>
                      <a:pt x="52451" y="429951"/>
                      <a:pt x="51488" y="432116"/>
                    </a:cubicBezTo>
                    <a:cubicBezTo>
                      <a:pt x="50526" y="434522"/>
                      <a:pt x="49563" y="436928"/>
                      <a:pt x="48601" y="439093"/>
                    </a:cubicBezTo>
                    <a:cubicBezTo>
                      <a:pt x="47639" y="441499"/>
                      <a:pt x="46676" y="443905"/>
                      <a:pt x="45954" y="446071"/>
                    </a:cubicBezTo>
                    <a:cubicBezTo>
                      <a:pt x="44030" y="450883"/>
                      <a:pt x="42105" y="455695"/>
                      <a:pt x="40421" y="460507"/>
                    </a:cubicBezTo>
                    <a:cubicBezTo>
                      <a:pt x="39458" y="462913"/>
                      <a:pt x="38736" y="465319"/>
                      <a:pt x="37774" y="467725"/>
                    </a:cubicBezTo>
                    <a:cubicBezTo>
                      <a:pt x="36812" y="470131"/>
                      <a:pt x="36090" y="472537"/>
                      <a:pt x="35368" y="474943"/>
                    </a:cubicBezTo>
                    <a:cubicBezTo>
                      <a:pt x="34646" y="477349"/>
                      <a:pt x="33684" y="479755"/>
                      <a:pt x="32962" y="482161"/>
                    </a:cubicBezTo>
                    <a:cubicBezTo>
                      <a:pt x="32240" y="484567"/>
                      <a:pt x="31278" y="486973"/>
                      <a:pt x="30556" y="489379"/>
                    </a:cubicBezTo>
                    <a:cubicBezTo>
                      <a:pt x="29834" y="491785"/>
                      <a:pt x="29112" y="494191"/>
                      <a:pt x="28391" y="496597"/>
                    </a:cubicBezTo>
                    <a:cubicBezTo>
                      <a:pt x="27669" y="499003"/>
                      <a:pt x="26947" y="501409"/>
                      <a:pt x="26225" y="503815"/>
                    </a:cubicBezTo>
                    <a:cubicBezTo>
                      <a:pt x="25504" y="506221"/>
                      <a:pt x="24782" y="508627"/>
                      <a:pt x="24060" y="511032"/>
                    </a:cubicBezTo>
                    <a:cubicBezTo>
                      <a:pt x="23338" y="513439"/>
                      <a:pt x="22616" y="515845"/>
                      <a:pt x="21895" y="518251"/>
                    </a:cubicBezTo>
                    <a:cubicBezTo>
                      <a:pt x="21173" y="520656"/>
                      <a:pt x="20692" y="523062"/>
                      <a:pt x="20210" y="525469"/>
                    </a:cubicBezTo>
                    <a:cubicBezTo>
                      <a:pt x="19489" y="527875"/>
                      <a:pt x="19007" y="530280"/>
                      <a:pt x="18526" y="532686"/>
                    </a:cubicBezTo>
                    <a:cubicBezTo>
                      <a:pt x="18045" y="535092"/>
                      <a:pt x="17323" y="537499"/>
                      <a:pt x="16842" y="539904"/>
                    </a:cubicBezTo>
                    <a:cubicBezTo>
                      <a:pt x="16361" y="542310"/>
                      <a:pt x="15639" y="544716"/>
                      <a:pt x="15158" y="547122"/>
                    </a:cubicBezTo>
                    <a:cubicBezTo>
                      <a:pt x="14677" y="549528"/>
                      <a:pt x="14195" y="551934"/>
                      <a:pt x="13714" y="554340"/>
                    </a:cubicBezTo>
                    <a:cubicBezTo>
                      <a:pt x="13233" y="556746"/>
                      <a:pt x="12752" y="559152"/>
                      <a:pt x="12271" y="561558"/>
                    </a:cubicBezTo>
                    <a:cubicBezTo>
                      <a:pt x="11789" y="563964"/>
                      <a:pt x="11308" y="566370"/>
                      <a:pt x="10827" y="568776"/>
                    </a:cubicBezTo>
                    <a:cubicBezTo>
                      <a:pt x="10346" y="571182"/>
                      <a:pt x="9865" y="573588"/>
                      <a:pt x="9624" y="575994"/>
                    </a:cubicBezTo>
                    <a:cubicBezTo>
                      <a:pt x="9143" y="578400"/>
                      <a:pt x="8902" y="580806"/>
                      <a:pt x="8421" y="583212"/>
                    </a:cubicBezTo>
                    <a:cubicBezTo>
                      <a:pt x="7940" y="585618"/>
                      <a:pt x="7699" y="588024"/>
                      <a:pt x="7218" y="590430"/>
                    </a:cubicBezTo>
                    <a:cubicBezTo>
                      <a:pt x="6737" y="592836"/>
                      <a:pt x="6496" y="595242"/>
                      <a:pt x="6015" y="597648"/>
                    </a:cubicBezTo>
                    <a:cubicBezTo>
                      <a:pt x="5774" y="600054"/>
                      <a:pt x="5293" y="602460"/>
                      <a:pt x="5053" y="604866"/>
                    </a:cubicBezTo>
                    <a:cubicBezTo>
                      <a:pt x="4812" y="607272"/>
                      <a:pt x="4571" y="609678"/>
                      <a:pt x="4331" y="612084"/>
                    </a:cubicBezTo>
                    <a:cubicBezTo>
                      <a:pt x="4090" y="614490"/>
                      <a:pt x="3850" y="616896"/>
                      <a:pt x="3609" y="619302"/>
                    </a:cubicBezTo>
                    <a:cubicBezTo>
                      <a:pt x="3368" y="621708"/>
                      <a:pt x="3128" y="624114"/>
                      <a:pt x="2887" y="626520"/>
                    </a:cubicBezTo>
                    <a:cubicBezTo>
                      <a:pt x="2647" y="628926"/>
                      <a:pt x="2406" y="631332"/>
                      <a:pt x="2165" y="633738"/>
                    </a:cubicBezTo>
                    <a:cubicBezTo>
                      <a:pt x="1925" y="636144"/>
                      <a:pt x="1925" y="638550"/>
                      <a:pt x="1684" y="640956"/>
                    </a:cubicBezTo>
                    <a:cubicBezTo>
                      <a:pt x="1444" y="643362"/>
                      <a:pt x="1444" y="645768"/>
                      <a:pt x="1203" y="648174"/>
                    </a:cubicBezTo>
                    <a:cubicBezTo>
                      <a:pt x="962" y="650580"/>
                      <a:pt x="722" y="652986"/>
                      <a:pt x="722" y="655392"/>
                    </a:cubicBezTo>
                    <a:cubicBezTo>
                      <a:pt x="481" y="657798"/>
                      <a:pt x="481" y="660204"/>
                      <a:pt x="481" y="662610"/>
                    </a:cubicBezTo>
                    <a:cubicBezTo>
                      <a:pt x="241" y="667422"/>
                      <a:pt x="241" y="672234"/>
                      <a:pt x="241" y="677046"/>
                    </a:cubicBezTo>
                    <a:cubicBezTo>
                      <a:pt x="241" y="679452"/>
                      <a:pt x="0" y="681617"/>
                      <a:pt x="0" y="684023"/>
                    </a:cubicBezTo>
                    <a:cubicBezTo>
                      <a:pt x="0" y="685226"/>
                      <a:pt x="0" y="686429"/>
                      <a:pt x="0" y="687632"/>
                    </a:cubicBezTo>
                    <a:cubicBezTo>
                      <a:pt x="0" y="688835"/>
                      <a:pt x="0" y="689798"/>
                      <a:pt x="0" y="691001"/>
                    </a:cubicBezTo>
                    <a:cubicBezTo>
                      <a:pt x="0" y="693407"/>
                      <a:pt x="241" y="695813"/>
                      <a:pt x="241" y="697978"/>
                    </a:cubicBezTo>
                    <a:cubicBezTo>
                      <a:pt x="241" y="700384"/>
                      <a:pt x="241" y="702790"/>
                      <a:pt x="481" y="704955"/>
                    </a:cubicBezTo>
                    <a:cubicBezTo>
                      <a:pt x="481" y="707361"/>
                      <a:pt x="481" y="709767"/>
                      <a:pt x="722" y="711933"/>
                    </a:cubicBezTo>
                    <a:cubicBezTo>
                      <a:pt x="722" y="714339"/>
                      <a:pt x="962" y="716745"/>
                      <a:pt x="962" y="718910"/>
                    </a:cubicBezTo>
                    <a:cubicBezTo>
                      <a:pt x="962" y="721316"/>
                      <a:pt x="1203" y="723722"/>
                      <a:pt x="1444" y="725887"/>
                    </a:cubicBezTo>
                    <a:cubicBezTo>
                      <a:pt x="1684" y="728294"/>
                      <a:pt x="1684" y="730700"/>
                      <a:pt x="1925" y="732865"/>
                    </a:cubicBezTo>
                    <a:cubicBezTo>
                      <a:pt x="2165" y="735271"/>
                      <a:pt x="2165" y="737677"/>
                      <a:pt x="2406" y="739842"/>
                    </a:cubicBezTo>
                    <a:cubicBezTo>
                      <a:pt x="2647" y="742248"/>
                      <a:pt x="2647" y="744654"/>
                      <a:pt x="2887" y="746820"/>
                    </a:cubicBezTo>
                    <a:cubicBezTo>
                      <a:pt x="3128" y="749226"/>
                      <a:pt x="3368" y="751632"/>
                      <a:pt x="3609" y="753797"/>
                    </a:cubicBezTo>
                    <a:cubicBezTo>
                      <a:pt x="3850" y="756203"/>
                      <a:pt x="4090" y="758609"/>
                      <a:pt x="4331" y="760774"/>
                    </a:cubicBezTo>
                    <a:cubicBezTo>
                      <a:pt x="4571" y="763180"/>
                      <a:pt x="4812" y="765586"/>
                      <a:pt x="5053" y="767752"/>
                    </a:cubicBezTo>
                    <a:cubicBezTo>
                      <a:pt x="5293" y="770158"/>
                      <a:pt x="5534" y="772564"/>
                      <a:pt x="5774" y="774729"/>
                    </a:cubicBezTo>
                    <a:cubicBezTo>
                      <a:pt x="6015" y="777135"/>
                      <a:pt x="6496" y="779301"/>
                      <a:pt x="6977" y="781706"/>
                    </a:cubicBezTo>
                    <a:cubicBezTo>
                      <a:pt x="7218" y="784113"/>
                      <a:pt x="7699" y="786519"/>
                      <a:pt x="8180" y="788684"/>
                    </a:cubicBezTo>
                    <a:cubicBezTo>
                      <a:pt x="8662" y="791090"/>
                      <a:pt x="8902" y="793496"/>
                      <a:pt x="9383" y="795661"/>
                    </a:cubicBezTo>
                    <a:cubicBezTo>
                      <a:pt x="9865" y="798067"/>
                      <a:pt x="10105" y="800473"/>
                      <a:pt x="10586" y="802639"/>
                    </a:cubicBezTo>
                    <a:cubicBezTo>
                      <a:pt x="11068" y="805045"/>
                      <a:pt x="11549" y="807210"/>
                      <a:pt x="12030" y="809616"/>
                    </a:cubicBezTo>
                    <a:cubicBezTo>
                      <a:pt x="12511" y="812022"/>
                      <a:pt x="12992" y="814428"/>
                      <a:pt x="13474" y="816593"/>
                    </a:cubicBezTo>
                    <a:cubicBezTo>
                      <a:pt x="13955" y="818999"/>
                      <a:pt x="14436" y="821405"/>
                      <a:pt x="14917" y="823571"/>
                    </a:cubicBezTo>
                    <a:cubicBezTo>
                      <a:pt x="15398" y="825977"/>
                      <a:pt x="15880" y="828383"/>
                      <a:pt x="16361" y="830548"/>
                    </a:cubicBezTo>
                    <a:cubicBezTo>
                      <a:pt x="16842" y="832954"/>
                      <a:pt x="17564" y="835120"/>
                      <a:pt x="18045" y="837525"/>
                    </a:cubicBezTo>
                    <a:cubicBezTo>
                      <a:pt x="18526" y="839932"/>
                      <a:pt x="19248" y="842338"/>
                      <a:pt x="19729" y="844503"/>
                    </a:cubicBezTo>
                    <a:cubicBezTo>
                      <a:pt x="20210" y="846909"/>
                      <a:pt x="20932" y="849315"/>
                      <a:pt x="21413" y="851480"/>
                    </a:cubicBezTo>
                    <a:cubicBezTo>
                      <a:pt x="22135" y="853886"/>
                      <a:pt x="22616" y="856292"/>
                      <a:pt x="23098" y="858458"/>
                    </a:cubicBezTo>
                    <a:cubicBezTo>
                      <a:pt x="23819" y="860864"/>
                      <a:pt x="24541" y="863029"/>
                      <a:pt x="25263" y="865435"/>
                    </a:cubicBezTo>
                    <a:cubicBezTo>
                      <a:pt x="25985" y="867841"/>
                      <a:pt x="26707" y="870247"/>
                      <a:pt x="27428" y="872412"/>
                    </a:cubicBezTo>
                    <a:cubicBezTo>
                      <a:pt x="28872" y="877706"/>
                      <a:pt x="30315" y="882758"/>
                      <a:pt x="32000" y="887811"/>
                    </a:cubicBezTo>
                    <a:cubicBezTo>
                      <a:pt x="32962" y="890698"/>
                      <a:pt x="33924" y="893344"/>
                      <a:pt x="34887" y="896232"/>
                    </a:cubicBezTo>
                    <a:cubicBezTo>
                      <a:pt x="35849" y="899119"/>
                      <a:pt x="36812" y="901766"/>
                      <a:pt x="37774" y="904653"/>
                    </a:cubicBezTo>
                    <a:cubicBezTo>
                      <a:pt x="38736" y="907540"/>
                      <a:pt x="39699" y="910187"/>
                      <a:pt x="40661" y="913074"/>
                    </a:cubicBezTo>
                    <a:cubicBezTo>
                      <a:pt x="41624" y="915961"/>
                      <a:pt x="42827" y="918607"/>
                      <a:pt x="44030" y="921495"/>
                    </a:cubicBezTo>
                    <a:cubicBezTo>
                      <a:pt x="44992" y="924382"/>
                      <a:pt x="46195" y="927028"/>
                      <a:pt x="47398" y="929916"/>
                    </a:cubicBezTo>
                    <a:cubicBezTo>
                      <a:pt x="48601" y="932803"/>
                      <a:pt x="49563" y="935449"/>
                      <a:pt x="50766" y="938337"/>
                    </a:cubicBezTo>
                    <a:cubicBezTo>
                      <a:pt x="51969" y="941224"/>
                      <a:pt x="53172" y="943870"/>
                      <a:pt x="54375" y="946757"/>
                    </a:cubicBezTo>
                    <a:cubicBezTo>
                      <a:pt x="55578" y="949645"/>
                      <a:pt x="56781" y="952291"/>
                      <a:pt x="57984" y="955179"/>
                    </a:cubicBezTo>
                    <a:cubicBezTo>
                      <a:pt x="59187" y="958066"/>
                      <a:pt x="60390" y="960712"/>
                      <a:pt x="61593" y="963600"/>
                    </a:cubicBezTo>
                    <a:cubicBezTo>
                      <a:pt x="62796" y="966487"/>
                      <a:pt x="64240" y="969133"/>
                      <a:pt x="65684" y="972020"/>
                    </a:cubicBezTo>
                    <a:cubicBezTo>
                      <a:pt x="67127" y="974908"/>
                      <a:pt x="68330" y="977554"/>
                      <a:pt x="69774" y="980441"/>
                    </a:cubicBezTo>
                    <a:cubicBezTo>
                      <a:pt x="71217" y="983329"/>
                      <a:pt x="72420" y="985975"/>
                      <a:pt x="73864" y="988862"/>
                    </a:cubicBezTo>
                    <a:cubicBezTo>
                      <a:pt x="75308" y="991750"/>
                      <a:pt x="76751" y="994396"/>
                      <a:pt x="78195" y="997283"/>
                    </a:cubicBezTo>
                    <a:cubicBezTo>
                      <a:pt x="79638" y="1000171"/>
                      <a:pt x="81322" y="1002817"/>
                      <a:pt x="82766" y="1005704"/>
                    </a:cubicBezTo>
                    <a:cubicBezTo>
                      <a:pt x="84210" y="1008591"/>
                      <a:pt x="85653" y="1011238"/>
                      <a:pt x="87337" y="1014125"/>
                    </a:cubicBezTo>
                    <a:cubicBezTo>
                      <a:pt x="89022" y="1017013"/>
                      <a:pt x="90706" y="1019659"/>
                      <a:pt x="92149" y="1022546"/>
                    </a:cubicBezTo>
                    <a:cubicBezTo>
                      <a:pt x="93834" y="1025433"/>
                      <a:pt x="95518" y="1028080"/>
                      <a:pt x="97202" y="1030967"/>
                    </a:cubicBezTo>
                    <a:cubicBezTo>
                      <a:pt x="98886" y="1033854"/>
                      <a:pt x="100570" y="1036501"/>
                      <a:pt x="102255" y="1039388"/>
                    </a:cubicBezTo>
                    <a:cubicBezTo>
                      <a:pt x="103939" y="1042275"/>
                      <a:pt x="105864" y="1044922"/>
                      <a:pt x="107548" y="1047809"/>
                    </a:cubicBezTo>
                    <a:cubicBezTo>
                      <a:pt x="109232" y="1050696"/>
                      <a:pt x="111157" y="1053343"/>
                      <a:pt x="113082" y="1056230"/>
                    </a:cubicBezTo>
                    <a:cubicBezTo>
                      <a:pt x="115006" y="1059117"/>
                      <a:pt x="116691" y="1062005"/>
                      <a:pt x="118615" y="1064651"/>
                    </a:cubicBezTo>
                    <a:cubicBezTo>
                      <a:pt x="215336" y="1207808"/>
                      <a:pt x="365470" y="1319927"/>
                      <a:pt x="547122" y="1377430"/>
                    </a:cubicBezTo>
                    <a:cubicBezTo>
                      <a:pt x="432357" y="1308378"/>
                      <a:pt x="340448" y="1198184"/>
                      <a:pt x="279817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/>
              <p:cNvSpPr/>
              <p:nvPr/>
            </p:nvSpPr>
            <p:spPr>
              <a:xfrm>
                <a:off x="6236028" y="2780305"/>
                <a:ext cx="430191" cy="1422421"/>
              </a:xfrm>
              <a:custGeom>
                <a:avLst/>
                <a:gdLst>
                  <a:gd name="connsiteX0" fmla="*/ 342854 w 430191"/>
                  <a:gd name="connsiteY0" fmla="*/ 1103869 h 1422421"/>
                  <a:gd name="connsiteX1" fmla="*/ 346944 w 430191"/>
                  <a:gd name="connsiteY1" fmla="*/ 1095448 h 1422421"/>
                  <a:gd name="connsiteX2" fmla="*/ 351034 w 430191"/>
                  <a:gd name="connsiteY2" fmla="*/ 1087027 h 1422421"/>
                  <a:gd name="connsiteX3" fmla="*/ 354884 w 430191"/>
                  <a:gd name="connsiteY3" fmla="*/ 1078606 h 1422421"/>
                  <a:gd name="connsiteX4" fmla="*/ 358733 w 430191"/>
                  <a:gd name="connsiteY4" fmla="*/ 1070185 h 1422421"/>
                  <a:gd name="connsiteX5" fmla="*/ 362583 w 430191"/>
                  <a:gd name="connsiteY5" fmla="*/ 1061764 h 1422421"/>
                  <a:gd name="connsiteX6" fmla="*/ 365951 w 430191"/>
                  <a:gd name="connsiteY6" fmla="*/ 1053343 h 1422421"/>
                  <a:gd name="connsiteX7" fmla="*/ 369320 w 430191"/>
                  <a:gd name="connsiteY7" fmla="*/ 1044922 h 1422421"/>
                  <a:gd name="connsiteX8" fmla="*/ 372688 w 430191"/>
                  <a:gd name="connsiteY8" fmla="*/ 1036501 h 1422421"/>
                  <a:gd name="connsiteX9" fmla="*/ 375816 w 430191"/>
                  <a:gd name="connsiteY9" fmla="*/ 1028080 h 1422421"/>
                  <a:gd name="connsiteX10" fmla="*/ 378944 w 430191"/>
                  <a:gd name="connsiteY10" fmla="*/ 1019659 h 1422421"/>
                  <a:gd name="connsiteX11" fmla="*/ 382071 w 430191"/>
                  <a:gd name="connsiteY11" fmla="*/ 1011238 h 1422421"/>
                  <a:gd name="connsiteX12" fmla="*/ 384959 w 430191"/>
                  <a:gd name="connsiteY12" fmla="*/ 1002817 h 1422421"/>
                  <a:gd name="connsiteX13" fmla="*/ 387846 w 430191"/>
                  <a:gd name="connsiteY13" fmla="*/ 994396 h 1422421"/>
                  <a:gd name="connsiteX14" fmla="*/ 390733 w 430191"/>
                  <a:gd name="connsiteY14" fmla="*/ 985975 h 1422421"/>
                  <a:gd name="connsiteX15" fmla="*/ 393379 w 430191"/>
                  <a:gd name="connsiteY15" fmla="*/ 977554 h 1422421"/>
                  <a:gd name="connsiteX16" fmla="*/ 395786 w 430191"/>
                  <a:gd name="connsiteY16" fmla="*/ 969133 h 1422421"/>
                  <a:gd name="connsiteX17" fmla="*/ 398191 w 430191"/>
                  <a:gd name="connsiteY17" fmla="*/ 960712 h 1422421"/>
                  <a:gd name="connsiteX18" fmla="*/ 400598 w 430191"/>
                  <a:gd name="connsiteY18" fmla="*/ 952291 h 1422421"/>
                  <a:gd name="connsiteX19" fmla="*/ 402763 w 430191"/>
                  <a:gd name="connsiteY19" fmla="*/ 943870 h 1422421"/>
                  <a:gd name="connsiteX20" fmla="*/ 404928 w 430191"/>
                  <a:gd name="connsiteY20" fmla="*/ 935449 h 1422421"/>
                  <a:gd name="connsiteX21" fmla="*/ 407094 w 430191"/>
                  <a:gd name="connsiteY21" fmla="*/ 927028 h 1422421"/>
                  <a:gd name="connsiteX22" fmla="*/ 410462 w 430191"/>
                  <a:gd name="connsiteY22" fmla="*/ 911390 h 1422421"/>
                  <a:gd name="connsiteX23" fmla="*/ 412146 w 430191"/>
                  <a:gd name="connsiteY23" fmla="*/ 904172 h 1422421"/>
                  <a:gd name="connsiteX24" fmla="*/ 413590 w 430191"/>
                  <a:gd name="connsiteY24" fmla="*/ 896953 h 1422421"/>
                  <a:gd name="connsiteX25" fmla="*/ 414793 w 430191"/>
                  <a:gd name="connsiteY25" fmla="*/ 889736 h 1422421"/>
                  <a:gd name="connsiteX26" fmla="*/ 416236 w 430191"/>
                  <a:gd name="connsiteY26" fmla="*/ 882518 h 1422421"/>
                  <a:gd name="connsiteX27" fmla="*/ 417680 w 430191"/>
                  <a:gd name="connsiteY27" fmla="*/ 875300 h 1422421"/>
                  <a:gd name="connsiteX28" fmla="*/ 418883 w 430191"/>
                  <a:gd name="connsiteY28" fmla="*/ 868082 h 1422421"/>
                  <a:gd name="connsiteX29" fmla="*/ 420086 w 430191"/>
                  <a:gd name="connsiteY29" fmla="*/ 860864 h 1422421"/>
                  <a:gd name="connsiteX30" fmla="*/ 421048 w 430191"/>
                  <a:gd name="connsiteY30" fmla="*/ 853646 h 1422421"/>
                  <a:gd name="connsiteX31" fmla="*/ 422011 w 430191"/>
                  <a:gd name="connsiteY31" fmla="*/ 846428 h 1422421"/>
                  <a:gd name="connsiteX32" fmla="*/ 422973 w 430191"/>
                  <a:gd name="connsiteY32" fmla="*/ 839210 h 1422421"/>
                  <a:gd name="connsiteX33" fmla="*/ 423936 w 430191"/>
                  <a:gd name="connsiteY33" fmla="*/ 831992 h 1422421"/>
                  <a:gd name="connsiteX34" fmla="*/ 424657 w 430191"/>
                  <a:gd name="connsiteY34" fmla="*/ 824774 h 1422421"/>
                  <a:gd name="connsiteX35" fmla="*/ 425379 w 430191"/>
                  <a:gd name="connsiteY35" fmla="*/ 817556 h 1422421"/>
                  <a:gd name="connsiteX36" fmla="*/ 426101 w 430191"/>
                  <a:gd name="connsiteY36" fmla="*/ 810338 h 1422421"/>
                  <a:gd name="connsiteX37" fmla="*/ 426823 w 430191"/>
                  <a:gd name="connsiteY37" fmla="*/ 803120 h 1422421"/>
                  <a:gd name="connsiteX38" fmla="*/ 427304 w 430191"/>
                  <a:gd name="connsiteY38" fmla="*/ 795902 h 1422421"/>
                  <a:gd name="connsiteX39" fmla="*/ 427785 w 430191"/>
                  <a:gd name="connsiteY39" fmla="*/ 788684 h 1422421"/>
                  <a:gd name="connsiteX40" fmla="*/ 428266 w 430191"/>
                  <a:gd name="connsiteY40" fmla="*/ 781466 h 1422421"/>
                  <a:gd name="connsiteX41" fmla="*/ 428748 w 430191"/>
                  <a:gd name="connsiteY41" fmla="*/ 774248 h 1422421"/>
                  <a:gd name="connsiteX42" fmla="*/ 428988 w 430191"/>
                  <a:gd name="connsiteY42" fmla="*/ 767030 h 1422421"/>
                  <a:gd name="connsiteX43" fmla="*/ 429229 w 430191"/>
                  <a:gd name="connsiteY43" fmla="*/ 759812 h 1422421"/>
                  <a:gd name="connsiteX44" fmla="*/ 429469 w 430191"/>
                  <a:gd name="connsiteY44" fmla="*/ 752594 h 1422421"/>
                  <a:gd name="connsiteX45" fmla="*/ 429710 w 430191"/>
                  <a:gd name="connsiteY45" fmla="*/ 745376 h 1422421"/>
                  <a:gd name="connsiteX46" fmla="*/ 429951 w 430191"/>
                  <a:gd name="connsiteY46" fmla="*/ 738158 h 1422421"/>
                  <a:gd name="connsiteX47" fmla="*/ 429951 w 430191"/>
                  <a:gd name="connsiteY47" fmla="*/ 730940 h 1422421"/>
                  <a:gd name="connsiteX48" fmla="*/ 429951 w 430191"/>
                  <a:gd name="connsiteY48" fmla="*/ 723722 h 1422421"/>
                  <a:gd name="connsiteX49" fmla="*/ 430191 w 430191"/>
                  <a:gd name="connsiteY49" fmla="*/ 716504 h 1422421"/>
                  <a:gd name="connsiteX50" fmla="*/ 430191 w 430191"/>
                  <a:gd name="connsiteY50" fmla="*/ 712895 h 1422421"/>
                  <a:gd name="connsiteX51" fmla="*/ 430191 w 430191"/>
                  <a:gd name="connsiteY51" fmla="*/ 709527 h 1422421"/>
                  <a:gd name="connsiteX52" fmla="*/ 429951 w 430191"/>
                  <a:gd name="connsiteY52" fmla="*/ 695091 h 1422421"/>
                  <a:gd name="connsiteX53" fmla="*/ 429710 w 430191"/>
                  <a:gd name="connsiteY53" fmla="*/ 687632 h 1422421"/>
                  <a:gd name="connsiteX54" fmla="*/ 429469 w 430191"/>
                  <a:gd name="connsiteY54" fmla="*/ 680174 h 1422421"/>
                  <a:gd name="connsiteX55" fmla="*/ 428988 w 430191"/>
                  <a:gd name="connsiteY55" fmla="*/ 672715 h 1422421"/>
                  <a:gd name="connsiteX56" fmla="*/ 428507 w 430191"/>
                  <a:gd name="connsiteY56" fmla="*/ 665257 h 1422421"/>
                  <a:gd name="connsiteX57" fmla="*/ 428026 w 430191"/>
                  <a:gd name="connsiteY57" fmla="*/ 657798 h 1422421"/>
                  <a:gd name="connsiteX58" fmla="*/ 427545 w 430191"/>
                  <a:gd name="connsiteY58" fmla="*/ 650339 h 1422421"/>
                  <a:gd name="connsiteX59" fmla="*/ 426823 w 430191"/>
                  <a:gd name="connsiteY59" fmla="*/ 642881 h 1422421"/>
                  <a:gd name="connsiteX60" fmla="*/ 426101 w 430191"/>
                  <a:gd name="connsiteY60" fmla="*/ 635422 h 1422421"/>
                  <a:gd name="connsiteX61" fmla="*/ 425379 w 430191"/>
                  <a:gd name="connsiteY61" fmla="*/ 627964 h 1422421"/>
                  <a:gd name="connsiteX62" fmla="*/ 424657 w 430191"/>
                  <a:gd name="connsiteY62" fmla="*/ 620505 h 1422421"/>
                  <a:gd name="connsiteX63" fmla="*/ 423936 w 430191"/>
                  <a:gd name="connsiteY63" fmla="*/ 613047 h 1422421"/>
                  <a:gd name="connsiteX64" fmla="*/ 422973 w 430191"/>
                  <a:gd name="connsiteY64" fmla="*/ 605588 h 1422421"/>
                  <a:gd name="connsiteX65" fmla="*/ 422011 w 430191"/>
                  <a:gd name="connsiteY65" fmla="*/ 598129 h 1422421"/>
                  <a:gd name="connsiteX66" fmla="*/ 421048 w 430191"/>
                  <a:gd name="connsiteY66" fmla="*/ 590671 h 1422421"/>
                  <a:gd name="connsiteX67" fmla="*/ 420086 w 430191"/>
                  <a:gd name="connsiteY67" fmla="*/ 583212 h 1422421"/>
                  <a:gd name="connsiteX68" fmla="*/ 418883 w 430191"/>
                  <a:gd name="connsiteY68" fmla="*/ 575754 h 1422421"/>
                  <a:gd name="connsiteX69" fmla="*/ 417680 w 430191"/>
                  <a:gd name="connsiteY69" fmla="*/ 568295 h 1422421"/>
                  <a:gd name="connsiteX70" fmla="*/ 416477 w 430191"/>
                  <a:gd name="connsiteY70" fmla="*/ 560836 h 1422421"/>
                  <a:gd name="connsiteX71" fmla="*/ 415274 w 430191"/>
                  <a:gd name="connsiteY71" fmla="*/ 553378 h 1422421"/>
                  <a:gd name="connsiteX72" fmla="*/ 413830 w 430191"/>
                  <a:gd name="connsiteY72" fmla="*/ 545919 h 1422421"/>
                  <a:gd name="connsiteX73" fmla="*/ 412387 w 430191"/>
                  <a:gd name="connsiteY73" fmla="*/ 538461 h 1422421"/>
                  <a:gd name="connsiteX74" fmla="*/ 410943 w 430191"/>
                  <a:gd name="connsiteY74" fmla="*/ 531002 h 1422421"/>
                  <a:gd name="connsiteX75" fmla="*/ 409500 w 430191"/>
                  <a:gd name="connsiteY75" fmla="*/ 523544 h 1422421"/>
                  <a:gd name="connsiteX76" fmla="*/ 407815 w 430191"/>
                  <a:gd name="connsiteY76" fmla="*/ 516085 h 1422421"/>
                  <a:gd name="connsiteX77" fmla="*/ 406131 w 430191"/>
                  <a:gd name="connsiteY77" fmla="*/ 508627 h 1422421"/>
                  <a:gd name="connsiteX78" fmla="*/ 404447 w 430191"/>
                  <a:gd name="connsiteY78" fmla="*/ 501168 h 1422421"/>
                  <a:gd name="connsiteX79" fmla="*/ 402522 w 430191"/>
                  <a:gd name="connsiteY79" fmla="*/ 493709 h 1422421"/>
                  <a:gd name="connsiteX80" fmla="*/ 400598 w 430191"/>
                  <a:gd name="connsiteY80" fmla="*/ 486251 h 1422421"/>
                  <a:gd name="connsiteX81" fmla="*/ 396989 w 430191"/>
                  <a:gd name="connsiteY81" fmla="*/ 471815 h 1422421"/>
                  <a:gd name="connsiteX82" fmla="*/ 394823 w 430191"/>
                  <a:gd name="connsiteY82" fmla="*/ 464597 h 1422421"/>
                  <a:gd name="connsiteX83" fmla="*/ 392658 w 430191"/>
                  <a:gd name="connsiteY83" fmla="*/ 457379 h 1422421"/>
                  <a:gd name="connsiteX84" fmla="*/ 390492 w 430191"/>
                  <a:gd name="connsiteY84" fmla="*/ 450161 h 1422421"/>
                  <a:gd name="connsiteX85" fmla="*/ 388327 w 430191"/>
                  <a:gd name="connsiteY85" fmla="*/ 442943 h 1422421"/>
                  <a:gd name="connsiteX86" fmla="*/ 385921 w 430191"/>
                  <a:gd name="connsiteY86" fmla="*/ 435725 h 1422421"/>
                  <a:gd name="connsiteX87" fmla="*/ 383515 w 430191"/>
                  <a:gd name="connsiteY87" fmla="*/ 428507 h 1422421"/>
                  <a:gd name="connsiteX88" fmla="*/ 381109 w 430191"/>
                  <a:gd name="connsiteY88" fmla="*/ 421289 h 1422421"/>
                  <a:gd name="connsiteX89" fmla="*/ 378703 w 430191"/>
                  <a:gd name="connsiteY89" fmla="*/ 414071 h 1422421"/>
                  <a:gd name="connsiteX90" fmla="*/ 376056 w 430191"/>
                  <a:gd name="connsiteY90" fmla="*/ 406853 h 1422421"/>
                  <a:gd name="connsiteX91" fmla="*/ 373410 w 430191"/>
                  <a:gd name="connsiteY91" fmla="*/ 399635 h 1422421"/>
                  <a:gd name="connsiteX92" fmla="*/ 370763 w 430191"/>
                  <a:gd name="connsiteY92" fmla="*/ 392417 h 1422421"/>
                  <a:gd name="connsiteX93" fmla="*/ 368117 w 430191"/>
                  <a:gd name="connsiteY93" fmla="*/ 385199 h 1422421"/>
                  <a:gd name="connsiteX94" fmla="*/ 365229 w 430191"/>
                  <a:gd name="connsiteY94" fmla="*/ 377981 h 1422421"/>
                  <a:gd name="connsiteX95" fmla="*/ 362342 w 430191"/>
                  <a:gd name="connsiteY95" fmla="*/ 370763 h 1422421"/>
                  <a:gd name="connsiteX96" fmla="*/ 359455 w 430191"/>
                  <a:gd name="connsiteY96" fmla="*/ 363545 h 1422421"/>
                  <a:gd name="connsiteX97" fmla="*/ 356327 w 430191"/>
                  <a:gd name="connsiteY97" fmla="*/ 356327 h 1422421"/>
                  <a:gd name="connsiteX98" fmla="*/ 353199 w 430191"/>
                  <a:gd name="connsiteY98" fmla="*/ 349109 h 1422421"/>
                  <a:gd name="connsiteX99" fmla="*/ 350072 w 430191"/>
                  <a:gd name="connsiteY99" fmla="*/ 341891 h 1422421"/>
                  <a:gd name="connsiteX100" fmla="*/ 346944 w 430191"/>
                  <a:gd name="connsiteY100" fmla="*/ 334673 h 1422421"/>
                  <a:gd name="connsiteX101" fmla="*/ 343335 w 430191"/>
                  <a:gd name="connsiteY101" fmla="*/ 327455 h 1422421"/>
                  <a:gd name="connsiteX102" fmla="*/ 339726 w 430191"/>
                  <a:gd name="connsiteY102" fmla="*/ 320237 h 1422421"/>
                  <a:gd name="connsiteX103" fmla="*/ 0 w 430191"/>
                  <a:gd name="connsiteY103" fmla="*/ 0 h 1422421"/>
                  <a:gd name="connsiteX104" fmla="*/ 177562 w 430191"/>
                  <a:gd name="connsiteY104" fmla="*/ 320237 h 1422421"/>
                  <a:gd name="connsiteX105" fmla="*/ 179728 w 430191"/>
                  <a:gd name="connsiteY105" fmla="*/ 327455 h 1422421"/>
                  <a:gd name="connsiteX106" fmla="*/ 181652 w 430191"/>
                  <a:gd name="connsiteY106" fmla="*/ 334673 h 1422421"/>
                  <a:gd name="connsiteX107" fmla="*/ 183577 w 430191"/>
                  <a:gd name="connsiteY107" fmla="*/ 341891 h 1422421"/>
                  <a:gd name="connsiteX108" fmla="*/ 185502 w 430191"/>
                  <a:gd name="connsiteY108" fmla="*/ 349109 h 1422421"/>
                  <a:gd name="connsiteX109" fmla="*/ 187427 w 430191"/>
                  <a:gd name="connsiteY109" fmla="*/ 356327 h 1422421"/>
                  <a:gd name="connsiteX110" fmla="*/ 189351 w 430191"/>
                  <a:gd name="connsiteY110" fmla="*/ 363545 h 1422421"/>
                  <a:gd name="connsiteX111" fmla="*/ 191276 w 430191"/>
                  <a:gd name="connsiteY111" fmla="*/ 370763 h 1422421"/>
                  <a:gd name="connsiteX112" fmla="*/ 193201 w 430191"/>
                  <a:gd name="connsiteY112" fmla="*/ 377981 h 1422421"/>
                  <a:gd name="connsiteX113" fmla="*/ 194645 w 430191"/>
                  <a:gd name="connsiteY113" fmla="*/ 385199 h 1422421"/>
                  <a:gd name="connsiteX114" fmla="*/ 196088 w 430191"/>
                  <a:gd name="connsiteY114" fmla="*/ 392417 h 1422421"/>
                  <a:gd name="connsiteX115" fmla="*/ 197532 w 430191"/>
                  <a:gd name="connsiteY115" fmla="*/ 399635 h 1422421"/>
                  <a:gd name="connsiteX116" fmla="*/ 198975 w 430191"/>
                  <a:gd name="connsiteY116" fmla="*/ 406853 h 1422421"/>
                  <a:gd name="connsiteX117" fmla="*/ 200419 w 430191"/>
                  <a:gd name="connsiteY117" fmla="*/ 414071 h 1422421"/>
                  <a:gd name="connsiteX118" fmla="*/ 201863 w 430191"/>
                  <a:gd name="connsiteY118" fmla="*/ 421289 h 1422421"/>
                  <a:gd name="connsiteX119" fmla="*/ 203306 w 430191"/>
                  <a:gd name="connsiteY119" fmla="*/ 428507 h 1422421"/>
                  <a:gd name="connsiteX120" fmla="*/ 204509 w 430191"/>
                  <a:gd name="connsiteY120" fmla="*/ 435725 h 1422421"/>
                  <a:gd name="connsiteX121" fmla="*/ 205712 w 430191"/>
                  <a:gd name="connsiteY121" fmla="*/ 442943 h 1422421"/>
                  <a:gd name="connsiteX122" fmla="*/ 206915 w 430191"/>
                  <a:gd name="connsiteY122" fmla="*/ 450161 h 1422421"/>
                  <a:gd name="connsiteX123" fmla="*/ 208118 w 430191"/>
                  <a:gd name="connsiteY123" fmla="*/ 457379 h 1422421"/>
                  <a:gd name="connsiteX124" fmla="*/ 209321 w 430191"/>
                  <a:gd name="connsiteY124" fmla="*/ 464597 h 1422421"/>
                  <a:gd name="connsiteX125" fmla="*/ 210524 w 430191"/>
                  <a:gd name="connsiteY125" fmla="*/ 471815 h 1422421"/>
                  <a:gd name="connsiteX126" fmla="*/ 212930 w 430191"/>
                  <a:gd name="connsiteY126" fmla="*/ 486251 h 1422421"/>
                  <a:gd name="connsiteX127" fmla="*/ 213893 w 430191"/>
                  <a:gd name="connsiteY127" fmla="*/ 493709 h 1422421"/>
                  <a:gd name="connsiteX128" fmla="*/ 214855 w 430191"/>
                  <a:gd name="connsiteY128" fmla="*/ 501168 h 1422421"/>
                  <a:gd name="connsiteX129" fmla="*/ 215817 w 430191"/>
                  <a:gd name="connsiteY129" fmla="*/ 508627 h 1422421"/>
                  <a:gd name="connsiteX130" fmla="*/ 216780 w 430191"/>
                  <a:gd name="connsiteY130" fmla="*/ 516085 h 1422421"/>
                  <a:gd name="connsiteX131" fmla="*/ 217742 w 430191"/>
                  <a:gd name="connsiteY131" fmla="*/ 523544 h 1422421"/>
                  <a:gd name="connsiteX132" fmla="*/ 218705 w 430191"/>
                  <a:gd name="connsiteY132" fmla="*/ 531002 h 1422421"/>
                  <a:gd name="connsiteX133" fmla="*/ 219667 w 430191"/>
                  <a:gd name="connsiteY133" fmla="*/ 538461 h 1422421"/>
                  <a:gd name="connsiteX134" fmla="*/ 220389 w 430191"/>
                  <a:gd name="connsiteY134" fmla="*/ 545919 h 1422421"/>
                  <a:gd name="connsiteX135" fmla="*/ 221111 w 430191"/>
                  <a:gd name="connsiteY135" fmla="*/ 553378 h 1422421"/>
                  <a:gd name="connsiteX136" fmla="*/ 221832 w 430191"/>
                  <a:gd name="connsiteY136" fmla="*/ 560836 h 1422421"/>
                  <a:gd name="connsiteX137" fmla="*/ 222554 w 430191"/>
                  <a:gd name="connsiteY137" fmla="*/ 568295 h 1422421"/>
                  <a:gd name="connsiteX138" fmla="*/ 223276 w 430191"/>
                  <a:gd name="connsiteY138" fmla="*/ 575754 h 1422421"/>
                  <a:gd name="connsiteX139" fmla="*/ 223998 w 430191"/>
                  <a:gd name="connsiteY139" fmla="*/ 583212 h 1422421"/>
                  <a:gd name="connsiteX140" fmla="*/ 224720 w 430191"/>
                  <a:gd name="connsiteY140" fmla="*/ 590671 h 1422421"/>
                  <a:gd name="connsiteX141" fmla="*/ 225201 w 430191"/>
                  <a:gd name="connsiteY141" fmla="*/ 598129 h 1422421"/>
                  <a:gd name="connsiteX142" fmla="*/ 225682 w 430191"/>
                  <a:gd name="connsiteY142" fmla="*/ 605588 h 1422421"/>
                  <a:gd name="connsiteX143" fmla="*/ 226163 w 430191"/>
                  <a:gd name="connsiteY143" fmla="*/ 613047 h 1422421"/>
                  <a:gd name="connsiteX144" fmla="*/ 226644 w 430191"/>
                  <a:gd name="connsiteY144" fmla="*/ 620505 h 1422421"/>
                  <a:gd name="connsiteX145" fmla="*/ 227126 w 430191"/>
                  <a:gd name="connsiteY145" fmla="*/ 627964 h 1422421"/>
                  <a:gd name="connsiteX146" fmla="*/ 227607 w 430191"/>
                  <a:gd name="connsiteY146" fmla="*/ 635422 h 1422421"/>
                  <a:gd name="connsiteX147" fmla="*/ 228088 w 430191"/>
                  <a:gd name="connsiteY147" fmla="*/ 642881 h 1422421"/>
                  <a:gd name="connsiteX148" fmla="*/ 228569 w 430191"/>
                  <a:gd name="connsiteY148" fmla="*/ 650339 h 1422421"/>
                  <a:gd name="connsiteX149" fmla="*/ 228810 w 430191"/>
                  <a:gd name="connsiteY149" fmla="*/ 657798 h 1422421"/>
                  <a:gd name="connsiteX150" fmla="*/ 229050 w 430191"/>
                  <a:gd name="connsiteY150" fmla="*/ 665257 h 1422421"/>
                  <a:gd name="connsiteX151" fmla="*/ 229291 w 430191"/>
                  <a:gd name="connsiteY151" fmla="*/ 672715 h 1422421"/>
                  <a:gd name="connsiteX152" fmla="*/ 229532 w 430191"/>
                  <a:gd name="connsiteY152" fmla="*/ 680174 h 1422421"/>
                  <a:gd name="connsiteX153" fmla="*/ 229772 w 430191"/>
                  <a:gd name="connsiteY153" fmla="*/ 687632 h 1422421"/>
                  <a:gd name="connsiteX154" fmla="*/ 230013 w 430191"/>
                  <a:gd name="connsiteY154" fmla="*/ 695091 h 1422421"/>
                  <a:gd name="connsiteX155" fmla="*/ 230253 w 430191"/>
                  <a:gd name="connsiteY155" fmla="*/ 709527 h 1422421"/>
                  <a:gd name="connsiteX156" fmla="*/ 230253 w 430191"/>
                  <a:gd name="connsiteY156" fmla="*/ 712895 h 1422421"/>
                  <a:gd name="connsiteX157" fmla="*/ 230253 w 430191"/>
                  <a:gd name="connsiteY157" fmla="*/ 716504 h 1422421"/>
                  <a:gd name="connsiteX158" fmla="*/ 230013 w 430191"/>
                  <a:gd name="connsiteY158" fmla="*/ 723722 h 1422421"/>
                  <a:gd name="connsiteX159" fmla="*/ 229772 w 430191"/>
                  <a:gd name="connsiteY159" fmla="*/ 730940 h 1422421"/>
                  <a:gd name="connsiteX160" fmla="*/ 229532 w 430191"/>
                  <a:gd name="connsiteY160" fmla="*/ 738158 h 1422421"/>
                  <a:gd name="connsiteX161" fmla="*/ 229291 w 430191"/>
                  <a:gd name="connsiteY161" fmla="*/ 745376 h 1422421"/>
                  <a:gd name="connsiteX162" fmla="*/ 229050 w 430191"/>
                  <a:gd name="connsiteY162" fmla="*/ 752594 h 1422421"/>
                  <a:gd name="connsiteX163" fmla="*/ 228810 w 430191"/>
                  <a:gd name="connsiteY163" fmla="*/ 759812 h 1422421"/>
                  <a:gd name="connsiteX164" fmla="*/ 228569 w 430191"/>
                  <a:gd name="connsiteY164" fmla="*/ 767030 h 1422421"/>
                  <a:gd name="connsiteX165" fmla="*/ 228329 w 430191"/>
                  <a:gd name="connsiteY165" fmla="*/ 774248 h 1422421"/>
                  <a:gd name="connsiteX166" fmla="*/ 227847 w 430191"/>
                  <a:gd name="connsiteY166" fmla="*/ 781466 h 1422421"/>
                  <a:gd name="connsiteX167" fmla="*/ 227366 w 430191"/>
                  <a:gd name="connsiteY167" fmla="*/ 788684 h 1422421"/>
                  <a:gd name="connsiteX168" fmla="*/ 226885 w 430191"/>
                  <a:gd name="connsiteY168" fmla="*/ 795902 h 1422421"/>
                  <a:gd name="connsiteX169" fmla="*/ 226404 w 430191"/>
                  <a:gd name="connsiteY169" fmla="*/ 803120 h 1422421"/>
                  <a:gd name="connsiteX170" fmla="*/ 225923 w 430191"/>
                  <a:gd name="connsiteY170" fmla="*/ 810338 h 1422421"/>
                  <a:gd name="connsiteX171" fmla="*/ 225441 w 430191"/>
                  <a:gd name="connsiteY171" fmla="*/ 817556 h 1422421"/>
                  <a:gd name="connsiteX172" fmla="*/ 224960 w 430191"/>
                  <a:gd name="connsiteY172" fmla="*/ 824774 h 1422421"/>
                  <a:gd name="connsiteX173" fmla="*/ 224479 w 430191"/>
                  <a:gd name="connsiteY173" fmla="*/ 831992 h 1422421"/>
                  <a:gd name="connsiteX174" fmla="*/ 223757 w 430191"/>
                  <a:gd name="connsiteY174" fmla="*/ 839210 h 1422421"/>
                  <a:gd name="connsiteX175" fmla="*/ 223035 w 430191"/>
                  <a:gd name="connsiteY175" fmla="*/ 846428 h 1422421"/>
                  <a:gd name="connsiteX176" fmla="*/ 222314 w 430191"/>
                  <a:gd name="connsiteY176" fmla="*/ 853646 h 1422421"/>
                  <a:gd name="connsiteX177" fmla="*/ 221592 w 430191"/>
                  <a:gd name="connsiteY177" fmla="*/ 860864 h 1422421"/>
                  <a:gd name="connsiteX178" fmla="*/ 220870 w 430191"/>
                  <a:gd name="connsiteY178" fmla="*/ 868082 h 1422421"/>
                  <a:gd name="connsiteX179" fmla="*/ 220148 w 430191"/>
                  <a:gd name="connsiteY179" fmla="*/ 875300 h 1422421"/>
                  <a:gd name="connsiteX180" fmla="*/ 219426 w 430191"/>
                  <a:gd name="connsiteY180" fmla="*/ 882518 h 1422421"/>
                  <a:gd name="connsiteX181" fmla="*/ 218705 w 430191"/>
                  <a:gd name="connsiteY181" fmla="*/ 889736 h 1422421"/>
                  <a:gd name="connsiteX182" fmla="*/ 217742 w 430191"/>
                  <a:gd name="connsiteY182" fmla="*/ 896953 h 1422421"/>
                  <a:gd name="connsiteX183" fmla="*/ 216780 w 430191"/>
                  <a:gd name="connsiteY183" fmla="*/ 904172 h 1422421"/>
                  <a:gd name="connsiteX184" fmla="*/ 215817 w 430191"/>
                  <a:gd name="connsiteY184" fmla="*/ 911390 h 1422421"/>
                  <a:gd name="connsiteX185" fmla="*/ 213893 w 430191"/>
                  <a:gd name="connsiteY185" fmla="*/ 927028 h 1422421"/>
                  <a:gd name="connsiteX186" fmla="*/ 212690 w 430191"/>
                  <a:gd name="connsiteY186" fmla="*/ 935449 h 1422421"/>
                  <a:gd name="connsiteX187" fmla="*/ 211487 w 430191"/>
                  <a:gd name="connsiteY187" fmla="*/ 943870 h 1422421"/>
                  <a:gd name="connsiteX188" fmla="*/ 210043 w 430191"/>
                  <a:gd name="connsiteY188" fmla="*/ 952291 h 1422421"/>
                  <a:gd name="connsiteX189" fmla="*/ 208599 w 430191"/>
                  <a:gd name="connsiteY189" fmla="*/ 960712 h 1422421"/>
                  <a:gd name="connsiteX190" fmla="*/ 207156 w 430191"/>
                  <a:gd name="connsiteY190" fmla="*/ 969133 h 1422421"/>
                  <a:gd name="connsiteX191" fmla="*/ 205712 w 430191"/>
                  <a:gd name="connsiteY191" fmla="*/ 977554 h 1422421"/>
                  <a:gd name="connsiteX192" fmla="*/ 204269 w 430191"/>
                  <a:gd name="connsiteY192" fmla="*/ 985975 h 1422421"/>
                  <a:gd name="connsiteX193" fmla="*/ 202825 w 430191"/>
                  <a:gd name="connsiteY193" fmla="*/ 994396 h 1422421"/>
                  <a:gd name="connsiteX194" fmla="*/ 201141 w 430191"/>
                  <a:gd name="connsiteY194" fmla="*/ 1002817 h 1422421"/>
                  <a:gd name="connsiteX195" fmla="*/ 199457 w 430191"/>
                  <a:gd name="connsiteY195" fmla="*/ 1011238 h 1422421"/>
                  <a:gd name="connsiteX196" fmla="*/ 197772 w 430191"/>
                  <a:gd name="connsiteY196" fmla="*/ 1019659 h 1422421"/>
                  <a:gd name="connsiteX197" fmla="*/ 196088 w 430191"/>
                  <a:gd name="connsiteY197" fmla="*/ 1028080 h 1422421"/>
                  <a:gd name="connsiteX198" fmla="*/ 194404 w 430191"/>
                  <a:gd name="connsiteY198" fmla="*/ 1036501 h 1422421"/>
                  <a:gd name="connsiteX199" fmla="*/ 192720 w 430191"/>
                  <a:gd name="connsiteY199" fmla="*/ 1044922 h 1422421"/>
                  <a:gd name="connsiteX200" fmla="*/ 190555 w 430191"/>
                  <a:gd name="connsiteY200" fmla="*/ 1053343 h 1422421"/>
                  <a:gd name="connsiteX201" fmla="*/ 188389 w 430191"/>
                  <a:gd name="connsiteY201" fmla="*/ 1061764 h 1422421"/>
                  <a:gd name="connsiteX202" fmla="*/ 186224 w 430191"/>
                  <a:gd name="connsiteY202" fmla="*/ 1070185 h 1422421"/>
                  <a:gd name="connsiteX203" fmla="*/ 184058 w 430191"/>
                  <a:gd name="connsiteY203" fmla="*/ 1078606 h 1422421"/>
                  <a:gd name="connsiteX204" fmla="*/ 181893 w 430191"/>
                  <a:gd name="connsiteY204" fmla="*/ 1087027 h 1422421"/>
                  <a:gd name="connsiteX205" fmla="*/ 179728 w 430191"/>
                  <a:gd name="connsiteY205" fmla="*/ 1095448 h 1422421"/>
                  <a:gd name="connsiteX206" fmla="*/ 177081 w 430191"/>
                  <a:gd name="connsiteY206" fmla="*/ 1103869 h 1422421"/>
                  <a:gd name="connsiteX207" fmla="*/ 0 w 430191"/>
                  <a:gd name="connsiteY207" fmla="*/ 1422422 h 1422421"/>
                  <a:gd name="connsiteX208" fmla="*/ 342854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342854" y="1103869"/>
                    </a:moveTo>
                    <a:cubicBezTo>
                      <a:pt x="344297" y="1100982"/>
                      <a:pt x="345741" y="1098094"/>
                      <a:pt x="346944" y="1095448"/>
                    </a:cubicBezTo>
                    <a:cubicBezTo>
                      <a:pt x="348387" y="1092561"/>
                      <a:pt x="349831" y="1089914"/>
                      <a:pt x="351034" y="1087027"/>
                    </a:cubicBezTo>
                    <a:cubicBezTo>
                      <a:pt x="352237" y="1084140"/>
                      <a:pt x="353681" y="1081253"/>
                      <a:pt x="354884" y="1078606"/>
                    </a:cubicBezTo>
                    <a:cubicBezTo>
                      <a:pt x="356087" y="1075719"/>
                      <a:pt x="357530" y="1072832"/>
                      <a:pt x="358733" y="1070185"/>
                    </a:cubicBezTo>
                    <a:cubicBezTo>
                      <a:pt x="359936" y="1067298"/>
                      <a:pt x="361380" y="1064651"/>
                      <a:pt x="362583" y="1061764"/>
                    </a:cubicBezTo>
                    <a:cubicBezTo>
                      <a:pt x="363786" y="1058877"/>
                      <a:pt x="364989" y="1055990"/>
                      <a:pt x="365951" y="1053343"/>
                    </a:cubicBezTo>
                    <a:cubicBezTo>
                      <a:pt x="367154" y="1050456"/>
                      <a:pt x="368357" y="1047569"/>
                      <a:pt x="369320" y="1044922"/>
                    </a:cubicBezTo>
                    <a:cubicBezTo>
                      <a:pt x="370523" y="1042035"/>
                      <a:pt x="371726" y="1039388"/>
                      <a:pt x="372688" y="1036501"/>
                    </a:cubicBezTo>
                    <a:cubicBezTo>
                      <a:pt x="373891" y="1033614"/>
                      <a:pt x="374853" y="1030727"/>
                      <a:pt x="375816" y="1028080"/>
                    </a:cubicBezTo>
                    <a:cubicBezTo>
                      <a:pt x="376778" y="1025193"/>
                      <a:pt x="377981" y="1022306"/>
                      <a:pt x="378944" y="1019659"/>
                    </a:cubicBezTo>
                    <a:cubicBezTo>
                      <a:pt x="379906" y="1016772"/>
                      <a:pt x="381109" y="1014125"/>
                      <a:pt x="382071" y="1011238"/>
                    </a:cubicBezTo>
                    <a:cubicBezTo>
                      <a:pt x="383034" y="1008351"/>
                      <a:pt x="383996" y="1005464"/>
                      <a:pt x="384959" y="1002817"/>
                    </a:cubicBezTo>
                    <a:cubicBezTo>
                      <a:pt x="385921" y="999930"/>
                      <a:pt x="386883" y="997043"/>
                      <a:pt x="387846" y="994396"/>
                    </a:cubicBezTo>
                    <a:cubicBezTo>
                      <a:pt x="388808" y="991509"/>
                      <a:pt x="389771" y="988622"/>
                      <a:pt x="390733" y="985975"/>
                    </a:cubicBezTo>
                    <a:cubicBezTo>
                      <a:pt x="391695" y="983088"/>
                      <a:pt x="392417" y="980201"/>
                      <a:pt x="393379" y="977554"/>
                    </a:cubicBezTo>
                    <a:cubicBezTo>
                      <a:pt x="394342" y="974667"/>
                      <a:pt x="395064" y="971780"/>
                      <a:pt x="395786" y="969133"/>
                    </a:cubicBezTo>
                    <a:cubicBezTo>
                      <a:pt x="396507" y="966246"/>
                      <a:pt x="397470" y="963359"/>
                      <a:pt x="398191" y="960712"/>
                    </a:cubicBezTo>
                    <a:cubicBezTo>
                      <a:pt x="398913" y="957825"/>
                      <a:pt x="399876" y="954938"/>
                      <a:pt x="400598" y="952291"/>
                    </a:cubicBezTo>
                    <a:cubicBezTo>
                      <a:pt x="401319" y="949404"/>
                      <a:pt x="402041" y="946517"/>
                      <a:pt x="402763" y="943870"/>
                    </a:cubicBezTo>
                    <a:cubicBezTo>
                      <a:pt x="403485" y="940983"/>
                      <a:pt x="404206" y="938096"/>
                      <a:pt x="404928" y="935449"/>
                    </a:cubicBezTo>
                    <a:cubicBezTo>
                      <a:pt x="405650" y="932562"/>
                      <a:pt x="406372" y="929675"/>
                      <a:pt x="407094" y="927028"/>
                    </a:cubicBezTo>
                    <a:cubicBezTo>
                      <a:pt x="408297" y="921976"/>
                      <a:pt x="409500" y="916683"/>
                      <a:pt x="410462" y="911390"/>
                    </a:cubicBezTo>
                    <a:cubicBezTo>
                      <a:pt x="410943" y="908983"/>
                      <a:pt x="411424" y="906577"/>
                      <a:pt x="412146" y="904172"/>
                    </a:cubicBezTo>
                    <a:cubicBezTo>
                      <a:pt x="412627" y="901766"/>
                      <a:pt x="413109" y="899360"/>
                      <a:pt x="413590" y="896953"/>
                    </a:cubicBezTo>
                    <a:cubicBezTo>
                      <a:pt x="414071" y="894548"/>
                      <a:pt x="414552" y="892142"/>
                      <a:pt x="414793" y="889736"/>
                    </a:cubicBezTo>
                    <a:cubicBezTo>
                      <a:pt x="415274" y="887330"/>
                      <a:pt x="415755" y="884924"/>
                      <a:pt x="416236" y="882518"/>
                    </a:cubicBezTo>
                    <a:cubicBezTo>
                      <a:pt x="416718" y="880112"/>
                      <a:pt x="417199" y="877706"/>
                      <a:pt x="417680" y="875300"/>
                    </a:cubicBezTo>
                    <a:cubicBezTo>
                      <a:pt x="418161" y="872894"/>
                      <a:pt x="418642" y="870488"/>
                      <a:pt x="418883" y="868082"/>
                    </a:cubicBezTo>
                    <a:cubicBezTo>
                      <a:pt x="419364" y="865676"/>
                      <a:pt x="419605" y="863270"/>
                      <a:pt x="420086" y="860864"/>
                    </a:cubicBezTo>
                    <a:cubicBezTo>
                      <a:pt x="420567" y="858458"/>
                      <a:pt x="420808" y="856052"/>
                      <a:pt x="421048" y="853646"/>
                    </a:cubicBezTo>
                    <a:cubicBezTo>
                      <a:pt x="421530" y="851240"/>
                      <a:pt x="421770" y="848834"/>
                      <a:pt x="422011" y="846428"/>
                    </a:cubicBezTo>
                    <a:cubicBezTo>
                      <a:pt x="422251" y="844022"/>
                      <a:pt x="422733" y="841616"/>
                      <a:pt x="422973" y="839210"/>
                    </a:cubicBezTo>
                    <a:cubicBezTo>
                      <a:pt x="423214" y="836804"/>
                      <a:pt x="423454" y="834398"/>
                      <a:pt x="423936" y="831992"/>
                    </a:cubicBezTo>
                    <a:cubicBezTo>
                      <a:pt x="424176" y="829586"/>
                      <a:pt x="424417" y="827180"/>
                      <a:pt x="424657" y="824774"/>
                    </a:cubicBezTo>
                    <a:cubicBezTo>
                      <a:pt x="424898" y="822368"/>
                      <a:pt x="425139" y="819962"/>
                      <a:pt x="425379" y="817556"/>
                    </a:cubicBezTo>
                    <a:cubicBezTo>
                      <a:pt x="425620" y="815150"/>
                      <a:pt x="425860" y="812744"/>
                      <a:pt x="426101" y="810338"/>
                    </a:cubicBezTo>
                    <a:cubicBezTo>
                      <a:pt x="426342" y="807932"/>
                      <a:pt x="426582" y="805526"/>
                      <a:pt x="426823" y="803120"/>
                    </a:cubicBezTo>
                    <a:cubicBezTo>
                      <a:pt x="427063" y="800714"/>
                      <a:pt x="427304" y="798308"/>
                      <a:pt x="427304" y="795902"/>
                    </a:cubicBezTo>
                    <a:cubicBezTo>
                      <a:pt x="427545" y="793496"/>
                      <a:pt x="427785" y="791090"/>
                      <a:pt x="427785" y="788684"/>
                    </a:cubicBezTo>
                    <a:cubicBezTo>
                      <a:pt x="428026" y="786278"/>
                      <a:pt x="428266" y="783872"/>
                      <a:pt x="428266" y="781466"/>
                    </a:cubicBezTo>
                    <a:cubicBezTo>
                      <a:pt x="428507" y="779060"/>
                      <a:pt x="428748" y="776654"/>
                      <a:pt x="428748" y="774248"/>
                    </a:cubicBezTo>
                    <a:cubicBezTo>
                      <a:pt x="428988" y="771842"/>
                      <a:pt x="428988" y="769436"/>
                      <a:pt x="428988" y="767030"/>
                    </a:cubicBezTo>
                    <a:cubicBezTo>
                      <a:pt x="429229" y="764624"/>
                      <a:pt x="429229" y="762218"/>
                      <a:pt x="429229" y="759812"/>
                    </a:cubicBezTo>
                    <a:cubicBezTo>
                      <a:pt x="429229" y="757406"/>
                      <a:pt x="429469" y="755000"/>
                      <a:pt x="429469" y="752594"/>
                    </a:cubicBezTo>
                    <a:cubicBezTo>
                      <a:pt x="429469" y="750188"/>
                      <a:pt x="429710" y="747782"/>
                      <a:pt x="429710" y="745376"/>
                    </a:cubicBezTo>
                    <a:cubicBezTo>
                      <a:pt x="429710" y="742970"/>
                      <a:pt x="429710" y="740564"/>
                      <a:pt x="429951" y="738158"/>
                    </a:cubicBezTo>
                    <a:cubicBezTo>
                      <a:pt x="429951" y="735752"/>
                      <a:pt x="429951" y="733346"/>
                      <a:pt x="429951" y="730940"/>
                    </a:cubicBezTo>
                    <a:cubicBezTo>
                      <a:pt x="429951" y="728534"/>
                      <a:pt x="429951" y="726128"/>
                      <a:pt x="429951" y="723722"/>
                    </a:cubicBezTo>
                    <a:cubicBezTo>
                      <a:pt x="429951" y="721316"/>
                      <a:pt x="429951" y="718910"/>
                      <a:pt x="430191" y="716504"/>
                    </a:cubicBezTo>
                    <a:cubicBezTo>
                      <a:pt x="430191" y="715301"/>
                      <a:pt x="430191" y="714098"/>
                      <a:pt x="430191" y="712895"/>
                    </a:cubicBezTo>
                    <a:cubicBezTo>
                      <a:pt x="430191" y="711692"/>
                      <a:pt x="430191" y="710730"/>
                      <a:pt x="430191" y="709527"/>
                    </a:cubicBezTo>
                    <a:cubicBezTo>
                      <a:pt x="430191" y="704715"/>
                      <a:pt x="429951" y="699903"/>
                      <a:pt x="429951" y="695091"/>
                    </a:cubicBezTo>
                    <a:cubicBezTo>
                      <a:pt x="429951" y="692685"/>
                      <a:pt x="429951" y="690279"/>
                      <a:pt x="429710" y="687632"/>
                    </a:cubicBezTo>
                    <a:cubicBezTo>
                      <a:pt x="429710" y="685226"/>
                      <a:pt x="429710" y="682820"/>
                      <a:pt x="429469" y="680174"/>
                    </a:cubicBezTo>
                    <a:cubicBezTo>
                      <a:pt x="429469" y="677768"/>
                      <a:pt x="429229" y="675362"/>
                      <a:pt x="428988" y="672715"/>
                    </a:cubicBezTo>
                    <a:cubicBezTo>
                      <a:pt x="428988" y="670309"/>
                      <a:pt x="428748" y="667903"/>
                      <a:pt x="428507" y="665257"/>
                    </a:cubicBezTo>
                    <a:cubicBezTo>
                      <a:pt x="428266" y="662851"/>
                      <a:pt x="428266" y="660445"/>
                      <a:pt x="428026" y="657798"/>
                    </a:cubicBezTo>
                    <a:cubicBezTo>
                      <a:pt x="427785" y="655392"/>
                      <a:pt x="427785" y="652986"/>
                      <a:pt x="427545" y="650339"/>
                    </a:cubicBezTo>
                    <a:cubicBezTo>
                      <a:pt x="427304" y="647933"/>
                      <a:pt x="427063" y="645527"/>
                      <a:pt x="426823" y="642881"/>
                    </a:cubicBezTo>
                    <a:cubicBezTo>
                      <a:pt x="426582" y="640475"/>
                      <a:pt x="426342" y="638069"/>
                      <a:pt x="426101" y="635422"/>
                    </a:cubicBezTo>
                    <a:cubicBezTo>
                      <a:pt x="425860" y="633016"/>
                      <a:pt x="425620" y="630610"/>
                      <a:pt x="425379" y="627964"/>
                    </a:cubicBezTo>
                    <a:cubicBezTo>
                      <a:pt x="425139" y="625558"/>
                      <a:pt x="424898" y="623152"/>
                      <a:pt x="424657" y="620505"/>
                    </a:cubicBezTo>
                    <a:cubicBezTo>
                      <a:pt x="424417" y="618099"/>
                      <a:pt x="424176" y="615693"/>
                      <a:pt x="423936" y="613047"/>
                    </a:cubicBezTo>
                    <a:cubicBezTo>
                      <a:pt x="423695" y="610641"/>
                      <a:pt x="423454" y="608235"/>
                      <a:pt x="422973" y="605588"/>
                    </a:cubicBezTo>
                    <a:cubicBezTo>
                      <a:pt x="422733" y="603182"/>
                      <a:pt x="422492" y="600776"/>
                      <a:pt x="422011" y="598129"/>
                    </a:cubicBezTo>
                    <a:cubicBezTo>
                      <a:pt x="421770" y="595723"/>
                      <a:pt x="421530" y="593318"/>
                      <a:pt x="421048" y="590671"/>
                    </a:cubicBezTo>
                    <a:cubicBezTo>
                      <a:pt x="420808" y="588265"/>
                      <a:pt x="420327" y="585859"/>
                      <a:pt x="420086" y="583212"/>
                    </a:cubicBezTo>
                    <a:cubicBezTo>
                      <a:pt x="419845" y="580806"/>
                      <a:pt x="419364" y="578400"/>
                      <a:pt x="418883" y="575754"/>
                    </a:cubicBezTo>
                    <a:cubicBezTo>
                      <a:pt x="418402" y="573348"/>
                      <a:pt x="418161" y="570942"/>
                      <a:pt x="417680" y="568295"/>
                    </a:cubicBezTo>
                    <a:cubicBezTo>
                      <a:pt x="417199" y="565889"/>
                      <a:pt x="416958" y="563483"/>
                      <a:pt x="416477" y="560836"/>
                    </a:cubicBezTo>
                    <a:cubicBezTo>
                      <a:pt x="415996" y="558431"/>
                      <a:pt x="415515" y="556025"/>
                      <a:pt x="415274" y="553378"/>
                    </a:cubicBezTo>
                    <a:cubicBezTo>
                      <a:pt x="414793" y="550972"/>
                      <a:pt x="414312" y="548566"/>
                      <a:pt x="413830" y="545919"/>
                    </a:cubicBezTo>
                    <a:cubicBezTo>
                      <a:pt x="413349" y="543514"/>
                      <a:pt x="412868" y="541107"/>
                      <a:pt x="412387" y="538461"/>
                    </a:cubicBezTo>
                    <a:cubicBezTo>
                      <a:pt x="411906" y="536055"/>
                      <a:pt x="411424" y="533649"/>
                      <a:pt x="410943" y="531002"/>
                    </a:cubicBezTo>
                    <a:cubicBezTo>
                      <a:pt x="410462" y="528596"/>
                      <a:pt x="409981" y="526190"/>
                      <a:pt x="409500" y="523544"/>
                    </a:cubicBezTo>
                    <a:cubicBezTo>
                      <a:pt x="409018" y="521138"/>
                      <a:pt x="408297" y="518732"/>
                      <a:pt x="407815" y="516085"/>
                    </a:cubicBezTo>
                    <a:cubicBezTo>
                      <a:pt x="407334" y="513679"/>
                      <a:pt x="406853" y="511273"/>
                      <a:pt x="406131" y="508627"/>
                    </a:cubicBezTo>
                    <a:cubicBezTo>
                      <a:pt x="405650" y="506221"/>
                      <a:pt x="405169" y="503815"/>
                      <a:pt x="404447" y="501168"/>
                    </a:cubicBezTo>
                    <a:cubicBezTo>
                      <a:pt x="403966" y="498762"/>
                      <a:pt x="403244" y="496356"/>
                      <a:pt x="402522" y="493709"/>
                    </a:cubicBezTo>
                    <a:cubicBezTo>
                      <a:pt x="401801" y="491303"/>
                      <a:pt x="401319" y="488897"/>
                      <a:pt x="400598" y="486251"/>
                    </a:cubicBezTo>
                    <a:cubicBezTo>
                      <a:pt x="399394" y="481439"/>
                      <a:pt x="398191" y="476627"/>
                      <a:pt x="396989" y="471815"/>
                    </a:cubicBezTo>
                    <a:cubicBezTo>
                      <a:pt x="396267" y="469409"/>
                      <a:pt x="395545" y="467003"/>
                      <a:pt x="394823" y="464597"/>
                    </a:cubicBezTo>
                    <a:cubicBezTo>
                      <a:pt x="394101" y="462191"/>
                      <a:pt x="393379" y="459785"/>
                      <a:pt x="392658" y="457379"/>
                    </a:cubicBezTo>
                    <a:cubicBezTo>
                      <a:pt x="391936" y="454973"/>
                      <a:pt x="391214" y="452567"/>
                      <a:pt x="390492" y="450161"/>
                    </a:cubicBezTo>
                    <a:cubicBezTo>
                      <a:pt x="389771" y="447755"/>
                      <a:pt x="389049" y="445349"/>
                      <a:pt x="388327" y="442943"/>
                    </a:cubicBezTo>
                    <a:cubicBezTo>
                      <a:pt x="387605" y="440537"/>
                      <a:pt x="386643" y="438131"/>
                      <a:pt x="385921" y="435725"/>
                    </a:cubicBezTo>
                    <a:cubicBezTo>
                      <a:pt x="385199" y="433319"/>
                      <a:pt x="384237" y="430913"/>
                      <a:pt x="383515" y="428507"/>
                    </a:cubicBezTo>
                    <a:cubicBezTo>
                      <a:pt x="382793" y="426101"/>
                      <a:pt x="382071" y="423695"/>
                      <a:pt x="381109" y="421289"/>
                    </a:cubicBezTo>
                    <a:cubicBezTo>
                      <a:pt x="380387" y="418883"/>
                      <a:pt x="379665" y="416477"/>
                      <a:pt x="378703" y="414071"/>
                    </a:cubicBezTo>
                    <a:cubicBezTo>
                      <a:pt x="377981" y="411665"/>
                      <a:pt x="377019" y="409259"/>
                      <a:pt x="376056" y="406853"/>
                    </a:cubicBezTo>
                    <a:cubicBezTo>
                      <a:pt x="375094" y="404447"/>
                      <a:pt x="374372" y="402041"/>
                      <a:pt x="373410" y="399635"/>
                    </a:cubicBezTo>
                    <a:cubicBezTo>
                      <a:pt x="372447" y="397229"/>
                      <a:pt x="371726" y="394823"/>
                      <a:pt x="370763" y="392417"/>
                    </a:cubicBezTo>
                    <a:cubicBezTo>
                      <a:pt x="369801" y="390011"/>
                      <a:pt x="369079" y="387605"/>
                      <a:pt x="368117" y="385199"/>
                    </a:cubicBezTo>
                    <a:cubicBezTo>
                      <a:pt x="367154" y="382793"/>
                      <a:pt x="366192" y="380387"/>
                      <a:pt x="365229" y="377981"/>
                    </a:cubicBezTo>
                    <a:cubicBezTo>
                      <a:pt x="364267" y="375575"/>
                      <a:pt x="363305" y="373169"/>
                      <a:pt x="362342" y="370763"/>
                    </a:cubicBezTo>
                    <a:cubicBezTo>
                      <a:pt x="361380" y="368357"/>
                      <a:pt x="360417" y="365951"/>
                      <a:pt x="359455" y="363545"/>
                    </a:cubicBezTo>
                    <a:cubicBezTo>
                      <a:pt x="358493" y="361139"/>
                      <a:pt x="357290" y="358733"/>
                      <a:pt x="356327" y="356327"/>
                    </a:cubicBezTo>
                    <a:cubicBezTo>
                      <a:pt x="355365" y="353921"/>
                      <a:pt x="354162" y="351515"/>
                      <a:pt x="353199" y="349109"/>
                    </a:cubicBezTo>
                    <a:cubicBezTo>
                      <a:pt x="352237" y="346703"/>
                      <a:pt x="351034" y="344297"/>
                      <a:pt x="350072" y="341891"/>
                    </a:cubicBezTo>
                    <a:cubicBezTo>
                      <a:pt x="349109" y="339485"/>
                      <a:pt x="347906" y="337079"/>
                      <a:pt x="346944" y="334673"/>
                    </a:cubicBezTo>
                    <a:cubicBezTo>
                      <a:pt x="345741" y="332267"/>
                      <a:pt x="344538" y="329861"/>
                      <a:pt x="343335" y="327455"/>
                    </a:cubicBezTo>
                    <a:cubicBezTo>
                      <a:pt x="342132" y="325049"/>
                      <a:pt x="340929" y="322644"/>
                      <a:pt x="339726" y="320237"/>
                    </a:cubicBezTo>
                    <a:cubicBezTo>
                      <a:pt x="263456" y="166013"/>
                      <a:pt x="143156" y="48842"/>
                      <a:pt x="0" y="0"/>
                    </a:cubicBezTo>
                    <a:cubicBezTo>
                      <a:pt x="75789" y="65684"/>
                      <a:pt x="137623" y="179006"/>
                      <a:pt x="177562" y="320237"/>
                    </a:cubicBezTo>
                    <a:cubicBezTo>
                      <a:pt x="178284" y="322644"/>
                      <a:pt x="179006" y="325049"/>
                      <a:pt x="179728" y="327455"/>
                    </a:cubicBezTo>
                    <a:cubicBezTo>
                      <a:pt x="180449" y="329861"/>
                      <a:pt x="180931" y="332267"/>
                      <a:pt x="181652" y="334673"/>
                    </a:cubicBezTo>
                    <a:cubicBezTo>
                      <a:pt x="182374" y="337079"/>
                      <a:pt x="182855" y="339485"/>
                      <a:pt x="183577" y="341891"/>
                    </a:cubicBezTo>
                    <a:cubicBezTo>
                      <a:pt x="184299" y="344297"/>
                      <a:pt x="184780" y="346703"/>
                      <a:pt x="185502" y="349109"/>
                    </a:cubicBezTo>
                    <a:cubicBezTo>
                      <a:pt x="186224" y="351515"/>
                      <a:pt x="186705" y="353921"/>
                      <a:pt x="187427" y="356327"/>
                    </a:cubicBezTo>
                    <a:cubicBezTo>
                      <a:pt x="187908" y="358733"/>
                      <a:pt x="188630" y="361139"/>
                      <a:pt x="189351" y="363545"/>
                    </a:cubicBezTo>
                    <a:cubicBezTo>
                      <a:pt x="189833" y="365951"/>
                      <a:pt x="190555" y="368357"/>
                      <a:pt x="191276" y="370763"/>
                    </a:cubicBezTo>
                    <a:cubicBezTo>
                      <a:pt x="191758" y="373169"/>
                      <a:pt x="192479" y="375575"/>
                      <a:pt x="193201" y="377981"/>
                    </a:cubicBezTo>
                    <a:cubicBezTo>
                      <a:pt x="193682" y="380387"/>
                      <a:pt x="194163" y="382793"/>
                      <a:pt x="194645" y="385199"/>
                    </a:cubicBezTo>
                    <a:cubicBezTo>
                      <a:pt x="195126" y="387605"/>
                      <a:pt x="195607" y="390011"/>
                      <a:pt x="196088" y="392417"/>
                    </a:cubicBezTo>
                    <a:cubicBezTo>
                      <a:pt x="196570" y="394823"/>
                      <a:pt x="197051" y="397229"/>
                      <a:pt x="197532" y="399635"/>
                    </a:cubicBezTo>
                    <a:cubicBezTo>
                      <a:pt x="198013" y="402041"/>
                      <a:pt x="198494" y="404447"/>
                      <a:pt x="198975" y="406853"/>
                    </a:cubicBezTo>
                    <a:cubicBezTo>
                      <a:pt x="199457" y="409259"/>
                      <a:pt x="199938" y="411665"/>
                      <a:pt x="200419" y="414071"/>
                    </a:cubicBezTo>
                    <a:cubicBezTo>
                      <a:pt x="200900" y="416477"/>
                      <a:pt x="201381" y="418883"/>
                      <a:pt x="201863" y="421289"/>
                    </a:cubicBezTo>
                    <a:cubicBezTo>
                      <a:pt x="202344" y="423695"/>
                      <a:pt x="202825" y="426101"/>
                      <a:pt x="203306" y="428507"/>
                    </a:cubicBezTo>
                    <a:cubicBezTo>
                      <a:pt x="203787" y="430913"/>
                      <a:pt x="204028" y="433319"/>
                      <a:pt x="204509" y="435725"/>
                    </a:cubicBezTo>
                    <a:cubicBezTo>
                      <a:pt x="204990" y="438131"/>
                      <a:pt x="205231" y="440537"/>
                      <a:pt x="205712" y="442943"/>
                    </a:cubicBezTo>
                    <a:cubicBezTo>
                      <a:pt x="206193" y="445349"/>
                      <a:pt x="206434" y="447755"/>
                      <a:pt x="206915" y="450161"/>
                    </a:cubicBezTo>
                    <a:cubicBezTo>
                      <a:pt x="207396" y="452567"/>
                      <a:pt x="207637" y="454973"/>
                      <a:pt x="208118" y="457379"/>
                    </a:cubicBezTo>
                    <a:cubicBezTo>
                      <a:pt x="208599" y="459785"/>
                      <a:pt x="208840" y="462191"/>
                      <a:pt x="209321" y="464597"/>
                    </a:cubicBezTo>
                    <a:cubicBezTo>
                      <a:pt x="209802" y="467003"/>
                      <a:pt x="210043" y="469409"/>
                      <a:pt x="210524" y="471815"/>
                    </a:cubicBezTo>
                    <a:cubicBezTo>
                      <a:pt x="211246" y="476627"/>
                      <a:pt x="212208" y="481439"/>
                      <a:pt x="212930" y="486251"/>
                    </a:cubicBezTo>
                    <a:cubicBezTo>
                      <a:pt x="213171" y="488657"/>
                      <a:pt x="213652" y="491063"/>
                      <a:pt x="213893" y="493709"/>
                    </a:cubicBezTo>
                    <a:cubicBezTo>
                      <a:pt x="214133" y="496115"/>
                      <a:pt x="214614" y="498521"/>
                      <a:pt x="214855" y="501168"/>
                    </a:cubicBezTo>
                    <a:cubicBezTo>
                      <a:pt x="215096" y="503574"/>
                      <a:pt x="215577" y="505980"/>
                      <a:pt x="215817" y="508627"/>
                    </a:cubicBezTo>
                    <a:cubicBezTo>
                      <a:pt x="216058" y="511032"/>
                      <a:pt x="216539" y="513439"/>
                      <a:pt x="216780" y="516085"/>
                    </a:cubicBezTo>
                    <a:cubicBezTo>
                      <a:pt x="217020" y="518491"/>
                      <a:pt x="217502" y="520897"/>
                      <a:pt x="217742" y="523544"/>
                    </a:cubicBezTo>
                    <a:cubicBezTo>
                      <a:pt x="217983" y="525950"/>
                      <a:pt x="218464" y="528356"/>
                      <a:pt x="218705" y="531002"/>
                    </a:cubicBezTo>
                    <a:cubicBezTo>
                      <a:pt x="218945" y="533408"/>
                      <a:pt x="219426" y="535814"/>
                      <a:pt x="219667" y="538461"/>
                    </a:cubicBezTo>
                    <a:cubicBezTo>
                      <a:pt x="219908" y="540867"/>
                      <a:pt x="220148" y="543273"/>
                      <a:pt x="220389" y="545919"/>
                    </a:cubicBezTo>
                    <a:cubicBezTo>
                      <a:pt x="220629" y="548325"/>
                      <a:pt x="220870" y="550731"/>
                      <a:pt x="221111" y="553378"/>
                    </a:cubicBezTo>
                    <a:cubicBezTo>
                      <a:pt x="221351" y="555784"/>
                      <a:pt x="221592" y="558190"/>
                      <a:pt x="221832" y="560836"/>
                    </a:cubicBezTo>
                    <a:cubicBezTo>
                      <a:pt x="222073" y="563243"/>
                      <a:pt x="222314" y="565649"/>
                      <a:pt x="222554" y="568295"/>
                    </a:cubicBezTo>
                    <a:cubicBezTo>
                      <a:pt x="222795" y="570701"/>
                      <a:pt x="223035" y="573107"/>
                      <a:pt x="223276" y="575754"/>
                    </a:cubicBezTo>
                    <a:cubicBezTo>
                      <a:pt x="223517" y="578160"/>
                      <a:pt x="223757" y="580566"/>
                      <a:pt x="223998" y="583212"/>
                    </a:cubicBezTo>
                    <a:cubicBezTo>
                      <a:pt x="224238" y="585859"/>
                      <a:pt x="224479" y="588024"/>
                      <a:pt x="224720" y="590671"/>
                    </a:cubicBezTo>
                    <a:cubicBezTo>
                      <a:pt x="224960" y="593077"/>
                      <a:pt x="225201" y="595483"/>
                      <a:pt x="225201" y="598129"/>
                    </a:cubicBezTo>
                    <a:cubicBezTo>
                      <a:pt x="225441" y="600535"/>
                      <a:pt x="225441" y="602941"/>
                      <a:pt x="225682" y="605588"/>
                    </a:cubicBezTo>
                    <a:cubicBezTo>
                      <a:pt x="225923" y="607994"/>
                      <a:pt x="225923" y="610400"/>
                      <a:pt x="226163" y="613047"/>
                    </a:cubicBezTo>
                    <a:cubicBezTo>
                      <a:pt x="226404" y="615453"/>
                      <a:pt x="226404" y="617859"/>
                      <a:pt x="226644" y="620505"/>
                    </a:cubicBezTo>
                    <a:cubicBezTo>
                      <a:pt x="226885" y="622911"/>
                      <a:pt x="226885" y="625317"/>
                      <a:pt x="227126" y="627964"/>
                    </a:cubicBezTo>
                    <a:cubicBezTo>
                      <a:pt x="227366" y="630370"/>
                      <a:pt x="227366" y="632776"/>
                      <a:pt x="227607" y="635422"/>
                    </a:cubicBezTo>
                    <a:cubicBezTo>
                      <a:pt x="227607" y="637828"/>
                      <a:pt x="227847" y="640234"/>
                      <a:pt x="228088" y="642881"/>
                    </a:cubicBezTo>
                    <a:cubicBezTo>
                      <a:pt x="228088" y="645287"/>
                      <a:pt x="228329" y="647693"/>
                      <a:pt x="228569" y="650339"/>
                    </a:cubicBezTo>
                    <a:cubicBezTo>
                      <a:pt x="228569" y="652746"/>
                      <a:pt x="228810" y="655151"/>
                      <a:pt x="228810" y="657798"/>
                    </a:cubicBezTo>
                    <a:cubicBezTo>
                      <a:pt x="228810" y="660204"/>
                      <a:pt x="228810" y="662610"/>
                      <a:pt x="229050" y="665257"/>
                    </a:cubicBezTo>
                    <a:cubicBezTo>
                      <a:pt x="229050" y="667663"/>
                      <a:pt x="229050" y="670069"/>
                      <a:pt x="229291" y="672715"/>
                    </a:cubicBezTo>
                    <a:cubicBezTo>
                      <a:pt x="229291" y="675121"/>
                      <a:pt x="229291" y="677527"/>
                      <a:pt x="229532" y="680174"/>
                    </a:cubicBezTo>
                    <a:cubicBezTo>
                      <a:pt x="229532" y="682580"/>
                      <a:pt x="229532" y="684986"/>
                      <a:pt x="229772" y="687632"/>
                    </a:cubicBezTo>
                    <a:cubicBezTo>
                      <a:pt x="229772" y="690038"/>
                      <a:pt x="229772" y="692444"/>
                      <a:pt x="230013" y="695091"/>
                    </a:cubicBezTo>
                    <a:cubicBezTo>
                      <a:pt x="230013" y="699903"/>
                      <a:pt x="230253" y="704715"/>
                      <a:pt x="230253" y="709527"/>
                    </a:cubicBezTo>
                    <a:cubicBezTo>
                      <a:pt x="230253" y="710730"/>
                      <a:pt x="230253" y="711692"/>
                      <a:pt x="230253" y="712895"/>
                    </a:cubicBezTo>
                    <a:cubicBezTo>
                      <a:pt x="230253" y="714098"/>
                      <a:pt x="230253" y="715301"/>
                      <a:pt x="230253" y="716504"/>
                    </a:cubicBezTo>
                    <a:cubicBezTo>
                      <a:pt x="230253" y="718910"/>
                      <a:pt x="230253" y="721316"/>
                      <a:pt x="230013" y="723722"/>
                    </a:cubicBezTo>
                    <a:cubicBezTo>
                      <a:pt x="230013" y="726128"/>
                      <a:pt x="230013" y="728534"/>
                      <a:pt x="229772" y="730940"/>
                    </a:cubicBezTo>
                    <a:cubicBezTo>
                      <a:pt x="229772" y="733346"/>
                      <a:pt x="229772" y="735752"/>
                      <a:pt x="229532" y="738158"/>
                    </a:cubicBezTo>
                    <a:cubicBezTo>
                      <a:pt x="229532" y="740564"/>
                      <a:pt x="229532" y="742970"/>
                      <a:pt x="229291" y="745376"/>
                    </a:cubicBezTo>
                    <a:cubicBezTo>
                      <a:pt x="229291" y="747782"/>
                      <a:pt x="229291" y="750188"/>
                      <a:pt x="229050" y="752594"/>
                    </a:cubicBezTo>
                    <a:cubicBezTo>
                      <a:pt x="229050" y="755000"/>
                      <a:pt x="229050" y="757406"/>
                      <a:pt x="228810" y="759812"/>
                    </a:cubicBezTo>
                    <a:cubicBezTo>
                      <a:pt x="228810" y="762218"/>
                      <a:pt x="228810" y="764624"/>
                      <a:pt x="228569" y="767030"/>
                    </a:cubicBezTo>
                    <a:cubicBezTo>
                      <a:pt x="228569" y="769436"/>
                      <a:pt x="228569" y="771842"/>
                      <a:pt x="228329" y="774248"/>
                    </a:cubicBezTo>
                    <a:cubicBezTo>
                      <a:pt x="228329" y="776654"/>
                      <a:pt x="228088" y="779060"/>
                      <a:pt x="227847" y="781466"/>
                    </a:cubicBezTo>
                    <a:cubicBezTo>
                      <a:pt x="227847" y="783872"/>
                      <a:pt x="227607" y="786278"/>
                      <a:pt x="227366" y="788684"/>
                    </a:cubicBezTo>
                    <a:cubicBezTo>
                      <a:pt x="227366" y="791090"/>
                      <a:pt x="227126" y="793496"/>
                      <a:pt x="226885" y="795902"/>
                    </a:cubicBezTo>
                    <a:cubicBezTo>
                      <a:pt x="226644" y="798308"/>
                      <a:pt x="226644" y="800714"/>
                      <a:pt x="226404" y="803120"/>
                    </a:cubicBezTo>
                    <a:cubicBezTo>
                      <a:pt x="226163" y="805526"/>
                      <a:pt x="226163" y="807932"/>
                      <a:pt x="225923" y="810338"/>
                    </a:cubicBezTo>
                    <a:cubicBezTo>
                      <a:pt x="225682" y="812744"/>
                      <a:pt x="225682" y="815150"/>
                      <a:pt x="225441" y="817556"/>
                    </a:cubicBezTo>
                    <a:cubicBezTo>
                      <a:pt x="225201" y="819962"/>
                      <a:pt x="225201" y="822368"/>
                      <a:pt x="224960" y="824774"/>
                    </a:cubicBezTo>
                    <a:cubicBezTo>
                      <a:pt x="224720" y="827180"/>
                      <a:pt x="224720" y="829586"/>
                      <a:pt x="224479" y="831992"/>
                    </a:cubicBezTo>
                    <a:cubicBezTo>
                      <a:pt x="224238" y="834398"/>
                      <a:pt x="223998" y="836804"/>
                      <a:pt x="223757" y="839210"/>
                    </a:cubicBezTo>
                    <a:cubicBezTo>
                      <a:pt x="223517" y="841616"/>
                      <a:pt x="223276" y="844022"/>
                      <a:pt x="223035" y="846428"/>
                    </a:cubicBezTo>
                    <a:cubicBezTo>
                      <a:pt x="222795" y="848834"/>
                      <a:pt x="222554" y="851240"/>
                      <a:pt x="222314" y="853646"/>
                    </a:cubicBezTo>
                    <a:cubicBezTo>
                      <a:pt x="222073" y="856052"/>
                      <a:pt x="221832" y="858458"/>
                      <a:pt x="221592" y="860864"/>
                    </a:cubicBezTo>
                    <a:cubicBezTo>
                      <a:pt x="221351" y="863270"/>
                      <a:pt x="221111" y="865676"/>
                      <a:pt x="220870" y="868082"/>
                    </a:cubicBezTo>
                    <a:cubicBezTo>
                      <a:pt x="220629" y="870488"/>
                      <a:pt x="220389" y="872894"/>
                      <a:pt x="220148" y="875300"/>
                    </a:cubicBezTo>
                    <a:cubicBezTo>
                      <a:pt x="219908" y="877706"/>
                      <a:pt x="219667" y="880112"/>
                      <a:pt x="219426" y="882518"/>
                    </a:cubicBezTo>
                    <a:cubicBezTo>
                      <a:pt x="219186" y="884924"/>
                      <a:pt x="218945" y="887330"/>
                      <a:pt x="218705" y="889736"/>
                    </a:cubicBezTo>
                    <a:cubicBezTo>
                      <a:pt x="218464" y="892142"/>
                      <a:pt x="217983" y="894548"/>
                      <a:pt x="217742" y="896953"/>
                    </a:cubicBezTo>
                    <a:cubicBezTo>
                      <a:pt x="217502" y="899360"/>
                      <a:pt x="217020" y="901766"/>
                      <a:pt x="216780" y="904172"/>
                    </a:cubicBezTo>
                    <a:cubicBezTo>
                      <a:pt x="216539" y="906577"/>
                      <a:pt x="216058" y="908983"/>
                      <a:pt x="215817" y="911390"/>
                    </a:cubicBezTo>
                    <a:cubicBezTo>
                      <a:pt x="215096" y="916683"/>
                      <a:pt x="214614" y="921735"/>
                      <a:pt x="213893" y="927028"/>
                    </a:cubicBezTo>
                    <a:cubicBezTo>
                      <a:pt x="213411" y="929916"/>
                      <a:pt x="213171" y="932803"/>
                      <a:pt x="212690" y="935449"/>
                    </a:cubicBezTo>
                    <a:cubicBezTo>
                      <a:pt x="212208" y="938337"/>
                      <a:pt x="211968" y="941224"/>
                      <a:pt x="211487" y="943870"/>
                    </a:cubicBezTo>
                    <a:cubicBezTo>
                      <a:pt x="211005" y="946757"/>
                      <a:pt x="210524" y="949404"/>
                      <a:pt x="210043" y="952291"/>
                    </a:cubicBezTo>
                    <a:cubicBezTo>
                      <a:pt x="209562" y="955179"/>
                      <a:pt x="209081" y="958066"/>
                      <a:pt x="208599" y="960712"/>
                    </a:cubicBezTo>
                    <a:cubicBezTo>
                      <a:pt x="208118" y="963600"/>
                      <a:pt x="207637" y="966487"/>
                      <a:pt x="207156" y="969133"/>
                    </a:cubicBezTo>
                    <a:cubicBezTo>
                      <a:pt x="206675" y="972020"/>
                      <a:pt x="206193" y="974908"/>
                      <a:pt x="205712" y="977554"/>
                    </a:cubicBezTo>
                    <a:cubicBezTo>
                      <a:pt x="205231" y="980441"/>
                      <a:pt x="204750" y="983329"/>
                      <a:pt x="204269" y="985975"/>
                    </a:cubicBezTo>
                    <a:cubicBezTo>
                      <a:pt x="203787" y="988862"/>
                      <a:pt x="203306" y="991750"/>
                      <a:pt x="202825" y="994396"/>
                    </a:cubicBezTo>
                    <a:cubicBezTo>
                      <a:pt x="202344" y="997283"/>
                      <a:pt x="201622" y="999930"/>
                      <a:pt x="201141" y="1002817"/>
                    </a:cubicBezTo>
                    <a:cubicBezTo>
                      <a:pt x="200660" y="1005704"/>
                      <a:pt x="199938" y="1008591"/>
                      <a:pt x="199457" y="1011238"/>
                    </a:cubicBezTo>
                    <a:cubicBezTo>
                      <a:pt x="198975" y="1014125"/>
                      <a:pt x="198254" y="1017013"/>
                      <a:pt x="197772" y="1019659"/>
                    </a:cubicBezTo>
                    <a:cubicBezTo>
                      <a:pt x="197291" y="1022546"/>
                      <a:pt x="196570" y="1025433"/>
                      <a:pt x="196088" y="1028080"/>
                    </a:cubicBezTo>
                    <a:cubicBezTo>
                      <a:pt x="195366" y="1030967"/>
                      <a:pt x="194885" y="1033854"/>
                      <a:pt x="194404" y="1036501"/>
                    </a:cubicBezTo>
                    <a:cubicBezTo>
                      <a:pt x="193682" y="1039388"/>
                      <a:pt x="193201" y="1042275"/>
                      <a:pt x="192720" y="1044922"/>
                    </a:cubicBezTo>
                    <a:cubicBezTo>
                      <a:pt x="191998" y="1047809"/>
                      <a:pt x="191276" y="1050456"/>
                      <a:pt x="190555" y="1053343"/>
                    </a:cubicBezTo>
                    <a:cubicBezTo>
                      <a:pt x="189833" y="1056230"/>
                      <a:pt x="189111" y="1059117"/>
                      <a:pt x="188389" y="1061764"/>
                    </a:cubicBezTo>
                    <a:cubicBezTo>
                      <a:pt x="187667" y="1064651"/>
                      <a:pt x="186946" y="1067538"/>
                      <a:pt x="186224" y="1070185"/>
                    </a:cubicBezTo>
                    <a:cubicBezTo>
                      <a:pt x="185502" y="1073072"/>
                      <a:pt x="184780" y="1075959"/>
                      <a:pt x="184058" y="1078606"/>
                    </a:cubicBezTo>
                    <a:cubicBezTo>
                      <a:pt x="183336" y="1081493"/>
                      <a:pt x="182615" y="1084380"/>
                      <a:pt x="181893" y="1087027"/>
                    </a:cubicBezTo>
                    <a:cubicBezTo>
                      <a:pt x="181171" y="1089914"/>
                      <a:pt x="180449" y="1092801"/>
                      <a:pt x="179728" y="1095448"/>
                    </a:cubicBezTo>
                    <a:cubicBezTo>
                      <a:pt x="179006" y="1098335"/>
                      <a:pt x="178043" y="1100982"/>
                      <a:pt x="177081" y="1103869"/>
                    </a:cubicBezTo>
                    <a:cubicBezTo>
                      <a:pt x="136901" y="1244379"/>
                      <a:pt x="75548" y="1357220"/>
                      <a:pt x="0" y="1422422"/>
                    </a:cubicBezTo>
                    <a:cubicBezTo>
                      <a:pt x="146765" y="1373821"/>
                      <a:pt x="266584" y="1257371"/>
                      <a:pt x="342854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/>
              <p:cNvSpPr/>
              <p:nvPr/>
            </p:nvSpPr>
            <p:spPr>
              <a:xfrm>
                <a:off x="5511103" y="2780305"/>
                <a:ext cx="430191" cy="1422421"/>
              </a:xfrm>
              <a:custGeom>
                <a:avLst/>
                <a:gdLst>
                  <a:gd name="connsiteX0" fmla="*/ 253110 w 430191"/>
                  <a:gd name="connsiteY0" fmla="*/ 1103869 h 1422421"/>
                  <a:gd name="connsiteX1" fmla="*/ 250464 w 430191"/>
                  <a:gd name="connsiteY1" fmla="*/ 1095448 h 1422421"/>
                  <a:gd name="connsiteX2" fmla="*/ 248298 w 430191"/>
                  <a:gd name="connsiteY2" fmla="*/ 1087027 h 1422421"/>
                  <a:gd name="connsiteX3" fmla="*/ 246133 w 430191"/>
                  <a:gd name="connsiteY3" fmla="*/ 1078606 h 1422421"/>
                  <a:gd name="connsiteX4" fmla="*/ 243967 w 430191"/>
                  <a:gd name="connsiteY4" fmla="*/ 1070185 h 1422421"/>
                  <a:gd name="connsiteX5" fmla="*/ 241802 w 430191"/>
                  <a:gd name="connsiteY5" fmla="*/ 1061764 h 1422421"/>
                  <a:gd name="connsiteX6" fmla="*/ 239637 w 430191"/>
                  <a:gd name="connsiteY6" fmla="*/ 1053343 h 1422421"/>
                  <a:gd name="connsiteX7" fmla="*/ 237471 w 430191"/>
                  <a:gd name="connsiteY7" fmla="*/ 1044922 h 1422421"/>
                  <a:gd name="connsiteX8" fmla="*/ 235787 w 430191"/>
                  <a:gd name="connsiteY8" fmla="*/ 1036501 h 1422421"/>
                  <a:gd name="connsiteX9" fmla="*/ 234103 w 430191"/>
                  <a:gd name="connsiteY9" fmla="*/ 1028080 h 1422421"/>
                  <a:gd name="connsiteX10" fmla="*/ 232419 w 430191"/>
                  <a:gd name="connsiteY10" fmla="*/ 1019659 h 1422421"/>
                  <a:gd name="connsiteX11" fmla="*/ 230735 w 430191"/>
                  <a:gd name="connsiteY11" fmla="*/ 1011238 h 1422421"/>
                  <a:gd name="connsiteX12" fmla="*/ 229050 w 430191"/>
                  <a:gd name="connsiteY12" fmla="*/ 1002817 h 1422421"/>
                  <a:gd name="connsiteX13" fmla="*/ 227366 w 430191"/>
                  <a:gd name="connsiteY13" fmla="*/ 994396 h 1422421"/>
                  <a:gd name="connsiteX14" fmla="*/ 225923 w 430191"/>
                  <a:gd name="connsiteY14" fmla="*/ 985975 h 1422421"/>
                  <a:gd name="connsiteX15" fmla="*/ 224479 w 430191"/>
                  <a:gd name="connsiteY15" fmla="*/ 977554 h 1422421"/>
                  <a:gd name="connsiteX16" fmla="*/ 223035 w 430191"/>
                  <a:gd name="connsiteY16" fmla="*/ 969133 h 1422421"/>
                  <a:gd name="connsiteX17" fmla="*/ 221592 w 430191"/>
                  <a:gd name="connsiteY17" fmla="*/ 960712 h 1422421"/>
                  <a:gd name="connsiteX18" fmla="*/ 220148 w 430191"/>
                  <a:gd name="connsiteY18" fmla="*/ 952291 h 1422421"/>
                  <a:gd name="connsiteX19" fmla="*/ 218705 w 430191"/>
                  <a:gd name="connsiteY19" fmla="*/ 943870 h 1422421"/>
                  <a:gd name="connsiteX20" fmla="*/ 217502 w 430191"/>
                  <a:gd name="connsiteY20" fmla="*/ 935449 h 1422421"/>
                  <a:gd name="connsiteX21" fmla="*/ 216299 w 430191"/>
                  <a:gd name="connsiteY21" fmla="*/ 927028 h 1422421"/>
                  <a:gd name="connsiteX22" fmla="*/ 214374 w 430191"/>
                  <a:gd name="connsiteY22" fmla="*/ 911390 h 1422421"/>
                  <a:gd name="connsiteX23" fmla="*/ 213411 w 430191"/>
                  <a:gd name="connsiteY23" fmla="*/ 904172 h 1422421"/>
                  <a:gd name="connsiteX24" fmla="*/ 212449 w 430191"/>
                  <a:gd name="connsiteY24" fmla="*/ 896953 h 1422421"/>
                  <a:gd name="connsiteX25" fmla="*/ 211487 w 430191"/>
                  <a:gd name="connsiteY25" fmla="*/ 889736 h 1422421"/>
                  <a:gd name="connsiteX26" fmla="*/ 210765 w 430191"/>
                  <a:gd name="connsiteY26" fmla="*/ 882518 h 1422421"/>
                  <a:gd name="connsiteX27" fmla="*/ 210043 w 430191"/>
                  <a:gd name="connsiteY27" fmla="*/ 875300 h 1422421"/>
                  <a:gd name="connsiteX28" fmla="*/ 209321 w 430191"/>
                  <a:gd name="connsiteY28" fmla="*/ 868082 h 1422421"/>
                  <a:gd name="connsiteX29" fmla="*/ 208599 w 430191"/>
                  <a:gd name="connsiteY29" fmla="*/ 860864 h 1422421"/>
                  <a:gd name="connsiteX30" fmla="*/ 207878 w 430191"/>
                  <a:gd name="connsiteY30" fmla="*/ 853646 h 1422421"/>
                  <a:gd name="connsiteX31" fmla="*/ 207156 w 430191"/>
                  <a:gd name="connsiteY31" fmla="*/ 846428 h 1422421"/>
                  <a:gd name="connsiteX32" fmla="*/ 206434 w 430191"/>
                  <a:gd name="connsiteY32" fmla="*/ 839210 h 1422421"/>
                  <a:gd name="connsiteX33" fmla="*/ 205712 w 430191"/>
                  <a:gd name="connsiteY33" fmla="*/ 831992 h 1422421"/>
                  <a:gd name="connsiteX34" fmla="*/ 205231 w 430191"/>
                  <a:gd name="connsiteY34" fmla="*/ 824774 h 1422421"/>
                  <a:gd name="connsiteX35" fmla="*/ 204750 w 430191"/>
                  <a:gd name="connsiteY35" fmla="*/ 817556 h 1422421"/>
                  <a:gd name="connsiteX36" fmla="*/ 204269 w 430191"/>
                  <a:gd name="connsiteY36" fmla="*/ 810338 h 1422421"/>
                  <a:gd name="connsiteX37" fmla="*/ 203787 w 430191"/>
                  <a:gd name="connsiteY37" fmla="*/ 803120 h 1422421"/>
                  <a:gd name="connsiteX38" fmla="*/ 203306 w 430191"/>
                  <a:gd name="connsiteY38" fmla="*/ 795902 h 1422421"/>
                  <a:gd name="connsiteX39" fmla="*/ 202825 w 430191"/>
                  <a:gd name="connsiteY39" fmla="*/ 788684 h 1422421"/>
                  <a:gd name="connsiteX40" fmla="*/ 202344 w 430191"/>
                  <a:gd name="connsiteY40" fmla="*/ 781466 h 1422421"/>
                  <a:gd name="connsiteX41" fmla="*/ 201863 w 430191"/>
                  <a:gd name="connsiteY41" fmla="*/ 774248 h 1422421"/>
                  <a:gd name="connsiteX42" fmla="*/ 201622 w 430191"/>
                  <a:gd name="connsiteY42" fmla="*/ 767030 h 1422421"/>
                  <a:gd name="connsiteX43" fmla="*/ 201381 w 430191"/>
                  <a:gd name="connsiteY43" fmla="*/ 759812 h 1422421"/>
                  <a:gd name="connsiteX44" fmla="*/ 201141 w 430191"/>
                  <a:gd name="connsiteY44" fmla="*/ 752594 h 1422421"/>
                  <a:gd name="connsiteX45" fmla="*/ 200900 w 430191"/>
                  <a:gd name="connsiteY45" fmla="*/ 745376 h 1422421"/>
                  <a:gd name="connsiteX46" fmla="*/ 200660 w 430191"/>
                  <a:gd name="connsiteY46" fmla="*/ 738158 h 1422421"/>
                  <a:gd name="connsiteX47" fmla="*/ 200419 w 430191"/>
                  <a:gd name="connsiteY47" fmla="*/ 730940 h 1422421"/>
                  <a:gd name="connsiteX48" fmla="*/ 200178 w 430191"/>
                  <a:gd name="connsiteY48" fmla="*/ 723722 h 1422421"/>
                  <a:gd name="connsiteX49" fmla="*/ 199938 w 430191"/>
                  <a:gd name="connsiteY49" fmla="*/ 716504 h 1422421"/>
                  <a:gd name="connsiteX50" fmla="*/ 199938 w 430191"/>
                  <a:gd name="connsiteY50" fmla="*/ 712895 h 1422421"/>
                  <a:gd name="connsiteX51" fmla="*/ 199938 w 430191"/>
                  <a:gd name="connsiteY51" fmla="*/ 709527 h 1422421"/>
                  <a:gd name="connsiteX52" fmla="*/ 200178 w 430191"/>
                  <a:gd name="connsiteY52" fmla="*/ 695091 h 1422421"/>
                  <a:gd name="connsiteX53" fmla="*/ 200419 w 430191"/>
                  <a:gd name="connsiteY53" fmla="*/ 687632 h 1422421"/>
                  <a:gd name="connsiteX54" fmla="*/ 200660 w 430191"/>
                  <a:gd name="connsiteY54" fmla="*/ 680174 h 1422421"/>
                  <a:gd name="connsiteX55" fmla="*/ 200900 w 430191"/>
                  <a:gd name="connsiteY55" fmla="*/ 672715 h 1422421"/>
                  <a:gd name="connsiteX56" fmla="*/ 201141 w 430191"/>
                  <a:gd name="connsiteY56" fmla="*/ 665257 h 1422421"/>
                  <a:gd name="connsiteX57" fmla="*/ 201381 w 430191"/>
                  <a:gd name="connsiteY57" fmla="*/ 657798 h 1422421"/>
                  <a:gd name="connsiteX58" fmla="*/ 201622 w 430191"/>
                  <a:gd name="connsiteY58" fmla="*/ 650339 h 1422421"/>
                  <a:gd name="connsiteX59" fmla="*/ 202103 w 430191"/>
                  <a:gd name="connsiteY59" fmla="*/ 642881 h 1422421"/>
                  <a:gd name="connsiteX60" fmla="*/ 202584 w 430191"/>
                  <a:gd name="connsiteY60" fmla="*/ 635422 h 1422421"/>
                  <a:gd name="connsiteX61" fmla="*/ 203066 w 430191"/>
                  <a:gd name="connsiteY61" fmla="*/ 627964 h 1422421"/>
                  <a:gd name="connsiteX62" fmla="*/ 203547 w 430191"/>
                  <a:gd name="connsiteY62" fmla="*/ 620505 h 1422421"/>
                  <a:gd name="connsiteX63" fmla="*/ 204028 w 430191"/>
                  <a:gd name="connsiteY63" fmla="*/ 613047 h 1422421"/>
                  <a:gd name="connsiteX64" fmla="*/ 204509 w 430191"/>
                  <a:gd name="connsiteY64" fmla="*/ 605588 h 1422421"/>
                  <a:gd name="connsiteX65" fmla="*/ 204990 w 430191"/>
                  <a:gd name="connsiteY65" fmla="*/ 598129 h 1422421"/>
                  <a:gd name="connsiteX66" fmla="*/ 205472 w 430191"/>
                  <a:gd name="connsiteY66" fmla="*/ 590671 h 1422421"/>
                  <a:gd name="connsiteX67" fmla="*/ 206193 w 430191"/>
                  <a:gd name="connsiteY67" fmla="*/ 583212 h 1422421"/>
                  <a:gd name="connsiteX68" fmla="*/ 206915 w 430191"/>
                  <a:gd name="connsiteY68" fmla="*/ 575754 h 1422421"/>
                  <a:gd name="connsiteX69" fmla="*/ 207637 w 430191"/>
                  <a:gd name="connsiteY69" fmla="*/ 568295 h 1422421"/>
                  <a:gd name="connsiteX70" fmla="*/ 208359 w 430191"/>
                  <a:gd name="connsiteY70" fmla="*/ 560836 h 1422421"/>
                  <a:gd name="connsiteX71" fmla="*/ 209081 w 430191"/>
                  <a:gd name="connsiteY71" fmla="*/ 553378 h 1422421"/>
                  <a:gd name="connsiteX72" fmla="*/ 209802 w 430191"/>
                  <a:gd name="connsiteY72" fmla="*/ 545919 h 1422421"/>
                  <a:gd name="connsiteX73" fmla="*/ 210524 w 430191"/>
                  <a:gd name="connsiteY73" fmla="*/ 538461 h 1422421"/>
                  <a:gd name="connsiteX74" fmla="*/ 211487 w 430191"/>
                  <a:gd name="connsiteY74" fmla="*/ 531002 h 1422421"/>
                  <a:gd name="connsiteX75" fmla="*/ 212449 w 430191"/>
                  <a:gd name="connsiteY75" fmla="*/ 523544 h 1422421"/>
                  <a:gd name="connsiteX76" fmla="*/ 213411 w 430191"/>
                  <a:gd name="connsiteY76" fmla="*/ 516085 h 1422421"/>
                  <a:gd name="connsiteX77" fmla="*/ 214374 w 430191"/>
                  <a:gd name="connsiteY77" fmla="*/ 508627 h 1422421"/>
                  <a:gd name="connsiteX78" fmla="*/ 215336 w 430191"/>
                  <a:gd name="connsiteY78" fmla="*/ 501168 h 1422421"/>
                  <a:gd name="connsiteX79" fmla="*/ 216299 w 430191"/>
                  <a:gd name="connsiteY79" fmla="*/ 493709 h 1422421"/>
                  <a:gd name="connsiteX80" fmla="*/ 217261 w 430191"/>
                  <a:gd name="connsiteY80" fmla="*/ 486251 h 1422421"/>
                  <a:gd name="connsiteX81" fmla="*/ 219667 w 430191"/>
                  <a:gd name="connsiteY81" fmla="*/ 471815 h 1422421"/>
                  <a:gd name="connsiteX82" fmla="*/ 220870 w 430191"/>
                  <a:gd name="connsiteY82" fmla="*/ 464597 h 1422421"/>
                  <a:gd name="connsiteX83" fmla="*/ 222073 w 430191"/>
                  <a:gd name="connsiteY83" fmla="*/ 457379 h 1422421"/>
                  <a:gd name="connsiteX84" fmla="*/ 223276 w 430191"/>
                  <a:gd name="connsiteY84" fmla="*/ 450161 h 1422421"/>
                  <a:gd name="connsiteX85" fmla="*/ 224479 w 430191"/>
                  <a:gd name="connsiteY85" fmla="*/ 442943 h 1422421"/>
                  <a:gd name="connsiteX86" fmla="*/ 225682 w 430191"/>
                  <a:gd name="connsiteY86" fmla="*/ 435725 h 1422421"/>
                  <a:gd name="connsiteX87" fmla="*/ 226885 w 430191"/>
                  <a:gd name="connsiteY87" fmla="*/ 428507 h 1422421"/>
                  <a:gd name="connsiteX88" fmla="*/ 228329 w 430191"/>
                  <a:gd name="connsiteY88" fmla="*/ 421289 h 1422421"/>
                  <a:gd name="connsiteX89" fmla="*/ 229772 w 430191"/>
                  <a:gd name="connsiteY89" fmla="*/ 414071 h 1422421"/>
                  <a:gd name="connsiteX90" fmla="*/ 231216 w 430191"/>
                  <a:gd name="connsiteY90" fmla="*/ 406853 h 1422421"/>
                  <a:gd name="connsiteX91" fmla="*/ 232659 w 430191"/>
                  <a:gd name="connsiteY91" fmla="*/ 399635 h 1422421"/>
                  <a:gd name="connsiteX92" fmla="*/ 234103 w 430191"/>
                  <a:gd name="connsiteY92" fmla="*/ 392417 h 1422421"/>
                  <a:gd name="connsiteX93" fmla="*/ 235547 w 430191"/>
                  <a:gd name="connsiteY93" fmla="*/ 385199 h 1422421"/>
                  <a:gd name="connsiteX94" fmla="*/ 236990 w 430191"/>
                  <a:gd name="connsiteY94" fmla="*/ 377981 h 1422421"/>
                  <a:gd name="connsiteX95" fmla="*/ 238915 w 430191"/>
                  <a:gd name="connsiteY95" fmla="*/ 370763 h 1422421"/>
                  <a:gd name="connsiteX96" fmla="*/ 240840 w 430191"/>
                  <a:gd name="connsiteY96" fmla="*/ 363545 h 1422421"/>
                  <a:gd name="connsiteX97" fmla="*/ 242765 w 430191"/>
                  <a:gd name="connsiteY97" fmla="*/ 356327 h 1422421"/>
                  <a:gd name="connsiteX98" fmla="*/ 244689 w 430191"/>
                  <a:gd name="connsiteY98" fmla="*/ 349109 h 1422421"/>
                  <a:gd name="connsiteX99" fmla="*/ 246614 w 430191"/>
                  <a:gd name="connsiteY99" fmla="*/ 341891 h 1422421"/>
                  <a:gd name="connsiteX100" fmla="*/ 248539 w 430191"/>
                  <a:gd name="connsiteY100" fmla="*/ 334673 h 1422421"/>
                  <a:gd name="connsiteX101" fmla="*/ 250464 w 430191"/>
                  <a:gd name="connsiteY101" fmla="*/ 327455 h 1422421"/>
                  <a:gd name="connsiteX102" fmla="*/ 252629 w 430191"/>
                  <a:gd name="connsiteY102" fmla="*/ 320237 h 1422421"/>
                  <a:gd name="connsiteX103" fmla="*/ 430191 w 430191"/>
                  <a:gd name="connsiteY103" fmla="*/ 0 h 1422421"/>
                  <a:gd name="connsiteX104" fmla="*/ 90465 w 430191"/>
                  <a:gd name="connsiteY104" fmla="*/ 320237 h 1422421"/>
                  <a:gd name="connsiteX105" fmla="*/ 86856 w 430191"/>
                  <a:gd name="connsiteY105" fmla="*/ 327455 h 1422421"/>
                  <a:gd name="connsiteX106" fmla="*/ 83247 w 430191"/>
                  <a:gd name="connsiteY106" fmla="*/ 334673 h 1422421"/>
                  <a:gd name="connsiteX107" fmla="*/ 80120 w 430191"/>
                  <a:gd name="connsiteY107" fmla="*/ 341891 h 1422421"/>
                  <a:gd name="connsiteX108" fmla="*/ 76992 w 430191"/>
                  <a:gd name="connsiteY108" fmla="*/ 349109 h 1422421"/>
                  <a:gd name="connsiteX109" fmla="*/ 73864 w 430191"/>
                  <a:gd name="connsiteY109" fmla="*/ 356327 h 1422421"/>
                  <a:gd name="connsiteX110" fmla="*/ 70736 w 430191"/>
                  <a:gd name="connsiteY110" fmla="*/ 363545 h 1422421"/>
                  <a:gd name="connsiteX111" fmla="*/ 67849 w 430191"/>
                  <a:gd name="connsiteY111" fmla="*/ 370763 h 1422421"/>
                  <a:gd name="connsiteX112" fmla="*/ 64962 w 430191"/>
                  <a:gd name="connsiteY112" fmla="*/ 377981 h 1422421"/>
                  <a:gd name="connsiteX113" fmla="*/ 62075 w 430191"/>
                  <a:gd name="connsiteY113" fmla="*/ 385199 h 1422421"/>
                  <a:gd name="connsiteX114" fmla="*/ 59428 w 430191"/>
                  <a:gd name="connsiteY114" fmla="*/ 392417 h 1422421"/>
                  <a:gd name="connsiteX115" fmla="*/ 56781 w 430191"/>
                  <a:gd name="connsiteY115" fmla="*/ 399635 h 1422421"/>
                  <a:gd name="connsiteX116" fmla="*/ 54135 w 430191"/>
                  <a:gd name="connsiteY116" fmla="*/ 406853 h 1422421"/>
                  <a:gd name="connsiteX117" fmla="*/ 51488 w 430191"/>
                  <a:gd name="connsiteY117" fmla="*/ 414071 h 1422421"/>
                  <a:gd name="connsiteX118" fmla="*/ 49082 w 430191"/>
                  <a:gd name="connsiteY118" fmla="*/ 421289 h 1422421"/>
                  <a:gd name="connsiteX119" fmla="*/ 46676 w 430191"/>
                  <a:gd name="connsiteY119" fmla="*/ 428507 h 1422421"/>
                  <a:gd name="connsiteX120" fmla="*/ 44270 w 430191"/>
                  <a:gd name="connsiteY120" fmla="*/ 435725 h 1422421"/>
                  <a:gd name="connsiteX121" fmla="*/ 41864 w 430191"/>
                  <a:gd name="connsiteY121" fmla="*/ 442943 h 1422421"/>
                  <a:gd name="connsiteX122" fmla="*/ 39699 w 430191"/>
                  <a:gd name="connsiteY122" fmla="*/ 450161 h 1422421"/>
                  <a:gd name="connsiteX123" fmla="*/ 37533 w 430191"/>
                  <a:gd name="connsiteY123" fmla="*/ 457379 h 1422421"/>
                  <a:gd name="connsiteX124" fmla="*/ 35368 w 430191"/>
                  <a:gd name="connsiteY124" fmla="*/ 464597 h 1422421"/>
                  <a:gd name="connsiteX125" fmla="*/ 33203 w 430191"/>
                  <a:gd name="connsiteY125" fmla="*/ 471815 h 1422421"/>
                  <a:gd name="connsiteX126" fmla="*/ 29594 w 430191"/>
                  <a:gd name="connsiteY126" fmla="*/ 486251 h 1422421"/>
                  <a:gd name="connsiteX127" fmla="*/ 27669 w 430191"/>
                  <a:gd name="connsiteY127" fmla="*/ 493709 h 1422421"/>
                  <a:gd name="connsiteX128" fmla="*/ 25744 w 430191"/>
                  <a:gd name="connsiteY128" fmla="*/ 501168 h 1422421"/>
                  <a:gd name="connsiteX129" fmla="*/ 24060 w 430191"/>
                  <a:gd name="connsiteY129" fmla="*/ 508627 h 1422421"/>
                  <a:gd name="connsiteX130" fmla="*/ 22376 w 430191"/>
                  <a:gd name="connsiteY130" fmla="*/ 516085 h 1422421"/>
                  <a:gd name="connsiteX131" fmla="*/ 20692 w 430191"/>
                  <a:gd name="connsiteY131" fmla="*/ 523544 h 1422421"/>
                  <a:gd name="connsiteX132" fmla="*/ 19248 w 430191"/>
                  <a:gd name="connsiteY132" fmla="*/ 531002 h 1422421"/>
                  <a:gd name="connsiteX133" fmla="*/ 17804 w 430191"/>
                  <a:gd name="connsiteY133" fmla="*/ 538461 h 1422421"/>
                  <a:gd name="connsiteX134" fmla="*/ 16361 w 430191"/>
                  <a:gd name="connsiteY134" fmla="*/ 545919 h 1422421"/>
                  <a:gd name="connsiteX135" fmla="*/ 14917 w 430191"/>
                  <a:gd name="connsiteY135" fmla="*/ 553378 h 1422421"/>
                  <a:gd name="connsiteX136" fmla="*/ 13714 w 430191"/>
                  <a:gd name="connsiteY136" fmla="*/ 560836 h 1422421"/>
                  <a:gd name="connsiteX137" fmla="*/ 12511 w 430191"/>
                  <a:gd name="connsiteY137" fmla="*/ 568295 h 1422421"/>
                  <a:gd name="connsiteX138" fmla="*/ 11308 w 430191"/>
                  <a:gd name="connsiteY138" fmla="*/ 575754 h 1422421"/>
                  <a:gd name="connsiteX139" fmla="*/ 10105 w 430191"/>
                  <a:gd name="connsiteY139" fmla="*/ 583212 h 1422421"/>
                  <a:gd name="connsiteX140" fmla="*/ 9143 w 430191"/>
                  <a:gd name="connsiteY140" fmla="*/ 590671 h 1422421"/>
                  <a:gd name="connsiteX141" fmla="*/ 8180 w 430191"/>
                  <a:gd name="connsiteY141" fmla="*/ 598129 h 1422421"/>
                  <a:gd name="connsiteX142" fmla="*/ 7218 w 430191"/>
                  <a:gd name="connsiteY142" fmla="*/ 605588 h 1422421"/>
                  <a:gd name="connsiteX143" fmla="*/ 6256 w 430191"/>
                  <a:gd name="connsiteY143" fmla="*/ 613047 h 1422421"/>
                  <a:gd name="connsiteX144" fmla="*/ 5534 w 430191"/>
                  <a:gd name="connsiteY144" fmla="*/ 620505 h 1422421"/>
                  <a:gd name="connsiteX145" fmla="*/ 4812 w 430191"/>
                  <a:gd name="connsiteY145" fmla="*/ 627964 h 1422421"/>
                  <a:gd name="connsiteX146" fmla="*/ 4090 w 430191"/>
                  <a:gd name="connsiteY146" fmla="*/ 635422 h 1422421"/>
                  <a:gd name="connsiteX147" fmla="*/ 3368 w 430191"/>
                  <a:gd name="connsiteY147" fmla="*/ 642881 h 1422421"/>
                  <a:gd name="connsiteX148" fmla="*/ 2647 w 430191"/>
                  <a:gd name="connsiteY148" fmla="*/ 650339 h 1422421"/>
                  <a:gd name="connsiteX149" fmla="*/ 2165 w 430191"/>
                  <a:gd name="connsiteY149" fmla="*/ 657798 h 1422421"/>
                  <a:gd name="connsiteX150" fmla="*/ 1684 w 430191"/>
                  <a:gd name="connsiteY150" fmla="*/ 665257 h 1422421"/>
                  <a:gd name="connsiteX151" fmla="*/ 1203 w 430191"/>
                  <a:gd name="connsiteY151" fmla="*/ 672715 h 1422421"/>
                  <a:gd name="connsiteX152" fmla="*/ 722 w 430191"/>
                  <a:gd name="connsiteY152" fmla="*/ 680174 h 1422421"/>
                  <a:gd name="connsiteX153" fmla="*/ 481 w 430191"/>
                  <a:gd name="connsiteY153" fmla="*/ 687632 h 1422421"/>
                  <a:gd name="connsiteX154" fmla="*/ 241 w 430191"/>
                  <a:gd name="connsiteY154" fmla="*/ 695091 h 1422421"/>
                  <a:gd name="connsiteX155" fmla="*/ 0 w 430191"/>
                  <a:gd name="connsiteY155" fmla="*/ 709527 h 1422421"/>
                  <a:gd name="connsiteX156" fmla="*/ 0 w 430191"/>
                  <a:gd name="connsiteY156" fmla="*/ 712895 h 1422421"/>
                  <a:gd name="connsiteX157" fmla="*/ 0 w 430191"/>
                  <a:gd name="connsiteY157" fmla="*/ 716504 h 1422421"/>
                  <a:gd name="connsiteX158" fmla="*/ 241 w 430191"/>
                  <a:gd name="connsiteY158" fmla="*/ 723722 h 1422421"/>
                  <a:gd name="connsiteX159" fmla="*/ 241 w 430191"/>
                  <a:gd name="connsiteY159" fmla="*/ 730940 h 1422421"/>
                  <a:gd name="connsiteX160" fmla="*/ 241 w 430191"/>
                  <a:gd name="connsiteY160" fmla="*/ 738158 h 1422421"/>
                  <a:gd name="connsiteX161" fmla="*/ 481 w 430191"/>
                  <a:gd name="connsiteY161" fmla="*/ 745376 h 1422421"/>
                  <a:gd name="connsiteX162" fmla="*/ 722 w 430191"/>
                  <a:gd name="connsiteY162" fmla="*/ 752594 h 1422421"/>
                  <a:gd name="connsiteX163" fmla="*/ 962 w 430191"/>
                  <a:gd name="connsiteY163" fmla="*/ 759812 h 1422421"/>
                  <a:gd name="connsiteX164" fmla="*/ 1203 w 430191"/>
                  <a:gd name="connsiteY164" fmla="*/ 767030 h 1422421"/>
                  <a:gd name="connsiteX165" fmla="*/ 1444 w 430191"/>
                  <a:gd name="connsiteY165" fmla="*/ 774248 h 1422421"/>
                  <a:gd name="connsiteX166" fmla="*/ 1925 w 430191"/>
                  <a:gd name="connsiteY166" fmla="*/ 781466 h 1422421"/>
                  <a:gd name="connsiteX167" fmla="*/ 2406 w 430191"/>
                  <a:gd name="connsiteY167" fmla="*/ 788684 h 1422421"/>
                  <a:gd name="connsiteX168" fmla="*/ 2887 w 430191"/>
                  <a:gd name="connsiteY168" fmla="*/ 795902 h 1422421"/>
                  <a:gd name="connsiteX169" fmla="*/ 3368 w 430191"/>
                  <a:gd name="connsiteY169" fmla="*/ 803120 h 1422421"/>
                  <a:gd name="connsiteX170" fmla="*/ 4090 w 430191"/>
                  <a:gd name="connsiteY170" fmla="*/ 810338 h 1422421"/>
                  <a:gd name="connsiteX171" fmla="*/ 4812 w 430191"/>
                  <a:gd name="connsiteY171" fmla="*/ 817556 h 1422421"/>
                  <a:gd name="connsiteX172" fmla="*/ 5534 w 430191"/>
                  <a:gd name="connsiteY172" fmla="*/ 824774 h 1422421"/>
                  <a:gd name="connsiteX173" fmla="*/ 6256 w 430191"/>
                  <a:gd name="connsiteY173" fmla="*/ 831992 h 1422421"/>
                  <a:gd name="connsiteX174" fmla="*/ 7218 w 430191"/>
                  <a:gd name="connsiteY174" fmla="*/ 839210 h 1422421"/>
                  <a:gd name="connsiteX175" fmla="*/ 8180 w 430191"/>
                  <a:gd name="connsiteY175" fmla="*/ 846428 h 1422421"/>
                  <a:gd name="connsiteX176" fmla="*/ 9143 w 430191"/>
                  <a:gd name="connsiteY176" fmla="*/ 853646 h 1422421"/>
                  <a:gd name="connsiteX177" fmla="*/ 10105 w 430191"/>
                  <a:gd name="connsiteY177" fmla="*/ 860864 h 1422421"/>
                  <a:gd name="connsiteX178" fmla="*/ 11308 w 430191"/>
                  <a:gd name="connsiteY178" fmla="*/ 868082 h 1422421"/>
                  <a:gd name="connsiteX179" fmla="*/ 12752 w 430191"/>
                  <a:gd name="connsiteY179" fmla="*/ 875300 h 1422421"/>
                  <a:gd name="connsiteX180" fmla="*/ 13955 w 430191"/>
                  <a:gd name="connsiteY180" fmla="*/ 882518 h 1422421"/>
                  <a:gd name="connsiteX181" fmla="*/ 15398 w 430191"/>
                  <a:gd name="connsiteY181" fmla="*/ 889736 h 1422421"/>
                  <a:gd name="connsiteX182" fmla="*/ 16601 w 430191"/>
                  <a:gd name="connsiteY182" fmla="*/ 896953 h 1422421"/>
                  <a:gd name="connsiteX183" fmla="*/ 18045 w 430191"/>
                  <a:gd name="connsiteY183" fmla="*/ 904172 h 1422421"/>
                  <a:gd name="connsiteX184" fmla="*/ 19729 w 430191"/>
                  <a:gd name="connsiteY184" fmla="*/ 911390 h 1422421"/>
                  <a:gd name="connsiteX185" fmla="*/ 23098 w 430191"/>
                  <a:gd name="connsiteY185" fmla="*/ 927028 h 1422421"/>
                  <a:gd name="connsiteX186" fmla="*/ 25263 w 430191"/>
                  <a:gd name="connsiteY186" fmla="*/ 935449 h 1422421"/>
                  <a:gd name="connsiteX187" fmla="*/ 27428 w 430191"/>
                  <a:gd name="connsiteY187" fmla="*/ 943870 h 1422421"/>
                  <a:gd name="connsiteX188" fmla="*/ 29594 w 430191"/>
                  <a:gd name="connsiteY188" fmla="*/ 952291 h 1422421"/>
                  <a:gd name="connsiteX189" fmla="*/ 32000 w 430191"/>
                  <a:gd name="connsiteY189" fmla="*/ 960712 h 1422421"/>
                  <a:gd name="connsiteX190" fmla="*/ 34406 w 430191"/>
                  <a:gd name="connsiteY190" fmla="*/ 969133 h 1422421"/>
                  <a:gd name="connsiteX191" fmla="*/ 36812 w 430191"/>
                  <a:gd name="connsiteY191" fmla="*/ 977554 h 1422421"/>
                  <a:gd name="connsiteX192" fmla="*/ 39458 w 430191"/>
                  <a:gd name="connsiteY192" fmla="*/ 985975 h 1422421"/>
                  <a:gd name="connsiteX193" fmla="*/ 42345 w 430191"/>
                  <a:gd name="connsiteY193" fmla="*/ 994396 h 1422421"/>
                  <a:gd name="connsiteX194" fmla="*/ 45233 w 430191"/>
                  <a:gd name="connsiteY194" fmla="*/ 1002817 h 1422421"/>
                  <a:gd name="connsiteX195" fmla="*/ 48120 w 430191"/>
                  <a:gd name="connsiteY195" fmla="*/ 1011238 h 1422421"/>
                  <a:gd name="connsiteX196" fmla="*/ 51248 w 430191"/>
                  <a:gd name="connsiteY196" fmla="*/ 1019659 h 1422421"/>
                  <a:gd name="connsiteX197" fmla="*/ 54375 w 430191"/>
                  <a:gd name="connsiteY197" fmla="*/ 1028080 h 1422421"/>
                  <a:gd name="connsiteX198" fmla="*/ 57503 w 430191"/>
                  <a:gd name="connsiteY198" fmla="*/ 1036501 h 1422421"/>
                  <a:gd name="connsiteX199" fmla="*/ 60872 w 430191"/>
                  <a:gd name="connsiteY199" fmla="*/ 1044922 h 1422421"/>
                  <a:gd name="connsiteX200" fmla="*/ 64240 w 430191"/>
                  <a:gd name="connsiteY200" fmla="*/ 1053343 h 1422421"/>
                  <a:gd name="connsiteX201" fmla="*/ 67608 w 430191"/>
                  <a:gd name="connsiteY201" fmla="*/ 1061764 h 1422421"/>
                  <a:gd name="connsiteX202" fmla="*/ 71458 w 430191"/>
                  <a:gd name="connsiteY202" fmla="*/ 1070185 h 1422421"/>
                  <a:gd name="connsiteX203" fmla="*/ 75308 w 430191"/>
                  <a:gd name="connsiteY203" fmla="*/ 1078606 h 1422421"/>
                  <a:gd name="connsiteX204" fmla="*/ 79157 w 430191"/>
                  <a:gd name="connsiteY204" fmla="*/ 1087027 h 1422421"/>
                  <a:gd name="connsiteX205" fmla="*/ 83247 w 430191"/>
                  <a:gd name="connsiteY205" fmla="*/ 1095448 h 1422421"/>
                  <a:gd name="connsiteX206" fmla="*/ 87337 w 430191"/>
                  <a:gd name="connsiteY206" fmla="*/ 1103869 h 1422421"/>
                  <a:gd name="connsiteX207" fmla="*/ 426101 w 430191"/>
                  <a:gd name="connsiteY207" fmla="*/ 1422422 h 1422421"/>
                  <a:gd name="connsiteX208" fmla="*/ 253110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253110" y="1103869"/>
                    </a:moveTo>
                    <a:cubicBezTo>
                      <a:pt x="252388" y="1100982"/>
                      <a:pt x="251426" y="1098335"/>
                      <a:pt x="250464" y="1095448"/>
                    </a:cubicBezTo>
                    <a:cubicBezTo>
                      <a:pt x="249742" y="1092561"/>
                      <a:pt x="249020" y="1089673"/>
                      <a:pt x="248298" y="1087027"/>
                    </a:cubicBezTo>
                    <a:cubicBezTo>
                      <a:pt x="247576" y="1084140"/>
                      <a:pt x="246855" y="1081253"/>
                      <a:pt x="246133" y="1078606"/>
                    </a:cubicBezTo>
                    <a:cubicBezTo>
                      <a:pt x="245411" y="1075959"/>
                      <a:pt x="244689" y="1072832"/>
                      <a:pt x="243967" y="1070185"/>
                    </a:cubicBezTo>
                    <a:cubicBezTo>
                      <a:pt x="243246" y="1067298"/>
                      <a:pt x="242524" y="1064410"/>
                      <a:pt x="241802" y="1061764"/>
                    </a:cubicBezTo>
                    <a:cubicBezTo>
                      <a:pt x="241080" y="1058877"/>
                      <a:pt x="240359" y="1056230"/>
                      <a:pt x="239637" y="1053343"/>
                    </a:cubicBezTo>
                    <a:cubicBezTo>
                      <a:pt x="238915" y="1050456"/>
                      <a:pt x="238193" y="1047809"/>
                      <a:pt x="237471" y="1044922"/>
                    </a:cubicBezTo>
                    <a:cubicBezTo>
                      <a:pt x="236750" y="1042035"/>
                      <a:pt x="236268" y="1039148"/>
                      <a:pt x="235787" y="1036501"/>
                    </a:cubicBezTo>
                    <a:cubicBezTo>
                      <a:pt x="235065" y="1033614"/>
                      <a:pt x="234584" y="1030727"/>
                      <a:pt x="234103" y="1028080"/>
                    </a:cubicBezTo>
                    <a:cubicBezTo>
                      <a:pt x="233381" y="1025193"/>
                      <a:pt x="232900" y="1022306"/>
                      <a:pt x="232419" y="1019659"/>
                    </a:cubicBezTo>
                    <a:cubicBezTo>
                      <a:pt x="231938" y="1016772"/>
                      <a:pt x="231216" y="1013885"/>
                      <a:pt x="230735" y="1011238"/>
                    </a:cubicBezTo>
                    <a:cubicBezTo>
                      <a:pt x="230253" y="1008351"/>
                      <a:pt x="229532" y="1005704"/>
                      <a:pt x="229050" y="1002817"/>
                    </a:cubicBezTo>
                    <a:cubicBezTo>
                      <a:pt x="228569" y="999930"/>
                      <a:pt x="227847" y="997283"/>
                      <a:pt x="227366" y="994396"/>
                    </a:cubicBezTo>
                    <a:cubicBezTo>
                      <a:pt x="226885" y="991509"/>
                      <a:pt x="226404" y="988622"/>
                      <a:pt x="225923" y="985975"/>
                    </a:cubicBezTo>
                    <a:cubicBezTo>
                      <a:pt x="225441" y="983088"/>
                      <a:pt x="224960" y="980201"/>
                      <a:pt x="224479" y="977554"/>
                    </a:cubicBezTo>
                    <a:cubicBezTo>
                      <a:pt x="223998" y="974667"/>
                      <a:pt x="223517" y="971780"/>
                      <a:pt x="223035" y="969133"/>
                    </a:cubicBezTo>
                    <a:cubicBezTo>
                      <a:pt x="222554" y="966246"/>
                      <a:pt x="222073" y="963359"/>
                      <a:pt x="221592" y="960712"/>
                    </a:cubicBezTo>
                    <a:cubicBezTo>
                      <a:pt x="221111" y="957825"/>
                      <a:pt x="220629" y="955179"/>
                      <a:pt x="220148" y="952291"/>
                    </a:cubicBezTo>
                    <a:cubicBezTo>
                      <a:pt x="219667" y="949404"/>
                      <a:pt x="219186" y="946757"/>
                      <a:pt x="218705" y="943870"/>
                    </a:cubicBezTo>
                    <a:cubicBezTo>
                      <a:pt x="218223" y="940983"/>
                      <a:pt x="217983" y="938096"/>
                      <a:pt x="217502" y="935449"/>
                    </a:cubicBezTo>
                    <a:cubicBezTo>
                      <a:pt x="217020" y="932562"/>
                      <a:pt x="216780" y="929675"/>
                      <a:pt x="216299" y="927028"/>
                    </a:cubicBezTo>
                    <a:cubicBezTo>
                      <a:pt x="215577" y="921735"/>
                      <a:pt x="214855" y="916683"/>
                      <a:pt x="214374" y="911390"/>
                    </a:cubicBezTo>
                    <a:cubicBezTo>
                      <a:pt x="214133" y="908983"/>
                      <a:pt x="213652" y="906577"/>
                      <a:pt x="213411" y="904172"/>
                    </a:cubicBezTo>
                    <a:cubicBezTo>
                      <a:pt x="213171" y="901766"/>
                      <a:pt x="212690" y="899360"/>
                      <a:pt x="212449" y="896953"/>
                    </a:cubicBezTo>
                    <a:cubicBezTo>
                      <a:pt x="212208" y="894548"/>
                      <a:pt x="211727" y="892142"/>
                      <a:pt x="211487" y="889736"/>
                    </a:cubicBezTo>
                    <a:cubicBezTo>
                      <a:pt x="211246" y="887330"/>
                      <a:pt x="211005" y="884924"/>
                      <a:pt x="210765" y="882518"/>
                    </a:cubicBezTo>
                    <a:cubicBezTo>
                      <a:pt x="210524" y="880112"/>
                      <a:pt x="210284" y="877706"/>
                      <a:pt x="210043" y="875300"/>
                    </a:cubicBezTo>
                    <a:cubicBezTo>
                      <a:pt x="209802" y="872894"/>
                      <a:pt x="209562" y="870488"/>
                      <a:pt x="209321" y="868082"/>
                    </a:cubicBezTo>
                    <a:cubicBezTo>
                      <a:pt x="209081" y="865676"/>
                      <a:pt x="208840" y="863270"/>
                      <a:pt x="208599" y="860864"/>
                    </a:cubicBezTo>
                    <a:cubicBezTo>
                      <a:pt x="208359" y="858458"/>
                      <a:pt x="208118" y="856052"/>
                      <a:pt x="207878" y="853646"/>
                    </a:cubicBezTo>
                    <a:cubicBezTo>
                      <a:pt x="207637" y="851240"/>
                      <a:pt x="207396" y="848834"/>
                      <a:pt x="207156" y="846428"/>
                    </a:cubicBezTo>
                    <a:cubicBezTo>
                      <a:pt x="206915" y="844022"/>
                      <a:pt x="206675" y="841616"/>
                      <a:pt x="206434" y="839210"/>
                    </a:cubicBezTo>
                    <a:cubicBezTo>
                      <a:pt x="206193" y="836804"/>
                      <a:pt x="205953" y="834398"/>
                      <a:pt x="205712" y="831992"/>
                    </a:cubicBezTo>
                    <a:cubicBezTo>
                      <a:pt x="205472" y="829586"/>
                      <a:pt x="205472" y="827180"/>
                      <a:pt x="205231" y="824774"/>
                    </a:cubicBezTo>
                    <a:cubicBezTo>
                      <a:pt x="204990" y="822368"/>
                      <a:pt x="204990" y="819962"/>
                      <a:pt x="204750" y="817556"/>
                    </a:cubicBezTo>
                    <a:cubicBezTo>
                      <a:pt x="204509" y="815150"/>
                      <a:pt x="204509" y="812744"/>
                      <a:pt x="204269" y="810338"/>
                    </a:cubicBezTo>
                    <a:cubicBezTo>
                      <a:pt x="204028" y="807932"/>
                      <a:pt x="204028" y="805526"/>
                      <a:pt x="203787" y="803120"/>
                    </a:cubicBezTo>
                    <a:cubicBezTo>
                      <a:pt x="203547" y="800714"/>
                      <a:pt x="203547" y="798308"/>
                      <a:pt x="203306" y="795902"/>
                    </a:cubicBezTo>
                    <a:cubicBezTo>
                      <a:pt x="203066" y="793496"/>
                      <a:pt x="203066" y="791090"/>
                      <a:pt x="202825" y="788684"/>
                    </a:cubicBezTo>
                    <a:cubicBezTo>
                      <a:pt x="202825" y="786278"/>
                      <a:pt x="202584" y="783872"/>
                      <a:pt x="202344" y="781466"/>
                    </a:cubicBezTo>
                    <a:cubicBezTo>
                      <a:pt x="202344" y="779060"/>
                      <a:pt x="202103" y="776654"/>
                      <a:pt x="201863" y="774248"/>
                    </a:cubicBezTo>
                    <a:cubicBezTo>
                      <a:pt x="201863" y="771842"/>
                      <a:pt x="201863" y="769436"/>
                      <a:pt x="201622" y="767030"/>
                    </a:cubicBezTo>
                    <a:cubicBezTo>
                      <a:pt x="201622" y="764624"/>
                      <a:pt x="201622" y="762218"/>
                      <a:pt x="201381" y="759812"/>
                    </a:cubicBezTo>
                    <a:cubicBezTo>
                      <a:pt x="201141" y="757406"/>
                      <a:pt x="201381" y="755000"/>
                      <a:pt x="201141" y="752594"/>
                    </a:cubicBezTo>
                    <a:cubicBezTo>
                      <a:pt x="201141" y="750188"/>
                      <a:pt x="201141" y="747782"/>
                      <a:pt x="200900" y="745376"/>
                    </a:cubicBezTo>
                    <a:cubicBezTo>
                      <a:pt x="200900" y="742970"/>
                      <a:pt x="200900" y="740564"/>
                      <a:pt x="200660" y="738158"/>
                    </a:cubicBezTo>
                    <a:cubicBezTo>
                      <a:pt x="200660" y="735752"/>
                      <a:pt x="200660" y="733346"/>
                      <a:pt x="200419" y="730940"/>
                    </a:cubicBezTo>
                    <a:cubicBezTo>
                      <a:pt x="200419" y="728534"/>
                      <a:pt x="200419" y="726128"/>
                      <a:pt x="200178" y="723722"/>
                    </a:cubicBezTo>
                    <a:cubicBezTo>
                      <a:pt x="200178" y="721316"/>
                      <a:pt x="200178" y="718910"/>
                      <a:pt x="199938" y="716504"/>
                    </a:cubicBezTo>
                    <a:cubicBezTo>
                      <a:pt x="199938" y="715301"/>
                      <a:pt x="199938" y="714098"/>
                      <a:pt x="199938" y="712895"/>
                    </a:cubicBezTo>
                    <a:cubicBezTo>
                      <a:pt x="199938" y="711692"/>
                      <a:pt x="199938" y="710730"/>
                      <a:pt x="199938" y="709527"/>
                    </a:cubicBezTo>
                    <a:cubicBezTo>
                      <a:pt x="199938" y="704715"/>
                      <a:pt x="200178" y="699903"/>
                      <a:pt x="200178" y="695091"/>
                    </a:cubicBezTo>
                    <a:cubicBezTo>
                      <a:pt x="200178" y="692685"/>
                      <a:pt x="200178" y="690279"/>
                      <a:pt x="200419" y="687632"/>
                    </a:cubicBezTo>
                    <a:cubicBezTo>
                      <a:pt x="200419" y="685226"/>
                      <a:pt x="200419" y="682820"/>
                      <a:pt x="200660" y="680174"/>
                    </a:cubicBezTo>
                    <a:cubicBezTo>
                      <a:pt x="200660" y="677768"/>
                      <a:pt x="200660" y="675362"/>
                      <a:pt x="200900" y="672715"/>
                    </a:cubicBezTo>
                    <a:cubicBezTo>
                      <a:pt x="200900" y="670309"/>
                      <a:pt x="200900" y="667903"/>
                      <a:pt x="201141" y="665257"/>
                    </a:cubicBezTo>
                    <a:cubicBezTo>
                      <a:pt x="201141" y="662851"/>
                      <a:pt x="201141" y="660445"/>
                      <a:pt x="201381" y="657798"/>
                    </a:cubicBezTo>
                    <a:cubicBezTo>
                      <a:pt x="201381" y="655392"/>
                      <a:pt x="201622" y="652986"/>
                      <a:pt x="201622" y="650339"/>
                    </a:cubicBezTo>
                    <a:cubicBezTo>
                      <a:pt x="201622" y="647933"/>
                      <a:pt x="201863" y="645527"/>
                      <a:pt x="202103" y="642881"/>
                    </a:cubicBezTo>
                    <a:cubicBezTo>
                      <a:pt x="202103" y="640475"/>
                      <a:pt x="202344" y="638069"/>
                      <a:pt x="202584" y="635422"/>
                    </a:cubicBezTo>
                    <a:cubicBezTo>
                      <a:pt x="202825" y="633016"/>
                      <a:pt x="202825" y="630610"/>
                      <a:pt x="203066" y="627964"/>
                    </a:cubicBezTo>
                    <a:cubicBezTo>
                      <a:pt x="203306" y="625558"/>
                      <a:pt x="203306" y="623152"/>
                      <a:pt x="203547" y="620505"/>
                    </a:cubicBezTo>
                    <a:cubicBezTo>
                      <a:pt x="203787" y="618099"/>
                      <a:pt x="203787" y="615693"/>
                      <a:pt x="204028" y="613047"/>
                    </a:cubicBezTo>
                    <a:cubicBezTo>
                      <a:pt x="204269" y="610641"/>
                      <a:pt x="204269" y="608235"/>
                      <a:pt x="204509" y="605588"/>
                    </a:cubicBezTo>
                    <a:cubicBezTo>
                      <a:pt x="204750" y="603182"/>
                      <a:pt x="204750" y="600535"/>
                      <a:pt x="204990" y="598129"/>
                    </a:cubicBezTo>
                    <a:cubicBezTo>
                      <a:pt x="205231" y="595723"/>
                      <a:pt x="205472" y="593318"/>
                      <a:pt x="205472" y="590671"/>
                    </a:cubicBezTo>
                    <a:cubicBezTo>
                      <a:pt x="205712" y="588265"/>
                      <a:pt x="205953" y="585859"/>
                      <a:pt x="206193" y="583212"/>
                    </a:cubicBezTo>
                    <a:cubicBezTo>
                      <a:pt x="206434" y="580806"/>
                      <a:pt x="206675" y="578400"/>
                      <a:pt x="206915" y="575754"/>
                    </a:cubicBezTo>
                    <a:cubicBezTo>
                      <a:pt x="207156" y="573348"/>
                      <a:pt x="207396" y="570942"/>
                      <a:pt x="207637" y="568295"/>
                    </a:cubicBezTo>
                    <a:cubicBezTo>
                      <a:pt x="207878" y="565889"/>
                      <a:pt x="208118" y="563483"/>
                      <a:pt x="208359" y="560836"/>
                    </a:cubicBezTo>
                    <a:cubicBezTo>
                      <a:pt x="208599" y="558431"/>
                      <a:pt x="208840" y="556025"/>
                      <a:pt x="209081" y="553378"/>
                    </a:cubicBezTo>
                    <a:cubicBezTo>
                      <a:pt x="209321" y="550972"/>
                      <a:pt x="209562" y="548325"/>
                      <a:pt x="209802" y="545919"/>
                    </a:cubicBezTo>
                    <a:cubicBezTo>
                      <a:pt x="210043" y="543514"/>
                      <a:pt x="210284" y="540867"/>
                      <a:pt x="210524" y="538461"/>
                    </a:cubicBezTo>
                    <a:cubicBezTo>
                      <a:pt x="210765" y="536055"/>
                      <a:pt x="211246" y="533649"/>
                      <a:pt x="211487" y="531002"/>
                    </a:cubicBezTo>
                    <a:cubicBezTo>
                      <a:pt x="211727" y="528596"/>
                      <a:pt x="212208" y="526190"/>
                      <a:pt x="212449" y="523544"/>
                    </a:cubicBezTo>
                    <a:cubicBezTo>
                      <a:pt x="212690" y="521138"/>
                      <a:pt x="213171" y="518732"/>
                      <a:pt x="213411" y="516085"/>
                    </a:cubicBezTo>
                    <a:cubicBezTo>
                      <a:pt x="213652" y="513679"/>
                      <a:pt x="214133" y="511273"/>
                      <a:pt x="214374" y="508627"/>
                    </a:cubicBezTo>
                    <a:cubicBezTo>
                      <a:pt x="214614" y="506221"/>
                      <a:pt x="215096" y="503815"/>
                      <a:pt x="215336" y="501168"/>
                    </a:cubicBezTo>
                    <a:cubicBezTo>
                      <a:pt x="215577" y="498762"/>
                      <a:pt x="216058" y="496356"/>
                      <a:pt x="216299" y="493709"/>
                    </a:cubicBezTo>
                    <a:cubicBezTo>
                      <a:pt x="216539" y="491303"/>
                      <a:pt x="216780" y="488657"/>
                      <a:pt x="217261" y="486251"/>
                    </a:cubicBezTo>
                    <a:cubicBezTo>
                      <a:pt x="217983" y="481439"/>
                      <a:pt x="218945" y="476627"/>
                      <a:pt x="219667" y="471815"/>
                    </a:cubicBezTo>
                    <a:cubicBezTo>
                      <a:pt x="220148" y="469409"/>
                      <a:pt x="220389" y="467003"/>
                      <a:pt x="220870" y="464597"/>
                    </a:cubicBezTo>
                    <a:cubicBezTo>
                      <a:pt x="221351" y="462191"/>
                      <a:pt x="221592" y="459785"/>
                      <a:pt x="222073" y="457379"/>
                    </a:cubicBezTo>
                    <a:cubicBezTo>
                      <a:pt x="222554" y="454973"/>
                      <a:pt x="222795" y="452567"/>
                      <a:pt x="223276" y="450161"/>
                    </a:cubicBezTo>
                    <a:cubicBezTo>
                      <a:pt x="223757" y="447755"/>
                      <a:pt x="223998" y="445349"/>
                      <a:pt x="224479" y="442943"/>
                    </a:cubicBezTo>
                    <a:cubicBezTo>
                      <a:pt x="224960" y="440537"/>
                      <a:pt x="225201" y="438131"/>
                      <a:pt x="225682" y="435725"/>
                    </a:cubicBezTo>
                    <a:cubicBezTo>
                      <a:pt x="226163" y="433319"/>
                      <a:pt x="226404" y="430913"/>
                      <a:pt x="226885" y="428507"/>
                    </a:cubicBezTo>
                    <a:cubicBezTo>
                      <a:pt x="227366" y="426101"/>
                      <a:pt x="227847" y="423695"/>
                      <a:pt x="228329" y="421289"/>
                    </a:cubicBezTo>
                    <a:cubicBezTo>
                      <a:pt x="228810" y="418883"/>
                      <a:pt x="229291" y="416477"/>
                      <a:pt x="229772" y="414071"/>
                    </a:cubicBezTo>
                    <a:cubicBezTo>
                      <a:pt x="230253" y="411665"/>
                      <a:pt x="230735" y="409259"/>
                      <a:pt x="231216" y="406853"/>
                    </a:cubicBezTo>
                    <a:cubicBezTo>
                      <a:pt x="231697" y="404447"/>
                      <a:pt x="232178" y="402041"/>
                      <a:pt x="232659" y="399635"/>
                    </a:cubicBezTo>
                    <a:cubicBezTo>
                      <a:pt x="233141" y="397229"/>
                      <a:pt x="233622" y="394823"/>
                      <a:pt x="234103" y="392417"/>
                    </a:cubicBezTo>
                    <a:cubicBezTo>
                      <a:pt x="234584" y="390011"/>
                      <a:pt x="235065" y="387605"/>
                      <a:pt x="235547" y="385199"/>
                    </a:cubicBezTo>
                    <a:cubicBezTo>
                      <a:pt x="236028" y="382793"/>
                      <a:pt x="236509" y="380387"/>
                      <a:pt x="236990" y="377981"/>
                    </a:cubicBezTo>
                    <a:cubicBezTo>
                      <a:pt x="237471" y="375575"/>
                      <a:pt x="238193" y="373169"/>
                      <a:pt x="238915" y="370763"/>
                    </a:cubicBezTo>
                    <a:cubicBezTo>
                      <a:pt x="239396" y="368357"/>
                      <a:pt x="240118" y="365951"/>
                      <a:pt x="240840" y="363545"/>
                    </a:cubicBezTo>
                    <a:cubicBezTo>
                      <a:pt x="241321" y="361139"/>
                      <a:pt x="242043" y="358733"/>
                      <a:pt x="242765" y="356327"/>
                    </a:cubicBezTo>
                    <a:cubicBezTo>
                      <a:pt x="243246" y="353921"/>
                      <a:pt x="243967" y="351515"/>
                      <a:pt x="244689" y="349109"/>
                    </a:cubicBezTo>
                    <a:cubicBezTo>
                      <a:pt x="245411" y="346703"/>
                      <a:pt x="245892" y="344297"/>
                      <a:pt x="246614" y="341891"/>
                    </a:cubicBezTo>
                    <a:cubicBezTo>
                      <a:pt x="247336" y="339485"/>
                      <a:pt x="247817" y="337079"/>
                      <a:pt x="248539" y="334673"/>
                    </a:cubicBezTo>
                    <a:cubicBezTo>
                      <a:pt x="249261" y="332267"/>
                      <a:pt x="249742" y="329861"/>
                      <a:pt x="250464" y="327455"/>
                    </a:cubicBezTo>
                    <a:cubicBezTo>
                      <a:pt x="251185" y="325049"/>
                      <a:pt x="251907" y="322644"/>
                      <a:pt x="252629" y="320237"/>
                    </a:cubicBezTo>
                    <a:cubicBezTo>
                      <a:pt x="292809" y="179006"/>
                      <a:pt x="354402" y="65684"/>
                      <a:pt x="430191" y="0"/>
                    </a:cubicBezTo>
                    <a:cubicBezTo>
                      <a:pt x="287035" y="48842"/>
                      <a:pt x="166735" y="166013"/>
                      <a:pt x="90465" y="320237"/>
                    </a:cubicBezTo>
                    <a:cubicBezTo>
                      <a:pt x="89262" y="322644"/>
                      <a:pt x="88059" y="325049"/>
                      <a:pt x="86856" y="327455"/>
                    </a:cubicBezTo>
                    <a:cubicBezTo>
                      <a:pt x="85653" y="329861"/>
                      <a:pt x="84450" y="332267"/>
                      <a:pt x="83247" y="334673"/>
                    </a:cubicBezTo>
                    <a:cubicBezTo>
                      <a:pt x="82044" y="337079"/>
                      <a:pt x="81082" y="339485"/>
                      <a:pt x="80120" y="341891"/>
                    </a:cubicBezTo>
                    <a:cubicBezTo>
                      <a:pt x="78916" y="344297"/>
                      <a:pt x="77954" y="346703"/>
                      <a:pt x="76992" y="349109"/>
                    </a:cubicBezTo>
                    <a:cubicBezTo>
                      <a:pt x="76029" y="351515"/>
                      <a:pt x="74826" y="353921"/>
                      <a:pt x="73864" y="356327"/>
                    </a:cubicBezTo>
                    <a:cubicBezTo>
                      <a:pt x="72902" y="358733"/>
                      <a:pt x="71699" y="361139"/>
                      <a:pt x="70736" y="363545"/>
                    </a:cubicBezTo>
                    <a:cubicBezTo>
                      <a:pt x="69774" y="365951"/>
                      <a:pt x="68811" y="368357"/>
                      <a:pt x="67849" y="370763"/>
                    </a:cubicBezTo>
                    <a:cubicBezTo>
                      <a:pt x="66887" y="373169"/>
                      <a:pt x="65924" y="375575"/>
                      <a:pt x="64962" y="377981"/>
                    </a:cubicBezTo>
                    <a:cubicBezTo>
                      <a:pt x="63999" y="380387"/>
                      <a:pt x="63037" y="382793"/>
                      <a:pt x="62075" y="385199"/>
                    </a:cubicBezTo>
                    <a:cubicBezTo>
                      <a:pt x="61112" y="387605"/>
                      <a:pt x="60150" y="390011"/>
                      <a:pt x="59428" y="392417"/>
                    </a:cubicBezTo>
                    <a:cubicBezTo>
                      <a:pt x="58466" y="394823"/>
                      <a:pt x="57744" y="397229"/>
                      <a:pt x="56781" y="399635"/>
                    </a:cubicBezTo>
                    <a:cubicBezTo>
                      <a:pt x="55819" y="402041"/>
                      <a:pt x="55097" y="404447"/>
                      <a:pt x="54135" y="406853"/>
                    </a:cubicBezTo>
                    <a:cubicBezTo>
                      <a:pt x="53172" y="409259"/>
                      <a:pt x="52451" y="411665"/>
                      <a:pt x="51488" y="414071"/>
                    </a:cubicBezTo>
                    <a:cubicBezTo>
                      <a:pt x="50766" y="416477"/>
                      <a:pt x="49804" y="418883"/>
                      <a:pt x="49082" y="421289"/>
                    </a:cubicBezTo>
                    <a:cubicBezTo>
                      <a:pt x="48360" y="423695"/>
                      <a:pt x="47398" y="426101"/>
                      <a:pt x="46676" y="428507"/>
                    </a:cubicBezTo>
                    <a:cubicBezTo>
                      <a:pt x="45954" y="430913"/>
                      <a:pt x="44992" y="433319"/>
                      <a:pt x="44270" y="435725"/>
                    </a:cubicBezTo>
                    <a:cubicBezTo>
                      <a:pt x="43548" y="438131"/>
                      <a:pt x="42586" y="440537"/>
                      <a:pt x="41864" y="442943"/>
                    </a:cubicBezTo>
                    <a:cubicBezTo>
                      <a:pt x="41142" y="445349"/>
                      <a:pt x="40421" y="447755"/>
                      <a:pt x="39699" y="450161"/>
                    </a:cubicBezTo>
                    <a:cubicBezTo>
                      <a:pt x="38977" y="452567"/>
                      <a:pt x="38255" y="454973"/>
                      <a:pt x="37533" y="457379"/>
                    </a:cubicBezTo>
                    <a:cubicBezTo>
                      <a:pt x="36812" y="459785"/>
                      <a:pt x="36090" y="462191"/>
                      <a:pt x="35368" y="464597"/>
                    </a:cubicBezTo>
                    <a:cubicBezTo>
                      <a:pt x="34646" y="467003"/>
                      <a:pt x="33924" y="469409"/>
                      <a:pt x="33203" y="471815"/>
                    </a:cubicBezTo>
                    <a:cubicBezTo>
                      <a:pt x="32000" y="476627"/>
                      <a:pt x="30797" y="481439"/>
                      <a:pt x="29594" y="486251"/>
                    </a:cubicBezTo>
                    <a:cubicBezTo>
                      <a:pt x="28872" y="488657"/>
                      <a:pt x="28391" y="491063"/>
                      <a:pt x="27669" y="493709"/>
                    </a:cubicBezTo>
                    <a:cubicBezTo>
                      <a:pt x="27188" y="496115"/>
                      <a:pt x="26466" y="498521"/>
                      <a:pt x="25744" y="501168"/>
                    </a:cubicBezTo>
                    <a:cubicBezTo>
                      <a:pt x="25263" y="503574"/>
                      <a:pt x="24782" y="505980"/>
                      <a:pt x="24060" y="508627"/>
                    </a:cubicBezTo>
                    <a:cubicBezTo>
                      <a:pt x="23579" y="511032"/>
                      <a:pt x="22857" y="513439"/>
                      <a:pt x="22376" y="516085"/>
                    </a:cubicBezTo>
                    <a:cubicBezTo>
                      <a:pt x="21895" y="518491"/>
                      <a:pt x="21173" y="520897"/>
                      <a:pt x="20692" y="523544"/>
                    </a:cubicBezTo>
                    <a:cubicBezTo>
                      <a:pt x="20210" y="525950"/>
                      <a:pt x="19729" y="528356"/>
                      <a:pt x="19248" y="531002"/>
                    </a:cubicBezTo>
                    <a:cubicBezTo>
                      <a:pt x="18767" y="533408"/>
                      <a:pt x="18286" y="535814"/>
                      <a:pt x="17804" y="538461"/>
                    </a:cubicBezTo>
                    <a:cubicBezTo>
                      <a:pt x="17323" y="540867"/>
                      <a:pt x="16842" y="543273"/>
                      <a:pt x="16361" y="545919"/>
                    </a:cubicBezTo>
                    <a:cubicBezTo>
                      <a:pt x="15880" y="548325"/>
                      <a:pt x="15398" y="550731"/>
                      <a:pt x="14917" y="553378"/>
                    </a:cubicBezTo>
                    <a:cubicBezTo>
                      <a:pt x="14436" y="555784"/>
                      <a:pt x="13955" y="558190"/>
                      <a:pt x="13714" y="560836"/>
                    </a:cubicBezTo>
                    <a:cubicBezTo>
                      <a:pt x="13233" y="563243"/>
                      <a:pt x="12992" y="565649"/>
                      <a:pt x="12511" y="568295"/>
                    </a:cubicBezTo>
                    <a:cubicBezTo>
                      <a:pt x="12030" y="570701"/>
                      <a:pt x="11789" y="573107"/>
                      <a:pt x="11308" y="575754"/>
                    </a:cubicBezTo>
                    <a:cubicBezTo>
                      <a:pt x="10827" y="578160"/>
                      <a:pt x="10586" y="580566"/>
                      <a:pt x="10105" y="583212"/>
                    </a:cubicBezTo>
                    <a:cubicBezTo>
                      <a:pt x="9865" y="585618"/>
                      <a:pt x="9383" y="588024"/>
                      <a:pt x="9143" y="590671"/>
                    </a:cubicBezTo>
                    <a:cubicBezTo>
                      <a:pt x="8902" y="593077"/>
                      <a:pt x="8662" y="595483"/>
                      <a:pt x="8180" y="598129"/>
                    </a:cubicBezTo>
                    <a:cubicBezTo>
                      <a:pt x="7940" y="600535"/>
                      <a:pt x="7699" y="602941"/>
                      <a:pt x="7218" y="605588"/>
                    </a:cubicBezTo>
                    <a:cubicBezTo>
                      <a:pt x="6977" y="607994"/>
                      <a:pt x="6496" y="610400"/>
                      <a:pt x="6256" y="613047"/>
                    </a:cubicBezTo>
                    <a:cubicBezTo>
                      <a:pt x="6015" y="615453"/>
                      <a:pt x="5774" y="617859"/>
                      <a:pt x="5534" y="620505"/>
                    </a:cubicBezTo>
                    <a:cubicBezTo>
                      <a:pt x="5293" y="622911"/>
                      <a:pt x="5053" y="625317"/>
                      <a:pt x="4812" y="627964"/>
                    </a:cubicBezTo>
                    <a:cubicBezTo>
                      <a:pt x="4571" y="630370"/>
                      <a:pt x="4331" y="632776"/>
                      <a:pt x="4090" y="635422"/>
                    </a:cubicBezTo>
                    <a:cubicBezTo>
                      <a:pt x="3850" y="637828"/>
                      <a:pt x="3609" y="640234"/>
                      <a:pt x="3368" y="642881"/>
                    </a:cubicBezTo>
                    <a:cubicBezTo>
                      <a:pt x="3128" y="645287"/>
                      <a:pt x="2887" y="647693"/>
                      <a:pt x="2647" y="650339"/>
                    </a:cubicBezTo>
                    <a:cubicBezTo>
                      <a:pt x="2406" y="652746"/>
                      <a:pt x="2406" y="655151"/>
                      <a:pt x="2165" y="657798"/>
                    </a:cubicBezTo>
                    <a:cubicBezTo>
                      <a:pt x="1925" y="660204"/>
                      <a:pt x="1925" y="662610"/>
                      <a:pt x="1684" y="665257"/>
                    </a:cubicBezTo>
                    <a:cubicBezTo>
                      <a:pt x="1444" y="667663"/>
                      <a:pt x="1444" y="670069"/>
                      <a:pt x="1203" y="672715"/>
                    </a:cubicBezTo>
                    <a:cubicBezTo>
                      <a:pt x="1203" y="675121"/>
                      <a:pt x="962" y="677527"/>
                      <a:pt x="722" y="680174"/>
                    </a:cubicBezTo>
                    <a:cubicBezTo>
                      <a:pt x="722" y="682580"/>
                      <a:pt x="722" y="684986"/>
                      <a:pt x="481" y="687632"/>
                    </a:cubicBezTo>
                    <a:cubicBezTo>
                      <a:pt x="481" y="690038"/>
                      <a:pt x="481" y="692444"/>
                      <a:pt x="241" y="695091"/>
                    </a:cubicBezTo>
                    <a:cubicBezTo>
                      <a:pt x="241" y="699903"/>
                      <a:pt x="0" y="704715"/>
                      <a:pt x="0" y="709527"/>
                    </a:cubicBezTo>
                    <a:cubicBezTo>
                      <a:pt x="0" y="710730"/>
                      <a:pt x="0" y="711692"/>
                      <a:pt x="0" y="712895"/>
                    </a:cubicBezTo>
                    <a:cubicBezTo>
                      <a:pt x="0" y="714098"/>
                      <a:pt x="0" y="715301"/>
                      <a:pt x="0" y="716504"/>
                    </a:cubicBezTo>
                    <a:cubicBezTo>
                      <a:pt x="0" y="718910"/>
                      <a:pt x="0" y="721316"/>
                      <a:pt x="241" y="723722"/>
                    </a:cubicBezTo>
                    <a:cubicBezTo>
                      <a:pt x="241" y="726128"/>
                      <a:pt x="241" y="728534"/>
                      <a:pt x="241" y="730940"/>
                    </a:cubicBezTo>
                    <a:cubicBezTo>
                      <a:pt x="241" y="733346"/>
                      <a:pt x="241" y="735752"/>
                      <a:pt x="241" y="738158"/>
                    </a:cubicBezTo>
                    <a:cubicBezTo>
                      <a:pt x="241" y="740564"/>
                      <a:pt x="241" y="742970"/>
                      <a:pt x="481" y="745376"/>
                    </a:cubicBezTo>
                    <a:cubicBezTo>
                      <a:pt x="481" y="747782"/>
                      <a:pt x="722" y="750188"/>
                      <a:pt x="722" y="752594"/>
                    </a:cubicBezTo>
                    <a:cubicBezTo>
                      <a:pt x="722" y="755000"/>
                      <a:pt x="962" y="757406"/>
                      <a:pt x="962" y="759812"/>
                    </a:cubicBezTo>
                    <a:cubicBezTo>
                      <a:pt x="1203" y="762218"/>
                      <a:pt x="1203" y="764624"/>
                      <a:pt x="1203" y="767030"/>
                    </a:cubicBezTo>
                    <a:cubicBezTo>
                      <a:pt x="1444" y="769436"/>
                      <a:pt x="1444" y="771842"/>
                      <a:pt x="1444" y="774248"/>
                    </a:cubicBezTo>
                    <a:cubicBezTo>
                      <a:pt x="1684" y="776654"/>
                      <a:pt x="1925" y="779060"/>
                      <a:pt x="1925" y="781466"/>
                    </a:cubicBezTo>
                    <a:cubicBezTo>
                      <a:pt x="2165" y="783872"/>
                      <a:pt x="2406" y="786278"/>
                      <a:pt x="2406" y="788684"/>
                    </a:cubicBezTo>
                    <a:cubicBezTo>
                      <a:pt x="2647" y="791090"/>
                      <a:pt x="2887" y="793496"/>
                      <a:pt x="2887" y="795902"/>
                    </a:cubicBezTo>
                    <a:cubicBezTo>
                      <a:pt x="3128" y="798308"/>
                      <a:pt x="3368" y="800714"/>
                      <a:pt x="3368" y="803120"/>
                    </a:cubicBezTo>
                    <a:cubicBezTo>
                      <a:pt x="3609" y="805526"/>
                      <a:pt x="3850" y="807932"/>
                      <a:pt x="4090" y="810338"/>
                    </a:cubicBezTo>
                    <a:cubicBezTo>
                      <a:pt x="4331" y="812744"/>
                      <a:pt x="4571" y="815150"/>
                      <a:pt x="4812" y="817556"/>
                    </a:cubicBezTo>
                    <a:cubicBezTo>
                      <a:pt x="5053" y="819962"/>
                      <a:pt x="5293" y="822368"/>
                      <a:pt x="5534" y="824774"/>
                    </a:cubicBezTo>
                    <a:cubicBezTo>
                      <a:pt x="5774" y="827180"/>
                      <a:pt x="6015" y="829586"/>
                      <a:pt x="6256" y="831992"/>
                    </a:cubicBezTo>
                    <a:cubicBezTo>
                      <a:pt x="6496" y="834398"/>
                      <a:pt x="6737" y="836804"/>
                      <a:pt x="7218" y="839210"/>
                    </a:cubicBezTo>
                    <a:cubicBezTo>
                      <a:pt x="7459" y="841616"/>
                      <a:pt x="7940" y="844022"/>
                      <a:pt x="8180" y="846428"/>
                    </a:cubicBezTo>
                    <a:cubicBezTo>
                      <a:pt x="8421" y="848834"/>
                      <a:pt x="8902" y="851240"/>
                      <a:pt x="9143" y="853646"/>
                    </a:cubicBezTo>
                    <a:cubicBezTo>
                      <a:pt x="9624" y="856052"/>
                      <a:pt x="9865" y="858458"/>
                      <a:pt x="10105" y="860864"/>
                    </a:cubicBezTo>
                    <a:cubicBezTo>
                      <a:pt x="10586" y="863270"/>
                      <a:pt x="10827" y="865676"/>
                      <a:pt x="11308" y="868082"/>
                    </a:cubicBezTo>
                    <a:cubicBezTo>
                      <a:pt x="11789" y="870488"/>
                      <a:pt x="12271" y="872894"/>
                      <a:pt x="12752" y="875300"/>
                    </a:cubicBezTo>
                    <a:cubicBezTo>
                      <a:pt x="13233" y="877706"/>
                      <a:pt x="13714" y="880112"/>
                      <a:pt x="13955" y="882518"/>
                    </a:cubicBezTo>
                    <a:cubicBezTo>
                      <a:pt x="14436" y="884924"/>
                      <a:pt x="14917" y="887330"/>
                      <a:pt x="15398" y="889736"/>
                    </a:cubicBezTo>
                    <a:cubicBezTo>
                      <a:pt x="15880" y="892142"/>
                      <a:pt x="16361" y="894548"/>
                      <a:pt x="16601" y="896953"/>
                    </a:cubicBezTo>
                    <a:cubicBezTo>
                      <a:pt x="17083" y="899360"/>
                      <a:pt x="17564" y="901766"/>
                      <a:pt x="18045" y="904172"/>
                    </a:cubicBezTo>
                    <a:cubicBezTo>
                      <a:pt x="18526" y="906577"/>
                      <a:pt x="19007" y="908983"/>
                      <a:pt x="19729" y="911390"/>
                    </a:cubicBezTo>
                    <a:cubicBezTo>
                      <a:pt x="20932" y="916683"/>
                      <a:pt x="21895" y="921735"/>
                      <a:pt x="23098" y="927028"/>
                    </a:cubicBezTo>
                    <a:cubicBezTo>
                      <a:pt x="23819" y="929916"/>
                      <a:pt x="24541" y="932803"/>
                      <a:pt x="25263" y="935449"/>
                    </a:cubicBezTo>
                    <a:cubicBezTo>
                      <a:pt x="25985" y="938337"/>
                      <a:pt x="26707" y="941224"/>
                      <a:pt x="27428" y="943870"/>
                    </a:cubicBezTo>
                    <a:cubicBezTo>
                      <a:pt x="28150" y="946757"/>
                      <a:pt x="28872" y="949645"/>
                      <a:pt x="29594" y="952291"/>
                    </a:cubicBezTo>
                    <a:cubicBezTo>
                      <a:pt x="30315" y="955179"/>
                      <a:pt x="31278" y="958066"/>
                      <a:pt x="32000" y="960712"/>
                    </a:cubicBezTo>
                    <a:cubicBezTo>
                      <a:pt x="32721" y="963600"/>
                      <a:pt x="33684" y="966487"/>
                      <a:pt x="34406" y="969133"/>
                    </a:cubicBezTo>
                    <a:cubicBezTo>
                      <a:pt x="35127" y="972020"/>
                      <a:pt x="36090" y="974908"/>
                      <a:pt x="36812" y="977554"/>
                    </a:cubicBezTo>
                    <a:cubicBezTo>
                      <a:pt x="37774" y="980441"/>
                      <a:pt x="38496" y="983329"/>
                      <a:pt x="39458" y="985975"/>
                    </a:cubicBezTo>
                    <a:cubicBezTo>
                      <a:pt x="40421" y="988862"/>
                      <a:pt x="41383" y="991750"/>
                      <a:pt x="42345" y="994396"/>
                    </a:cubicBezTo>
                    <a:cubicBezTo>
                      <a:pt x="43308" y="997283"/>
                      <a:pt x="44270" y="1000171"/>
                      <a:pt x="45233" y="1002817"/>
                    </a:cubicBezTo>
                    <a:cubicBezTo>
                      <a:pt x="46195" y="1005704"/>
                      <a:pt x="47157" y="1008591"/>
                      <a:pt x="48120" y="1011238"/>
                    </a:cubicBezTo>
                    <a:cubicBezTo>
                      <a:pt x="49082" y="1014125"/>
                      <a:pt x="50285" y="1017013"/>
                      <a:pt x="51248" y="1019659"/>
                    </a:cubicBezTo>
                    <a:cubicBezTo>
                      <a:pt x="52210" y="1022546"/>
                      <a:pt x="53413" y="1025433"/>
                      <a:pt x="54375" y="1028080"/>
                    </a:cubicBezTo>
                    <a:cubicBezTo>
                      <a:pt x="55338" y="1030967"/>
                      <a:pt x="56300" y="1033854"/>
                      <a:pt x="57503" y="1036501"/>
                    </a:cubicBezTo>
                    <a:cubicBezTo>
                      <a:pt x="58706" y="1039388"/>
                      <a:pt x="59909" y="1042275"/>
                      <a:pt x="60872" y="1044922"/>
                    </a:cubicBezTo>
                    <a:cubicBezTo>
                      <a:pt x="62075" y="1047809"/>
                      <a:pt x="63278" y="1050696"/>
                      <a:pt x="64240" y="1053343"/>
                    </a:cubicBezTo>
                    <a:cubicBezTo>
                      <a:pt x="65443" y="1056230"/>
                      <a:pt x="66405" y="1059117"/>
                      <a:pt x="67608" y="1061764"/>
                    </a:cubicBezTo>
                    <a:cubicBezTo>
                      <a:pt x="68811" y="1064651"/>
                      <a:pt x="70014" y="1067538"/>
                      <a:pt x="71458" y="1070185"/>
                    </a:cubicBezTo>
                    <a:cubicBezTo>
                      <a:pt x="72661" y="1073072"/>
                      <a:pt x="74105" y="1075959"/>
                      <a:pt x="75308" y="1078606"/>
                    </a:cubicBezTo>
                    <a:cubicBezTo>
                      <a:pt x="76511" y="1081493"/>
                      <a:pt x="77714" y="1084380"/>
                      <a:pt x="79157" y="1087027"/>
                    </a:cubicBezTo>
                    <a:cubicBezTo>
                      <a:pt x="80601" y="1089914"/>
                      <a:pt x="81804" y="1092801"/>
                      <a:pt x="83247" y="1095448"/>
                    </a:cubicBezTo>
                    <a:cubicBezTo>
                      <a:pt x="84691" y="1098335"/>
                      <a:pt x="86134" y="1101222"/>
                      <a:pt x="87337" y="1103869"/>
                    </a:cubicBezTo>
                    <a:cubicBezTo>
                      <a:pt x="163607" y="1257371"/>
                      <a:pt x="283426" y="1373821"/>
                      <a:pt x="426101" y="1422422"/>
                    </a:cubicBezTo>
                    <a:cubicBezTo>
                      <a:pt x="354643" y="1357220"/>
                      <a:pt x="293290" y="1244379"/>
                      <a:pt x="253110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/>
              <p:cNvSpPr/>
              <p:nvPr/>
            </p:nvSpPr>
            <p:spPr>
              <a:xfrm>
                <a:off x="6149653" y="2766591"/>
                <a:ext cx="284147" cy="1449850"/>
              </a:xfrm>
              <a:custGeom>
                <a:avLst/>
                <a:gdLst>
                  <a:gd name="connsiteX0" fmla="*/ 233381 w 284147"/>
                  <a:gd name="connsiteY0" fmla="*/ 1109162 h 1449850"/>
                  <a:gd name="connsiteX1" fmla="*/ 235787 w 284147"/>
                  <a:gd name="connsiteY1" fmla="*/ 1100741 h 1449850"/>
                  <a:gd name="connsiteX2" fmla="*/ 238193 w 284147"/>
                  <a:gd name="connsiteY2" fmla="*/ 1092320 h 1449850"/>
                  <a:gd name="connsiteX3" fmla="*/ 240359 w 284147"/>
                  <a:gd name="connsiteY3" fmla="*/ 1083899 h 1449850"/>
                  <a:gd name="connsiteX4" fmla="*/ 242524 w 284147"/>
                  <a:gd name="connsiteY4" fmla="*/ 1075478 h 1449850"/>
                  <a:gd name="connsiteX5" fmla="*/ 244689 w 284147"/>
                  <a:gd name="connsiteY5" fmla="*/ 1067057 h 1449850"/>
                  <a:gd name="connsiteX6" fmla="*/ 246614 w 284147"/>
                  <a:gd name="connsiteY6" fmla="*/ 1058636 h 1449850"/>
                  <a:gd name="connsiteX7" fmla="*/ 248539 w 284147"/>
                  <a:gd name="connsiteY7" fmla="*/ 1050215 h 1449850"/>
                  <a:gd name="connsiteX8" fmla="*/ 250464 w 284147"/>
                  <a:gd name="connsiteY8" fmla="*/ 1041794 h 1449850"/>
                  <a:gd name="connsiteX9" fmla="*/ 252388 w 284147"/>
                  <a:gd name="connsiteY9" fmla="*/ 1033373 h 1449850"/>
                  <a:gd name="connsiteX10" fmla="*/ 254073 w 284147"/>
                  <a:gd name="connsiteY10" fmla="*/ 1024952 h 1449850"/>
                  <a:gd name="connsiteX11" fmla="*/ 255757 w 284147"/>
                  <a:gd name="connsiteY11" fmla="*/ 1016531 h 1449850"/>
                  <a:gd name="connsiteX12" fmla="*/ 257441 w 284147"/>
                  <a:gd name="connsiteY12" fmla="*/ 1008110 h 1449850"/>
                  <a:gd name="connsiteX13" fmla="*/ 259125 w 284147"/>
                  <a:gd name="connsiteY13" fmla="*/ 999689 h 1449850"/>
                  <a:gd name="connsiteX14" fmla="*/ 260809 w 284147"/>
                  <a:gd name="connsiteY14" fmla="*/ 991268 h 1449850"/>
                  <a:gd name="connsiteX15" fmla="*/ 262494 w 284147"/>
                  <a:gd name="connsiteY15" fmla="*/ 982847 h 1449850"/>
                  <a:gd name="connsiteX16" fmla="*/ 263937 w 284147"/>
                  <a:gd name="connsiteY16" fmla="*/ 974426 h 1449850"/>
                  <a:gd name="connsiteX17" fmla="*/ 265381 w 284147"/>
                  <a:gd name="connsiteY17" fmla="*/ 966005 h 1449850"/>
                  <a:gd name="connsiteX18" fmla="*/ 266824 w 284147"/>
                  <a:gd name="connsiteY18" fmla="*/ 957585 h 1449850"/>
                  <a:gd name="connsiteX19" fmla="*/ 268027 w 284147"/>
                  <a:gd name="connsiteY19" fmla="*/ 949164 h 1449850"/>
                  <a:gd name="connsiteX20" fmla="*/ 269230 w 284147"/>
                  <a:gd name="connsiteY20" fmla="*/ 940743 h 1449850"/>
                  <a:gd name="connsiteX21" fmla="*/ 271396 w 284147"/>
                  <a:gd name="connsiteY21" fmla="*/ 925104 h 1449850"/>
                  <a:gd name="connsiteX22" fmla="*/ 272358 w 284147"/>
                  <a:gd name="connsiteY22" fmla="*/ 917886 h 1449850"/>
                  <a:gd name="connsiteX23" fmla="*/ 273321 w 284147"/>
                  <a:gd name="connsiteY23" fmla="*/ 910668 h 1449850"/>
                  <a:gd name="connsiteX24" fmla="*/ 274283 w 284147"/>
                  <a:gd name="connsiteY24" fmla="*/ 903450 h 1449850"/>
                  <a:gd name="connsiteX25" fmla="*/ 275005 w 284147"/>
                  <a:gd name="connsiteY25" fmla="*/ 896232 h 1449850"/>
                  <a:gd name="connsiteX26" fmla="*/ 275727 w 284147"/>
                  <a:gd name="connsiteY26" fmla="*/ 889014 h 1449850"/>
                  <a:gd name="connsiteX27" fmla="*/ 276448 w 284147"/>
                  <a:gd name="connsiteY27" fmla="*/ 881796 h 1449850"/>
                  <a:gd name="connsiteX28" fmla="*/ 277170 w 284147"/>
                  <a:gd name="connsiteY28" fmla="*/ 874578 h 1449850"/>
                  <a:gd name="connsiteX29" fmla="*/ 277892 w 284147"/>
                  <a:gd name="connsiteY29" fmla="*/ 867360 h 1449850"/>
                  <a:gd name="connsiteX30" fmla="*/ 278614 w 284147"/>
                  <a:gd name="connsiteY30" fmla="*/ 860142 h 1449850"/>
                  <a:gd name="connsiteX31" fmla="*/ 279095 w 284147"/>
                  <a:gd name="connsiteY31" fmla="*/ 852924 h 1449850"/>
                  <a:gd name="connsiteX32" fmla="*/ 279576 w 284147"/>
                  <a:gd name="connsiteY32" fmla="*/ 845706 h 1449850"/>
                  <a:gd name="connsiteX33" fmla="*/ 280057 w 284147"/>
                  <a:gd name="connsiteY33" fmla="*/ 838488 h 1449850"/>
                  <a:gd name="connsiteX34" fmla="*/ 280539 w 284147"/>
                  <a:gd name="connsiteY34" fmla="*/ 831270 h 1449850"/>
                  <a:gd name="connsiteX35" fmla="*/ 281020 w 284147"/>
                  <a:gd name="connsiteY35" fmla="*/ 824052 h 1449850"/>
                  <a:gd name="connsiteX36" fmla="*/ 281501 w 284147"/>
                  <a:gd name="connsiteY36" fmla="*/ 816834 h 1449850"/>
                  <a:gd name="connsiteX37" fmla="*/ 281982 w 284147"/>
                  <a:gd name="connsiteY37" fmla="*/ 809616 h 1449850"/>
                  <a:gd name="connsiteX38" fmla="*/ 282463 w 284147"/>
                  <a:gd name="connsiteY38" fmla="*/ 802398 h 1449850"/>
                  <a:gd name="connsiteX39" fmla="*/ 282945 w 284147"/>
                  <a:gd name="connsiteY39" fmla="*/ 795180 h 1449850"/>
                  <a:gd name="connsiteX40" fmla="*/ 283185 w 284147"/>
                  <a:gd name="connsiteY40" fmla="*/ 787962 h 1449850"/>
                  <a:gd name="connsiteX41" fmla="*/ 283426 w 284147"/>
                  <a:gd name="connsiteY41" fmla="*/ 780744 h 1449850"/>
                  <a:gd name="connsiteX42" fmla="*/ 283666 w 284147"/>
                  <a:gd name="connsiteY42" fmla="*/ 773526 h 1449850"/>
                  <a:gd name="connsiteX43" fmla="*/ 283907 w 284147"/>
                  <a:gd name="connsiteY43" fmla="*/ 766308 h 1449850"/>
                  <a:gd name="connsiteX44" fmla="*/ 284148 w 284147"/>
                  <a:gd name="connsiteY44" fmla="*/ 759090 h 1449850"/>
                  <a:gd name="connsiteX45" fmla="*/ 284148 w 284147"/>
                  <a:gd name="connsiteY45" fmla="*/ 751872 h 1449850"/>
                  <a:gd name="connsiteX46" fmla="*/ 284148 w 284147"/>
                  <a:gd name="connsiteY46" fmla="*/ 744654 h 1449850"/>
                  <a:gd name="connsiteX47" fmla="*/ 284148 w 284147"/>
                  <a:gd name="connsiteY47" fmla="*/ 737436 h 1449850"/>
                  <a:gd name="connsiteX48" fmla="*/ 284148 w 284147"/>
                  <a:gd name="connsiteY48" fmla="*/ 730218 h 1449850"/>
                  <a:gd name="connsiteX49" fmla="*/ 284148 w 284147"/>
                  <a:gd name="connsiteY49" fmla="*/ 726609 h 1449850"/>
                  <a:gd name="connsiteX50" fmla="*/ 284148 w 284147"/>
                  <a:gd name="connsiteY50" fmla="*/ 723241 h 1449850"/>
                  <a:gd name="connsiteX51" fmla="*/ 283907 w 284147"/>
                  <a:gd name="connsiteY51" fmla="*/ 708805 h 1449850"/>
                  <a:gd name="connsiteX52" fmla="*/ 283907 w 284147"/>
                  <a:gd name="connsiteY52" fmla="*/ 701346 h 1449850"/>
                  <a:gd name="connsiteX53" fmla="*/ 283907 w 284147"/>
                  <a:gd name="connsiteY53" fmla="*/ 693888 h 1449850"/>
                  <a:gd name="connsiteX54" fmla="*/ 283666 w 284147"/>
                  <a:gd name="connsiteY54" fmla="*/ 686429 h 1449850"/>
                  <a:gd name="connsiteX55" fmla="*/ 283426 w 284147"/>
                  <a:gd name="connsiteY55" fmla="*/ 678971 h 1449850"/>
                  <a:gd name="connsiteX56" fmla="*/ 283185 w 284147"/>
                  <a:gd name="connsiteY56" fmla="*/ 671512 h 1449850"/>
                  <a:gd name="connsiteX57" fmla="*/ 282945 w 284147"/>
                  <a:gd name="connsiteY57" fmla="*/ 664054 h 1449850"/>
                  <a:gd name="connsiteX58" fmla="*/ 282704 w 284147"/>
                  <a:gd name="connsiteY58" fmla="*/ 656595 h 1449850"/>
                  <a:gd name="connsiteX59" fmla="*/ 282223 w 284147"/>
                  <a:gd name="connsiteY59" fmla="*/ 649137 h 1449850"/>
                  <a:gd name="connsiteX60" fmla="*/ 281742 w 284147"/>
                  <a:gd name="connsiteY60" fmla="*/ 641678 h 1449850"/>
                  <a:gd name="connsiteX61" fmla="*/ 281260 w 284147"/>
                  <a:gd name="connsiteY61" fmla="*/ 634219 h 1449850"/>
                  <a:gd name="connsiteX62" fmla="*/ 280779 w 284147"/>
                  <a:gd name="connsiteY62" fmla="*/ 626761 h 1449850"/>
                  <a:gd name="connsiteX63" fmla="*/ 280298 w 284147"/>
                  <a:gd name="connsiteY63" fmla="*/ 619302 h 1449850"/>
                  <a:gd name="connsiteX64" fmla="*/ 279817 w 284147"/>
                  <a:gd name="connsiteY64" fmla="*/ 611844 h 1449850"/>
                  <a:gd name="connsiteX65" fmla="*/ 279336 w 284147"/>
                  <a:gd name="connsiteY65" fmla="*/ 604385 h 1449850"/>
                  <a:gd name="connsiteX66" fmla="*/ 278854 w 284147"/>
                  <a:gd name="connsiteY66" fmla="*/ 596926 h 1449850"/>
                  <a:gd name="connsiteX67" fmla="*/ 278133 w 284147"/>
                  <a:gd name="connsiteY67" fmla="*/ 589468 h 1449850"/>
                  <a:gd name="connsiteX68" fmla="*/ 277411 w 284147"/>
                  <a:gd name="connsiteY68" fmla="*/ 582009 h 1449850"/>
                  <a:gd name="connsiteX69" fmla="*/ 276689 w 284147"/>
                  <a:gd name="connsiteY69" fmla="*/ 574551 h 1449850"/>
                  <a:gd name="connsiteX70" fmla="*/ 275967 w 284147"/>
                  <a:gd name="connsiteY70" fmla="*/ 567092 h 1449850"/>
                  <a:gd name="connsiteX71" fmla="*/ 275245 w 284147"/>
                  <a:gd name="connsiteY71" fmla="*/ 559634 h 1449850"/>
                  <a:gd name="connsiteX72" fmla="*/ 274283 w 284147"/>
                  <a:gd name="connsiteY72" fmla="*/ 552175 h 1449850"/>
                  <a:gd name="connsiteX73" fmla="*/ 273321 w 284147"/>
                  <a:gd name="connsiteY73" fmla="*/ 544716 h 1449850"/>
                  <a:gd name="connsiteX74" fmla="*/ 272358 w 284147"/>
                  <a:gd name="connsiteY74" fmla="*/ 537258 h 1449850"/>
                  <a:gd name="connsiteX75" fmla="*/ 271396 w 284147"/>
                  <a:gd name="connsiteY75" fmla="*/ 529799 h 1449850"/>
                  <a:gd name="connsiteX76" fmla="*/ 270433 w 284147"/>
                  <a:gd name="connsiteY76" fmla="*/ 522341 h 1449850"/>
                  <a:gd name="connsiteX77" fmla="*/ 269471 w 284147"/>
                  <a:gd name="connsiteY77" fmla="*/ 514882 h 1449850"/>
                  <a:gd name="connsiteX78" fmla="*/ 268509 w 284147"/>
                  <a:gd name="connsiteY78" fmla="*/ 507424 h 1449850"/>
                  <a:gd name="connsiteX79" fmla="*/ 267546 w 284147"/>
                  <a:gd name="connsiteY79" fmla="*/ 499965 h 1449850"/>
                  <a:gd name="connsiteX80" fmla="*/ 265140 w 284147"/>
                  <a:gd name="connsiteY80" fmla="*/ 485529 h 1449850"/>
                  <a:gd name="connsiteX81" fmla="*/ 263937 w 284147"/>
                  <a:gd name="connsiteY81" fmla="*/ 478311 h 1449850"/>
                  <a:gd name="connsiteX82" fmla="*/ 262734 w 284147"/>
                  <a:gd name="connsiteY82" fmla="*/ 471093 h 1449850"/>
                  <a:gd name="connsiteX83" fmla="*/ 261531 w 284147"/>
                  <a:gd name="connsiteY83" fmla="*/ 463875 h 1449850"/>
                  <a:gd name="connsiteX84" fmla="*/ 260088 w 284147"/>
                  <a:gd name="connsiteY84" fmla="*/ 456657 h 1449850"/>
                  <a:gd name="connsiteX85" fmla="*/ 258644 w 284147"/>
                  <a:gd name="connsiteY85" fmla="*/ 449439 h 1449850"/>
                  <a:gd name="connsiteX86" fmla="*/ 257200 w 284147"/>
                  <a:gd name="connsiteY86" fmla="*/ 442221 h 1449850"/>
                  <a:gd name="connsiteX87" fmla="*/ 255757 w 284147"/>
                  <a:gd name="connsiteY87" fmla="*/ 435003 h 1449850"/>
                  <a:gd name="connsiteX88" fmla="*/ 254313 w 284147"/>
                  <a:gd name="connsiteY88" fmla="*/ 427785 h 1449850"/>
                  <a:gd name="connsiteX89" fmla="*/ 252870 w 284147"/>
                  <a:gd name="connsiteY89" fmla="*/ 420567 h 1449850"/>
                  <a:gd name="connsiteX90" fmla="*/ 251426 w 284147"/>
                  <a:gd name="connsiteY90" fmla="*/ 413349 h 1449850"/>
                  <a:gd name="connsiteX91" fmla="*/ 249742 w 284147"/>
                  <a:gd name="connsiteY91" fmla="*/ 406131 h 1449850"/>
                  <a:gd name="connsiteX92" fmla="*/ 248058 w 284147"/>
                  <a:gd name="connsiteY92" fmla="*/ 398913 h 1449850"/>
                  <a:gd name="connsiteX93" fmla="*/ 246374 w 284147"/>
                  <a:gd name="connsiteY93" fmla="*/ 391695 h 1449850"/>
                  <a:gd name="connsiteX94" fmla="*/ 244689 w 284147"/>
                  <a:gd name="connsiteY94" fmla="*/ 384477 h 1449850"/>
                  <a:gd name="connsiteX95" fmla="*/ 243005 w 284147"/>
                  <a:gd name="connsiteY95" fmla="*/ 377259 h 1449850"/>
                  <a:gd name="connsiteX96" fmla="*/ 241080 w 284147"/>
                  <a:gd name="connsiteY96" fmla="*/ 370041 h 1449850"/>
                  <a:gd name="connsiteX97" fmla="*/ 239155 w 284147"/>
                  <a:gd name="connsiteY97" fmla="*/ 362824 h 1449850"/>
                  <a:gd name="connsiteX98" fmla="*/ 237231 w 284147"/>
                  <a:gd name="connsiteY98" fmla="*/ 355605 h 1449850"/>
                  <a:gd name="connsiteX99" fmla="*/ 235306 w 284147"/>
                  <a:gd name="connsiteY99" fmla="*/ 348388 h 1449850"/>
                  <a:gd name="connsiteX100" fmla="*/ 233140 w 284147"/>
                  <a:gd name="connsiteY100" fmla="*/ 341170 h 1449850"/>
                  <a:gd name="connsiteX101" fmla="*/ 230975 w 284147"/>
                  <a:gd name="connsiteY101" fmla="*/ 333952 h 1449850"/>
                  <a:gd name="connsiteX102" fmla="*/ 0 w 284147"/>
                  <a:gd name="connsiteY102" fmla="*/ 0 h 1449850"/>
                  <a:gd name="connsiteX103" fmla="*/ 76511 w 284147"/>
                  <a:gd name="connsiteY103" fmla="*/ 333952 h 1449850"/>
                  <a:gd name="connsiteX104" fmla="*/ 77232 w 284147"/>
                  <a:gd name="connsiteY104" fmla="*/ 341170 h 1449850"/>
                  <a:gd name="connsiteX105" fmla="*/ 77954 w 284147"/>
                  <a:gd name="connsiteY105" fmla="*/ 348388 h 1449850"/>
                  <a:gd name="connsiteX106" fmla="*/ 78676 w 284147"/>
                  <a:gd name="connsiteY106" fmla="*/ 355605 h 1449850"/>
                  <a:gd name="connsiteX107" fmla="*/ 79398 w 284147"/>
                  <a:gd name="connsiteY107" fmla="*/ 362824 h 1449850"/>
                  <a:gd name="connsiteX108" fmla="*/ 80120 w 284147"/>
                  <a:gd name="connsiteY108" fmla="*/ 370041 h 1449850"/>
                  <a:gd name="connsiteX109" fmla="*/ 80841 w 284147"/>
                  <a:gd name="connsiteY109" fmla="*/ 377259 h 1449850"/>
                  <a:gd name="connsiteX110" fmla="*/ 81563 w 284147"/>
                  <a:gd name="connsiteY110" fmla="*/ 384477 h 1449850"/>
                  <a:gd name="connsiteX111" fmla="*/ 82285 w 284147"/>
                  <a:gd name="connsiteY111" fmla="*/ 391695 h 1449850"/>
                  <a:gd name="connsiteX112" fmla="*/ 83007 w 284147"/>
                  <a:gd name="connsiteY112" fmla="*/ 398913 h 1449850"/>
                  <a:gd name="connsiteX113" fmla="*/ 83728 w 284147"/>
                  <a:gd name="connsiteY113" fmla="*/ 406131 h 1449850"/>
                  <a:gd name="connsiteX114" fmla="*/ 84210 w 284147"/>
                  <a:gd name="connsiteY114" fmla="*/ 413349 h 1449850"/>
                  <a:gd name="connsiteX115" fmla="*/ 84691 w 284147"/>
                  <a:gd name="connsiteY115" fmla="*/ 420567 h 1449850"/>
                  <a:gd name="connsiteX116" fmla="*/ 85172 w 284147"/>
                  <a:gd name="connsiteY116" fmla="*/ 427785 h 1449850"/>
                  <a:gd name="connsiteX117" fmla="*/ 85653 w 284147"/>
                  <a:gd name="connsiteY117" fmla="*/ 435003 h 1449850"/>
                  <a:gd name="connsiteX118" fmla="*/ 86135 w 284147"/>
                  <a:gd name="connsiteY118" fmla="*/ 442221 h 1449850"/>
                  <a:gd name="connsiteX119" fmla="*/ 86616 w 284147"/>
                  <a:gd name="connsiteY119" fmla="*/ 449439 h 1449850"/>
                  <a:gd name="connsiteX120" fmla="*/ 87097 w 284147"/>
                  <a:gd name="connsiteY120" fmla="*/ 456657 h 1449850"/>
                  <a:gd name="connsiteX121" fmla="*/ 87578 w 284147"/>
                  <a:gd name="connsiteY121" fmla="*/ 463875 h 1449850"/>
                  <a:gd name="connsiteX122" fmla="*/ 88059 w 284147"/>
                  <a:gd name="connsiteY122" fmla="*/ 471093 h 1449850"/>
                  <a:gd name="connsiteX123" fmla="*/ 88540 w 284147"/>
                  <a:gd name="connsiteY123" fmla="*/ 478311 h 1449850"/>
                  <a:gd name="connsiteX124" fmla="*/ 89022 w 284147"/>
                  <a:gd name="connsiteY124" fmla="*/ 485529 h 1449850"/>
                  <a:gd name="connsiteX125" fmla="*/ 89743 w 284147"/>
                  <a:gd name="connsiteY125" fmla="*/ 499965 h 1449850"/>
                  <a:gd name="connsiteX126" fmla="*/ 90225 w 284147"/>
                  <a:gd name="connsiteY126" fmla="*/ 507424 h 1449850"/>
                  <a:gd name="connsiteX127" fmla="*/ 90706 w 284147"/>
                  <a:gd name="connsiteY127" fmla="*/ 514882 h 1449850"/>
                  <a:gd name="connsiteX128" fmla="*/ 91187 w 284147"/>
                  <a:gd name="connsiteY128" fmla="*/ 522341 h 1449850"/>
                  <a:gd name="connsiteX129" fmla="*/ 91668 w 284147"/>
                  <a:gd name="connsiteY129" fmla="*/ 529799 h 1449850"/>
                  <a:gd name="connsiteX130" fmla="*/ 92149 w 284147"/>
                  <a:gd name="connsiteY130" fmla="*/ 537258 h 1449850"/>
                  <a:gd name="connsiteX131" fmla="*/ 92390 w 284147"/>
                  <a:gd name="connsiteY131" fmla="*/ 544716 h 1449850"/>
                  <a:gd name="connsiteX132" fmla="*/ 92631 w 284147"/>
                  <a:gd name="connsiteY132" fmla="*/ 552175 h 1449850"/>
                  <a:gd name="connsiteX133" fmla="*/ 92871 w 284147"/>
                  <a:gd name="connsiteY133" fmla="*/ 559634 h 1449850"/>
                  <a:gd name="connsiteX134" fmla="*/ 93112 w 284147"/>
                  <a:gd name="connsiteY134" fmla="*/ 567092 h 1449850"/>
                  <a:gd name="connsiteX135" fmla="*/ 93352 w 284147"/>
                  <a:gd name="connsiteY135" fmla="*/ 574551 h 1449850"/>
                  <a:gd name="connsiteX136" fmla="*/ 93593 w 284147"/>
                  <a:gd name="connsiteY136" fmla="*/ 582009 h 1449850"/>
                  <a:gd name="connsiteX137" fmla="*/ 93834 w 284147"/>
                  <a:gd name="connsiteY137" fmla="*/ 589468 h 1449850"/>
                  <a:gd name="connsiteX138" fmla="*/ 94074 w 284147"/>
                  <a:gd name="connsiteY138" fmla="*/ 596926 h 1449850"/>
                  <a:gd name="connsiteX139" fmla="*/ 94315 w 284147"/>
                  <a:gd name="connsiteY139" fmla="*/ 604385 h 1449850"/>
                  <a:gd name="connsiteX140" fmla="*/ 94555 w 284147"/>
                  <a:gd name="connsiteY140" fmla="*/ 611844 h 1449850"/>
                  <a:gd name="connsiteX141" fmla="*/ 94796 w 284147"/>
                  <a:gd name="connsiteY141" fmla="*/ 619302 h 1449850"/>
                  <a:gd name="connsiteX142" fmla="*/ 95037 w 284147"/>
                  <a:gd name="connsiteY142" fmla="*/ 626761 h 1449850"/>
                  <a:gd name="connsiteX143" fmla="*/ 95277 w 284147"/>
                  <a:gd name="connsiteY143" fmla="*/ 634219 h 1449850"/>
                  <a:gd name="connsiteX144" fmla="*/ 95518 w 284147"/>
                  <a:gd name="connsiteY144" fmla="*/ 641678 h 1449850"/>
                  <a:gd name="connsiteX145" fmla="*/ 95758 w 284147"/>
                  <a:gd name="connsiteY145" fmla="*/ 649137 h 1449850"/>
                  <a:gd name="connsiteX146" fmla="*/ 95999 w 284147"/>
                  <a:gd name="connsiteY146" fmla="*/ 656595 h 1449850"/>
                  <a:gd name="connsiteX147" fmla="*/ 96240 w 284147"/>
                  <a:gd name="connsiteY147" fmla="*/ 664054 h 1449850"/>
                  <a:gd name="connsiteX148" fmla="*/ 96480 w 284147"/>
                  <a:gd name="connsiteY148" fmla="*/ 671512 h 1449850"/>
                  <a:gd name="connsiteX149" fmla="*/ 96480 w 284147"/>
                  <a:gd name="connsiteY149" fmla="*/ 678971 h 1449850"/>
                  <a:gd name="connsiteX150" fmla="*/ 96480 w 284147"/>
                  <a:gd name="connsiteY150" fmla="*/ 686429 h 1449850"/>
                  <a:gd name="connsiteX151" fmla="*/ 96480 w 284147"/>
                  <a:gd name="connsiteY151" fmla="*/ 693888 h 1449850"/>
                  <a:gd name="connsiteX152" fmla="*/ 96480 w 284147"/>
                  <a:gd name="connsiteY152" fmla="*/ 701346 h 1449850"/>
                  <a:gd name="connsiteX153" fmla="*/ 96480 w 284147"/>
                  <a:gd name="connsiteY153" fmla="*/ 708805 h 1449850"/>
                  <a:gd name="connsiteX154" fmla="*/ 96480 w 284147"/>
                  <a:gd name="connsiteY154" fmla="*/ 723241 h 1449850"/>
                  <a:gd name="connsiteX155" fmla="*/ 96480 w 284147"/>
                  <a:gd name="connsiteY155" fmla="*/ 726609 h 1449850"/>
                  <a:gd name="connsiteX156" fmla="*/ 96480 w 284147"/>
                  <a:gd name="connsiteY156" fmla="*/ 730218 h 1449850"/>
                  <a:gd name="connsiteX157" fmla="*/ 96480 w 284147"/>
                  <a:gd name="connsiteY157" fmla="*/ 737436 h 1449850"/>
                  <a:gd name="connsiteX158" fmla="*/ 96480 w 284147"/>
                  <a:gd name="connsiteY158" fmla="*/ 744654 h 1449850"/>
                  <a:gd name="connsiteX159" fmla="*/ 96480 w 284147"/>
                  <a:gd name="connsiteY159" fmla="*/ 751872 h 1449850"/>
                  <a:gd name="connsiteX160" fmla="*/ 96480 w 284147"/>
                  <a:gd name="connsiteY160" fmla="*/ 759090 h 1449850"/>
                  <a:gd name="connsiteX161" fmla="*/ 96480 w 284147"/>
                  <a:gd name="connsiteY161" fmla="*/ 766308 h 1449850"/>
                  <a:gd name="connsiteX162" fmla="*/ 96480 w 284147"/>
                  <a:gd name="connsiteY162" fmla="*/ 773526 h 1449850"/>
                  <a:gd name="connsiteX163" fmla="*/ 96480 w 284147"/>
                  <a:gd name="connsiteY163" fmla="*/ 780744 h 1449850"/>
                  <a:gd name="connsiteX164" fmla="*/ 96240 w 284147"/>
                  <a:gd name="connsiteY164" fmla="*/ 787962 h 1449850"/>
                  <a:gd name="connsiteX165" fmla="*/ 96240 w 284147"/>
                  <a:gd name="connsiteY165" fmla="*/ 795180 h 1449850"/>
                  <a:gd name="connsiteX166" fmla="*/ 95999 w 284147"/>
                  <a:gd name="connsiteY166" fmla="*/ 802398 h 1449850"/>
                  <a:gd name="connsiteX167" fmla="*/ 95758 w 284147"/>
                  <a:gd name="connsiteY167" fmla="*/ 809616 h 1449850"/>
                  <a:gd name="connsiteX168" fmla="*/ 95518 w 284147"/>
                  <a:gd name="connsiteY168" fmla="*/ 816834 h 1449850"/>
                  <a:gd name="connsiteX169" fmla="*/ 95277 w 284147"/>
                  <a:gd name="connsiteY169" fmla="*/ 824052 h 1449850"/>
                  <a:gd name="connsiteX170" fmla="*/ 95037 w 284147"/>
                  <a:gd name="connsiteY170" fmla="*/ 831270 h 1449850"/>
                  <a:gd name="connsiteX171" fmla="*/ 94796 w 284147"/>
                  <a:gd name="connsiteY171" fmla="*/ 838488 h 1449850"/>
                  <a:gd name="connsiteX172" fmla="*/ 94555 w 284147"/>
                  <a:gd name="connsiteY172" fmla="*/ 845706 h 1449850"/>
                  <a:gd name="connsiteX173" fmla="*/ 94315 w 284147"/>
                  <a:gd name="connsiteY173" fmla="*/ 852924 h 1449850"/>
                  <a:gd name="connsiteX174" fmla="*/ 94074 w 284147"/>
                  <a:gd name="connsiteY174" fmla="*/ 860142 h 1449850"/>
                  <a:gd name="connsiteX175" fmla="*/ 93834 w 284147"/>
                  <a:gd name="connsiteY175" fmla="*/ 867360 h 1449850"/>
                  <a:gd name="connsiteX176" fmla="*/ 93593 w 284147"/>
                  <a:gd name="connsiteY176" fmla="*/ 874578 h 1449850"/>
                  <a:gd name="connsiteX177" fmla="*/ 93352 w 284147"/>
                  <a:gd name="connsiteY177" fmla="*/ 881796 h 1449850"/>
                  <a:gd name="connsiteX178" fmla="*/ 93112 w 284147"/>
                  <a:gd name="connsiteY178" fmla="*/ 889014 h 1449850"/>
                  <a:gd name="connsiteX179" fmla="*/ 92871 w 284147"/>
                  <a:gd name="connsiteY179" fmla="*/ 896232 h 1449850"/>
                  <a:gd name="connsiteX180" fmla="*/ 92631 w 284147"/>
                  <a:gd name="connsiteY180" fmla="*/ 903450 h 1449850"/>
                  <a:gd name="connsiteX181" fmla="*/ 92390 w 284147"/>
                  <a:gd name="connsiteY181" fmla="*/ 910668 h 1449850"/>
                  <a:gd name="connsiteX182" fmla="*/ 92149 w 284147"/>
                  <a:gd name="connsiteY182" fmla="*/ 917886 h 1449850"/>
                  <a:gd name="connsiteX183" fmla="*/ 91909 w 284147"/>
                  <a:gd name="connsiteY183" fmla="*/ 925104 h 1449850"/>
                  <a:gd name="connsiteX184" fmla="*/ 91187 w 284147"/>
                  <a:gd name="connsiteY184" fmla="*/ 940743 h 1449850"/>
                  <a:gd name="connsiteX185" fmla="*/ 90706 w 284147"/>
                  <a:gd name="connsiteY185" fmla="*/ 949164 h 1449850"/>
                  <a:gd name="connsiteX186" fmla="*/ 90225 w 284147"/>
                  <a:gd name="connsiteY186" fmla="*/ 957585 h 1449850"/>
                  <a:gd name="connsiteX187" fmla="*/ 89743 w 284147"/>
                  <a:gd name="connsiteY187" fmla="*/ 966005 h 1449850"/>
                  <a:gd name="connsiteX188" fmla="*/ 89262 w 284147"/>
                  <a:gd name="connsiteY188" fmla="*/ 974426 h 1449850"/>
                  <a:gd name="connsiteX189" fmla="*/ 88781 w 284147"/>
                  <a:gd name="connsiteY189" fmla="*/ 982847 h 1449850"/>
                  <a:gd name="connsiteX190" fmla="*/ 88300 w 284147"/>
                  <a:gd name="connsiteY190" fmla="*/ 991268 h 1449850"/>
                  <a:gd name="connsiteX191" fmla="*/ 87819 w 284147"/>
                  <a:gd name="connsiteY191" fmla="*/ 999689 h 1449850"/>
                  <a:gd name="connsiteX192" fmla="*/ 87097 w 284147"/>
                  <a:gd name="connsiteY192" fmla="*/ 1008110 h 1449850"/>
                  <a:gd name="connsiteX193" fmla="*/ 86375 w 284147"/>
                  <a:gd name="connsiteY193" fmla="*/ 1016531 h 1449850"/>
                  <a:gd name="connsiteX194" fmla="*/ 85653 w 284147"/>
                  <a:gd name="connsiteY194" fmla="*/ 1024952 h 1449850"/>
                  <a:gd name="connsiteX195" fmla="*/ 84931 w 284147"/>
                  <a:gd name="connsiteY195" fmla="*/ 1033373 h 1449850"/>
                  <a:gd name="connsiteX196" fmla="*/ 84210 w 284147"/>
                  <a:gd name="connsiteY196" fmla="*/ 1041794 h 1449850"/>
                  <a:gd name="connsiteX197" fmla="*/ 83488 w 284147"/>
                  <a:gd name="connsiteY197" fmla="*/ 1050215 h 1449850"/>
                  <a:gd name="connsiteX198" fmla="*/ 82766 w 284147"/>
                  <a:gd name="connsiteY198" fmla="*/ 1058636 h 1449850"/>
                  <a:gd name="connsiteX199" fmla="*/ 82044 w 284147"/>
                  <a:gd name="connsiteY199" fmla="*/ 1067057 h 1449850"/>
                  <a:gd name="connsiteX200" fmla="*/ 81323 w 284147"/>
                  <a:gd name="connsiteY200" fmla="*/ 1075478 h 1449850"/>
                  <a:gd name="connsiteX201" fmla="*/ 80601 w 284147"/>
                  <a:gd name="connsiteY201" fmla="*/ 1083899 h 1449850"/>
                  <a:gd name="connsiteX202" fmla="*/ 79879 w 284147"/>
                  <a:gd name="connsiteY202" fmla="*/ 1092320 h 1449850"/>
                  <a:gd name="connsiteX203" fmla="*/ 78916 w 284147"/>
                  <a:gd name="connsiteY203" fmla="*/ 1100741 h 1449850"/>
                  <a:gd name="connsiteX204" fmla="*/ 77954 w 284147"/>
                  <a:gd name="connsiteY204" fmla="*/ 1109162 h 1449850"/>
                  <a:gd name="connsiteX205" fmla="*/ 76992 w 284147"/>
                  <a:gd name="connsiteY205" fmla="*/ 1117583 h 1449850"/>
                  <a:gd name="connsiteX206" fmla="*/ 722 w 284147"/>
                  <a:gd name="connsiteY206" fmla="*/ 1449850 h 1449850"/>
                  <a:gd name="connsiteX207" fmla="*/ 231216 w 284147"/>
                  <a:gd name="connsiteY207" fmla="*/ 1117583 h 1449850"/>
                  <a:gd name="connsiteX208" fmla="*/ 233381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33381" y="1109162"/>
                    </a:moveTo>
                    <a:cubicBezTo>
                      <a:pt x="234103" y="1106275"/>
                      <a:pt x="235065" y="1103628"/>
                      <a:pt x="235787" y="1100741"/>
                    </a:cubicBezTo>
                    <a:cubicBezTo>
                      <a:pt x="236509" y="1097854"/>
                      <a:pt x="237471" y="1094967"/>
                      <a:pt x="238193" y="1092320"/>
                    </a:cubicBezTo>
                    <a:cubicBezTo>
                      <a:pt x="238915" y="1089433"/>
                      <a:pt x="239637" y="1086546"/>
                      <a:pt x="240359" y="1083899"/>
                    </a:cubicBezTo>
                    <a:cubicBezTo>
                      <a:pt x="241080" y="1081012"/>
                      <a:pt x="241802" y="1078125"/>
                      <a:pt x="242524" y="1075478"/>
                    </a:cubicBezTo>
                    <a:cubicBezTo>
                      <a:pt x="243246" y="1072591"/>
                      <a:pt x="243967" y="1069704"/>
                      <a:pt x="244689" y="1067057"/>
                    </a:cubicBezTo>
                    <a:cubicBezTo>
                      <a:pt x="245411" y="1064170"/>
                      <a:pt x="246133" y="1061283"/>
                      <a:pt x="246614" y="1058636"/>
                    </a:cubicBezTo>
                    <a:cubicBezTo>
                      <a:pt x="247336" y="1055749"/>
                      <a:pt x="248058" y="1052862"/>
                      <a:pt x="248539" y="1050215"/>
                    </a:cubicBezTo>
                    <a:cubicBezTo>
                      <a:pt x="249261" y="1047328"/>
                      <a:pt x="249982" y="1044681"/>
                      <a:pt x="250464" y="1041794"/>
                    </a:cubicBezTo>
                    <a:cubicBezTo>
                      <a:pt x="251185" y="1038907"/>
                      <a:pt x="251667" y="1036020"/>
                      <a:pt x="252388" y="1033373"/>
                    </a:cubicBezTo>
                    <a:cubicBezTo>
                      <a:pt x="253110" y="1030486"/>
                      <a:pt x="253591" y="1027599"/>
                      <a:pt x="254073" y="1024952"/>
                    </a:cubicBezTo>
                    <a:cubicBezTo>
                      <a:pt x="254554" y="1022306"/>
                      <a:pt x="255276" y="1019178"/>
                      <a:pt x="255757" y="1016531"/>
                    </a:cubicBezTo>
                    <a:cubicBezTo>
                      <a:pt x="256238" y="1013644"/>
                      <a:pt x="256960" y="1010757"/>
                      <a:pt x="257441" y="1008110"/>
                    </a:cubicBezTo>
                    <a:cubicBezTo>
                      <a:pt x="257922" y="1005223"/>
                      <a:pt x="258403" y="1002336"/>
                      <a:pt x="259125" y="999689"/>
                    </a:cubicBezTo>
                    <a:cubicBezTo>
                      <a:pt x="259606" y="996802"/>
                      <a:pt x="260088" y="993915"/>
                      <a:pt x="260809" y="991268"/>
                    </a:cubicBezTo>
                    <a:cubicBezTo>
                      <a:pt x="261291" y="988381"/>
                      <a:pt x="261772" y="985494"/>
                      <a:pt x="262494" y="982847"/>
                    </a:cubicBezTo>
                    <a:cubicBezTo>
                      <a:pt x="262975" y="979960"/>
                      <a:pt x="263456" y="977073"/>
                      <a:pt x="263937" y="974426"/>
                    </a:cubicBezTo>
                    <a:cubicBezTo>
                      <a:pt x="264418" y="971539"/>
                      <a:pt x="264900" y="968652"/>
                      <a:pt x="265381" y="966005"/>
                    </a:cubicBezTo>
                    <a:cubicBezTo>
                      <a:pt x="265862" y="963118"/>
                      <a:pt x="266343" y="960231"/>
                      <a:pt x="266824" y="957585"/>
                    </a:cubicBezTo>
                    <a:cubicBezTo>
                      <a:pt x="267306" y="954697"/>
                      <a:pt x="267787" y="951810"/>
                      <a:pt x="268027" y="949164"/>
                    </a:cubicBezTo>
                    <a:cubicBezTo>
                      <a:pt x="268509" y="946276"/>
                      <a:pt x="268749" y="943389"/>
                      <a:pt x="269230" y="940743"/>
                    </a:cubicBezTo>
                    <a:cubicBezTo>
                      <a:pt x="269952" y="935449"/>
                      <a:pt x="270674" y="930397"/>
                      <a:pt x="271396" y="925104"/>
                    </a:cubicBezTo>
                    <a:cubicBezTo>
                      <a:pt x="271636" y="922698"/>
                      <a:pt x="271877" y="920292"/>
                      <a:pt x="272358" y="917886"/>
                    </a:cubicBezTo>
                    <a:cubicBezTo>
                      <a:pt x="272599" y="915480"/>
                      <a:pt x="272839" y="913074"/>
                      <a:pt x="273321" y="910668"/>
                    </a:cubicBezTo>
                    <a:cubicBezTo>
                      <a:pt x="273561" y="908262"/>
                      <a:pt x="273802" y="905856"/>
                      <a:pt x="274283" y="903450"/>
                    </a:cubicBezTo>
                    <a:cubicBezTo>
                      <a:pt x="274524" y="901044"/>
                      <a:pt x="274764" y="898638"/>
                      <a:pt x="275005" y="896232"/>
                    </a:cubicBezTo>
                    <a:cubicBezTo>
                      <a:pt x="275245" y="893826"/>
                      <a:pt x="275486" y="891420"/>
                      <a:pt x="275727" y="889014"/>
                    </a:cubicBezTo>
                    <a:cubicBezTo>
                      <a:pt x="275967" y="886608"/>
                      <a:pt x="276208" y="884202"/>
                      <a:pt x="276448" y="881796"/>
                    </a:cubicBezTo>
                    <a:cubicBezTo>
                      <a:pt x="276689" y="879390"/>
                      <a:pt x="276930" y="876984"/>
                      <a:pt x="277170" y="874578"/>
                    </a:cubicBezTo>
                    <a:cubicBezTo>
                      <a:pt x="277411" y="872172"/>
                      <a:pt x="277651" y="869766"/>
                      <a:pt x="277892" y="867360"/>
                    </a:cubicBezTo>
                    <a:cubicBezTo>
                      <a:pt x="278133" y="864954"/>
                      <a:pt x="278373" y="862548"/>
                      <a:pt x="278614" y="860142"/>
                    </a:cubicBezTo>
                    <a:cubicBezTo>
                      <a:pt x="278854" y="857736"/>
                      <a:pt x="278854" y="855330"/>
                      <a:pt x="279095" y="852924"/>
                    </a:cubicBezTo>
                    <a:cubicBezTo>
                      <a:pt x="279336" y="850518"/>
                      <a:pt x="279336" y="848112"/>
                      <a:pt x="279576" y="845706"/>
                    </a:cubicBezTo>
                    <a:cubicBezTo>
                      <a:pt x="279817" y="843300"/>
                      <a:pt x="280057" y="840894"/>
                      <a:pt x="280057" y="838488"/>
                    </a:cubicBezTo>
                    <a:cubicBezTo>
                      <a:pt x="280298" y="836082"/>
                      <a:pt x="280539" y="833676"/>
                      <a:pt x="280539" y="831270"/>
                    </a:cubicBezTo>
                    <a:cubicBezTo>
                      <a:pt x="280779" y="828864"/>
                      <a:pt x="280779" y="826458"/>
                      <a:pt x="281020" y="824052"/>
                    </a:cubicBezTo>
                    <a:cubicBezTo>
                      <a:pt x="281260" y="821646"/>
                      <a:pt x="281260" y="819240"/>
                      <a:pt x="281501" y="816834"/>
                    </a:cubicBezTo>
                    <a:cubicBezTo>
                      <a:pt x="281742" y="814428"/>
                      <a:pt x="281742" y="812022"/>
                      <a:pt x="281982" y="809616"/>
                    </a:cubicBezTo>
                    <a:cubicBezTo>
                      <a:pt x="282223" y="807210"/>
                      <a:pt x="282223" y="804804"/>
                      <a:pt x="282463" y="802398"/>
                    </a:cubicBezTo>
                    <a:cubicBezTo>
                      <a:pt x="282463" y="799992"/>
                      <a:pt x="282704" y="797586"/>
                      <a:pt x="282945" y="795180"/>
                    </a:cubicBezTo>
                    <a:cubicBezTo>
                      <a:pt x="282945" y="792774"/>
                      <a:pt x="283185" y="790368"/>
                      <a:pt x="283185" y="787962"/>
                    </a:cubicBezTo>
                    <a:cubicBezTo>
                      <a:pt x="283185" y="785556"/>
                      <a:pt x="283426" y="783150"/>
                      <a:pt x="283426" y="780744"/>
                    </a:cubicBezTo>
                    <a:cubicBezTo>
                      <a:pt x="283426" y="778338"/>
                      <a:pt x="283666" y="775932"/>
                      <a:pt x="283666" y="773526"/>
                    </a:cubicBezTo>
                    <a:cubicBezTo>
                      <a:pt x="283666" y="771120"/>
                      <a:pt x="283907" y="768714"/>
                      <a:pt x="283907" y="766308"/>
                    </a:cubicBezTo>
                    <a:cubicBezTo>
                      <a:pt x="283907" y="763902"/>
                      <a:pt x="284148" y="761496"/>
                      <a:pt x="284148" y="759090"/>
                    </a:cubicBezTo>
                    <a:cubicBezTo>
                      <a:pt x="284148" y="756684"/>
                      <a:pt x="284148" y="754278"/>
                      <a:pt x="284148" y="751872"/>
                    </a:cubicBezTo>
                    <a:cubicBezTo>
                      <a:pt x="284148" y="749466"/>
                      <a:pt x="284148" y="747060"/>
                      <a:pt x="284148" y="744654"/>
                    </a:cubicBezTo>
                    <a:cubicBezTo>
                      <a:pt x="284148" y="742248"/>
                      <a:pt x="284148" y="739842"/>
                      <a:pt x="284148" y="737436"/>
                    </a:cubicBezTo>
                    <a:cubicBezTo>
                      <a:pt x="284148" y="735030"/>
                      <a:pt x="284148" y="732624"/>
                      <a:pt x="284148" y="730218"/>
                    </a:cubicBezTo>
                    <a:cubicBezTo>
                      <a:pt x="284148" y="729015"/>
                      <a:pt x="284148" y="727812"/>
                      <a:pt x="284148" y="726609"/>
                    </a:cubicBezTo>
                    <a:cubicBezTo>
                      <a:pt x="284148" y="725406"/>
                      <a:pt x="284148" y="724444"/>
                      <a:pt x="284148" y="723241"/>
                    </a:cubicBezTo>
                    <a:cubicBezTo>
                      <a:pt x="284148" y="718429"/>
                      <a:pt x="284148" y="713617"/>
                      <a:pt x="283907" y="708805"/>
                    </a:cubicBezTo>
                    <a:cubicBezTo>
                      <a:pt x="283907" y="706399"/>
                      <a:pt x="283907" y="703993"/>
                      <a:pt x="283907" y="701346"/>
                    </a:cubicBezTo>
                    <a:cubicBezTo>
                      <a:pt x="283907" y="698941"/>
                      <a:pt x="283907" y="696535"/>
                      <a:pt x="283907" y="693888"/>
                    </a:cubicBezTo>
                    <a:cubicBezTo>
                      <a:pt x="283907" y="691482"/>
                      <a:pt x="283666" y="689076"/>
                      <a:pt x="283666" y="686429"/>
                    </a:cubicBezTo>
                    <a:cubicBezTo>
                      <a:pt x="283666" y="684023"/>
                      <a:pt x="283426" y="681617"/>
                      <a:pt x="283426" y="678971"/>
                    </a:cubicBezTo>
                    <a:cubicBezTo>
                      <a:pt x="283426" y="676565"/>
                      <a:pt x="283185" y="674159"/>
                      <a:pt x="283185" y="671512"/>
                    </a:cubicBezTo>
                    <a:cubicBezTo>
                      <a:pt x="283185" y="669106"/>
                      <a:pt x="282945" y="666700"/>
                      <a:pt x="282945" y="664054"/>
                    </a:cubicBezTo>
                    <a:cubicBezTo>
                      <a:pt x="282945" y="661648"/>
                      <a:pt x="282704" y="659242"/>
                      <a:pt x="282704" y="656595"/>
                    </a:cubicBezTo>
                    <a:cubicBezTo>
                      <a:pt x="282704" y="654189"/>
                      <a:pt x="282463" y="651783"/>
                      <a:pt x="282223" y="649137"/>
                    </a:cubicBezTo>
                    <a:cubicBezTo>
                      <a:pt x="281982" y="646730"/>
                      <a:pt x="281982" y="644324"/>
                      <a:pt x="281742" y="641678"/>
                    </a:cubicBezTo>
                    <a:cubicBezTo>
                      <a:pt x="281501" y="639272"/>
                      <a:pt x="281501" y="636866"/>
                      <a:pt x="281260" y="634219"/>
                    </a:cubicBezTo>
                    <a:cubicBezTo>
                      <a:pt x="281020" y="631813"/>
                      <a:pt x="281020" y="629407"/>
                      <a:pt x="280779" y="626761"/>
                    </a:cubicBezTo>
                    <a:cubicBezTo>
                      <a:pt x="280539" y="624355"/>
                      <a:pt x="280298" y="621949"/>
                      <a:pt x="280298" y="619302"/>
                    </a:cubicBezTo>
                    <a:cubicBezTo>
                      <a:pt x="280057" y="616896"/>
                      <a:pt x="279817" y="614490"/>
                      <a:pt x="279817" y="611844"/>
                    </a:cubicBezTo>
                    <a:cubicBezTo>
                      <a:pt x="279576" y="609438"/>
                      <a:pt x="279576" y="607032"/>
                      <a:pt x="279336" y="604385"/>
                    </a:cubicBezTo>
                    <a:cubicBezTo>
                      <a:pt x="279095" y="601979"/>
                      <a:pt x="279095" y="599573"/>
                      <a:pt x="278854" y="596926"/>
                    </a:cubicBezTo>
                    <a:cubicBezTo>
                      <a:pt x="278614" y="594520"/>
                      <a:pt x="278373" y="592114"/>
                      <a:pt x="278133" y="589468"/>
                    </a:cubicBezTo>
                    <a:cubicBezTo>
                      <a:pt x="277892" y="587062"/>
                      <a:pt x="277651" y="584656"/>
                      <a:pt x="277411" y="582009"/>
                    </a:cubicBezTo>
                    <a:cubicBezTo>
                      <a:pt x="277170" y="579603"/>
                      <a:pt x="276930" y="577197"/>
                      <a:pt x="276689" y="574551"/>
                    </a:cubicBezTo>
                    <a:cubicBezTo>
                      <a:pt x="276448" y="572145"/>
                      <a:pt x="276208" y="569739"/>
                      <a:pt x="275967" y="567092"/>
                    </a:cubicBezTo>
                    <a:cubicBezTo>
                      <a:pt x="275727" y="564686"/>
                      <a:pt x="275486" y="562280"/>
                      <a:pt x="275245" y="559634"/>
                    </a:cubicBezTo>
                    <a:cubicBezTo>
                      <a:pt x="275005" y="557228"/>
                      <a:pt x="274764" y="554822"/>
                      <a:pt x="274283" y="552175"/>
                    </a:cubicBezTo>
                    <a:cubicBezTo>
                      <a:pt x="274042" y="549769"/>
                      <a:pt x="273802" y="547363"/>
                      <a:pt x="273321" y="544716"/>
                    </a:cubicBezTo>
                    <a:cubicBezTo>
                      <a:pt x="273080" y="542310"/>
                      <a:pt x="272839" y="539904"/>
                      <a:pt x="272358" y="537258"/>
                    </a:cubicBezTo>
                    <a:cubicBezTo>
                      <a:pt x="272118" y="534852"/>
                      <a:pt x="271877" y="532446"/>
                      <a:pt x="271396" y="529799"/>
                    </a:cubicBezTo>
                    <a:cubicBezTo>
                      <a:pt x="271155" y="527393"/>
                      <a:pt x="270674" y="524987"/>
                      <a:pt x="270433" y="522341"/>
                    </a:cubicBezTo>
                    <a:cubicBezTo>
                      <a:pt x="270193" y="519935"/>
                      <a:pt x="269712" y="517529"/>
                      <a:pt x="269471" y="514882"/>
                    </a:cubicBezTo>
                    <a:cubicBezTo>
                      <a:pt x="269230" y="512476"/>
                      <a:pt x="268749" y="510070"/>
                      <a:pt x="268509" y="507424"/>
                    </a:cubicBezTo>
                    <a:cubicBezTo>
                      <a:pt x="268268" y="505017"/>
                      <a:pt x="267787" y="502612"/>
                      <a:pt x="267546" y="499965"/>
                    </a:cubicBezTo>
                    <a:cubicBezTo>
                      <a:pt x="266824" y="495153"/>
                      <a:pt x="265862" y="490341"/>
                      <a:pt x="265140" y="485529"/>
                    </a:cubicBezTo>
                    <a:cubicBezTo>
                      <a:pt x="264659" y="483123"/>
                      <a:pt x="264418" y="480717"/>
                      <a:pt x="263937" y="478311"/>
                    </a:cubicBezTo>
                    <a:cubicBezTo>
                      <a:pt x="263456" y="475905"/>
                      <a:pt x="263215" y="473499"/>
                      <a:pt x="262734" y="471093"/>
                    </a:cubicBezTo>
                    <a:cubicBezTo>
                      <a:pt x="262253" y="468687"/>
                      <a:pt x="261772" y="466281"/>
                      <a:pt x="261531" y="463875"/>
                    </a:cubicBezTo>
                    <a:cubicBezTo>
                      <a:pt x="261050" y="461469"/>
                      <a:pt x="260569" y="459063"/>
                      <a:pt x="260088" y="456657"/>
                    </a:cubicBezTo>
                    <a:cubicBezTo>
                      <a:pt x="259606" y="454251"/>
                      <a:pt x="259125" y="451845"/>
                      <a:pt x="258644" y="449439"/>
                    </a:cubicBezTo>
                    <a:cubicBezTo>
                      <a:pt x="258163" y="447033"/>
                      <a:pt x="257682" y="444627"/>
                      <a:pt x="257200" y="442221"/>
                    </a:cubicBezTo>
                    <a:cubicBezTo>
                      <a:pt x="256719" y="439815"/>
                      <a:pt x="256238" y="437409"/>
                      <a:pt x="255757" y="435003"/>
                    </a:cubicBezTo>
                    <a:cubicBezTo>
                      <a:pt x="255276" y="432597"/>
                      <a:pt x="254794" y="430191"/>
                      <a:pt x="254313" y="427785"/>
                    </a:cubicBezTo>
                    <a:cubicBezTo>
                      <a:pt x="253832" y="425379"/>
                      <a:pt x="253351" y="422973"/>
                      <a:pt x="252870" y="420567"/>
                    </a:cubicBezTo>
                    <a:cubicBezTo>
                      <a:pt x="252388" y="418161"/>
                      <a:pt x="251907" y="415755"/>
                      <a:pt x="251426" y="413349"/>
                    </a:cubicBezTo>
                    <a:cubicBezTo>
                      <a:pt x="250945" y="410943"/>
                      <a:pt x="250464" y="408537"/>
                      <a:pt x="249742" y="406131"/>
                    </a:cubicBezTo>
                    <a:cubicBezTo>
                      <a:pt x="249261" y="403725"/>
                      <a:pt x="248539" y="401319"/>
                      <a:pt x="248058" y="398913"/>
                    </a:cubicBezTo>
                    <a:cubicBezTo>
                      <a:pt x="247576" y="396507"/>
                      <a:pt x="246855" y="394101"/>
                      <a:pt x="246374" y="391695"/>
                    </a:cubicBezTo>
                    <a:cubicBezTo>
                      <a:pt x="245892" y="389289"/>
                      <a:pt x="245170" y="386883"/>
                      <a:pt x="244689" y="384477"/>
                    </a:cubicBezTo>
                    <a:cubicBezTo>
                      <a:pt x="244208" y="382071"/>
                      <a:pt x="243486" y="379665"/>
                      <a:pt x="243005" y="377259"/>
                    </a:cubicBezTo>
                    <a:cubicBezTo>
                      <a:pt x="242283" y="374853"/>
                      <a:pt x="241802" y="372448"/>
                      <a:pt x="241080" y="370041"/>
                    </a:cubicBezTo>
                    <a:cubicBezTo>
                      <a:pt x="240359" y="367635"/>
                      <a:pt x="239877" y="365229"/>
                      <a:pt x="239155" y="362824"/>
                    </a:cubicBezTo>
                    <a:cubicBezTo>
                      <a:pt x="238434" y="360418"/>
                      <a:pt x="237952" y="358011"/>
                      <a:pt x="237231" y="355605"/>
                    </a:cubicBezTo>
                    <a:cubicBezTo>
                      <a:pt x="236509" y="353200"/>
                      <a:pt x="235787" y="350794"/>
                      <a:pt x="235306" y="348388"/>
                    </a:cubicBezTo>
                    <a:cubicBezTo>
                      <a:pt x="234584" y="345981"/>
                      <a:pt x="233862" y="343576"/>
                      <a:pt x="233140" y="341170"/>
                    </a:cubicBezTo>
                    <a:cubicBezTo>
                      <a:pt x="232419" y="338764"/>
                      <a:pt x="231697" y="336358"/>
                      <a:pt x="230975" y="333952"/>
                    </a:cubicBezTo>
                    <a:cubicBezTo>
                      <a:pt x="180209" y="162404"/>
                      <a:pt x="97443" y="37052"/>
                      <a:pt x="0" y="0"/>
                    </a:cubicBezTo>
                    <a:cubicBezTo>
                      <a:pt x="35609" y="64481"/>
                      <a:pt x="60872" y="189352"/>
                      <a:pt x="76511" y="333952"/>
                    </a:cubicBezTo>
                    <a:cubicBezTo>
                      <a:pt x="76751" y="336358"/>
                      <a:pt x="76992" y="338764"/>
                      <a:pt x="77232" y="341170"/>
                    </a:cubicBezTo>
                    <a:cubicBezTo>
                      <a:pt x="77473" y="343576"/>
                      <a:pt x="77713" y="345981"/>
                      <a:pt x="77954" y="348388"/>
                    </a:cubicBezTo>
                    <a:cubicBezTo>
                      <a:pt x="78195" y="350794"/>
                      <a:pt x="78435" y="353200"/>
                      <a:pt x="78676" y="355605"/>
                    </a:cubicBezTo>
                    <a:cubicBezTo>
                      <a:pt x="78916" y="358011"/>
                      <a:pt x="79157" y="360418"/>
                      <a:pt x="79398" y="362824"/>
                    </a:cubicBezTo>
                    <a:cubicBezTo>
                      <a:pt x="79638" y="365229"/>
                      <a:pt x="79879" y="367635"/>
                      <a:pt x="80120" y="370041"/>
                    </a:cubicBezTo>
                    <a:cubicBezTo>
                      <a:pt x="80360" y="372448"/>
                      <a:pt x="80601" y="374853"/>
                      <a:pt x="80841" y="377259"/>
                    </a:cubicBezTo>
                    <a:cubicBezTo>
                      <a:pt x="81082" y="379665"/>
                      <a:pt x="81323" y="382071"/>
                      <a:pt x="81563" y="384477"/>
                    </a:cubicBezTo>
                    <a:cubicBezTo>
                      <a:pt x="81804" y="386883"/>
                      <a:pt x="82044" y="389289"/>
                      <a:pt x="82285" y="391695"/>
                    </a:cubicBezTo>
                    <a:cubicBezTo>
                      <a:pt x="82525" y="394101"/>
                      <a:pt x="82766" y="396507"/>
                      <a:pt x="83007" y="398913"/>
                    </a:cubicBezTo>
                    <a:cubicBezTo>
                      <a:pt x="83247" y="401319"/>
                      <a:pt x="83488" y="403725"/>
                      <a:pt x="83728" y="406131"/>
                    </a:cubicBezTo>
                    <a:cubicBezTo>
                      <a:pt x="83969" y="408537"/>
                      <a:pt x="84210" y="410943"/>
                      <a:pt x="84210" y="413349"/>
                    </a:cubicBezTo>
                    <a:cubicBezTo>
                      <a:pt x="84450" y="415755"/>
                      <a:pt x="84691" y="418161"/>
                      <a:pt x="84691" y="420567"/>
                    </a:cubicBezTo>
                    <a:cubicBezTo>
                      <a:pt x="84931" y="422973"/>
                      <a:pt x="85172" y="425379"/>
                      <a:pt x="85172" y="427785"/>
                    </a:cubicBezTo>
                    <a:cubicBezTo>
                      <a:pt x="85413" y="430191"/>
                      <a:pt x="85653" y="432597"/>
                      <a:pt x="85653" y="435003"/>
                    </a:cubicBezTo>
                    <a:cubicBezTo>
                      <a:pt x="85894" y="437409"/>
                      <a:pt x="85894" y="439815"/>
                      <a:pt x="86135" y="442221"/>
                    </a:cubicBezTo>
                    <a:cubicBezTo>
                      <a:pt x="86375" y="444627"/>
                      <a:pt x="86375" y="447033"/>
                      <a:pt x="86616" y="449439"/>
                    </a:cubicBezTo>
                    <a:cubicBezTo>
                      <a:pt x="86856" y="451845"/>
                      <a:pt x="86856" y="454251"/>
                      <a:pt x="87097" y="456657"/>
                    </a:cubicBezTo>
                    <a:cubicBezTo>
                      <a:pt x="87337" y="459063"/>
                      <a:pt x="87337" y="461469"/>
                      <a:pt x="87578" y="463875"/>
                    </a:cubicBezTo>
                    <a:cubicBezTo>
                      <a:pt x="87819" y="466281"/>
                      <a:pt x="87819" y="468687"/>
                      <a:pt x="88059" y="471093"/>
                    </a:cubicBezTo>
                    <a:cubicBezTo>
                      <a:pt x="88300" y="473499"/>
                      <a:pt x="88300" y="475905"/>
                      <a:pt x="88540" y="478311"/>
                    </a:cubicBezTo>
                    <a:cubicBezTo>
                      <a:pt x="88781" y="480717"/>
                      <a:pt x="88781" y="483123"/>
                      <a:pt x="89022" y="485529"/>
                    </a:cubicBezTo>
                    <a:cubicBezTo>
                      <a:pt x="89262" y="490341"/>
                      <a:pt x="89503" y="495153"/>
                      <a:pt x="89743" y="499965"/>
                    </a:cubicBezTo>
                    <a:cubicBezTo>
                      <a:pt x="89984" y="502371"/>
                      <a:pt x="89984" y="504777"/>
                      <a:pt x="90225" y="507424"/>
                    </a:cubicBezTo>
                    <a:cubicBezTo>
                      <a:pt x="90465" y="509830"/>
                      <a:pt x="90465" y="512236"/>
                      <a:pt x="90706" y="514882"/>
                    </a:cubicBezTo>
                    <a:cubicBezTo>
                      <a:pt x="90946" y="517288"/>
                      <a:pt x="90946" y="519694"/>
                      <a:pt x="91187" y="522341"/>
                    </a:cubicBezTo>
                    <a:cubicBezTo>
                      <a:pt x="91428" y="524747"/>
                      <a:pt x="91428" y="527153"/>
                      <a:pt x="91668" y="529799"/>
                    </a:cubicBezTo>
                    <a:cubicBezTo>
                      <a:pt x="91909" y="532205"/>
                      <a:pt x="91909" y="534611"/>
                      <a:pt x="92149" y="537258"/>
                    </a:cubicBezTo>
                    <a:cubicBezTo>
                      <a:pt x="92149" y="539664"/>
                      <a:pt x="92390" y="542070"/>
                      <a:pt x="92390" y="544716"/>
                    </a:cubicBezTo>
                    <a:cubicBezTo>
                      <a:pt x="92390" y="547122"/>
                      <a:pt x="92631" y="549528"/>
                      <a:pt x="92631" y="552175"/>
                    </a:cubicBezTo>
                    <a:cubicBezTo>
                      <a:pt x="92631" y="554581"/>
                      <a:pt x="92871" y="556987"/>
                      <a:pt x="92871" y="559634"/>
                    </a:cubicBezTo>
                    <a:cubicBezTo>
                      <a:pt x="92871" y="562040"/>
                      <a:pt x="93112" y="564446"/>
                      <a:pt x="93112" y="567092"/>
                    </a:cubicBezTo>
                    <a:cubicBezTo>
                      <a:pt x="93112" y="569498"/>
                      <a:pt x="93352" y="571904"/>
                      <a:pt x="93352" y="574551"/>
                    </a:cubicBezTo>
                    <a:cubicBezTo>
                      <a:pt x="93352" y="576957"/>
                      <a:pt x="93593" y="579363"/>
                      <a:pt x="93593" y="582009"/>
                    </a:cubicBezTo>
                    <a:cubicBezTo>
                      <a:pt x="93593" y="584656"/>
                      <a:pt x="93834" y="586821"/>
                      <a:pt x="93834" y="589468"/>
                    </a:cubicBezTo>
                    <a:cubicBezTo>
                      <a:pt x="93834" y="591874"/>
                      <a:pt x="94074" y="594280"/>
                      <a:pt x="94074" y="596926"/>
                    </a:cubicBezTo>
                    <a:cubicBezTo>
                      <a:pt x="94074" y="599332"/>
                      <a:pt x="94315" y="601738"/>
                      <a:pt x="94315" y="604385"/>
                    </a:cubicBezTo>
                    <a:cubicBezTo>
                      <a:pt x="94315" y="606791"/>
                      <a:pt x="94555" y="609197"/>
                      <a:pt x="94555" y="611844"/>
                    </a:cubicBezTo>
                    <a:cubicBezTo>
                      <a:pt x="94555" y="614250"/>
                      <a:pt x="94796" y="616655"/>
                      <a:pt x="94796" y="619302"/>
                    </a:cubicBezTo>
                    <a:cubicBezTo>
                      <a:pt x="94796" y="621708"/>
                      <a:pt x="94796" y="624114"/>
                      <a:pt x="95037" y="626761"/>
                    </a:cubicBezTo>
                    <a:cubicBezTo>
                      <a:pt x="95037" y="629167"/>
                      <a:pt x="95037" y="631573"/>
                      <a:pt x="95277" y="634219"/>
                    </a:cubicBezTo>
                    <a:cubicBezTo>
                      <a:pt x="95277" y="636625"/>
                      <a:pt x="95277" y="639031"/>
                      <a:pt x="95518" y="641678"/>
                    </a:cubicBezTo>
                    <a:cubicBezTo>
                      <a:pt x="95518" y="644084"/>
                      <a:pt x="95518" y="646490"/>
                      <a:pt x="95758" y="649137"/>
                    </a:cubicBezTo>
                    <a:cubicBezTo>
                      <a:pt x="95758" y="651542"/>
                      <a:pt x="95758" y="653948"/>
                      <a:pt x="95999" y="656595"/>
                    </a:cubicBezTo>
                    <a:cubicBezTo>
                      <a:pt x="95999" y="659001"/>
                      <a:pt x="95999" y="661407"/>
                      <a:pt x="96240" y="664054"/>
                    </a:cubicBezTo>
                    <a:cubicBezTo>
                      <a:pt x="96240" y="666460"/>
                      <a:pt x="96240" y="668866"/>
                      <a:pt x="96480" y="671512"/>
                    </a:cubicBezTo>
                    <a:cubicBezTo>
                      <a:pt x="96480" y="673918"/>
                      <a:pt x="96480" y="676324"/>
                      <a:pt x="96480" y="678971"/>
                    </a:cubicBezTo>
                    <a:cubicBezTo>
                      <a:pt x="96480" y="681377"/>
                      <a:pt x="96480" y="683783"/>
                      <a:pt x="96480" y="686429"/>
                    </a:cubicBezTo>
                    <a:cubicBezTo>
                      <a:pt x="96480" y="688835"/>
                      <a:pt x="96480" y="691241"/>
                      <a:pt x="96480" y="693888"/>
                    </a:cubicBezTo>
                    <a:cubicBezTo>
                      <a:pt x="96480" y="696294"/>
                      <a:pt x="96480" y="698700"/>
                      <a:pt x="96480" y="701346"/>
                    </a:cubicBezTo>
                    <a:cubicBezTo>
                      <a:pt x="96480" y="703752"/>
                      <a:pt x="96480" y="706158"/>
                      <a:pt x="96480" y="708805"/>
                    </a:cubicBezTo>
                    <a:cubicBezTo>
                      <a:pt x="96480" y="713617"/>
                      <a:pt x="96480" y="718429"/>
                      <a:pt x="96480" y="723241"/>
                    </a:cubicBezTo>
                    <a:cubicBezTo>
                      <a:pt x="96480" y="724444"/>
                      <a:pt x="96480" y="725406"/>
                      <a:pt x="96480" y="726609"/>
                    </a:cubicBezTo>
                    <a:cubicBezTo>
                      <a:pt x="96480" y="727812"/>
                      <a:pt x="96480" y="729015"/>
                      <a:pt x="96480" y="730218"/>
                    </a:cubicBezTo>
                    <a:cubicBezTo>
                      <a:pt x="96480" y="732624"/>
                      <a:pt x="96480" y="735030"/>
                      <a:pt x="96480" y="737436"/>
                    </a:cubicBezTo>
                    <a:cubicBezTo>
                      <a:pt x="96480" y="739842"/>
                      <a:pt x="96480" y="742248"/>
                      <a:pt x="96480" y="744654"/>
                    </a:cubicBezTo>
                    <a:cubicBezTo>
                      <a:pt x="96480" y="747060"/>
                      <a:pt x="96480" y="749466"/>
                      <a:pt x="96480" y="751872"/>
                    </a:cubicBezTo>
                    <a:cubicBezTo>
                      <a:pt x="96480" y="754278"/>
                      <a:pt x="96480" y="756684"/>
                      <a:pt x="96480" y="759090"/>
                    </a:cubicBezTo>
                    <a:cubicBezTo>
                      <a:pt x="96480" y="761496"/>
                      <a:pt x="96480" y="763902"/>
                      <a:pt x="96480" y="766308"/>
                    </a:cubicBezTo>
                    <a:cubicBezTo>
                      <a:pt x="96480" y="768714"/>
                      <a:pt x="96480" y="771120"/>
                      <a:pt x="96480" y="773526"/>
                    </a:cubicBezTo>
                    <a:cubicBezTo>
                      <a:pt x="96480" y="775932"/>
                      <a:pt x="96480" y="778338"/>
                      <a:pt x="96480" y="780744"/>
                    </a:cubicBezTo>
                    <a:cubicBezTo>
                      <a:pt x="96480" y="783150"/>
                      <a:pt x="96480" y="785556"/>
                      <a:pt x="96240" y="787962"/>
                    </a:cubicBezTo>
                    <a:cubicBezTo>
                      <a:pt x="96240" y="790368"/>
                      <a:pt x="96240" y="792774"/>
                      <a:pt x="96240" y="795180"/>
                    </a:cubicBezTo>
                    <a:cubicBezTo>
                      <a:pt x="96240" y="797586"/>
                      <a:pt x="96240" y="799992"/>
                      <a:pt x="95999" y="802398"/>
                    </a:cubicBezTo>
                    <a:cubicBezTo>
                      <a:pt x="95999" y="804804"/>
                      <a:pt x="95999" y="807210"/>
                      <a:pt x="95758" y="809616"/>
                    </a:cubicBezTo>
                    <a:cubicBezTo>
                      <a:pt x="95758" y="812022"/>
                      <a:pt x="95758" y="814428"/>
                      <a:pt x="95518" y="816834"/>
                    </a:cubicBezTo>
                    <a:cubicBezTo>
                      <a:pt x="95518" y="819240"/>
                      <a:pt x="95518" y="821646"/>
                      <a:pt x="95277" y="824052"/>
                    </a:cubicBezTo>
                    <a:cubicBezTo>
                      <a:pt x="95277" y="826458"/>
                      <a:pt x="95277" y="828864"/>
                      <a:pt x="95037" y="831270"/>
                    </a:cubicBezTo>
                    <a:cubicBezTo>
                      <a:pt x="95037" y="833676"/>
                      <a:pt x="94796" y="836082"/>
                      <a:pt x="94796" y="838488"/>
                    </a:cubicBezTo>
                    <a:cubicBezTo>
                      <a:pt x="94796" y="840894"/>
                      <a:pt x="94555" y="843300"/>
                      <a:pt x="94555" y="845706"/>
                    </a:cubicBezTo>
                    <a:cubicBezTo>
                      <a:pt x="94555" y="848112"/>
                      <a:pt x="94315" y="850518"/>
                      <a:pt x="94315" y="852924"/>
                    </a:cubicBezTo>
                    <a:cubicBezTo>
                      <a:pt x="94315" y="855330"/>
                      <a:pt x="94074" y="857736"/>
                      <a:pt x="94074" y="860142"/>
                    </a:cubicBezTo>
                    <a:cubicBezTo>
                      <a:pt x="94074" y="862548"/>
                      <a:pt x="93834" y="864954"/>
                      <a:pt x="93834" y="867360"/>
                    </a:cubicBezTo>
                    <a:cubicBezTo>
                      <a:pt x="93834" y="869766"/>
                      <a:pt x="93593" y="872172"/>
                      <a:pt x="93593" y="874578"/>
                    </a:cubicBezTo>
                    <a:cubicBezTo>
                      <a:pt x="93593" y="876984"/>
                      <a:pt x="93352" y="879390"/>
                      <a:pt x="93352" y="881796"/>
                    </a:cubicBezTo>
                    <a:cubicBezTo>
                      <a:pt x="93352" y="884202"/>
                      <a:pt x="93112" y="886608"/>
                      <a:pt x="93112" y="889014"/>
                    </a:cubicBezTo>
                    <a:cubicBezTo>
                      <a:pt x="93112" y="891420"/>
                      <a:pt x="92871" y="893826"/>
                      <a:pt x="92871" y="896232"/>
                    </a:cubicBezTo>
                    <a:cubicBezTo>
                      <a:pt x="92871" y="898638"/>
                      <a:pt x="92631" y="901044"/>
                      <a:pt x="92631" y="903450"/>
                    </a:cubicBezTo>
                    <a:cubicBezTo>
                      <a:pt x="92631" y="905856"/>
                      <a:pt x="92390" y="908262"/>
                      <a:pt x="92390" y="910668"/>
                    </a:cubicBezTo>
                    <a:cubicBezTo>
                      <a:pt x="92390" y="913074"/>
                      <a:pt x="92149" y="915480"/>
                      <a:pt x="92149" y="917886"/>
                    </a:cubicBezTo>
                    <a:cubicBezTo>
                      <a:pt x="92149" y="920292"/>
                      <a:pt x="91909" y="922698"/>
                      <a:pt x="91909" y="925104"/>
                    </a:cubicBezTo>
                    <a:cubicBezTo>
                      <a:pt x="91668" y="930397"/>
                      <a:pt x="91428" y="935449"/>
                      <a:pt x="91187" y="940743"/>
                    </a:cubicBezTo>
                    <a:cubicBezTo>
                      <a:pt x="90946" y="943630"/>
                      <a:pt x="90946" y="946517"/>
                      <a:pt x="90706" y="949164"/>
                    </a:cubicBezTo>
                    <a:cubicBezTo>
                      <a:pt x="90465" y="952051"/>
                      <a:pt x="90465" y="954938"/>
                      <a:pt x="90225" y="957585"/>
                    </a:cubicBezTo>
                    <a:cubicBezTo>
                      <a:pt x="89984" y="960472"/>
                      <a:pt x="89984" y="963359"/>
                      <a:pt x="89743" y="966005"/>
                    </a:cubicBezTo>
                    <a:cubicBezTo>
                      <a:pt x="89503" y="968893"/>
                      <a:pt x="89503" y="971780"/>
                      <a:pt x="89262" y="974426"/>
                    </a:cubicBezTo>
                    <a:cubicBezTo>
                      <a:pt x="89022" y="977314"/>
                      <a:pt x="88781" y="980201"/>
                      <a:pt x="88781" y="982847"/>
                    </a:cubicBezTo>
                    <a:cubicBezTo>
                      <a:pt x="88540" y="985735"/>
                      <a:pt x="88300" y="988622"/>
                      <a:pt x="88300" y="991268"/>
                    </a:cubicBezTo>
                    <a:cubicBezTo>
                      <a:pt x="88059" y="994156"/>
                      <a:pt x="87819" y="997043"/>
                      <a:pt x="87819" y="999689"/>
                    </a:cubicBezTo>
                    <a:cubicBezTo>
                      <a:pt x="87578" y="1002576"/>
                      <a:pt x="87337" y="1005464"/>
                      <a:pt x="87097" y="1008110"/>
                    </a:cubicBezTo>
                    <a:cubicBezTo>
                      <a:pt x="86856" y="1010998"/>
                      <a:pt x="86616" y="1013885"/>
                      <a:pt x="86375" y="1016531"/>
                    </a:cubicBezTo>
                    <a:cubicBezTo>
                      <a:pt x="86135" y="1019419"/>
                      <a:pt x="85894" y="1022306"/>
                      <a:pt x="85653" y="1024952"/>
                    </a:cubicBezTo>
                    <a:cubicBezTo>
                      <a:pt x="85413" y="1027839"/>
                      <a:pt x="85172" y="1030727"/>
                      <a:pt x="84931" y="1033373"/>
                    </a:cubicBezTo>
                    <a:cubicBezTo>
                      <a:pt x="84691" y="1036260"/>
                      <a:pt x="84450" y="1039148"/>
                      <a:pt x="84210" y="1041794"/>
                    </a:cubicBezTo>
                    <a:cubicBezTo>
                      <a:pt x="83969" y="1044681"/>
                      <a:pt x="83728" y="1047569"/>
                      <a:pt x="83488" y="1050215"/>
                    </a:cubicBezTo>
                    <a:cubicBezTo>
                      <a:pt x="83247" y="1053102"/>
                      <a:pt x="83007" y="1055990"/>
                      <a:pt x="82766" y="1058636"/>
                    </a:cubicBezTo>
                    <a:cubicBezTo>
                      <a:pt x="82525" y="1061523"/>
                      <a:pt x="82285" y="1064410"/>
                      <a:pt x="82044" y="1067057"/>
                    </a:cubicBezTo>
                    <a:cubicBezTo>
                      <a:pt x="81804" y="1069944"/>
                      <a:pt x="81563" y="1072832"/>
                      <a:pt x="81323" y="1075478"/>
                    </a:cubicBezTo>
                    <a:cubicBezTo>
                      <a:pt x="81082" y="1078365"/>
                      <a:pt x="80841" y="1081253"/>
                      <a:pt x="80601" y="1083899"/>
                    </a:cubicBezTo>
                    <a:cubicBezTo>
                      <a:pt x="80360" y="1086786"/>
                      <a:pt x="80120" y="1089673"/>
                      <a:pt x="79879" y="1092320"/>
                    </a:cubicBezTo>
                    <a:cubicBezTo>
                      <a:pt x="79638" y="1095207"/>
                      <a:pt x="79398" y="1098094"/>
                      <a:pt x="78916" y="1100741"/>
                    </a:cubicBezTo>
                    <a:cubicBezTo>
                      <a:pt x="78676" y="1103628"/>
                      <a:pt x="78195" y="1106515"/>
                      <a:pt x="77954" y="1109162"/>
                    </a:cubicBezTo>
                    <a:cubicBezTo>
                      <a:pt x="77713" y="1112049"/>
                      <a:pt x="77473" y="1114936"/>
                      <a:pt x="76992" y="1117583"/>
                    </a:cubicBezTo>
                    <a:cubicBezTo>
                      <a:pt x="61353" y="1261702"/>
                      <a:pt x="36090" y="1385610"/>
                      <a:pt x="722" y="1449850"/>
                    </a:cubicBezTo>
                    <a:cubicBezTo>
                      <a:pt x="97683" y="1413039"/>
                      <a:pt x="180449" y="1288408"/>
                      <a:pt x="231216" y="1117583"/>
                    </a:cubicBezTo>
                    <a:cubicBezTo>
                      <a:pt x="231697" y="1114696"/>
                      <a:pt x="232659" y="1111809"/>
                      <a:pt x="233381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/>
              <p:cNvSpPr/>
              <p:nvPr/>
            </p:nvSpPr>
            <p:spPr>
              <a:xfrm>
                <a:off x="5747852" y="2766591"/>
                <a:ext cx="284147" cy="1449850"/>
              </a:xfrm>
              <a:custGeom>
                <a:avLst/>
                <a:gdLst>
                  <a:gd name="connsiteX0" fmla="*/ 206193 w 284147"/>
                  <a:gd name="connsiteY0" fmla="*/ 1109162 h 1449850"/>
                  <a:gd name="connsiteX1" fmla="*/ 205231 w 284147"/>
                  <a:gd name="connsiteY1" fmla="*/ 1100741 h 1449850"/>
                  <a:gd name="connsiteX2" fmla="*/ 204269 w 284147"/>
                  <a:gd name="connsiteY2" fmla="*/ 1092320 h 1449850"/>
                  <a:gd name="connsiteX3" fmla="*/ 203547 w 284147"/>
                  <a:gd name="connsiteY3" fmla="*/ 1083899 h 1449850"/>
                  <a:gd name="connsiteX4" fmla="*/ 202825 w 284147"/>
                  <a:gd name="connsiteY4" fmla="*/ 1075478 h 1449850"/>
                  <a:gd name="connsiteX5" fmla="*/ 202103 w 284147"/>
                  <a:gd name="connsiteY5" fmla="*/ 1067057 h 1449850"/>
                  <a:gd name="connsiteX6" fmla="*/ 201381 w 284147"/>
                  <a:gd name="connsiteY6" fmla="*/ 1058636 h 1449850"/>
                  <a:gd name="connsiteX7" fmla="*/ 200660 w 284147"/>
                  <a:gd name="connsiteY7" fmla="*/ 1050215 h 1449850"/>
                  <a:gd name="connsiteX8" fmla="*/ 199938 w 284147"/>
                  <a:gd name="connsiteY8" fmla="*/ 1041794 h 1449850"/>
                  <a:gd name="connsiteX9" fmla="*/ 199216 w 284147"/>
                  <a:gd name="connsiteY9" fmla="*/ 1033373 h 1449850"/>
                  <a:gd name="connsiteX10" fmla="*/ 198494 w 284147"/>
                  <a:gd name="connsiteY10" fmla="*/ 1024952 h 1449850"/>
                  <a:gd name="connsiteX11" fmla="*/ 197772 w 284147"/>
                  <a:gd name="connsiteY11" fmla="*/ 1016531 h 1449850"/>
                  <a:gd name="connsiteX12" fmla="*/ 197051 w 284147"/>
                  <a:gd name="connsiteY12" fmla="*/ 1008110 h 1449850"/>
                  <a:gd name="connsiteX13" fmla="*/ 196329 w 284147"/>
                  <a:gd name="connsiteY13" fmla="*/ 999689 h 1449850"/>
                  <a:gd name="connsiteX14" fmla="*/ 195848 w 284147"/>
                  <a:gd name="connsiteY14" fmla="*/ 991268 h 1449850"/>
                  <a:gd name="connsiteX15" fmla="*/ 195366 w 284147"/>
                  <a:gd name="connsiteY15" fmla="*/ 982847 h 1449850"/>
                  <a:gd name="connsiteX16" fmla="*/ 194885 w 284147"/>
                  <a:gd name="connsiteY16" fmla="*/ 974426 h 1449850"/>
                  <a:gd name="connsiteX17" fmla="*/ 194404 w 284147"/>
                  <a:gd name="connsiteY17" fmla="*/ 966005 h 1449850"/>
                  <a:gd name="connsiteX18" fmla="*/ 193923 w 284147"/>
                  <a:gd name="connsiteY18" fmla="*/ 957585 h 1449850"/>
                  <a:gd name="connsiteX19" fmla="*/ 193442 w 284147"/>
                  <a:gd name="connsiteY19" fmla="*/ 949164 h 1449850"/>
                  <a:gd name="connsiteX20" fmla="*/ 192960 w 284147"/>
                  <a:gd name="connsiteY20" fmla="*/ 940743 h 1449850"/>
                  <a:gd name="connsiteX21" fmla="*/ 192239 w 284147"/>
                  <a:gd name="connsiteY21" fmla="*/ 925104 h 1449850"/>
                  <a:gd name="connsiteX22" fmla="*/ 191998 w 284147"/>
                  <a:gd name="connsiteY22" fmla="*/ 917886 h 1449850"/>
                  <a:gd name="connsiteX23" fmla="*/ 191757 w 284147"/>
                  <a:gd name="connsiteY23" fmla="*/ 910668 h 1449850"/>
                  <a:gd name="connsiteX24" fmla="*/ 191517 w 284147"/>
                  <a:gd name="connsiteY24" fmla="*/ 903450 h 1449850"/>
                  <a:gd name="connsiteX25" fmla="*/ 191276 w 284147"/>
                  <a:gd name="connsiteY25" fmla="*/ 896232 h 1449850"/>
                  <a:gd name="connsiteX26" fmla="*/ 191036 w 284147"/>
                  <a:gd name="connsiteY26" fmla="*/ 889014 h 1449850"/>
                  <a:gd name="connsiteX27" fmla="*/ 190795 w 284147"/>
                  <a:gd name="connsiteY27" fmla="*/ 881796 h 1449850"/>
                  <a:gd name="connsiteX28" fmla="*/ 190554 w 284147"/>
                  <a:gd name="connsiteY28" fmla="*/ 874578 h 1449850"/>
                  <a:gd name="connsiteX29" fmla="*/ 190314 w 284147"/>
                  <a:gd name="connsiteY29" fmla="*/ 867360 h 1449850"/>
                  <a:gd name="connsiteX30" fmla="*/ 190073 w 284147"/>
                  <a:gd name="connsiteY30" fmla="*/ 860142 h 1449850"/>
                  <a:gd name="connsiteX31" fmla="*/ 189833 w 284147"/>
                  <a:gd name="connsiteY31" fmla="*/ 852924 h 1449850"/>
                  <a:gd name="connsiteX32" fmla="*/ 189592 w 284147"/>
                  <a:gd name="connsiteY32" fmla="*/ 845706 h 1449850"/>
                  <a:gd name="connsiteX33" fmla="*/ 189351 w 284147"/>
                  <a:gd name="connsiteY33" fmla="*/ 838488 h 1449850"/>
                  <a:gd name="connsiteX34" fmla="*/ 189111 w 284147"/>
                  <a:gd name="connsiteY34" fmla="*/ 831270 h 1449850"/>
                  <a:gd name="connsiteX35" fmla="*/ 188870 w 284147"/>
                  <a:gd name="connsiteY35" fmla="*/ 824052 h 1449850"/>
                  <a:gd name="connsiteX36" fmla="*/ 188630 w 284147"/>
                  <a:gd name="connsiteY36" fmla="*/ 816834 h 1449850"/>
                  <a:gd name="connsiteX37" fmla="*/ 188389 w 284147"/>
                  <a:gd name="connsiteY37" fmla="*/ 809616 h 1449850"/>
                  <a:gd name="connsiteX38" fmla="*/ 188148 w 284147"/>
                  <a:gd name="connsiteY38" fmla="*/ 802398 h 1449850"/>
                  <a:gd name="connsiteX39" fmla="*/ 187908 w 284147"/>
                  <a:gd name="connsiteY39" fmla="*/ 795180 h 1449850"/>
                  <a:gd name="connsiteX40" fmla="*/ 187908 w 284147"/>
                  <a:gd name="connsiteY40" fmla="*/ 787962 h 1449850"/>
                  <a:gd name="connsiteX41" fmla="*/ 187667 w 284147"/>
                  <a:gd name="connsiteY41" fmla="*/ 780744 h 1449850"/>
                  <a:gd name="connsiteX42" fmla="*/ 187667 w 284147"/>
                  <a:gd name="connsiteY42" fmla="*/ 773526 h 1449850"/>
                  <a:gd name="connsiteX43" fmla="*/ 187667 w 284147"/>
                  <a:gd name="connsiteY43" fmla="*/ 766308 h 1449850"/>
                  <a:gd name="connsiteX44" fmla="*/ 187667 w 284147"/>
                  <a:gd name="connsiteY44" fmla="*/ 759090 h 1449850"/>
                  <a:gd name="connsiteX45" fmla="*/ 187667 w 284147"/>
                  <a:gd name="connsiteY45" fmla="*/ 751872 h 1449850"/>
                  <a:gd name="connsiteX46" fmla="*/ 187667 w 284147"/>
                  <a:gd name="connsiteY46" fmla="*/ 744654 h 1449850"/>
                  <a:gd name="connsiteX47" fmla="*/ 187667 w 284147"/>
                  <a:gd name="connsiteY47" fmla="*/ 737436 h 1449850"/>
                  <a:gd name="connsiteX48" fmla="*/ 187667 w 284147"/>
                  <a:gd name="connsiteY48" fmla="*/ 730218 h 1449850"/>
                  <a:gd name="connsiteX49" fmla="*/ 187667 w 284147"/>
                  <a:gd name="connsiteY49" fmla="*/ 726609 h 1449850"/>
                  <a:gd name="connsiteX50" fmla="*/ 187667 w 284147"/>
                  <a:gd name="connsiteY50" fmla="*/ 723241 h 1449850"/>
                  <a:gd name="connsiteX51" fmla="*/ 187667 w 284147"/>
                  <a:gd name="connsiteY51" fmla="*/ 708805 h 1449850"/>
                  <a:gd name="connsiteX52" fmla="*/ 187667 w 284147"/>
                  <a:gd name="connsiteY52" fmla="*/ 701346 h 1449850"/>
                  <a:gd name="connsiteX53" fmla="*/ 187667 w 284147"/>
                  <a:gd name="connsiteY53" fmla="*/ 693888 h 1449850"/>
                  <a:gd name="connsiteX54" fmla="*/ 187667 w 284147"/>
                  <a:gd name="connsiteY54" fmla="*/ 686429 h 1449850"/>
                  <a:gd name="connsiteX55" fmla="*/ 187667 w 284147"/>
                  <a:gd name="connsiteY55" fmla="*/ 678971 h 1449850"/>
                  <a:gd name="connsiteX56" fmla="*/ 187667 w 284147"/>
                  <a:gd name="connsiteY56" fmla="*/ 671512 h 1449850"/>
                  <a:gd name="connsiteX57" fmla="*/ 187908 w 284147"/>
                  <a:gd name="connsiteY57" fmla="*/ 664054 h 1449850"/>
                  <a:gd name="connsiteX58" fmla="*/ 188148 w 284147"/>
                  <a:gd name="connsiteY58" fmla="*/ 656595 h 1449850"/>
                  <a:gd name="connsiteX59" fmla="*/ 188389 w 284147"/>
                  <a:gd name="connsiteY59" fmla="*/ 649137 h 1449850"/>
                  <a:gd name="connsiteX60" fmla="*/ 188630 w 284147"/>
                  <a:gd name="connsiteY60" fmla="*/ 641678 h 1449850"/>
                  <a:gd name="connsiteX61" fmla="*/ 188870 w 284147"/>
                  <a:gd name="connsiteY61" fmla="*/ 634219 h 1449850"/>
                  <a:gd name="connsiteX62" fmla="*/ 189111 w 284147"/>
                  <a:gd name="connsiteY62" fmla="*/ 626761 h 1449850"/>
                  <a:gd name="connsiteX63" fmla="*/ 189351 w 284147"/>
                  <a:gd name="connsiteY63" fmla="*/ 619302 h 1449850"/>
                  <a:gd name="connsiteX64" fmla="*/ 189592 w 284147"/>
                  <a:gd name="connsiteY64" fmla="*/ 611844 h 1449850"/>
                  <a:gd name="connsiteX65" fmla="*/ 189833 w 284147"/>
                  <a:gd name="connsiteY65" fmla="*/ 604385 h 1449850"/>
                  <a:gd name="connsiteX66" fmla="*/ 190073 w 284147"/>
                  <a:gd name="connsiteY66" fmla="*/ 596926 h 1449850"/>
                  <a:gd name="connsiteX67" fmla="*/ 190314 w 284147"/>
                  <a:gd name="connsiteY67" fmla="*/ 589468 h 1449850"/>
                  <a:gd name="connsiteX68" fmla="*/ 190554 w 284147"/>
                  <a:gd name="connsiteY68" fmla="*/ 582009 h 1449850"/>
                  <a:gd name="connsiteX69" fmla="*/ 190795 w 284147"/>
                  <a:gd name="connsiteY69" fmla="*/ 574551 h 1449850"/>
                  <a:gd name="connsiteX70" fmla="*/ 191036 w 284147"/>
                  <a:gd name="connsiteY70" fmla="*/ 567092 h 1449850"/>
                  <a:gd name="connsiteX71" fmla="*/ 191276 w 284147"/>
                  <a:gd name="connsiteY71" fmla="*/ 559634 h 1449850"/>
                  <a:gd name="connsiteX72" fmla="*/ 191517 w 284147"/>
                  <a:gd name="connsiteY72" fmla="*/ 552175 h 1449850"/>
                  <a:gd name="connsiteX73" fmla="*/ 191757 w 284147"/>
                  <a:gd name="connsiteY73" fmla="*/ 544716 h 1449850"/>
                  <a:gd name="connsiteX74" fmla="*/ 191998 w 284147"/>
                  <a:gd name="connsiteY74" fmla="*/ 537258 h 1449850"/>
                  <a:gd name="connsiteX75" fmla="*/ 192479 w 284147"/>
                  <a:gd name="connsiteY75" fmla="*/ 529799 h 1449850"/>
                  <a:gd name="connsiteX76" fmla="*/ 192960 w 284147"/>
                  <a:gd name="connsiteY76" fmla="*/ 522341 h 1449850"/>
                  <a:gd name="connsiteX77" fmla="*/ 193442 w 284147"/>
                  <a:gd name="connsiteY77" fmla="*/ 514882 h 1449850"/>
                  <a:gd name="connsiteX78" fmla="*/ 193923 w 284147"/>
                  <a:gd name="connsiteY78" fmla="*/ 507424 h 1449850"/>
                  <a:gd name="connsiteX79" fmla="*/ 194404 w 284147"/>
                  <a:gd name="connsiteY79" fmla="*/ 499965 h 1449850"/>
                  <a:gd name="connsiteX80" fmla="*/ 195126 w 284147"/>
                  <a:gd name="connsiteY80" fmla="*/ 485529 h 1449850"/>
                  <a:gd name="connsiteX81" fmla="*/ 195607 w 284147"/>
                  <a:gd name="connsiteY81" fmla="*/ 478311 h 1449850"/>
                  <a:gd name="connsiteX82" fmla="*/ 196088 w 284147"/>
                  <a:gd name="connsiteY82" fmla="*/ 471093 h 1449850"/>
                  <a:gd name="connsiteX83" fmla="*/ 196569 w 284147"/>
                  <a:gd name="connsiteY83" fmla="*/ 463875 h 1449850"/>
                  <a:gd name="connsiteX84" fmla="*/ 197051 w 284147"/>
                  <a:gd name="connsiteY84" fmla="*/ 456657 h 1449850"/>
                  <a:gd name="connsiteX85" fmla="*/ 197532 w 284147"/>
                  <a:gd name="connsiteY85" fmla="*/ 449439 h 1449850"/>
                  <a:gd name="connsiteX86" fmla="*/ 198013 w 284147"/>
                  <a:gd name="connsiteY86" fmla="*/ 442221 h 1449850"/>
                  <a:gd name="connsiteX87" fmla="*/ 198494 w 284147"/>
                  <a:gd name="connsiteY87" fmla="*/ 435003 h 1449850"/>
                  <a:gd name="connsiteX88" fmla="*/ 198975 w 284147"/>
                  <a:gd name="connsiteY88" fmla="*/ 427785 h 1449850"/>
                  <a:gd name="connsiteX89" fmla="*/ 199457 w 284147"/>
                  <a:gd name="connsiteY89" fmla="*/ 420567 h 1449850"/>
                  <a:gd name="connsiteX90" fmla="*/ 199938 w 284147"/>
                  <a:gd name="connsiteY90" fmla="*/ 413349 h 1449850"/>
                  <a:gd name="connsiteX91" fmla="*/ 200419 w 284147"/>
                  <a:gd name="connsiteY91" fmla="*/ 406131 h 1449850"/>
                  <a:gd name="connsiteX92" fmla="*/ 201141 w 284147"/>
                  <a:gd name="connsiteY92" fmla="*/ 398913 h 1449850"/>
                  <a:gd name="connsiteX93" fmla="*/ 201863 w 284147"/>
                  <a:gd name="connsiteY93" fmla="*/ 391695 h 1449850"/>
                  <a:gd name="connsiteX94" fmla="*/ 202584 w 284147"/>
                  <a:gd name="connsiteY94" fmla="*/ 384477 h 1449850"/>
                  <a:gd name="connsiteX95" fmla="*/ 203306 w 284147"/>
                  <a:gd name="connsiteY95" fmla="*/ 377259 h 1449850"/>
                  <a:gd name="connsiteX96" fmla="*/ 204028 w 284147"/>
                  <a:gd name="connsiteY96" fmla="*/ 370041 h 1449850"/>
                  <a:gd name="connsiteX97" fmla="*/ 204750 w 284147"/>
                  <a:gd name="connsiteY97" fmla="*/ 362824 h 1449850"/>
                  <a:gd name="connsiteX98" fmla="*/ 205472 w 284147"/>
                  <a:gd name="connsiteY98" fmla="*/ 355605 h 1449850"/>
                  <a:gd name="connsiteX99" fmla="*/ 206193 w 284147"/>
                  <a:gd name="connsiteY99" fmla="*/ 348388 h 1449850"/>
                  <a:gd name="connsiteX100" fmla="*/ 206915 w 284147"/>
                  <a:gd name="connsiteY100" fmla="*/ 341170 h 1449850"/>
                  <a:gd name="connsiteX101" fmla="*/ 207637 w 284147"/>
                  <a:gd name="connsiteY101" fmla="*/ 333952 h 1449850"/>
                  <a:gd name="connsiteX102" fmla="*/ 284148 w 284147"/>
                  <a:gd name="connsiteY102" fmla="*/ 0 h 1449850"/>
                  <a:gd name="connsiteX103" fmla="*/ 53172 w 284147"/>
                  <a:gd name="connsiteY103" fmla="*/ 333952 h 1449850"/>
                  <a:gd name="connsiteX104" fmla="*/ 51007 w 284147"/>
                  <a:gd name="connsiteY104" fmla="*/ 341170 h 1449850"/>
                  <a:gd name="connsiteX105" fmla="*/ 48842 w 284147"/>
                  <a:gd name="connsiteY105" fmla="*/ 348388 h 1449850"/>
                  <a:gd name="connsiteX106" fmla="*/ 46917 w 284147"/>
                  <a:gd name="connsiteY106" fmla="*/ 355605 h 1449850"/>
                  <a:gd name="connsiteX107" fmla="*/ 44992 w 284147"/>
                  <a:gd name="connsiteY107" fmla="*/ 362824 h 1449850"/>
                  <a:gd name="connsiteX108" fmla="*/ 43067 w 284147"/>
                  <a:gd name="connsiteY108" fmla="*/ 370041 h 1449850"/>
                  <a:gd name="connsiteX109" fmla="*/ 41142 w 284147"/>
                  <a:gd name="connsiteY109" fmla="*/ 377259 h 1449850"/>
                  <a:gd name="connsiteX110" fmla="*/ 39458 w 284147"/>
                  <a:gd name="connsiteY110" fmla="*/ 384477 h 1449850"/>
                  <a:gd name="connsiteX111" fmla="*/ 37774 w 284147"/>
                  <a:gd name="connsiteY111" fmla="*/ 391695 h 1449850"/>
                  <a:gd name="connsiteX112" fmla="*/ 36090 w 284147"/>
                  <a:gd name="connsiteY112" fmla="*/ 398913 h 1449850"/>
                  <a:gd name="connsiteX113" fmla="*/ 34406 w 284147"/>
                  <a:gd name="connsiteY113" fmla="*/ 406131 h 1449850"/>
                  <a:gd name="connsiteX114" fmla="*/ 32721 w 284147"/>
                  <a:gd name="connsiteY114" fmla="*/ 413349 h 1449850"/>
                  <a:gd name="connsiteX115" fmla="*/ 31278 w 284147"/>
                  <a:gd name="connsiteY115" fmla="*/ 420567 h 1449850"/>
                  <a:gd name="connsiteX116" fmla="*/ 29834 w 284147"/>
                  <a:gd name="connsiteY116" fmla="*/ 427785 h 1449850"/>
                  <a:gd name="connsiteX117" fmla="*/ 28391 w 284147"/>
                  <a:gd name="connsiteY117" fmla="*/ 435003 h 1449850"/>
                  <a:gd name="connsiteX118" fmla="*/ 26947 w 284147"/>
                  <a:gd name="connsiteY118" fmla="*/ 442221 h 1449850"/>
                  <a:gd name="connsiteX119" fmla="*/ 25503 w 284147"/>
                  <a:gd name="connsiteY119" fmla="*/ 449439 h 1449850"/>
                  <a:gd name="connsiteX120" fmla="*/ 24060 w 284147"/>
                  <a:gd name="connsiteY120" fmla="*/ 456657 h 1449850"/>
                  <a:gd name="connsiteX121" fmla="*/ 22616 w 284147"/>
                  <a:gd name="connsiteY121" fmla="*/ 463875 h 1449850"/>
                  <a:gd name="connsiteX122" fmla="*/ 21413 w 284147"/>
                  <a:gd name="connsiteY122" fmla="*/ 471093 h 1449850"/>
                  <a:gd name="connsiteX123" fmla="*/ 20210 w 284147"/>
                  <a:gd name="connsiteY123" fmla="*/ 478311 h 1449850"/>
                  <a:gd name="connsiteX124" fmla="*/ 19007 w 284147"/>
                  <a:gd name="connsiteY124" fmla="*/ 485529 h 1449850"/>
                  <a:gd name="connsiteX125" fmla="*/ 16601 w 284147"/>
                  <a:gd name="connsiteY125" fmla="*/ 499965 h 1449850"/>
                  <a:gd name="connsiteX126" fmla="*/ 15639 w 284147"/>
                  <a:gd name="connsiteY126" fmla="*/ 507424 h 1449850"/>
                  <a:gd name="connsiteX127" fmla="*/ 14677 w 284147"/>
                  <a:gd name="connsiteY127" fmla="*/ 514882 h 1449850"/>
                  <a:gd name="connsiteX128" fmla="*/ 13714 w 284147"/>
                  <a:gd name="connsiteY128" fmla="*/ 522341 h 1449850"/>
                  <a:gd name="connsiteX129" fmla="*/ 12752 w 284147"/>
                  <a:gd name="connsiteY129" fmla="*/ 529799 h 1449850"/>
                  <a:gd name="connsiteX130" fmla="*/ 11789 w 284147"/>
                  <a:gd name="connsiteY130" fmla="*/ 537258 h 1449850"/>
                  <a:gd name="connsiteX131" fmla="*/ 10827 w 284147"/>
                  <a:gd name="connsiteY131" fmla="*/ 544716 h 1449850"/>
                  <a:gd name="connsiteX132" fmla="*/ 9865 w 284147"/>
                  <a:gd name="connsiteY132" fmla="*/ 552175 h 1449850"/>
                  <a:gd name="connsiteX133" fmla="*/ 8902 w 284147"/>
                  <a:gd name="connsiteY133" fmla="*/ 559634 h 1449850"/>
                  <a:gd name="connsiteX134" fmla="*/ 8180 w 284147"/>
                  <a:gd name="connsiteY134" fmla="*/ 567092 h 1449850"/>
                  <a:gd name="connsiteX135" fmla="*/ 7459 w 284147"/>
                  <a:gd name="connsiteY135" fmla="*/ 574551 h 1449850"/>
                  <a:gd name="connsiteX136" fmla="*/ 6737 w 284147"/>
                  <a:gd name="connsiteY136" fmla="*/ 582009 h 1449850"/>
                  <a:gd name="connsiteX137" fmla="*/ 6015 w 284147"/>
                  <a:gd name="connsiteY137" fmla="*/ 589468 h 1449850"/>
                  <a:gd name="connsiteX138" fmla="*/ 5293 w 284147"/>
                  <a:gd name="connsiteY138" fmla="*/ 596926 h 1449850"/>
                  <a:gd name="connsiteX139" fmla="*/ 4812 w 284147"/>
                  <a:gd name="connsiteY139" fmla="*/ 604385 h 1449850"/>
                  <a:gd name="connsiteX140" fmla="*/ 4331 w 284147"/>
                  <a:gd name="connsiteY140" fmla="*/ 611844 h 1449850"/>
                  <a:gd name="connsiteX141" fmla="*/ 3850 w 284147"/>
                  <a:gd name="connsiteY141" fmla="*/ 619302 h 1449850"/>
                  <a:gd name="connsiteX142" fmla="*/ 3368 w 284147"/>
                  <a:gd name="connsiteY142" fmla="*/ 626761 h 1449850"/>
                  <a:gd name="connsiteX143" fmla="*/ 2887 w 284147"/>
                  <a:gd name="connsiteY143" fmla="*/ 634219 h 1449850"/>
                  <a:gd name="connsiteX144" fmla="*/ 2406 w 284147"/>
                  <a:gd name="connsiteY144" fmla="*/ 641678 h 1449850"/>
                  <a:gd name="connsiteX145" fmla="*/ 1925 w 284147"/>
                  <a:gd name="connsiteY145" fmla="*/ 649137 h 1449850"/>
                  <a:gd name="connsiteX146" fmla="*/ 1444 w 284147"/>
                  <a:gd name="connsiteY146" fmla="*/ 656595 h 1449850"/>
                  <a:gd name="connsiteX147" fmla="*/ 1203 w 284147"/>
                  <a:gd name="connsiteY147" fmla="*/ 664054 h 1449850"/>
                  <a:gd name="connsiteX148" fmla="*/ 962 w 284147"/>
                  <a:gd name="connsiteY148" fmla="*/ 671512 h 1449850"/>
                  <a:gd name="connsiteX149" fmla="*/ 722 w 284147"/>
                  <a:gd name="connsiteY149" fmla="*/ 678971 h 1449850"/>
                  <a:gd name="connsiteX150" fmla="*/ 481 w 284147"/>
                  <a:gd name="connsiteY150" fmla="*/ 686429 h 1449850"/>
                  <a:gd name="connsiteX151" fmla="*/ 241 w 284147"/>
                  <a:gd name="connsiteY151" fmla="*/ 693888 h 1449850"/>
                  <a:gd name="connsiteX152" fmla="*/ 241 w 284147"/>
                  <a:gd name="connsiteY152" fmla="*/ 701346 h 1449850"/>
                  <a:gd name="connsiteX153" fmla="*/ 241 w 284147"/>
                  <a:gd name="connsiteY153" fmla="*/ 708805 h 1449850"/>
                  <a:gd name="connsiteX154" fmla="*/ 0 w 284147"/>
                  <a:gd name="connsiteY154" fmla="*/ 723241 h 1449850"/>
                  <a:gd name="connsiteX155" fmla="*/ 0 w 284147"/>
                  <a:gd name="connsiteY155" fmla="*/ 726609 h 1449850"/>
                  <a:gd name="connsiteX156" fmla="*/ 0 w 284147"/>
                  <a:gd name="connsiteY156" fmla="*/ 730218 h 1449850"/>
                  <a:gd name="connsiteX157" fmla="*/ 0 w 284147"/>
                  <a:gd name="connsiteY157" fmla="*/ 737436 h 1449850"/>
                  <a:gd name="connsiteX158" fmla="*/ 0 w 284147"/>
                  <a:gd name="connsiteY158" fmla="*/ 744654 h 1449850"/>
                  <a:gd name="connsiteX159" fmla="*/ 0 w 284147"/>
                  <a:gd name="connsiteY159" fmla="*/ 751872 h 1449850"/>
                  <a:gd name="connsiteX160" fmla="*/ 0 w 284147"/>
                  <a:gd name="connsiteY160" fmla="*/ 759090 h 1449850"/>
                  <a:gd name="connsiteX161" fmla="*/ 241 w 284147"/>
                  <a:gd name="connsiteY161" fmla="*/ 766308 h 1449850"/>
                  <a:gd name="connsiteX162" fmla="*/ 481 w 284147"/>
                  <a:gd name="connsiteY162" fmla="*/ 773526 h 1449850"/>
                  <a:gd name="connsiteX163" fmla="*/ 722 w 284147"/>
                  <a:gd name="connsiteY163" fmla="*/ 780744 h 1449850"/>
                  <a:gd name="connsiteX164" fmla="*/ 962 w 284147"/>
                  <a:gd name="connsiteY164" fmla="*/ 787962 h 1449850"/>
                  <a:gd name="connsiteX165" fmla="*/ 1203 w 284147"/>
                  <a:gd name="connsiteY165" fmla="*/ 795180 h 1449850"/>
                  <a:gd name="connsiteX166" fmla="*/ 1684 w 284147"/>
                  <a:gd name="connsiteY166" fmla="*/ 802398 h 1449850"/>
                  <a:gd name="connsiteX167" fmla="*/ 2165 w 284147"/>
                  <a:gd name="connsiteY167" fmla="*/ 809616 h 1449850"/>
                  <a:gd name="connsiteX168" fmla="*/ 2647 w 284147"/>
                  <a:gd name="connsiteY168" fmla="*/ 816834 h 1449850"/>
                  <a:gd name="connsiteX169" fmla="*/ 3128 w 284147"/>
                  <a:gd name="connsiteY169" fmla="*/ 824052 h 1449850"/>
                  <a:gd name="connsiteX170" fmla="*/ 3609 w 284147"/>
                  <a:gd name="connsiteY170" fmla="*/ 831270 h 1449850"/>
                  <a:gd name="connsiteX171" fmla="*/ 4090 w 284147"/>
                  <a:gd name="connsiteY171" fmla="*/ 838488 h 1449850"/>
                  <a:gd name="connsiteX172" fmla="*/ 4571 w 284147"/>
                  <a:gd name="connsiteY172" fmla="*/ 845706 h 1449850"/>
                  <a:gd name="connsiteX173" fmla="*/ 5053 w 284147"/>
                  <a:gd name="connsiteY173" fmla="*/ 852924 h 1449850"/>
                  <a:gd name="connsiteX174" fmla="*/ 5534 w 284147"/>
                  <a:gd name="connsiteY174" fmla="*/ 860142 h 1449850"/>
                  <a:gd name="connsiteX175" fmla="*/ 6256 w 284147"/>
                  <a:gd name="connsiteY175" fmla="*/ 867360 h 1449850"/>
                  <a:gd name="connsiteX176" fmla="*/ 6977 w 284147"/>
                  <a:gd name="connsiteY176" fmla="*/ 874578 h 1449850"/>
                  <a:gd name="connsiteX177" fmla="*/ 7699 w 284147"/>
                  <a:gd name="connsiteY177" fmla="*/ 881796 h 1449850"/>
                  <a:gd name="connsiteX178" fmla="*/ 8421 w 284147"/>
                  <a:gd name="connsiteY178" fmla="*/ 889014 h 1449850"/>
                  <a:gd name="connsiteX179" fmla="*/ 9143 w 284147"/>
                  <a:gd name="connsiteY179" fmla="*/ 896232 h 1449850"/>
                  <a:gd name="connsiteX180" fmla="*/ 10105 w 284147"/>
                  <a:gd name="connsiteY180" fmla="*/ 903450 h 1449850"/>
                  <a:gd name="connsiteX181" fmla="*/ 11068 w 284147"/>
                  <a:gd name="connsiteY181" fmla="*/ 910668 h 1449850"/>
                  <a:gd name="connsiteX182" fmla="*/ 12030 w 284147"/>
                  <a:gd name="connsiteY182" fmla="*/ 917886 h 1449850"/>
                  <a:gd name="connsiteX183" fmla="*/ 12992 w 284147"/>
                  <a:gd name="connsiteY183" fmla="*/ 925104 h 1449850"/>
                  <a:gd name="connsiteX184" fmla="*/ 15158 w 284147"/>
                  <a:gd name="connsiteY184" fmla="*/ 940743 h 1449850"/>
                  <a:gd name="connsiteX185" fmla="*/ 16361 w 284147"/>
                  <a:gd name="connsiteY185" fmla="*/ 949164 h 1449850"/>
                  <a:gd name="connsiteX186" fmla="*/ 17564 w 284147"/>
                  <a:gd name="connsiteY186" fmla="*/ 957585 h 1449850"/>
                  <a:gd name="connsiteX187" fmla="*/ 19007 w 284147"/>
                  <a:gd name="connsiteY187" fmla="*/ 966005 h 1449850"/>
                  <a:gd name="connsiteX188" fmla="*/ 20451 w 284147"/>
                  <a:gd name="connsiteY188" fmla="*/ 974426 h 1449850"/>
                  <a:gd name="connsiteX189" fmla="*/ 21895 w 284147"/>
                  <a:gd name="connsiteY189" fmla="*/ 982847 h 1449850"/>
                  <a:gd name="connsiteX190" fmla="*/ 23579 w 284147"/>
                  <a:gd name="connsiteY190" fmla="*/ 991268 h 1449850"/>
                  <a:gd name="connsiteX191" fmla="*/ 25263 w 284147"/>
                  <a:gd name="connsiteY191" fmla="*/ 999689 h 1449850"/>
                  <a:gd name="connsiteX192" fmla="*/ 26947 w 284147"/>
                  <a:gd name="connsiteY192" fmla="*/ 1008110 h 1449850"/>
                  <a:gd name="connsiteX193" fmla="*/ 28631 w 284147"/>
                  <a:gd name="connsiteY193" fmla="*/ 1016531 h 1449850"/>
                  <a:gd name="connsiteX194" fmla="*/ 30315 w 284147"/>
                  <a:gd name="connsiteY194" fmla="*/ 1024952 h 1449850"/>
                  <a:gd name="connsiteX195" fmla="*/ 32000 w 284147"/>
                  <a:gd name="connsiteY195" fmla="*/ 1033373 h 1449850"/>
                  <a:gd name="connsiteX196" fmla="*/ 33924 w 284147"/>
                  <a:gd name="connsiteY196" fmla="*/ 1041794 h 1449850"/>
                  <a:gd name="connsiteX197" fmla="*/ 35849 w 284147"/>
                  <a:gd name="connsiteY197" fmla="*/ 1050215 h 1449850"/>
                  <a:gd name="connsiteX198" fmla="*/ 37774 w 284147"/>
                  <a:gd name="connsiteY198" fmla="*/ 1058636 h 1449850"/>
                  <a:gd name="connsiteX199" fmla="*/ 39699 w 284147"/>
                  <a:gd name="connsiteY199" fmla="*/ 1067057 h 1449850"/>
                  <a:gd name="connsiteX200" fmla="*/ 41864 w 284147"/>
                  <a:gd name="connsiteY200" fmla="*/ 1075478 h 1449850"/>
                  <a:gd name="connsiteX201" fmla="*/ 44030 w 284147"/>
                  <a:gd name="connsiteY201" fmla="*/ 1083899 h 1449850"/>
                  <a:gd name="connsiteX202" fmla="*/ 46195 w 284147"/>
                  <a:gd name="connsiteY202" fmla="*/ 1092320 h 1449850"/>
                  <a:gd name="connsiteX203" fmla="*/ 48601 w 284147"/>
                  <a:gd name="connsiteY203" fmla="*/ 1100741 h 1449850"/>
                  <a:gd name="connsiteX204" fmla="*/ 51007 w 284147"/>
                  <a:gd name="connsiteY204" fmla="*/ 1109162 h 1449850"/>
                  <a:gd name="connsiteX205" fmla="*/ 53413 w 284147"/>
                  <a:gd name="connsiteY205" fmla="*/ 1117583 h 1449850"/>
                  <a:gd name="connsiteX206" fmla="*/ 283907 w 284147"/>
                  <a:gd name="connsiteY206" fmla="*/ 1449850 h 1449850"/>
                  <a:gd name="connsiteX207" fmla="*/ 207637 w 284147"/>
                  <a:gd name="connsiteY207" fmla="*/ 1117583 h 1449850"/>
                  <a:gd name="connsiteX208" fmla="*/ 206193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06193" y="1109162"/>
                    </a:moveTo>
                    <a:cubicBezTo>
                      <a:pt x="205953" y="1106275"/>
                      <a:pt x="205472" y="1103388"/>
                      <a:pt x="205231" y="1100741"/>
                    </a:cubicBezTo>
                    <a:cubicBezTo>
                      <a:pt x="204990" y="1097854"/>
                      <a:pt x="204750" y="1094967"/>
                      <a:pt x="204269" y="1092320"/>
                    </a:cubicBezTo>
                    <a:cubicBezTo>
                      <a:pt x="204028" y="1089433"/>
                      <a:pt x="203787" y="1086546"/>
                      <a:pt x="203547" y="1083899"/>
                    </a:cubicBezTo>
                    <a:cubicBezTo>
                      <a:pt x="203306" y="1081012"/>
                      <a:pt x="203066" y="1078125"/>
                      <a:pt x="202825" y="1075478"/>
                    </a:cubicBezTo>
                    <a:cubicBezTo>
                      <a:pt x="202584" y="1072591"/>
                      <a:pt x="202344" y="1069704"/>
                      <a:pt x="202103" y="1067057"/>
                    </a:cubicBezTo>
                    <a:cubicBezTo>
                      <a:pt x="201863" y="1064170"/>
                      <a:pt x="201622" y="1061283"/>
                      <a:pt x="201381" y="1058636"/>
                    </a:cubicBezTo>
                    <a:cubicBezTo>
                      <a:pt x="201141" y="1055749"/>
                      <a:pt x="200900" y="1052862"/>
                      <a:pt x="200660" y="1050215"/>
                    </a:cubicBezTo>
                    <a:cubicBezTo>
                      <a:pt x="200419" y="1047328"/>
                      <a:pt x="200178" y="1044441"/>
                      <a:pt x="199938" y="1041794"/>
                    </a:cubicBezTo>
                    <a:cubicBezTo>
                      <a:pt x="199697" y="1038907"/>
                      <a:pt x="199457" y="1036020"/>
                      <a:pt x="199216" y="1033373"/>
                    </a:cubicBezTo>
                    <a:cubicBezTo>
                      <a:pt x="198975" y="1030486"/>
                      <a:pt x="198735" y="1027599"/>
                      <a:pt x="198494" y="1024952"/>
                    </a:cubicBezTo>
                    <a:cubicBezTo>
                      <a:pt x="198254" y="1022065"/>
                      <a:pt x="198013" y="1019178"/>
                      <a:pt x="197772" y="1016531"/>
                    </a:cubicBezTo>
                    <a:cubicBezTo>
                      <a:pt x="197532" y="1013644"/>
                      <a:pt x="197291" y="1010757"/>
                      <a:pt x="197051" y="1008110"/>
                    </a:cubicBezTo>
                    <a:cubicBezTo>
                      <a:pt x="196810" y="1005223"/>
                      <a:pt x="196569" y="1002336"/>
                      <a:pt x="196329" y="999689"/>
                    </a:cubicBezTo>
                    <a:cubicBezTo>
                      <a:pt x="196088" y="996802"/>
                      <a:pt x="195848" y="993915"/>
                      <a:pt x="195848" y="991268"/>
                    </a:cubicBezTo>
                    <a:cubicBezTo>
                      <a:pt x="195607" y="988381"/>
                      <a:pt x="195366" y="985494"/>
                      <a:pt x="195366" y="982847"/>
                    </a:cubicBezTo>
                    <a:cubicBezTo>
                      <a:pt x="195126" y="979960"/>
                      <a:pt x="194885" y="977073"/>
                      <a:pt x="194885" y="974426"/>
                    </a:cubicBezTo>
                    <a:cubicBezTo>
                      <a:pt x="194645" y="971539"/>
                      <a:pt x="194645" y="968652"/>
                      <a:pt x="194404" y="966005"/>
                    </a:cubicBezTo>
                    <a:cubicBezTo>
                      <a:pt x="194163" y="963118"/>
                      <a:pt x="194163" y="960231"/>
                      <a:pt x="193923" y="957585"/>
                    </a:cubicBezTo>
                    <a:cubicBezTo>
                      <a:pt x="193682" y="954697"/>
                      <a:pt x="193682" y="951810"/>
                      <a:pt x="193442" y="949164"/>
                    </a:cubicBezTo>
                    <a:cubicBezTo>
                      <a:pt x="193201" y="946276"/>
                      <a:pt x="193201" y="943389"/>
                      <a:pt x="192960" y="940743"/>
                    </a:cubicBezTo>
                    <a:cubicBezTo>
                      <a:pt x="192720" y="935449"/>
                      <a:pt x="192479" y="930397"/>
                      <a:pt x="192239" y="925104"/>
                    </a:cubicBezTo>
                    <a:cubicBezTo>
                      <a:pt x="192239" y="922698"/>
                      <a:pt x="191998" y="920292"/>
                      <a:pt x="191998" y="917886"/>
                    </a:cubicBezTo>
                    <a:cubicBezTo>
                      <a:pt x="191998" y="915480"/>
                      <a:pt x="191757" y="913074"/>
                      <a:pt x="191757" y="910668"/>
                    </a:cubicBezTo>
                    <a:cubicBezTo>
                      <a:pt x="191757" y="908262"/>
                      <a:pt x="191517" y="905856"/>
                      <a:pt x="191517" y="903450"/>
                    </a:cubicBezTo>
                    <a:cubicBezTo>
                      <a:pt x="191517" y="901044"/>
                      <a:pt x="191276" y="898638"/>
                      <a:pt x="191276" y="896232"/>
                    </a:cubicBezTo>
                    <a:cubicBezTo>
                      <a:pt x="191276" y="893826"/>
                      <a:pt x="191036" y="891420"/>
                      <a:pt x="191036" y="889014"/>
                    </a:cubicBezTo>
                    <a:cubicBezTo>
                      <a:pt x="191036" y="886608"/>
                      <a:pt x="190795" y="884202"/>
                      <a:pt x="190795" y="881796"/>
                    </a:cubicBezTo>
                    <a:cubicBezTo>
                      <a:pt x="190795" y="879390"/>
                      <a:pt x="190554" y="876984"/>
                      <a:pt x="190554" y="874578"/>
                    </a:cubicBezTo>
                    <a:cubicBezTo>
                      <a:pt x="190554" y="872172"/>
                      <a:pt x="190314" y="869766"/>
                      <a:pt x="190314" y="867360"/>
                    </a:cubicBezTo>
                    <a:cubicBezTo>
                      <a:pt x="190314" y="864954"/>
                      <a:pt x="190073" y="862548"/>
                      <a:pt x="190073" y="860142"/>
                    </a:cubicBezTo>
                    <a:cubicBezTo>
                      <a:pt x="190073" y="857736"/>
                      <a:pt x="189833" y="855330"/>
                      <a:pt x="189833" y="852924"/>
                    </a:cubicBezTo>
                    <a:cubicBezTo>
                      <a:pt x="189833" y="850518"/>
                      <a:pt x="189592" y="848112"/>
                      <a:pt x="189592" y="845706"/>
                    </a:cubicBezTo>
                    <a:cubicBezTo>
                      <a:pt x="189592" y="843300"/>
                      <a:pt x="189351" y="840894"/>
                      <a:pt x="189351" y="838488"/>
                    </a:cubicBezTo>
                    <a:cubicBezTo>
                      <a:pt x="189351" y="836082"/>
                      <a:pt x="189111" y="833676"/>
                      <a:pt x="189111" y="831270"/>
                    </a:cubicBezTo>
                    <a:cubicBezTo>
                      <a:pt x="189111" y="828864"/>
                      <a:pt x="189111" y="826458"/>
                      <a:pt x="188870" y="824052"/>
                    </a:cubicBezTo>
                    <a:cubicBezTo>
                      <a:pt x="188870" y="821646"/>
                      <a:pt x="188870" y="819240"/>
                      <a:pt x="188630" y="816834"/>
                    </a:cubicBezTo>
                    <a:cubicBezTo>
                      <a:pt x="188630" y="814428"/>
                      <a:pt x="188630" y="812022"/>
                      <a:pt x="188389" y="809616"/>
                    </a:cubicBezTo>
                    <a:cubicBezTo>
                      <a:pt x="188389" y="807210"/>
                      <a:pt x="188389" y="804804"/>
                      <a:pt x="188148" y="802398"/>
                    </a:cubicBezTo>
                    <a:cubicBezTo>
                      <a:pt x="188148" y="799992"/>
                      <a:pt x="188148" y="797586"/>
                      <a:pt x="187908" y="795180"/>
                    </a:cubicBezTo>
                    <a:cubicBezTo>
                      <a:pt x="187908" y="792774"/>
                      <a:pt x="187908" y="790368"/>
                      <a:pt x="187908" y="787962"/>
                    </a:cubicBezTo>
                    <a:cubicBezTo>
                      <a:pt x="187908" y="785556"/>
                      <a:pt x="187908" y="783150"/>
                      <a:pt x="187667" y="780744"/>
                    </a:cubicBezTo>
                    <a:cubicBezTo>
                      <a:pt x="187667" y="778338"/>
                      <a:pt x="187667" y="775932"/>
                      <a:pt x="187667" y="773526"/>
                    </a:cubicBezTo>
                    <a:cubicBezTo>
                      <a:pt x="187667" y="771120"/>
                      <a:pt x="187667" y="768714"/>
                      <a:pt x="187667" y="766308"/>
                    </a:cubicBezTo>
                    <a:cubicBezTo>
                      <a:pt x="187667" y="763902"/>
                      <a:pt x="187667" y="761496"/>
                      <a:pt x="187667" y="759090"/>
                    </a:cubicBezTo>
                    <a:cubicBezTo>
                      <a:pt x="187667" y="756684"/>
                      <a:pt x="187667" y="754278"/>
                      <a:pt x="187667" y="751872"/>
                    </a:cubicBezTo>
                    <a:cubicBezTo>
                      <a:pt x="187667" y="749466"/>
                      <a:pt x="187667" y="747060"/>
                      <a:pt x="187667" y="744654"/>
                    </a:cubicBezTo>
                    <a:cubicBezTo>
                      <a:pt x="187667" y="742248"/>
                      <a:pt x="187667" y="739842"/>
                      <a:pt x="187667" y="737436"/>
                    </a:cubicBezTo>
                    <a:cubicBezTo>
                      <a:pt x="187667" y="735030"/>
                      <a:pt x="187667" y="732624"/>
                      <a:pt x="187667" y="730218"/>
                    </a:cubicBezTo>
                    <a:cubicBezTo>
                      <a:pt x="187667" y="729015"/>
                      <a:pt x="187667" y="727812"/>
                      <a:pt x="187667" y="726609"/>
                    </a:cubicBezTo>
                    <a:cubicBezTo>
                      <a:pt x="187667" y="725406"/>
                      <a:pt x="187667" y="724444"/>
                      <a:pt x="187667" y="723241"/>
                    </a:cubicBezTo>
                    <a:cubicBezTo>
                      <a:pt x="187667" y="718429"/>
                      <a:pt x="187667" y="713617"/>
                      <a:pt x="187667" y="708805"/>
                    </a:cubicBezTo>
                    <a:cubicBezTo>
                      <a:pt x="187667" y="706399"/>
                      <a:pt x="187667" y="703993"/>
                      <a:pt x="187667" y="701346"/>
                    </a:cubicBezTo>
                    <a:cubicBezTo>
                      <a:pt x="187667" y="698941"/>
                      <a:pt x="187667" y="696535"/>
                      <a:pt x="187667" y="693888"/>
                    </a:cubicBezTo>
                    <a:cubicBezTo>
                      <a:pt x="187667" y="691482"/>
                      <a:pt x="187667" y="689076"/>
                      <a:pt x="187667" y="686429"/>
                    </a:cubicBezTo>
                    <a:cubicBezTo>
                      <a:pt x="187667" y="684023"/>
                      <a:pt x="187667" y="681617"/>
                      <a:pt x="187667" y="678971"/>
                    </a:cubicBezTo>
                    <a:cubicBezTo>
                      <a:pt x="187667" y="676565"/>
                      <a:pt x="187667" y="674159"/>
                      <a:pt x="187667" y="671512"/>
                    </a:cubicBezTo>
                    <a:cubicBezTo>
                      <a:pt x="187667" y="669106"/>
                      <a:pt x="187667" y="666700"/>
                      <a:pt x="187908" y="664054"/>
                    </a:cubicBezTo>
                    <a:cubicBezTo>
                      <a:pt x="187908" y="661648"/>
                      <a:pt x="187908" y="659242"/>
                      <a:pt x="188148" y="656595"/>
                    </a:cubicBezTo>
                    <a:cubicBezTo>
                      <a:pt x="188148" y="654189"/>
                      <a:pt x="188148" y="651783"/>
                      <a:pt x="188389" y="649137"/>
                    </a:cubicBezTo>
                    <a:cubicBezTo>
                      <a:pt x="188389" y="646730"/>
                      <a:pt x="188389" y="644324"/>
                      <a:pt x="188630" y="641678"/>
                    </a:cubicBezTo>
                    <a:cubicBezTo>
                      <a:pt x="188630" y="639272"/>
                      <a:pt x="188630" y="636866"/>
                      <a:pt x="188870" y="634219"/>
                    </a:cubicBezTo>
                    <a:cubicBezTo>
                      <a:pt x="188870" y="631813"/>
                      <a:pt x="188870" y="629407"/>
                      <a:pt x="189111" y="626761"/>
                    </a:cubicBezTo>
                    <a:cubicBezTo>
                      <a:pt x="189111" y="624355"/>
                      <a:pt x="189111" y="621949"/>
                      <a:pt x="189351" y="619302"/>
                    </a:cubicBezTo>
                    <a:cubicBezTo>
                      <a:pt x="189351" y="616896"/>
                      <a:pt x="189592" y="614490"/>
                      <a:pt x="189592" y="611844"/>
                    </a:cubicBezTo>
                    <a:cubicBezTo>
                      <a:pt x="189592" y="609438"/>
                      <a:pt x="189833" y="607032"/>
                      <a:pt x="189833" y="604385"/>
                    </a:cubicBezTo>
                    <a:cubicBezTo>
                      <a:pt x="189833" y="601979"/>
                      <a:pt x="190073" y="599573"/>
                      <a:pt x="190073" y="596926"/>
                    </a:cubicBezTo>
                    <a:cubicBezTo>
                      <a:pt x="190073" y="594520"/>
                      <a:pt x="190314" y="592114"/>
                      <a:pt x="190314" y="589468"/>
                    </a:cubicBezTo>
                    <a:cubicBezTo>
                      <a:pt x="190314" y="587062"/>
                      <a:pt x="190554" y="584656"/>
                      <a:pt x="190554" y="582009"/>
                    </a:cubicBezTo>
                    <a:cubicBezTo>
                      <a:pt x="190554" y="579363"/>
                      <a:pt x="190795" y="577197"/>
                      <a:pt x="190795" y="574551"/>
                    </a:cubicBezTo>
                    <a:cubicBezTo>
                      <a:pt x="190795" y="572145"/>
                      <a:pt x="191036" y="569739"/>
                      <a:pt x="191036" y="567092"/>
                    </a:cubicBezTo>
                    <a:cubicBezTo>
                      <a:pt x="191036" y="564686"/>
                      <a:pt x="191276" y="562280"/>
                      <a:pt x="191276" y="559634"/>
                    </a:cubicBezTo>
                    <a:cubicBezTo>
                      <a:pt x="191276" y="557228"/>
                      <a:pt x="191517" y="554822"/>
                      <a:pt x="191517" y="552175"/>
                    </a:cubicBezTo>
                    <a:cubicBezTo>
                      <a:pt x="191517" y="549769"/>
                      <a:pt x="191757" y="547363"/>
                      <a:pt x="191757" y="544716"/>
                    </a:cubicBezTo>
                    <a:cubicBezTo>
                      <a:pt x="191757" y="542310"/>
                      <a:pt x="191998" y="539904"/>
                      <a:pt x="191998" y="537258"/>
                    </a:cubicBezTo>
                    <a:cubicBezTo>
                      <a:pt x="191998" y="534852"/>
                      <a:pt x="192239" y="532446"/>
                      <a:pt x="192479" y="529799"/>
                    </a:cubicBezTo>
                    <a:cubicBezTo>
                      <a:pt x="192720" y="527393"/>
                      <a:pt x="192720" y="524987"/>
                      <a:pt x="192960" y="522341"/>
                    </a:cubicBezTo>
                    <a:cubicBezTo>
                      <a:pt x="193201" y="519935"/>
                      <a:pt x="193201" y="517529"/>
                      <a:pt x="193442" y="514882"/>
                    </a:cubicBezTo>
                    <a:cubicBezTo>
                      <a:pt x="193682" y="512476"/>
                      <a:pt x="193682" y="510070"/>
                      <a:pt x="193923" y="507424"/>
                    </a:cubicBezTo>
                    <a:cubicBezTo>
                      <a:pt x="194163" y="505017"/>
                      <a:pt x="194163" y="502612"/>
                      <a:pt x="194404" y="499965"/>
                    </a:cubicBezTo>
                    <a:cubicBezTo>
                      <a:pt x="194645" y="495153"/>
                      <a:pt x="194885" y="490341"/>
                      <a:pt x="195126" y="485529"/>
                    </a:cubicBezTo>
                    <a:cubicBezTo>
                      <a:pt x="195366" y="483123"/>
                      <a:pt x="195366" y="480717"/>
                      <a:pt x="195607" y="478311"/>
                    </a:cubicBezTo>
                    <a:cubicBezTo>
                      <a:pt x="195848" y="475905"/>
                      <a:pt x="195848" y="473499"/>
                      <a:pt x="196088" y="471093"/>
                    </a:cubicBezTo>
                    <a:cubicBezTo>
                      <a:pt x="196329" y="468687"/>
                      <a:pt x="196329" y="466281"/>
                      <a:pt x="196569" y="463875"/>
                    </a:cubicBezTo>
                    <a:cubicBezTo>
                      <a:pt x="196810" y="461469"/>
                      <a:pt x="196810" y="459063"/>
                      <a:pt x="197051" y="456657"/>
                    </a:cubicBezTo>
                    <a:cubicBezTo>
                      <a:pt x="197291" y="454251"/>
                      <a:pt x="197291" y="451845"/>
                      <a:pt x="197532" y="449439"/>
                    </a:cubicBezTo>
                    <a:cubicBezTo>
                      <a:pt x="197772" y="447033"/>
                      <a:pt x="197772" y="444627"/>
                      <a:pt x="198013" y="442221"/>
                    </a:cubicBezTo>
                    <a:cubicBezTo>
                      <a:pt x="198254" y="439815"/>
                      <a:pt x="198254" y="437409"/>
                      <a:pt x="198494" y="435003"/>
                    </a:cubicBezTo>
                    <a:cubicBezTo>
                      <a:pt x="198735" y="432597"/>
                      <a:pt x="198735" y="430191"/>
                      <a:pt x="198975" y="427785"/>
                    </a:cubicBezTo>
                    <a:cubicBezTo>
                      <a:pt x="199216" y="425379"/>
                      <a:pt x="199457" y="422973"/>
                      <a:pt x="199457" y="420567"/>
                    </a:cubicBezTo>
                    <a:cubicBezTo>
                      <a:pt x="199697" y="418161"/>
                      <a:pt x="199938" y="415755"/>
                      <a:pt x="199938" y="413349"/>
                    </a:cubicBezTo>
                    <a:cubicBezTo>
                      <a:pt x="200178" y="410943"/>
                      <a:pt x="200419" y="408537"/>
                      <a:pt x="200419" y="406131"/>
                    </a:cubicBezTo>
                    <a:cubicBezTo>
                      <a:pt x="200660" y="403725"/>
                      <a:pt x="200900" y="401319"/>
                      <a:pt x="201141" y="398913"/>
                    </a:cubicBezTo>
                    <a:cubicBezTo>
                      <a:pt x="201381" y="396507"/>
                      <a:pt x="201622" y="394101"/>
                      <a:pt x="201863" y="391695"/>
                    </a:cubicBezTo>
                    <a:cubicBezTo>
                      <a:pt x="202103" y="389289"/>
                      <a:pt x="202344" y="386883"/>
                      <a:pt x="202584" y="384477"/>
                    </a:cubicBezTo>
                    <a:cubicBezTo>
                      <a:pt x="202825" y="382071"/>
                      <a:pt x="203066" y="379665"/>
                      <a:pt x="203306" y="377259"/>
                    </a:cubicBezTo>
                    <a:cubicBezTo>
                      <a:pt x="203547" y="374853"/>
                      <a:pt x="203787" y="372448"/>
                      <a:pt x="204028" y="370041"/>
                    </a:cubicBezTo>
                    <a:cubicBezTo>
                      <a:pt x="204269" y="367635"/>
                      <a:pt x="204509" y="365229"/>
                      <a:pt x="204750" y="362824"/>
                    </a:cubicBezTo>
                    <a:cubicBezTo>
                      <a:pt x="204990" y="360418"/>
                      <a:pt x="205231" y="358011"/>
                      <a:pt x="205472" y="355605"/>
                    </a:cubicBezTo>
                    <a:cubicBezTo>
                      <a:pt x="205712" y="353200"/>
                      <a:pt x="205953" y="350794"/>
                      <a:pt x="206193" y="348388"/>
                    </a:cubicBezTo>
                    <a:cubicBezTo>
                      <a:pt x="206434" y="345981"/>
                      <a:pt x="206675" y="343576"/>
                      <a:pt x="206915" y="341170"/>
                    </a:cubicBezTo>
                    <a:cubicBezTo>
                      <a:pt x="207156" y="338764"/>
                      <a:pt x="207396" y="336358"/>
                      <a:pt x="207637" y="333952"/>
                    </a:cubicBezTo>
                    <a:cubicBezTo>
                      <a:pt x="223276" y="189352"/>
                      <a:pt x="248539" y="64481"/>
                      <a:pt x="284148" y="0"/>
                    </a:cubicBezTo>
                    <a:cubicBezTo>
                      <a:pt x="186945" y="37052"/>
                      <a:pt x="103939" y="162164"/>
                      <a:pt x="53172" y="333952"/>
                    </a:cubicBezTo>
                    <a:cubicBezTo>
                      <a:pt x="52451" y="336358"/>
                      <a:pt x="51729" y="338764"/>
                      <a:pt x="51007" y="341170"/>
                    </a:cubicBezTo>
                    <a:cubicBezTo>
                      <a:pt x="50285" y="343576"/>
                      <a:pt x="49563" y="345981"/>
                      <a:pt x="48842" y="348388"/>
                    </a:cubicBezTo>
                    <a:cubicBezTo>
                      <a:pt x="48120" y="350794"/>
                      <a:pt x="47398" y="353200"/>
                      <a:pt x="46917" y="355605"/>
                    </a:cubicBezTo>
                    <a:cubicBezTo>
                      <a:pt x="46195" y="358011"/>
                      <a:pt x="45714" y="360418"/>
                      <a:pt x="44992" y="362824"/>
                    </a:cubicBezTo>
                    <a:cubicBezTo>
                      <a:pt x="44270" y="365229"/>
                      <a:pt x="43789" y="367635"/>
                      <a:pt x="43067" y="370041"/>
                    </a:cubicBezTo>
                    <a:cubicBezTo>
                      <a:pt x="42345" y="372448"/>
                      <a:pt x="41864" y="374853"/>
                      <a:pt x="41142" y="377259"/>
                    </a:cubicBezTo>
                    <a:cubicBezTo>
                      <a:pt x="40661" y="379665"/>
                      <a:pt x="39939" y="382071"/>
                      <a:pt x="39458" y="384477"/>
                    </a:cubicBezTo>
                    <a:cubicBezTo>
                      <a:pt x="38977" y="386883"/>
                      <a:pt x="38255" y="389289"/>
                      <a:pt x="37774" y="391695"/>
                    </a:cubicBezTo>
                    <a:cubicBezTo>
                      <a:pt x="37293" y="394101"/>
                      <a:pt x="36571" y="396507"/>
                      <a:pt x="36090" y="398913"/>
                    </a:cubicBezTo>
                    <a:cubicBezTo>
                      <a:pt x="35609" y="401319"/>
                      <a:pt x="34887" y="403725"/>
                      <a:pt x="34406" y="406131"/>
                    </a:cubicBezTo>
                    <a:cubicBezTo>
                      <a:pt x="33924" y="408537"/>
                      <a:pt x="33443" y="410943"/>
                      <a:pt x="32721" y="413349"/>
                    </a:cubicBezTo>
                    <a:cubicBezTo>
                      <a:pt x="32240" y="415755"/>
                      <a:pt x="31759" y="418161"/>
                      <a:pt x="31278" y="420567"/>
                    </a:cubicBezTo>
                    <a:cubicBezTo>
                      <a:pt x="30797" y="422973"/>
                      <a:pt x="30315" y="425379"/>
                      <a:pt x="29834" y="427785"/>
                    </a:cubicBezTo>
                    <a:cubicBezTo>
                      <a:pt x="29353" y="430191"/>
                      <a:pt x="28872" y="432597"/>
                      <a:pt x="28391" y="435003"/>
                    </a:cubicBezTo>
                    <a:cubicBezTo>
                      <a:pt x="27909" y="437409"/>
                      <a:pt x="27428" y="439815"/>
                      <a:pt x="26947" y="442221"/>
                    </a:cubicBezTo>
                    <a:cubicBezTo>
                      <a:pt x="26466" y="444627"/>
                      <a:pt x="25985" y="447033"/>
                      <a:pt x="25503" y="449439"/>
                    </a:cubicBezTo>
                    <a:cubicBezTo>
                      <a:pt x="25022" y="451845"/>
                      <a:pt x="24541" y="454251"/>
                      <a:pt x="24060" y="456657"/>
                    </a:cubicBezTo>
                    <a:cubicBezTo>
                      <a:pt x="23579" y="459063"/>
                      <a:pt x="23097" y="461469"/>
                      <a:pt x="22616" y="463875"/>
                    </a:cubicBezTo>
                    <a:cubicBezTo>
                      <a:pt x="22135" y="466281"/>
                      <a:pt x="21654" y="468687"/>
                      <a:pt x="21413" y="471093"/>
                    </a:cubicBezTo>
                    <a:cubicBezTo>
                      <a:pt x="20932" y="473499"/>
                      <a:pt x="20691" y="475905"/>
                      <a:pt x="20210" y="478311"/>
                    </a:cubicBezTo>
                    <a:cubicBezTo>
                      <a:pt x="19729" y="480717"/>
                      <a:pt x="19489" y="483123"/>
                      <a:pt x="19007" y="485529"/>
                    </a:cubicBezTo>
                    <a:cubicBezTo>
                      <a:pt x="18286" y="490341"/>
                      <a:pt x="17323" y="495153"/>
                      <a:pt x="16601" y="499965"/>
                    </a:cubicBezTo>
                    <a:cubicBezTo>
                      <a:pt x="16120" y="502371"/>
                      <a:pt x="15880" y="504777"/>
                      <a:pt x="15639" y="507424"/>
                    </a:cubicBezTo>
                    <a:cubicBezTo>
                      <a:pt x="15398" y="509830"/>
                      <a:pt x="14917" y="512236"/>
                      <a:pt x="14677" y="514882"/>
                    </a:cubicBezTo>
                    <a:cubicBezTo>
                      <a:pt x="14436" y="517288"/>
                      <a:pt x="13955" y="519694"/>
                      <a:pt x="13714" y="522341"/>
                    </a:cubicBezTo>
                    <a:cubicBezTo>
                      <a:pt x="13474" y="524747"/>
                      <a:pt x="12992" y="527153"/>
                      <a:pt x="12752" y="529799"/>
                    </a:cubicBezTo>
                    <a:cubicBezTo>
                      <a:pt x="12511" y="532205"/>
                      <a:pt x="12271" y="534611"/>
                      <a:pt x="11789" y="537258"/>
                    </a:cubicBezTo>
                    <a:cubicBezTo>
                      <a:pt x="11549" y="539664"/>
                      <a:pt x="11308" y="542070"/>
                      <a:pt x="10827" y="544716"/>
                    </a:cubicBezTo>
                    <a:cubicBezTo>
                      <a:pt x="10586" y="547122"/>
                      <a:pt x="10346" y="549528"/>
                      <a:pt x="9865" y="552175"/>
                    </a:cubicBezTo>
                    <a:cubicBezTo>
                      <a:pt x="9624" y="554581"/>
                      <a:pt x="9383" y="556987"/>
                      <a:pt x="8902" y="559634"/>
                    </a:cubicBezTo>
                    <a:cubicBezTo>
                      <a:pt x="8662" y="562040"/>
                      <a:pt x="8421" y="564446"/>
                      <a:pt x="8180" y="567092"/>
                    </a:cubicBezTo>
                    <a:cubicBezTo>
                      <a:pt x="7940" y="569498"/>
                      <a:pt x="7699" y="571904"/>
                      <a:pt x="7459" y="574551"/>
                    </a:cubicBezTo>
                    <a:cubicBezTo>
                      <a:pt x="7218" y="576957"/>
                      <a:pt x="6977" y="579363"/>
                      <a:pt x="6737" y="582009"/>
                    </a:cubicBezTo>
                    <a:cubicBezTo>
                      <a:pt x="6496" y="584415"/>
                      <a:pt x="6256" y="586821"/>
                      <a:pt x="6015" y="589468"/>
                    </a:cubicBezTo>
                    <a:cubicBezTo>
                      <a:pt x="5774" y="591874"/>
                      <a:pt x="5534" y="594280"/>
                      <a:pt x="5293" y="596926"/>
                    </a:cubicBezTo>
                    <a:cubicBezTo>
                      <a:pt x="5053" y="599332"/>
                      <a:pt x="5053" y="601738"/>
                      <a:pt x="4812" y="604385"/>
                    </a:cubicBezTo>
                    <a:cubicBezTo>
                      <a:pt x="4571" y="606791"/>
                      <a:pt x="4331" y="609197"/>
                      <a:pt x="4331" y="611844"/>
                    </a:cubicBezTo>
                    <a:cubicBezTo>
                      <a:pt x="4090" y="614250"/>
                      <a:pt x="3850" y="616655"/>
                      <a:pt x="3850" y="619302"/>
                    </a:cubicBezTo>
                    <a:cubicBezTo>
                      <a:pt x="3609" y="621708"/>
                      <a:pt x="3368" y="624114"/>
                      <a:pt x="3368" y="626761"/>
                    </a:cubicBezTo>
                    <a:cubicBezTo>
                      <a:pt x="3128" y="629167"/>
                      <a:pt x="3128" y="631573"/>
                      <a:pt x="2887" y="634219"/>
                    </a:cubicBezTo>
                    <a:cubicBezTo>
                      <a:pt x="2647" y="636625"/>
                      <a:pt x="2647" y="639031"/>
                      <a:pt x="2406" y="641678"/>
                    </a:cubicBezTo>
                    <a:cubicBezTo>
                      <a:pt x="2165" y="644084"/>
                      <a:pt x="2165" y="646490"/>
                      <a:pt x="1925" y="649137"/>
                    </a:cubicBezTo>
                    <a:cubicBezTo>
                      <a:pt x="1684" y="651542"/>
                      <a:pt x="1684" y="653948"/>
                      <a:pt x="1444" y="656595"/>
                    </a:cubicBezTo>
                    <a:cubicBezTo>
                      <a:pt x="1444" y="659001"/>
                      <a:pt x="1203" y="661407"/>
                      <a:pt x="1203" y="664054"/>
                    </a:cubicBezTo>
                    <a:cubicBezTo>
                      <a:pt x="1203" y="666460"/>
                      <a:pt x="962" y="668866"/>
                      <a:pt x="962" y="671512"/>
                    </a:cubicBezTo>
                    <a:cubicBezTo>
                      <a:pt x="962" y="673918"/>
                      <a:pt x="722" y="676324"/>
                      <a:pt x="722" y="678971"/>
                    </a:cubicBezTo>
                    <a:cubicBezTo>
                      <a:pt x="722" y="681377"/>
                      <a:pt x="481" y="683783"/>
                      <a:pt x="481" y="686429"/>
                    </a:cubicBezTo>
                    <a:cubicBezTo>
                      <a:pt x="481" y="688835"/>
                      <a:pt x="241" y="691241"/>
                      <a:pt x="241" y="693888"/>
                    </a:cubicBezTo>
                    <a:cubicBezTo>
                      <a:pt x="241" y="696294"/>
                      <a:pt x="241" y="698700"/>
                      <a:pt x="241" y="701346"/>
                    </a:cubicBezTo>
                    <a:cubicBezTo>
                      <a:pt x="241" y="703752"/>
                      <a:pt x="241" y="706158"/>
                      <a:pt x="241" y="708805"/>
                    </a:cubicBezTo>
                    <a:cubicBezTo>
                      <a:pt x="241" y="713617"/>
                      <a:pt x="0" y="718429"/>
                      <a:pt x="0" y="723241"/>
                    </a:cubicBezTo>
                    <a:cubicBezTo>
                      <a:pt x="0" y="724444"/>
                      <a:pt x="0" y="725406"/>
                      <a:pt x="0" y="726609"/>
                    </a:cubicBezTo>
                    <a:cubicBezTo>
                      <a:pt x="0" y="727812"/>
                      <a:pt x="0" y="729015"/>
                      <a:pt x="0" y="730218"/>
                    </a:cubicBezTo>
                    <a:cubicBezTo>
                      <a:pt x="0" y="732624"/>
                      <a:pt x="0" y="735030"/>
                      <a:pt x="0" y="737436"/>
                    </a:cubicBezTo>
                    <a:cubicBezTo>
                      <a:pt x="0" y="739842"/>
                      <a:pt x="0" y="742248"/>
                      <a:pt x="0" y="744654"/>
                    </a:cubicBezTo>
                    <a:cubicBezTo>
                      <a:pt x="0" y="747060"/>
                      <a:pt x="0" y="749466"/>
                      <a:pt x="0" y="751872"/>
                    </a:cubicBezTo>
                    <a:cubicBezTo>
                      <a:pt x="0" y="754278"/>
                      <a:pt x="0" y="756684"/>
                      <a:pt x="0" y="759090"/>
                    </a:cubicBezTo>
                    <a:cubicBezTo>
                      <a:pt x="0" y="761496"/>
                      <a:pt x="241" y="763902"/>
                      <a:pt x="241" y="766308"/>
                    </a:cubicBezTo>
                    <a:cubicBezTo>
                      <a:pt x="241" y="768714"/>
                      <a:pt x="481" y="771120"/>
                      <a:pt x="481" y="773526"/>
                    </a:cubicBezTo>
                    <a:cubicBezTo>
                      <a:pt x="481" y="775932"/>
                      <a:pt x="722" y="778338"/>
                      <a:pt x="722" y="780744"/>
                    </a:cubicBezTo>
                    <a:cubicBezTo>
                      <a:pt x="722" y="783150"/>
                      <a:pt x="962" y="785556"/>
                      <a:pt x="962" y="787962"/>
                    </a:cubicBezTo>
                    <a:cubicBezTo>
                      <a:pt x="962" y="790368"/>
                      <a:pt x="1203" y="792774"/>
                      <a:pt x="1203" y="795180"/>
                    </a:cubicBezTo>
                    <a:cubicBezTo>
                      <a:pt x="1203" y="797586"/>
                      <a:pt x="1444" y="799992"/>
                      <a:pt x="1684" y="802398"/>
                    </a:cubicBezTo>
                    <a:cubicBezTo>
                      <a:pt x="1684" y="804804"/>
                      <a:pt x="1925" y="807210"/>
                      <a:pt x="2165" y="809616"/>
                    </a:cubicBezTo>
                    <a:cubicBezTo>
                      <a:pt x="2406" y="812022"/>
                      <a:pt x="2406" y="814428"/>
                      <a:pt x="2647" y="816834"/>
                    </a:cubicBezTo>
                    <a:cubicBezTo>
                      <a:pt x="2887" y="819240"/>
                      <a:pt x="2887" y="821646"/>
                      <a:pt x="3128" y="824052"/>
                    </a:cubicBezTo>
                    <a:cubicBezTo>
                      <a:pt x="3368" y="826458"/>
                      <a:pt x="3368" y="828864"/>
                      <a:pt x="3609" y="831270"/>
                    </a:cubicBezTo>
                    <a:cubicBezTo>
                      <a:pt x="3850" y="833676"/>
                      <a:pt x="3850" y="836082"/>
                      <a:pt x="4090" y="838488"/>
                    </a:cubicBezTo>
                    <a:cubicBezTo>
                      <a:pt x="4331" y="840894"/>
                      <a:pt x="4331" y="843300"/>
                      <a:pt x="4571" y="845706"/>
                    </a:cubicBezTo>
                    <a:cubicBezTo>
                      <a:pt x="4812" y="848112"/>
                      <a:pt x="4812" y="850518"/>
                      <a:pt x="5053" y="852924"/>
                    </a:cubicBezTo>
                    <a:cubicBezTo>
                      <a:pt x="5293" y="855330"/>
                      <a:pt x="5293" y="857736"/>
                      <a:pt x="5534" y="860142"/>
                    </a:cubicBezTo>
                    <a:cubicBezTo>
                      <a:pt x="5774" y="862548"/>
                      <a:pt x="6015" y="864954"/>
                      <a:pt x="6256" y="867360"/>
                    </a:cubicBezTo>
                    <a:cubicBezTo>
                      <a:pt x="6496" y="869766"/>
                      <a:pt x="6737" y="872172"/>
                      <a:pt x="6977" y="874578"/>
                    </a:cubicBezTo>
                    <a:cubicBezTo>
                      <a:pt x="7218" y="876984"/>
                      <a:pt x="7459" y="879390"/>
                      <a:pt x="7699" y="881796"/>
                    </a:cubicBezTo>
                    <a:cubicBezTo>
                      <a:pt x="7940" y="884202"/>
                      <a:pt x="8180" y="886608"/>
                      <a:pt x="8421" y="889014"/>
                    </a:cubicBezTo>
                    <a:cubicBezTo>
                      <a:pt x="8662" y="891420"/>
                      <a:pt x="8902" y="893826"/>
                      <a:pt x="9143" y="896232"/>
                    </a:cubicBezTo>
                    <a:cubicBezTo>
                      <a:pt x="9383" y="898638"/>
                      <a:pt x="9624" y="901044"/>
                      <a:pt x="10105" y="903450"/>
                    </a:cubicBezTo>
                    <a:cubicBezTo>
                      <a:pt x="10346" y="905856"/>
                      <a:pt x="10586" y="908262"/>
                      <a:pt x="11068" y="910668"/>
                    </a:cubicBezTo>
                    <a:cubicBezTo>
                      <a:pt x="11308" y="913074"/>
                      <a:pt x="11549" y="915480"/>
                      <a:pt x="12030" y="917886"/>
                    </a:cubicBezTo>
                    <a:cubicBezTo>
                      <a:pt x="12271" y="920292"/>
                      <a:pt x="12511" y="922698"/>
                      <a:pt x="12992" y="925104"/>
                    </a:cubicBezTo>
                    <a:cubicBezTo>
                      <a:pt x="13714" y="930397"/>
                      <a:pt x="14436" y="935449"/>
                      <a:pt x="15158" y="940743"/>
                    </a:cubicBezTo>
                    <a:cubicBezTo>
                      <a:pt x="15639" y="943630"/>
                      <a:pt x="15880" y="946517"/>
                      <a:pt x="16361" y="949164"/>
                    </a:cubicBezTo>
                    <a:cubicBezTo>
                      <a:pt x="16842" y="952051"/>
                      <a:pt x="17323" y="954938"/>
                      <a:pt x="17564" y="957585"/>
                    </a:cubicBezTo>
                    <a:cubicBezTo>
                      <a:pt x="18045" y="960472"/>
                      <a:pt x="18526" y="963359"/>
                      <a:pt x="19007" y="966005"/>
                    </a:cubicBezTo>
                    <a:cubicBezTo>
                      <a:pt x="19489" y="968893"/>
                      <a:pt x="19970" y="971780"/>
                      <a:pt x="20451" y="974426"/>
                    </a:cubicBezTo>
                    <a:cubicBezTo>
                      <a:pt x="20932" y="977314"/>
                      <a:pt x="21413" y="980201"/>
                      <a:pt x="21895" y="982847"/>
                    </a:cubicBezTo>
                    <a:cubicBezTo>
                      <a:pt x="22376" y="985735"/>
                      <a:pt x="22857" y="988622"/>
                      <a:pt x="23579" y="991268"/>
                    </a:cubicBezTo>
                    <a:cubicBezTo>
                      <a:pt x="24060" y="994156"/>
                      <a:pt x="24541" y="997043"/>
                      <a:pt x="25263" y="999689"/>
                    </a:cubicBezTo>
                    <a:cubicBezTo>
                      <a:pt x="25744" y="1002576"/>
                      <a:pt x="26225" y="1005464"/>
                      <a:pt x="26947" y="1008110"/>
                    </a:cubicBezTo>
                    <a:cubicBezTo>
                      <a:pt x="27428" y="1010998"/>
                      <a:pt x="28150" y="1013885"/>
                      <a:pt x="28631" y="1016531"/>
                    </a:cubicBezTo>
                    <a:cubicBezTo>
                      <a:pt x="29112" y="1019419"/>
                      <a:pt x="29834" y="1022306"/>
                      <a:pt x="30315" y="1024952"/>
                    </a:cubicBezTo>
                    <a:cubicBezTo>
                      <a:pt x="30797" y="1027599"/>
                      <a:pt x="31518" y="1030727"/>
                      <a:pt x="32000" y="1033373"/>
                    </a:cubicBezTo>
                    <a:cubicBezTo>
                      <a:pt x="32721" y="1036260"/>
                      <a:pt x="33203" y="1039148"/>
                      <a:pt x="33924" y="1041794"/>
                    </a:cubicBezTo>
                    <a:cubicBezTo>
                      <a:pt x="34646" y="1044681"/>
                      <a:pt x="35368" y="1047569"/>
                      <a:pt x="35849" y="1050215"/>
                    </a:cubicBezTo>
                    <a:cubicBezTo>
                      <a:pt x="36571" y="1053102"/>
                      <a:pt x="37293" y="1055990"/>
                      <a:pt x="37774" y="1058636"/>
                    </a:cubicBezTo>
                    <a:cubicBezTo>
                      <a:pt x="38496" y="1061523"/>
                      <a:pt x="38977" y="1064410"/>
                      <a:pt x="39699" y="1067057"/>
                    </a:cubicBezTo>
                    <a:cubicBezTo>
                      <a:pt x="40421" y="1069944"/>
                      <a:pt x="41142" y="1072832"/>
                      <a:pt x="41864" y="1075478"/>
                    </a:cubicBezTo>
                    <a:cubicBezTo>
                      <a:pt x="42586" y="1078365"/>
                      <a:pt x="43308" y="1081253"/>
                      <a:pt x="44030" y="1083899"/>
                    </a:cubicBezTo>
                    <a:cubicBezTo>
                      <a:pt x="44751" y="1086786"/>
                      <a:pt x="45473" y="1089673"/>
                      <a:pt x="46195" y="1092320"/>
                    </a:cubicBezTo>
                    <a:cubicBezTo>
                      <a:pt x="46917" y="1095207"/>
                      <a:pt x="47639" y="1098094"/>
                      <a:pt x="48601" y="1100741"/>
                    </a:cubicBezTo>
                    <a:cubicBezTo>
                      <a:pt x="49323" y="1103628"/>
                      <a:pt x="50285" y="1106515"/>
                      <a:pt x="51007" y="1109162"/>
                    </a:cubicBezTo>
                    <a:cubicBezTo>
                      <a:pt x="51729" y="1112049"/>
                      <a:pt x="52691" y="1114936"/>
                      <a:pt x="53413" y="1117583"/>
                    </a:cubicBezTo>
                    <a:cubicBezTo>
                      <a:pt x="104179" y="1288408"/>
                      <a:pt x="186945" y="1413039"/>
                      <a:pt x="283907" y="1449850"/>
                    </a:cubicBezTo>
                    <a:cubicBezTo>
                      <a:pt x="248298" y="1385610"/>
                      <a:pt x="223276" y="1261461"/>
                      <a:pt x="207637" y="1117583"/>
                    </a:cubicBezTo>
                    <a:cubicBezTo>
                      <a:pt x="206915" y="1114696"/>
                      <a:pt x="206675" y="1111809"/>
                      <a:pt x="206193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/>
              <p:cNvSpPr/>
              <p:nvPr/>
            </p:nvSpPr>
            <p:spPr>
              <a:xfrm>
                <a:off x="5973775" y="2755764"/>
                <a:ext cx="234343" cy="1472225"/>
              </a:xfrm>
              <a:custGeom>
                <a:avLst/>
                <a:gdLst>
                  <a:gd name="connsiteX0" fmla="*/ 217742 w 234343"/>
                  <a:gd name="connsiteY0" fmla="*/ 1105072 h 1472225"/>
                  <a:gd name="connsiteX1" fmla="*/ 218705 w 234343"/>
                  <a:gd name="connsiteY1" fmla="*/ 1096651 h 1472225"/>
                  <a:gd name="connsiteX2" fmla="*/ 219667 w 234343"/>
                  <a:gd name="connsiteY2" fmla="*/ 1088230 h 1472225"/>
                  <a:gd name="connsiteX3" fmla="*/ 220389 w 234343"/>
                  <a:gd name="connsiteY3" fmla="*/ 1079809 h 1472225"/>
                  <a:gd name="connsiteX4" fmla="*/ 221111 w 234343"/>
                  <a:gd name="connsiteY4" fmla="*/ 1071388 h 1472225"/>
                  <a:gd name="connsiteX5" fmla="*/ 221832 w 234343"/>
                  <a:gd name="connsiteY5" fmla="*/ 1062967 h 1472225"/>
                  <a:gd name="connsiteX6" fmla="*/ 222554 w 234343"/>
                  <a:gd name="connsiteY6" fmla="*/ 1054546 h 1472225"/>
                  <a:gd name="connsiteX7" fmla="*/ 223276 w 234343"/>
                  <a:gd name="connsiteY7" fmla="*/ 1046125 h 1472225"/>
                  <a:gd name="connsiteX8" fmla="*/ 223998 w 234343"/>
                  <a:gd name="connsiteY8" fmla="*/ 1037704 h 1472225"/>
                  <a:gd name="connsiteX9" fmla="*/ 224720 w 234343"/>
                  <a:gd name="connsiteY9" fmla="*/ 1029283 h 1472225"/>
                  <a:gd name="connsiteX10" fmla="*/ 225441 w 234343"/>
                  <a:gd name="connsiteY10" fmla="*/ 1020862 h 1472225"/>
                  <a:gd name="connsiteX11" fmla="*/ 225923 w 234343"/>
                  <a:gd name="connsiteY11" fmla="*/ 1012441 h 1472225"/>
                  <a:gd name="connsiteX12" fmla="*/ 226404 w 234343"/>
                  <a:gd name="connsiteY12" fmla="*/ 1004020 h 1472225"/>
                  <a:gd name="connsiteX13" fmla="*/ 226885 w 234343"/>
                  <a:gd name="connsiteY13" fmla="*/ 995599 h 1472225"/>
                  <a:gd name="connsiteX14" fmla="*/ 227366 w 234343"/>
                  <a:gd name="connsiteY14" fmla="*/ 987178 h 1472225"/>
                  <a:gd name="connsiteX15" fmla="*/ 227847 w 234343"/>
                  <a:gd name="connsiteY15" fmla="*/ 978757 h 1472225"/>
                  <a:gd name="connsiteX16" fmla="*/ 228329 w 234343"/>
                  <a:gd name="connsiteY16" fmla="*/ 970336 h 1472225"/>
                  <a:gd name="connsiteX17" fmla="*/ 228810 w 234343"/>
                  <a:gd name="connsiteY17" fmla="*/ 961915 h 1472225"/>
                  <a:gd name="connsiteX18" fmla="*/ 229291 w 234343"/>
                  <a:gd name="connsiteY18" fmla="*/ 953494 h 1472225"/>
                  <a:gd name="connsiteX19" fmla="*/ 229772 w 234343"/>
                  <a:gd name="connsiteY19" fmla="*/ 945073 h 1472225"/>
                  <a:gd name="connsiteX20" fmla="*/ 230253 w 234343"/>
                  <a:gd name="connsiteY20" fmla="*/ 936652 h 1472225"/>
                  <a:gd name="connsiteX21" fmla="*/ 230975 w 234343"/>
                  <a:gd name="connsiteY21" fmla="*/ 921495 h 1472225"/>
                  <a:gd name="connsiteX22" fmla="*/ 231216 w 234343"/>
                  <a:gd name="connsiteY22" fmla="*/ 914517 h 1472225"/>
                  <a:gd name="connsiteX23" fmla="*/ 231456 w 234343"/>
                  <a:gd name="connsiteY23" fmla="*/ 907540 h 1472225"/>
                  <a:gd name="connsiteX24" fmla="*/ 231697 w 234343"/>
                  <a:gd name="connsiteY24" fmla="*/ 900562 h 1472225"/>
                  <a:gd name="connsiteX25" fmla="*/ 231938 w 234343"/>
                  <a:gd name="connsiteY25" fmla="*/ 893585 h 1472225"/>
                  <a:gd name="connsiteX26" fmla="*/ 232178 w 234343"/>
                  <a:gd name="connsiteY26" fmla="*/ 886608 h 1472225"/>
                  <a:gd name="connsiteX27" fmla="*/ 232419 w 234343"/>
                  <a:gd name="connsiteY27" fmla="*/ 879630 h 1472225"/>
                  <a:gd name="connsiteX28" fmla="*/ 232659 w 234343"/>
                  <a:gd name="connsiteY28" fmla="*/ 872653 h 1472225"/>
                  <a:gd name="connsiteX29" fmla="*/ 232900 w 234343"/>
                  <a:gd name="connsiteY29" fmla="*/ 865676 h 1472225"/>
                  <a:gd name="connsiteX30" fmla="*/ 233141 w 234343"/>
                  <a:gd name="connsiteY30" fmla="*/ 858698 h 1472225"/>
                  <a:gd name="connsiteX31" fmla="*/ 233381 w 234343"/>
                  <a:gd name="connsiteY31" fmla="*/ 851721 h 1472225"/>
                  <a:gd name="connsiteX32" fmla="*/ 233622 w 234343"/>
                  <a:gd name="connsiteY32" fmla="*/ 844744 h 1472225"/>
                  <a:gd name="connsiteX33" fmla="*/ 233862 w 234343"/>
                  <a:gd name="connsiteY33" fmla="*/ 837766 h 1472225"/>
                  <a:gd name="connsiteX34" fmla="*/ 234103 w 234343"/>
                  <a:gd name="connsiteY34" fmla="*/ 830789 h 1472225"/>
                  <a:gd name="connsiteX35" fmla="*/ 234344 w 234343"/>
                  <a:gd name="connsiteY35" fmla="*/ 823811 h 1472225"/>
                  <a:gd name="connsiteX36" fmla="*/ 234344 w 234343"/>
                  <a:gd name="connsiteY36" fmla="*/ 816834 h 1472225"/>
                  <a:gd name="connsiteX37" fmla="*/ 234344 w 234343"/>
                  <a:gd name="connsiteY37" fmla="*/ 809857 h 1472225"/>
                  <a:gd name="connsiteX38" fmla="*/ 234344 w 234343"/>
                  <a:gd name="connsiteY38" fmla="*/ 802879 h 1472225"/>
                  <a:gd name="connsiteX39" fmla="*/ 234344 w 234343"/>
                  <a:gd name="connsiteY39" fmla="*/ 795902 h 1472225"/>
                  <a:gd name="connsiteX40" fmla="*/ 234344 w 234343"/>
                  <a:gd name="connsiteY40" fmla="*/ 788925 h 1472225"/>
                  <a:gd name="connsiteX41" fmla="*/ 234344 w 234343"/>
                  <a:gd name="connsiteY41" fmla="*/ 781947 h 1472225"/>
                  <a:gd name="connsiteX42" fmla="*/ 234344 w 234343"/>
                  <a:gd name="connsiteY42" fmla="*/ 774970 h 1472225"/>
                  <a:gd name="connsiteX43" fmla="*/ 234344 w 234343"/>
                  <a:gd name="connsiteY43" fmla="*/ 767992 h 1472225"/>
                  <a:gd name="connsiteX44" fmla="*/ 234344 w 234343"/>
                  <a:gd name="connsiteY44" fmla="*/ 761015 h 1472225"/>
                  <a:gd name="connsiteX45" fmla="*/ 234344 w 234343"/>
                  <a:gd name="connsiteY45" fmla="*/ 754038 h 1472225"/>
                  <a:gd name="connsiteX46" fmla="*/ 234344 w 234343"/>
                  <a:gd name="connsiteY46" fmla="*/ 747060 h 1472225"/>
                  <a:gd name="connsiteX47" fmla="*/ 234344 w 234343"/>
                  <a:gd name="connsiteY47" fmla="*/ 740083 h 1472225"/>
                  <a:gd name="connsiteX48" fmla="*/ 234344 w 234343"/>
                  <a:gd name="connsiteY48" fmla="*/ 735271 h 1472225"/>
                  <a:gd name="connsiteX49" fmla="*/ 234344 w 234343"/>
                  <a:gd name="connsiteY49" fmla="*/ 733106 h 1472225"/>
                  <a:gd name="connsiteX50" fmla="*/ 234344 w 234343"/>
                  <a:gd name="connsiteY50" fmla="*/ 726128 h 1472225"/>
                  <a:gd name="connsiteX51" fmla="*/ 234344 w 234343"/>
                  <a:gd name="connsiteY51" fmla="*/ 711933 h 1472225"/>
                  <a:gd name="connsiteX52" fmla="*/ 234344 w 234343"/>
                  <a:gd name="connsiteY52" fmla="*/ 704715 h 1472225"/>
                  <a:gd name="connsiteX53" fmla="*/ 234344 w 234343"/>
                  <a:gd name="connsiteY53" fmla="*/ 697497 h 1472225"/>
                  <a:gd name="connsiteX54" fmla="*/ 234344 w 234343"/>
                  <a:gd name="connsiteY54" fmla="*/ 690279 h 1472225"/>
                  <a:gd name="connsiteX55" fmla="*/ 234344 w 234343"/>
                  <a:gd name="connsiteY55" fmla="*/ 683061 h 1472225"/>
                  <a:gd name="connsiteX56" fmla="*/ 234344 w 234343"/>
                  <a:gd name="connsiteY56" fmla="*/ 675843 h 1472225"/>
                  <a:gd name="connsiteX57" fmla="*/ 234344 w 234343"/>
                  <a:gd name="connsiteY57" fmla="*/ 668625 h 1472225"/>
                  <a:gd name="connsiteX58" fmla="*/ 234344 w 234343"/>
                  <a:gd name="connsiteY58" fmla="*/ 661407 h 1472225"/>
                  <a:gd name="connsiteX59" fmla="*/ 234344 w 234343"/>
                  <a:gd name="connsiteY59" fmla="*/ 654189 h 1472225"/>
                  <a:gd name="connsiteX60" fmla="*/ 234344 w 234343"/>
                  <a:gd name="connsiteY60" fmla="*/ 646971 h 1472225"/>
                  <a:gd name="connsiteX61" fmla="*/ 234103 w 234343"/>
                  <a:gd name="connsiteY61" fmla="*/ 639753 h 1472225"/>
                  <a:gd name="connsiteX62" fmla="*/ 233862 w 234343"/>
                  <a:gd name="connsiteY62" fmla="*/ 632535 h 1472225"/>
                  <a:gd name="connsiteX63" fmla="*/ 233622 w 234343"/>
                  <a:gd name="connsiteY63" fmla="*/ 625317 h 1472225"/>
                  <a:gd name="connsiteX64" fmla="*/ 233381 w 234343"/>
                  <a:gd name="connsiteY64" fmla="*/ 618099 h 1472225"/>
                  <a:gd name="connsiteX65" fmla="*/ 233141 w 234343"/>
                  <a:gd name="connsiteY65" fmla="*/ 610881 h 1472225"/>
                  <a:gd name="connsiteX66" fmla="*/ 232900 w 234343"/>
                  <a:gd name="connsiteY66" fmla="*/ 603663 h 1472225"/>
                  <a:gd name="connsiteX67" fmla="*/ 232659 w 234343"/>
                  <a:gd name="connsiteY67" fmla="*/ 596445 h 1472225"/>
                  <a:gd name="connsiteX68" fmla="*/ 232419 w 234343"/>
                  <a:gd name="connsiteY68" fmla="*/ 589227 h 1472225"/>
                  <a:gd name="connsiteX69" fmla="*/ 232178 w 234343"/>
                  <a:gd name="connsiteY69" fmla="*/ 582009 h 1472225"/>
                  <a:gd name="connsiteX70" fmla="*/ 231938 w 234343"/>
                  <a:gd name="connsiteY70" fmla="*/ 574791 h 1472225"/>
                  <a:gd name="connsiteX71" fmla="*/ 231697 w 234343"/>
                  <a:gd name="connsiteY71" fmla="*/ 567573 h 1472225"/>
                  <a:gd name="connsiteX72" fmla="*/ 231456 w 234343"/>
                  <a:gd name="connsiteY72" fmla="*/ 560355 h 1472225"/>
                  <a:gd name="connsiteX73" fmla="*/ 231216 w 234343"/>
                  <a:gd name="connsiteY73" fmla="*/ 553137 h 1472225"/>
                  <a:gd name="connsiteX74" fmla="*/ 230975 w 234343"/>
                  <a:gd name="connsiteY74" fmla="*/ 545919 h 1472225"/>
                  <a:gd name="connsiteX75" fmla="*/ 230735 w 234343"/>
                  <a:gd name="connsiteY75" fmla="*/ 538701 h 1472225"/>
                  <a:gd name="connsiteX76" fmla="*/ 230494 w 234343"/>
                  <a:gd name="connsiteY76" fmla="*/ 531483 h 1472225"/>
                  <a:gd name="connsiteX77" fmla="*/ 230253 w 234343"/>
                  <a:gd name="connsiteY77" fmla="*/ 524265 h 1472225"/>
                  <a:gd name="connsiteX78" fmla="*/ 229772 w 234343"/>
                  <a:gd name="connsiteY78" fmla="*/ 517047 h 1472225"/>
                  <a:gd name="connsiteX79" fmla="*/ 229291 w 234343"/>
                  <a:gd name="connsiteY79" fmla="*/ 509829 h 1472225"/>
                  <a:gd name="connsiteX80" fmla="*/ 228569 w 234343"/>
                  <a:gd name="connsiteY80" fmla="*/ 495634 h 1472225"/>
                  <a:gd name="connsiteX81" fmla="*/ 228088 w 234343"/>
                  <a:gd name="connsiteY81" fmla="*/ 488657 h 1472225"/>
                  <a:gd name="connsiteX82" fmla="*/ 227607 w 234343"/>
                  <a:gd name="connsiteY82" fmla="*/ 481679 h 1472225"/>
                  <a:gd name="connsiteX83" fmla="*/ 227126 w 234343"/>
                  <a:gd name="connsiteY83" fmla="*/ 474702 h 1472225"/>
                  <a:gd name="connsiteX84" fmla="*/ 226644 w 234343"/>
                  <a:gd name="connsiteY84" fmla="*/ 467725 h 1472225"/>
                  <a:gd name="connsiteX85" fmla="*/ 226163 w 234343"/>
                  <a:gd name="connsiteY85" fmla="*/ 460747 h 1472225"/>
                  <a:gd name="connsiteX86" fmla="*/ 225682 w 234343"/>
                  <a:gd name="connsiteY86" fmla="*/ 453770 h 1472225"/>
                  <a:gd name="connsiteX87" fmla="*/ 225201 w 234343"/>
                  <a:gd name="connsiteY87" fmla="*/ 446793 h 1472225"/>
                  <a:gd name="connsiteX88" fmla="*/ 224720 w 234343"/>
                  <a:gd name="connsiteY88" fmla="*/ 439815 h 1472225"/>
                  <a:gd name="connsiteX89" fmla="*/ 224238 w 234343"/>
                  <a:gd name="connsiteY89" fmla="*/ 432838 h 1472225"/>
                  <a:gd name="connsiteX90" fmla="*/ 223757 w 234343"/>
                  <a:gd name="connsiteY90" fmla="*/ 425860 h 1472225"/>
                  <a:gd name="connsiteX91" fmla="*/ 223276 w 234343"/>
                  <a:gd name="connsiteY91" fmla="*/ 418883 h 1472225"/>
                  <a:gd name="connsiteX92" fmla="*/ 222554 w 234343"/>
                  <a:gd name="connsiteY92" fmla="*/ 411906 h 1472225"/>
                  <a:gd name="connsiteX93" fmla="*/ 221832 w 234343"/>
                  <a:gd name="connsiteY93" fmla="*/ 404928 h 1472225"/>
                  <a:gd name="connsiteX94" fmla="*/ 221111 w 234343"/>
                  <a:gd name="connsiteY94" fmla="*/ 397951 h 1472225"/>
                  <a:gd name="connsiteX95" fmla="*/ 220389 w 234343"/>
                  <a:gd name="connsiteY95" fmla="*/ 390974 h 1472225"/>
                  <a:gd name="connsiteX96" fmla="*/ 219667 w 234343"/>
                  <a:gd name="connsiteY96" fmla="*/ 383996 h 1472225"/>
                  <a:gd name="connsiteX97" fmla="*/ 218945 w 234343"/>
                  <a:gd name="connsiteY97" fmla="*/ 377019 h 1472225"/>
                  <a:gd name="connsiteX98" fmla="*/ 218223 w 234343"/>
                  <a:gd name="connsiteY98" fmla="*/ 370041 h 1472225"/>
                  <a:gd name="connsiteX99" fmla="*/ 217502 w 234343"/>
                  <a:gd name="connsiteY99" fmla="*/ 363064 h 1472225"/>
                  <a:gd name="connsiteX100" fmla="*/ 216780 w 234343"/>
                  <a:gd name="connsiteY100" fmla="*/ 356087 h 1472225"/>
                  <a:gd name="connsiteX101" fmla="*/ 216058 w 234343"/>
                  <a:gd name="connsiteY101" fmla="*/ 349109 h 1472225"/>
                  <a:gd name="connsiteX102" fmla="*/ 117172 w 234343"/>
                  <a:gd name="connsiteY102" fmla="*/ 0 h 1472225"/>
                  <a:gd name="connsiteX103" fmla="*/ 18286 w 234343"/>
                  <a:gd name="connsiteY103" fmla="*/ 349109 h 1472225"/>
                  <a:gd name="connsiteX104" fmla="*/ 17564 w 234343"/>
                  <a:gd name="connsiteY104" fmla="*/ 356087 h 1472225"/>
                  <a:gd name="connsiteX105" fmla="*/ 16842 w 234343"/>
                  <a:gd name="connsiteY105" fmla="*/ 363064 h 1472225"/>
                  <a:gd name="connsiteX106" fmla="*/ 16120 w 234343"/>
                  <a:gd name="connsiteY106" fmla="*/ 370041 h 1472225"/>
                  <a:gd name="connsiteX107" fmla="*/ 15398 w 234343"/>
                  <a:gd name="connsiteY107" fmla="*/ 377019 h 1472225"/>
                  <a:gd name="connsiteX108" fmla="*/ 14677 w 234343"/>
                  <a:gd name="connsiteY108" fmla="*/ 383996 h 1472225"/>
                  <a:gd name="connsiteX109" fmla="*/ 13955 w 234343"/>
                  <a:gd name="connsiteY109" fmla="*/ 390974 h 1472225"/>
                  <a:gd name="connsiteX110" fmla="*/ 13233 w 234343"/>
                  <a:gd name="connsiteY110" fmla="*/ 397951 h 1472225"/>
                  <a:gd name="connsiteX111" fmla="*/ 12511 w 234343"/>
                  <a:gd name="connsiteY111" fmla="*/ 404928 h 1472225"/>
                  <a:gd name="connsiteX112" fmla="*/ 11789 w 234343"/>
                  <a:gd name="connsiteY112" fmla="*/ 411906 h 1472225"/>
                  <a:gd name="connsiteX113" fmla="*/ 11068 w 234343"/>
                  <a:gd name="connsiteY113" fmla="*/ 418883 h 1472225"/>
                  <a:gd name="connsiteX114" fmla="*/ 10586 w 234343"/>
                  <a:gd name="connsiteY114" fmla="*/ 425860 h 1472225"/>
                  <a:gd name="connsiteX115" fmla="*/ 10105 w 234343"/>
                  <a:gd name="connsiteY115" fmla="*/ 432838 h 1472225"/>
                  <a:gd name="connsiteX116" fmla="*/ 9624 w 234343"/>
                  <a:gd name="connsiteY116" fmla="*/ 439815 h 1472225"/>
                  <a:gd name="connsiteX117" fmla="*/ 9143 w 234343"/>
                  <a:gd name="connsiteY117" fmla="*/ 446793 h 1472225"/>
                  <a:gd name="connsiteX118" fmla="*/ 8662 w 234343"/>
                  <a:gd name="connsiteY118" fmla="*/ 453770 h 1472225"/>
                  <a:gd name="connsiteX119" fmla="*/ 8180 w 234343"/>
                  <a:gd name="connsiteY119" fmla="*/ 460747 h 1472225"/>
                  <a:gd name="connsiteX120" fmla="*/ 7699 w 234343"/>
                  <a:gd name="connsiteY120" fmla="*/ 467725 h 1472225"/>
                  <a:gd name="connsiteX121" fmla="*/ 7218 w 234343"/>
                  <a:gd name="connsiteY121" fmla="*/ 474702 h 1472225"/>
                  <a:gd name="connsiteX122" fmla="*/ 6737 w 234343"/>
                  <a:gd name="connsiteY122" fmla="*/ 481679 h 1472225"/>
                  <a:gd name="connsiteX123" fmla="*/ 6256 w 234343"/>
                  <a:gd name="connsiteY123" fmla="*/ 488657 h 1472225"/>
                  <a:gd name="connsiteX124" fmla="*/ 5774 w 234343"/>
                  <a:gd name="connsiteY124" fmla="*/ 495634 h 1472225"/>
                  <a:gd name="connsiteX125" fmla="*/ 5053 w 234343"/>
                  <a:gd name="connsiteY125" fmla="*/ 509829 h 1472225"/>
                  <a:gd name="connsiteX126" fmla="*/ 4571 w 234343"/>
                  <a:gd name="connsiteY126" fmla="*/ 517047 h 1472225"/>
                  <a:gd name="connsiteX127" fmla="*/ 4090 w 234343"/>
                  <a:gd name="connsiteY127" fmla="*/ 524265 h 1472225"/>
                  <a:gd name="connsiteX128" fmla="*/ 3850 w 234343"/>
                  <a:gd name="connsiteY128" fmla="*/ 531483 h 1472225"/>
                  <a:gd name="connsiteX129" fmla="*/ 3609 w 234343"/>
                  <a:gd name="connsiteY129" fmla="*/ 538701 h 1472225"/>
                  <a:gd name="connsiteX130" fmla="*/ 3368 w 234343"/>
                  <a:gd name="connsiteY130" fmla="*/ 545919 h 1472225"/>
                  <a:gd name="connsiteX131" fmla="*/ 3128 w 234343"/>
                  <a:gd name="connsiteY131" fmla="*/ 553137 h 1472225"/>
                  <a:gd name="connsiteX132" fmla="*/ 2887 w 234343"/>
                  <a:gd name="connsiteY132" fmla="*/ 560355 h 1472225"/>
                  <a:gd name="connsiteX133" fmla="*/ 2647 w 234343"/>
                  <a:gd name="connsiteY133" fmla="*/ 567573 h 1472225"/>
                  <a:gd name="connsiteX134" fmla="*/ 2406 w 234343"/>
                  <a:gd name="connsiteY134" fmla="*/ 574791 h 1472225"/>
                  <a:gd name="connsiteX135" fmla="*/ 2165 w 234343"/>
                  <a:gd name="connsiteY135" fmla="*/ 582009 h 1472225"/>
                  <a:gd name="connsiteX136" fmla="*/ 1925 w 234343"/>
                  <a:gd name="connsiteY136" fmla="*/ 589227 h 1472225"/>
                  <a:gd name="connsiteX137" fmla="*/ 1684 w 234343"/>
                  <a:gd name="connsiteY137" fmla="*/ 596445 h 1472225"/>
                  <a:gd name="connsiteX138" fmla="*/ 1444 w 234343"/>
                  <a:gd name="connsiteY138" fmla="*/ 603663 h 1472225"/>
                  <a:gd name="connsiteX139" fmla="*/ 1203 w 234343"/>
                  <a:gd name="connsiteY139" fmla="*/ 610881 h 1472225"/>
                  <a:gd name="connsiteX140" fmla="*/ 962 w 234343"/>
                  <a:gd name="connsiteY140" fmla="*/ 618099 h 1472225"/>
                  <a:gd name="connsiteX141" fmla="*/ 722 w 234343"/>
                  <a:gd name="connsiteY141" fmla="*/ 625317 h 1472225"/>
                  <a:gd name="connsiteX142" fmla="*/ 481 w 234343"/>
                  <a:gd name="connsiteY142" fmla="*/ 632535 h 1472225"/>
                  <a:gd name="connsiteX143" fmla="*/ 241 w 234343"/>
                  <a:gd name="connsiteY143" fmla="*/ 639753 h 1472225"/>
                  <a:gd name="connsiteX144" fmla="*/ 0 w 234343"/>
                  <a:gd name="connsiteY144" fmla="*/ 646971 h 1472225"/>
                  <a:gd name="connsiteX145" fmla="*/ 0 w 234343"/>
                  <a:gd name="connsiteY145" fmla="*/ 654189 h 1472225"/>
                  <a:gd name="connsiteX146" fmla="*/ 0 w 234343"/>
                  <a:gd name="connsiteY146" fmla="*/ 661407 h 1472225"/>
                  <a:gd name="connsiteX147" fmla="*/ 0 w 234343"/>
                  <a:gd name="connsiteY147" fmla="*/ 668625 h 1472225"/>
                  <a:gd name="connsiteX148" fmla="*/ 0 w 234343"/>
                  <a:gd name="connsiteY148" fmla="*/ 675843 h 1472225"/>
                  <a:gd name="connsiteX149" fmla="*/ 0 w 234343"/>
                  <a:gd name="connsiteY149" fmla="*/ 683061 h 1472225"/>
                  <a:gd name="connsiteX150" fmla="*/ 0 w 234343"/>
                  <a:gd name="connsiteY150" fmla="*/ 690279 h 1472225"/>
                  <a:gd name="connsiteX151" fmla="*/ 0 w 234343"/>
                  <a:gd name="connsiteY151" fmla="*/ 697497 h 1472225"/>
                  <a:gd name="connsiteX152" fmla="*/ 0 w 234343"/>
                  <a:gd name="connsiteY152" fmla="*/ 704715 h 1472225"/>
                  <a:gd name="connsiteX153" fmla="*/ 0 w 234343"/>
                  <a:gd name="connsiteY153" fmla="*/ 711933 h 1472225"/>
                  <a:gd name="connsiteX154" fmla="*/ 0 w 234343"/>
                  <a:gd name="connsiteY154" fmla="*/ 726128 h 1472225"/>
                  <a:gd name="connsiteX155" fmla="*/ 0 w 234343"/>
                  <a:gd name="connsiteY155" fmla="*/ 733106 h 1472225"/>
                  <a:gd name="connsiteX156" fmla="*/ 0 w 234343"/>
                  <a:gd name="connsiteY156" fmla="*/ 735271 h 1472225"/>
                  <a:gd name="connsiteX157" fmla="*/ 0 w 234343"/>
                  <a:gd name="connsiteY157" fmla="*/ 740083 h 1472225"/>
                  <a:gd name="connsiteX158" fmla="*/ 0 w 234343"/>
                  <a:gd name="connsiteY158" fmla="*/ 747060 h 1472225"/>
                  <a:gd name="connsiteX159" fmla="*/ 0 w 234343"/>
                  <a:gd name="connsiteY159" fmla="*/ 754038 h 1472225"/>
                  <a:gd name="connsiteX160" fmla="*/ 0 w 234343"/>
                  <a:gd name="connsiteY160" fmla="*/ 761015 h 1472225"/>
                  <a:gd name="connsiteX161" fmla="*/ 0 w 234343"/>
                  <a:gd name="connsiteY161" fmla="*/ 767992 h 1472225"/>
                  <a:gd name="connsiteX162" fmla="*/ 0 w 234343"/>
                  <a:gd name="connsiteY162" fmla="*/ 774970 h 1472225"/>
                  <a:gd name="connsiteX163" fmla="*/ 0 w 234343"/>
                  <a:gd name="connsiteY163" fmla="*/ 781947 h 1472225"/>
                  <a:gd name="connsiteX164" fmla="*/ 0 w 234343"/>
                  <a:gd name="connsiteY164" fmla="*/ 788925 h 1472225"/>
                  <a:gd name="connsiteX165" fmla="*/ 0 w 234343"/>
                  <a:gd name="connsiteY165" fmla="*/ 795902 h 1472225"/>
                  <a:gd name="connsiteX166" fmla="*/ 0 w 234343"/>
                  <a:gd name="connsiteY166" fmla="*/ 802879 h 1472225"/>
                  <a:gd name="connsiteX167" fmla="*/ 0 w 234343"/>
                  <a:gd name="connsiteY167" fmla="*/ 809857 h 1472225"/>
                  <a:gd name="connsiteX168" fmla="*/ 0 w 234343"/>
                  <a:gd name="connsiteY168" fmla="*/ 816834 h 1472225"/>
                  <a:gd name="connsiteX169" fmla="*/ 0 w 234343"/>
                  <a:gd name="connsiteY169" fmla="*/ 823811 h 1472225"/>
                  <a:gd name="connsiteX170" fmla="*/ 241 w 234343"/>
                  <a:gd name="connsiteY170" fmla="*/ 830789 h 1472225"/>
                  <a:gd name="connsiteX171" fmla="*/ 481 w 234343"/>
                  <a:gd name="connsiteY171" fmla="*/ 837766 h 1472225"/>
                  <a:gd name="connsiteX172" fmla="*/ 722 w 234343"/>
                  <a:gd name="connsiteY172" fmla="*/ 844744 h 1472225"/>
                  <a:gd name="connsiteX173" fmla="*/ 962 w 234343"/>
                  <a:gd name="connsiteY173" fmla="*/ 851721 h 1472225"/>
                  <a:gd name="connsiteX174" fmla="*/ 1203 w 234343"/>
                  <a:gd name="connsiteY174" fmla="*/ 858698 h 1472225"/>
                  <a:gd name="connsiteX175" fmla="*/ 1444 w 234343"/>
                  <a:gd name="connsiteY175" fmla="*/ 865676 h 1472225"/>
                  <a:gd name="connsiteX176" fmla="*/ 1684 w 234343"/>
                  <a:gd name="connsiteY176" fmla="*/ 872653 h 1472225"/>
                  <a:gd name="connsiteX177" fmla="*/ 1925 w 234343"/>
                  <a:gd name="connsiteY177" fmla="*/ 879630 h 1472225"/>
                  <a:gd name="connsiteX178" fmla="*/ 2165 w 234343"/>
                  <a:gd name="connsiteY178" fmla="*/ 886608 h 1472225"/>
                  <a:gd name="connsiteX179" fmla="*/ 2406 w 234343"/>
                  <a:gd name="connsiteY179" fmla="*/ 893585 h 1472225"/>
                  <a:gd name="connsiteX180" fmla="*/ 2647 w 234343"/>
                  <a:gd name="connsiteY180" fmla="*/ 900562 h 1472225"/>
                  <a:gd name="connsiteX181" fmla="*/ 2887 w 234343"/>
                  <a:gd name="connsiteY181" fmla="*/ 907540 h 1472225"/>
                  <a:gd name="connsiteX182" fmla="*/ 3128 w 234343"/>
                  <a:gd name="connsiteY182" fmla="*/ 914517 h 1472225"/>
                  <a:gd name="connsiteX183" fmla="*/ 3368 w 234343"/>
                  <a:gd name="connsiteY183" fmla="*/ 921495 h 1472225"/>
                  <a:gd name="connsiteX184" fmla="*/ 4090 w 234343"/>
                  <a:gd name="connsiteY184" fmla="*/ 936652 h 1472225"/>
                  <a:gd name="connsiteX185" fmla="*/ 4571 w 234343"/>
                  <a:gd name="connsiteY185" fmla="*/ 945073 h 1472225"/>
                  <a:gd name="connsiteX186" fmla="*/ 5053 w 234343"/>
                  <a:gd name="connsiteY186" fmla="*/ 953494 h 1472225"/>
                  <a:gd name="connsiteX187" fmla="*/ 5534 w 234343"/>
                  <a:gd name="connsiteY187" fmla="*/ 961915 h 1472225"/>
                  <a:gd name="connsiteX188" fmla="*/ 6015 w 234343"/>
                  <a:gd name="connsiteY188" fmla="*/ 970336 h 1472225"/>
                  <a:gd name="connsiteX189" fmla="*/ 6496 w 234343"/>
                  <a:gd name="connsiteY189" fmla="*/ 978757 h 1472225"/>
                  <a:gd name="connsiteX190" fmla="*/ 6977 w 234343"/>
                  <a:gd name="connsiteY190" fmla="*/ 987178 h 1472225"/>
                  <a:gd name="connsiteX191" fmla="*/ 7459 w 234343"/>
                  <a:gd name="connsiteY191" fmla="*/ 995599 h 1472225"/>
                  <a:gd name="connsiteX192" fmla="*/ 7940 w 234343"/>
                  <a:gd name="connsiteY192" fmla="*/ 1004020 h 1472225"/>
                  <a:gd name="connsiteX193" fmla="*/ 8421 w 234343"/>
                  <a:gd name="connsiteY193" fmla="*/ 1012441 h 1472225"/>
                  <a:gd name="connsiteX194" fmla="*/ 8902 w 234343"/>
                  <a:gd name="connsiteY194" fmla="*/ 1020862 h 1472225"/>
                  <a:gd name="connsiteX195" fmla="*/ 9624 w 234343"/>
                  <a:gd name="connsiteY195" fmla="*/ 1029283 h 1472225"/>
                  <a:gd name="connsiteX196" fmla="*/ 10346 w 234343"/>
                  <a:gd name="connsiteY196" fmla="*/ 1037704 h 1472225"/>
                  <a:gd name="connsiteX197" fmla="*/ 11068 w 234343"/>
                  <a:gd name="connsiteY197" fmla="*/ 1046125 h 1472225"/>
                  <a:gd name="connsiteX198" fmla="*/ 11789 w 234343"/>
                  <a:gd name="connsiteY198" fmla="*/ 1054546 h 1472225"/>
                  <a:gd name="connsiteX199" fmla="*/ 12511 w 234343"/>
                  <a:gd name="connsiteY199" fmla="*/ 1062967 h 1472225"/>
                  <a:gd name="connsiteX200" fmla="*/ 13233 w 234343"/>
                  <a:gd name="connsiteY200" fmla="*/ 1071388 h 1472225"/>
                  <a:gd name="connsiteX201" fmla="*/ 13955 w 234343"/>
                  <a:gd name="connsiteY201" fmla="*/ 1079809 h 1472225"/>
                  <a:gd name="connsiteX202" fmla="*/ 14677 w 234343"/>
                  <a:gd name="connsiteY202" fmla="*/ 1088230 h 1472225"/>
                  <a:gd name="connsiteX203" fmla="*/ 15639 w 234343"/>
                  <a:gd name="connsiteY203" fmla="*/ 1096651 h 1472225"/>
                  <a:gd name="connsiteX204" fmla="*/ 16601 w 234343"/>
                  <a:gd name="connsiteY204" fmla="*/ 1105072 h 1472225"/>
                  <a:gd name="connsiteX205" fmla="*/ 17564 w 234343"/>
                  <a:gd name="connsiteY205" fmla="*/ 1113493 h 1472225"/>
                  <a:gd name="connsiteX206" fmla="*/ 117412 w 234343"/>
                  <a:gd name="connsiteY206" fmla="*/ 1472226 h 1472225"/>
                  <a:gd name="connsiteX207" fmla="*/ 217261 w 234343"/>
                  <a:gd name="connsiteY207" fmla="*/ 1113493 h 1472225"/>
                  <a:gd name="connsiteX208" fmla="*/ 217742 w 234343"/>
                  <a:gd name="connsiteY208" fmla="*/ 1105072 h 14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34343" h="1472225">
                    <a:moveTo>
                      <a:pt x="217742" y="1105072"/>
                    </a:moveTo>
                    <a:cubicBezTo>
                      <a:pt x="217983" y="1102185"/>
                      <a:pt x="218223" y="1099538"/>
                      <a:pt x="218705" y="1096651"/>
                    </a:cubicBezTo>
                    <a:cubicBezTo>
                      <a:pt x="218945" y="1093764"/>
                      <a:pt x="219186" y="1091117"/>
                      <a:pt x="219667" y="1088230"/>
                    </a:cubicBezTo>
                    <a:cubicBezTo>
                      <a:pt x="219908" y="1085583"/>
                      <a:pt x="220148" y="1082696"/>
                      <a:pt x="220389" y="1079809"/>
                    </a:cubicBezTo>
                    <a:cubicBezTo>
                      <a:pt x="220629" y="1077162"/>
                      <a:pt x="220870" y="1074275"/>
                      <a:pt x="221111" y="1071388"/>
                    </a:cubicBezTo>
                    <a:cubicBezTo>
                      <a:pt x="221351" y="1068501"/>
                      <a:pt x="221592" y="1065854"/>
                      <a:pt x="221832" y="1062967"/>
                    </a:cubicBezTo>
                    <a:cubicBezTo>
                      <a:pt x="222073" y="1060080"/>
                      <a:pt x="222314" y="1057433"/>
                      <a:pt x="222554" y="1054546"/>
                    </a:cubicBezTo>
                    <a:cubicBezTo>
                      <a:pt x="222795" y="1051899"/>
                      <a:pt x="223035" y="1049012"/>
                      <a:pt x="223276" y="1046125"/>
                    </a:cubicBezTo>
                    <a:cubicBezTo>
                      <a:pt x="223517" y="1043478"/>
                      <a:pt x="223757" y="1040591"/>
                      <a:pt x="223998" y="1037704"/>
                    </a:cubicBezTo>
                    <a:cubicBezTo>
                      <a:pt x="224238" y="1034817"/>
                      <a:pt x="224479" y="1032170"/>
                      <a:pt x="224720" y="1029283"/>
                    </a:cubicBezTo>
                    <a:cubicBezTo>
                      <a:pt x="224960" y="1026396"/>
                      <a:pt x="225201" y="1023749"/>
                      <a:pt x="225441" y="1020862"/>
                    </a:cubicBezTo>
                    <a:cubicBezTo>
                      <a:pt x="225682" y="1018215"/>
                      <a:pt x="225923" y="1015328"/>
                      <a:pt x="225923" y="1012441"/>
                    </a:cubicBezTo>
                    <a:cubicBezTo>
                      <a:pt x="226163" y="1009795"/>
                      <a:pt x="226404" y="1006907"/>
                      <a:pt x="226404" y="1004020"/>
                    </a:cubicBezTo>
                    <a:cubicBezTo>
                      <a:pt x="226644" y="1001373"/>
                      <a:pt x="226885" y="998486"/>
                      <a:pt x="226885" y="995599"/>
                    </a:cubicBezTo>
                    <a:cubicBezTo>
                      <a:pt x="227126" y="992712"/>
                      <a:pt x="227366" y="990065"/>
                      <a:pt x="227366" y="987178"/>
                    </a:cubicBezTo>
                    <a:cubicBezTo>
                      <a:pt x="227607" y="984532"/>
                      <a:pt x="227607" y="981644"/>
                      <a:pt x="227847" y="978757"/>
                    </a:cubicBezTo>
                    <a:cubicBezTo>
                      <a:pt x="228088" y="976111"/>
                      <a:pt x="228088" y="973223"/>
                      <a:pt x="228329" y="970336"/>
                    </a:cubicBezTo>
                    <a:cubicBezTo>
                      <a:pt x="228569" y="967690"/>
                      <a:pt x="228569" y="964802"/>
                      <a:pt x="228810" y="961915"/>
                    </a:cubicBezTo>
                    <a:cubicBezTo>
                      <a:pt x="229050" y="959028"/>
                      <a:pt x="229050" y="956381"/>
                      <a:pt x="229291" y="953494"/>
                    </a:cubicBezTo>
                    <a:cubicBezTo>
                      <a:pt x="229532" y="950607"/>
                      <a:pt x="229532" y="947961"/>
                      <a:pt x="229772" y="945073"/>
                    </a:cubicBezTo>
                    <a:cubicBezTo>
                      <a:pt x="230013" y="942427"/>
                      <a:pt x="230013" y="939539"/>
                      <a:pt x="230253" y="936652"/>
                    </a:cubicBezTo>
                    <a:cubicBezTo>
                      <a:pt x="230494" y="931600"/>
                      <a:pt x="230735" y="926547"/>
                      <a:pt x="230975" y="921495"/>
                    </a:cubicBezTo>
                    <a:cubicBezTo>
                      <a:pt x="230975" y="919089"/>
                      <a:pt x="231216" y="916923"/>
                      <a:pt x="231216" y="914517"/>
                    </a:cubicBezTo>
                    <a:cubicBezTo>
                      <a:pt x="231216" y="912111"/>
                      <a:pt x="231456" y="909946"/>
                      <a:pt x="231456" y="907540"/>
                    </a:cubicBezTo>
                    <a:cubicBezTo>
                      <a:pt x="231456" y="905134"/>
                      <a:pt x="231697" y="902968"/>
                      <a:pt x="231697" y="900562"/>
                    </a:cubicBezTo>
                    <a:cubicBezTo>
                      <a:pt x="231697" y="898156"/>
                      <a:pt x="231938" y="895991"/>
                      <a:pt x="231938" y="893585"/>
                    </a:cubicBezTo>
                    <a:cubicBezTo>
                      <a:pt x="231938" y="891179"/>
                      <a:pt x="232178" y="889014"/>
                      <a:pt x="232178" y="886608"/>
                    </a:cubicBezTo>
                    <a:cubicBezTo>
                      <a:pt x="232178" y="884202"/>
                      <a:pt x="232419" y="882036"/>
                      <a:pt x="232419" y="879630"/>
                    </a:cubicBezTo>
                    <a:cubicBezTo>
                      <a:pt x="232419" y="877224"/>
                      <a:pt x="232659" y="875059"/>
                      <a:pt x="232659" y="872653"/>
                    </a:cubicBezTo>
                    <a:cubicBezTo>
                      <a:pt x="232659" y="870247"/>
                      <a:pt x="232900" y="868081"/>
                      <a:pt x="232900" y="865676"/>
                    </a:cubicBezTo>
                    <a:cubicBezTo>
                      <a:pt x="232900" y="863510"/>
                      <a:pt x="232900" y="861104"/>
                      <a:pt x="233141" y="858698"/>
                    </a:cubicBezTo>
                    <a:cubicBezTo>
                      <a:pt x="233141" y="856533"/>
                      <a:pt x="233141" y="854127"/>
                      <a:pt x="233381" y="851721"/>
                    </a:cubicBezTo>
                    <a:cubicBezTo>
                      <a:pt x="233381" y="849315"/>
                      <a:pt x="233381" y="847149"/>
                      <a:pt x="233622" y="844744"/>
                    </a:cubicBezTo>
                    <a:cubicBezTo>
                      <a:pt x="233622" y="842337"/>
                      <a:pt x="233862" y="840172"/>
                      <a:pt x="233862" y="837766"/>
                    </a:cubicBezTo>
                    <a:cubicBezTo>
                      <a:pt x="233862" y="835360"/>
                      <a:pt x="234103" y="833195"/>
                      <a:pt x="234103" y="830789"/>
                    </a:cubicBezTo>
                    <a:cubicBezTo>
                      <a:pt x="234103" y="828383"/>
                      <a:pt x="234344" y="826217"/>
                      <a:pt x="234344" y="823811"/>
                    </a:cubicBezTo>
                    <a:cubicBezTo>
                      <a:pt x="234344" y="821646"/>
                      <a:pt x="234344" y="819240"/>
                      <a:pt x="234344" y="816834"/>
                    </a:cubicBezTo>
                    <a:cubicBezTo>
                      <a:pt x="234344" y="814428"/>
                      <a:pt x="234344" y="812262"/>
                      <a:pt x="234344" y="809857"/>
                    </a:cubicBezTo>
                    <a:cubicBezTo>
                      <a:pt x="234344" y="807451"/>
                      <a:pt x="234344" y="805285"/>
                      <a:pt x="234344" y="802879"/>
                    </a:cubicBezTo>
                    <a:cubicBezTo>
                      <a:pt x="234344" y="800473"/>
                      <a:pt x="234344" y="798308"/>
                      <a:pt x="234344" y="795902"/>
                    </a:cubicBezTo>
                    <a:cubicBezTo>
                      <a:pt x="234344" y="793496"/>
                      <a:pt x="234344" y="791330"/>
                      <a:pt x="234344" y="788925"/>
                    </a:cubicBezTo>
                    <a:cubicBezTo>
                      <a:pt x="234344" y="786518"/>
                      <a:pt x="234344" y="784353"/>
                      <a:pt x="234344" y="781947"/>
                    </a:cubicBezTo>
                    <a:cubicBezTo>
                      <a:pt x="234344" y="779541"/>
                      <a:pt x="234344" y="777376"/>
                      <a:pt x="234344" y="774970"/>
                    </a:cubicBezTo>
                    <a:cubicBezTo>
                      <a:pt x="234344" y="772564"/>
                      <a:pt x="234344" y="770398"/>
                      <a:pt x="234344" y="767992"/>
                    </a:cubicBezTo>
                    <a:cubicBezTo>
                      <a:pt x="234344" y="765586"/>
                      <a:pt x="234344" y="763421"/>
                      <a:pt x="234344" y="761015"/>
                    </a:cubicBezTo>
                    <a:cubicBezTo>
                      <a:pt x="234344" y="758609"/>
                      <a:pt x="234344" y="756444"/>
                      <a:pt x="234344" y="754038"/>
                    </a:cubicBezTo>
                    <a:cubicBezTo>
                      <a:pt x="234344" y="751632"/>
                      <a:pt x="234344" y="749466"/>
                      <a:pt x="234344" y="747060"/>
                    </a:cubicBezTo>
                    <a:cubicBezTo>
                      <a:pt x="234344" y="744654"/>
                      <a:pt x="234344" y="742489"/>
                      <a:pt x="234344" y="740083"/>
                    </a:cubicBezTo>
                    <a:cubicBezTo>
                      <a:pt x="234344" y="738399"/>
                      <a:pt x="234344" y="736955"/>
                      <a:pt x="234344" y="735271"/>
                    </a:cubicBezTo>
                    <a:cubicBezTo>
                      <a:pt x="234344" y="734549"/>
                      <a:pt x="234344" y="733827"/>
                      <a:pt x="234344" y="733106"/>
                    </a:cubicBezTo>
                    <a:cubicBezTo>
                      <a:pt x="234344" y="730699"/>
                      <a:pt x="234344" y="728534"/>
                      <a:pt x="234344" y="726128"/>
                    </a:cubicBezTo>
                    <a:cubicBezTo>
                      <a:pt x="234344" y="721316"/>
                      <a:pt x="234344" y="716745"/>
                      <a:pt x="234344" y="711933"/>
                    </a:cubicBezTo>
                    <a:cubicBezTo>
                      <a:pt x="234344" y="709527"/>
                      <a:pt x="234344" y="707121"/>
                      <a:pt x="234344" y="704715"/>
                    </a:cubicBezTo>
                    <a:cubicBezTo>
                      <a:pt x="234344" y="702309"/>
                      <a:pt x="234344" y="699903"/>
                      <a:pt x="234344" y="697497"/>
                    </a:cubicBezTo>
                    <a:cubicBezTo>
                      <a:pt x="234344" y="695091"/>
                      <a:pt x="234344" y="692685"/>
                      <a:pt x="234344" y="690279"/>
                    </a:cubicBezTo>
                    <a:cubicBezTo>
                      <a:pt x="234344" y="687873"/>
                      <a:pt x="234344" y="685467"/>
                      <a:pt x="234344" y="683061"/>
                    </a:cubicBezTo>
                    <a:cubicBezTo>
                      <a:pt x="234344" y="680655"/>
                      <a:pt x="234344" y="678249"/>
                      <a:pt x="234344" y="675843"/>
                    </a:cubicBezTo>
                    <a:cubicBezTo>
                      <a:pt x="234344" y="673437"/>
                      <a:pt x="234344" y="671031"/>
                      <a:pt x="234344" y="668625"/>
                    </a:cubicBezTo>
                    <a:cubicBezTo>
                      <a:pt x="234344" y="666219"/>
                      <a:pt x="234344" y="663813"/>
                      <a:pt x="234344" y="661407"/>
                    </a:cubicBezTo>
                    <a:cubicBezTo>
                      <a:pt x="234344" y="659001"/>
                      <a:pt x="234344" y="656595"/>
                      <a:pt x="234344" y="654189"/>
                    </a:cubicBezTo>
                    <a:cubicBezTo>
                      <a:pt x="234344" y="651783"/>
                      <a:pt x="234344" y="649377"/>
                      <a:pt x="234344" y="646971"/>
                    </a:cubicBezTo>
                    <a:cubicBezTo>
                      <a:pt x="234344" y="644565"/>
                      <a:pt x="234103" y="642159"/>
                      <a:pt x="234103" y="639753"/>
                    </a:cubicBezTo>
                    <a:cubicBezTo>
                      <a:pt x="234103" y="637347"/>
                      <a:pt x="233862" y="634941"/>
                      <a:pt x="233862" y="632535"/>
                    </a:cubicBezTo>
                    <a:cubicBezTo>
                      <a:pt x="233862" y="630129"/>
                      <a:pt x="233622" y="627723"/>
                      <a:pt x="233622" y="625317"/>
                    </a:cubicBezTo>
                    <a:cubicBezTo>
                      <a:pt x="233622" y="622911"/>
                      <a:pt x="233622" y="620505"/>
                      <a:pt x="233381" y="618099"/>
                    </a:cubicBezTo>
                    <a:cubicBezTo>
                      <a:pt x="233381" y="615693"/>
                      <a:pt x="233381" y="613287"/>
                      <a:pt x="233141" y="610881"/>
                    </a:cubicBezTo>
                    <a:cubicBezTo>
                      <a:pt x="233141" y="608475"/>
                      <a:pt x="232900" y="606069"/>
                      <a:pt x="232900" y="603663"/>
                    </a:cubicBezTo>
                    <a:cubicBezTo>
                      <a:pt x="232900" y="601257"/>
                      <a:pt x="232659" y="598851"/>
                      <a:pt x="232659" y="596445"/>
                    </a:cubicBezTo>
                    <a:cubicBezTo>
                      <a:pt x="232659" y="594039"/>
                      <a:pt x="232419" y="591633"/>
                      <a:pt x="232419" y="589227"/>
                    </a:cubicBezTo>
                    <a:cubicBezTo>
                      <a:pt x="232419" y="586821"/>
                      <a:pt x="232178" y="584415"/>
                      <a:pt x="232178" y="582009"/>
                    </a:cubicBezTo>
                    <a:cubicBezTo>
                      <a:pt x="232178" y="579603"/>
                      <a:pt x="231938" y="577197"/>
                      <a:pt x="231938" y="574791"/>
                    </a:cubicBezTo>
                    <a:cubicBezTo>
                      <a:pt x="231938" y="572385"/>
                      <a:pt x="231697" y="569979"/>
                      <a:pt x="231697" y="567573"/>
                    </a:cubicBezTo>
                    <a:cubicBezTo>
                      <a:pt x="231697" y="565167"/>
                      <a:pt x="231456" y="562761"/>
                      <a:pt x="231456" y="560355"/>
                    </a:cubicBezTo>
                    <a:cubicBezTo>
                      <a:pt x="231456" y="557949"/>
                      <a:pt x="231216" y="555543"/>
                      <a:pt x="231216" y="553137"/>
                    </a:cubicBezTo>
                    <a:cubicBezTo>
                      <a:pt x="231216" y="550731"/>
                      <a:pt x="230975" y="548325"/>
                      <a:pt x="230975" y="545919"/>
                    </a:cubicBezTo>
                    <a:cubicBezTo>
                      <a:pt x="230975" y="543513"/>
                      <a:pt x="230735" y="541107"/>
                      <a:pt x="230735" y="538701"/>
                    </a:cubicBezTo>
                    <a:cubicBezTo>
                      <a:pt x="230735" y="536295"/>
                      <a:pt x="230494" y="533889"/>
                      <a:pt x="230494" y="531483"/>
                    </a:cubicBezTo>
                    <a:cubicBezTo>
                      <a:pt x="230253" y="529077"/>
                      <a:pt x="230253" y="526671"/>
                      <a:pt x="230253" y="524265"/>
                    </a:cubicBezTo>
                    <a:cubicBezTo>
                      <a:pt x="230013" y="521859"/>
                      <a:pt x="230013" y="519453"/>
                      <a:pt x="229772" y="517047"/>
                    </a:cubicBezTo>
                    <a:cubicBezTo>
                      <a:pt x="229532" y="514641"/>
                      <a:pt x="229532" y="512236"/>
                      <a:pt x="229291" y="509829"/>
                    </a:cubicBezTo>
                    <a:cubicBezTo>
                      <a:pt x="229050" y="505017"/>
                      <a:pt x="228810" y="500446"/>
                      <a:pt x="228569" y="495634"/>
                    </a:cubicBezTo>
                    <a:cubicBezTo>
                      <a:pt x="228329" y="493228"/>
                      <a:pt x="228329" y="491063"/>
                      <a:pt x="228088" y="488657"/>
                    </a:cubicBezTo>
                    <a:cubicBezTo>
                      <a:pt x="227847" y="486251"/>
                      <a:pt x="227847" y="484085"/>
                      <a:pt x="227607" y="481679"/>
                    </a:cubicBezTo>
                    <a:cubicBezTo>
                      <a:pt x="227366" y="479273"/>
                      <a:pt x="227366" y="477108"/>
                      <a:pt x="227126" y="474702"/>
                    </a:cubicBezTo>
                    <a:cubicBezTo>
                      <a:pt x="226885" y="472296"/>
                      <a:pt x="226885" y="470131"/>
                      <a:pt x="226644" y="467725"/>
                    </a:cubicBezTo>
                    <a:cubicBezTo>
                      <a:pt x="226404" y="465319"/>
                      <a:pt x="226404" y="463153"/>
                      <a:pt x="226163" y="460747"/>
                    </a:cubicBezTo>
                    <a:cubicBezTo>
                      <a:pt x="225923" y="458341"/>
                      <a:pt x="225923" y="456176"/>
                      <a:pt x="225682" y="453770"/>
                    </a:cubicBezTo>
                    <a:cubicBezTo>
                      <a:pt x="225441" y="451364"/>
                      <a:pt x="225441" y="449199"/>
                      <a:pt x="225201" y="446793"/>
                    </a:cubicBezTo>
                    <a:cubicBezTo>
                      <a:pt x="224960" y="444387"/>
                      <a:pt x="224720" y="442221"/>
                      <a:pt x="224720" y="439815"/>
                    </a:cubicBezTo>
                    <a:cubicBezTo>
                      <a:pt x="224479" y="437409"/>
                      <a:pt x="224238" y="435244"/>
                      <a:pt x="224238" y="432838"/>
                    </a:cubicBezTo>
                    <a:cubicBezTo>
                      <a:pt x="223998" y="430432"/>
                      <a:pt x="223757" y="428266"/>
                      <a:pt x="223757" y="425860"/>
                    </a:cubicBezTo>
                    <a:cubicBezTo>
                      <a:pt x="223517" y="423454"/>
                      <a:pt x="223276" y="421289"/>
                      <a:pt x="223276" y="418883"/>
                    </a:cubicBezTo>
                    <a:cubicBezTo>
                      <a:pt x="223035" y="416477"/>
                      <a:pt x="222795" y="414312"/>
                      <a:pt x="222554" y="411906"/>
                    </a:cubicBezTo>
                    <a:cubicBezTo>
                      <a:pt x="222314" y="409500"/>
                      <a:pt x="222073" y="407334"/>
                      <a:pt x="221832" y="404928"/>
                    </a:cubicBezTo>
                    <a:cubicBezTo>
                      <a:pt x="221592" y="402522"/>
                      <a:pt x="221351" y="400357"/>
                      <a:pt x="221111" y="397951"/>
                    </a:cubicBezTo>
                    <a:cubicBezTo>
                      <a:pt x="220870" y="395545"/>
                      <a:pt x="220629" y="393380"/>
                      <a:pt x="220389" y="390974"/>
                    </a:cubicBezTo>
                    <a:cubicBezTo>
                      <a:pt x="220148" y="388568"/>
                      <a:pt x="219908" y="386402"/>
                      <a:pt x="219667" y="383996"/>
                    </a:cubicBezTo>
                    <a:cubicBezTo>
                      <a:pt x="219426" y="381590"/>
                      <a:pt x="219186" y="379425"/>
                      <a:pt x="218945" y="377019"/>
                    </a:cubicBezTo>
                    <a:cubicBezTo>
                      <a:pt x="218705" y="374613"/>
                      <a:pt x="218464" y="372447"/>
                      <a:pt x="218223" y="370041"/>
                    </a:cubicBezTo>
                    <a:cubicBezTo>
                      <a:pt x="217983" y="367635"/>
                      <a:pt x="217742" y="365470"/>
                      <a:pt x="217502" y="363064"/>
                    </a:cubicBezTo>
                    <a:cubicBezTo>
                      <a:pt x="217261" y="360658"/>
                      <a:pt x="217020" y="358493"/>
                      <a:pt x="216780" y="356087"/>
                    </a:cubicBezTo>
                    <a:cubicBezTo>
                      <a:pt x="216539" y="353681"/>
                      <a:pt x="216299" y="351515"/>
                      <a:pt x="216058" y="349109"/>
                    </a:cubicBezTo>
                    <a:cubicBezTo>
                      <a:pt x="190555" y="118856"/>
                      <a:pt x="145563" y="0"/>
                      <a:pt x="117172" y="0"/>
                    </a:cubicBezTo>
                    <a:cubicBezTo>
                      <a:pt x="89022" y="0"/>
                      <a:pt x="43789" y="118856"/>
                      <a:pt x="18286" y="349109"/>
                    </a:cubicBezTo>
                    <a:cubicBezTo>
                      <a:pt x="18045" y="351515"/>
                      <a:pt x="17804" y="353681"/>
                      <a:pt x="17564" y="356087"/>
                    </a:cubicBezTo>
                    <a:cubicBezTo>
                      <a:pt x="17323" y="358493"/>
                      <a:pt x="17083" y="360658"/>
                      <a:pt x="16842" y="363064"/>
                    </a:cubicBezTo>
                    <a:cubicBezTo>
                      <a:pt x="16601" y="365470"/>
                      <a:pt x="16361" y="367635"/>
                      <a:pt x="16120" y="370041"/>
                    </a:cubicBezTo>
                    <a:cubicBezTo>
                      <a:pt x="15880" y="372447"/>
                      <a:pt x="15639" y="374613"/>
                      <a:pt x="15398" y="377019"/>
                    </a:cubicBezTo>
                    <a:cubicBezTo>
                      <a:pt x="15158" y="379425"/>
                      <a:pt x="14917" y="381590"/>
                      <a:pt x="14677" y="383996"/>
                    </a:cubicBezTo>
                    <a:cubicBezTo>
                      <a:pt x="14436" y="386161"/>
                      <a:pt x="14195" y="388568"/>
                      <a:pt x="13955" y="390974"/>
                    </a:cubicBezTo>
                    <a:cubicBezTo>
                      <a:pt x="13714" y="393380"/>
                      <a:pt x="13474" y="395545"/>
                      <a:pt x="13233" y="397951"/>
                    </a:cubicBezTo>
                    <a:cubicBezTo>
                      <a:pt x="12992" y="400357"/>
                      <a:pt x="12752" y="402522"/>
                      <a:pt x="12511" y="404928"/>
                    </a:cubicBezTo>
                    <a:cubicBezTo>
                      <a:pt x="12271" y="407334"/>
                      <a:pt x="12030" y="409500"/>
                      <a:pt x="11789" y="411906"/>
                    </a:cubicBezTo>
                    <a:cubicBezTo>
                      <a:pt x="11549" y="414312"/>
                      <a:pt x="11308" y="416477"/>
                      <a:pt x="11068" y="418883"/>
                    </a:cubicBezTo>
                    <a:cubicBezTo>
                      <a:pt x="10827" y="421048"/>
                      <a:pt x="10586" y="423454"/>
                      <a:pt x="10586" y="425860"/>
                    </a:cubicBezTo>
                    <a:cubicBezTo>
                      <a:pt x="10346" y="428266"/>
                      <a:pt x="10105" y="430432"/>
                      <a:pt x="10105" y="432838"/>
                    </a:cubicBezTo>
                    <a:cubicBezTo>
                      <a:pt x="9865" y="435244"/>
                      <a:pt x="9624" y="437409"/>
                      <a:pt x="9624" y="439815"/>
                    </a:cubicBezTo>
                    <a:cubicBezTo>
                      <a:pt x="9383" y="442221"/>
                      <a:pt x="9143" y="444387"/>
                      <a:pt x="9143" y="446793"/>
                    </a:cubicBezTo>
                    <a:cubicBezTo>
                      <a:pt x="8902" y="449199"/>
                      <a:pt x="8902" y="451364"/>
                      <a:pt x="8662" y="453770"/>
                    </a:cubicBezTo>
                    <a:cubicBezTo>
                      <a:pt x="8421" y="456176"/>
                      <a:pt x="8421" y="458341"/>
                      <a:pt x="8180" y="460747"/>
                    </a:cubicBezTo>
                    <a:cubicBezTo>
                      <a:pt x="7940" y="463153"/>
                      <a:pt x="7940" y="465319"/>
                      <a:pt x="7699" y="467725"/>
                    </a:cubicBezTo>
                    <a:cubicBezTo>
                      <a:pt x="7459" y="470131"/>
                      <a:pt x="7459" y="472296"/>
                      <a:pt x="7218" y="474702"/>
                    </a:cubicBezTo>
                    <a:cubicBezTo>
                      <a:pt x="6977" y="477108"/>
                      <a:pt x="6977" y="479273"/>
                      <a:pt x="6737" y="481679"/>
                    </a:cubicBezTo>
                    <a:cubicBezTo>
                      <a:pt x="6496" y="484085"/>
                      <a:pt x="6496" y="486251"/>
                      <a:pt x="6256" y="488657"/>
                    </a:cubicBezTo>
                    <a:cubicBezTo>
                      <a:pt x="6015" y="490822"/>
                      <a:pt x="6015" y="493228"/>
                      <a:pt x="5774" y="495634"/>
                    </a:cubicBezTo>
                    <a:cubicBezTo>
                      <a:pt x="5534" y="500206"/>
                      <a:pt x="5293" y="505017"/>
                      <a:pt x="5053" y="509829"/>
                    </a:cubicBezTo>
                    <a:cubicBezTo>
                      <a:pt x="4812" y="512236"/>
                      <a:pt x="4812" y="514641"/>
                      <a:pt x="4571" y="517047"/>
                    </a:cubicBezTo>
                    <a:cubicBezTo>
                      <a:pt x="4331" y="519453"/>
                      <a:pt x="4331" y="521859"/>
                      <a:pt x="4090" y="524265"/>
                    </a:cubicBezTo>
                    <a:cubicBezTo>
                      <a:pt x="3850" y="526671"/>
                      <a:pt x="3850" y="529077"/>
                      <a:pt x="3850" y="531483"/>
                    </a:cubicBezTo>
                    <a:cubicBezTo>
                      <a:pt x="3609" y="533889"/>
                      <a:pt x="3609" y="536295"/>
                      <a:pt x="3609" y="538701"/>
                    </a:cubicBezTo>
                    <a:cubicBezTo>
                      <a:pt x="3609" y="541107"/>
                      <a:pt x="3368" y="543513"/>
                      <a:pt x="3368" y="545919"/>
                    </a:cubicBezTo>
                    <a:cubicBezTo>
                      <a:pt x="3368" y="548325"/>
                      <a:pt x="3128" y="550731"/>
                      <a:pt x="3128" y="553137"/>
                    </a:cubicBezTo>
                    <a:cubicBezTo>
                      <a:pt x="3128" y="555543"/>
                      <a:pt x="2887" y="557949"/>
                      <a:pt x="2887" y="560355"/>
                    </a:cubicBezTo>
                    <a:cubicBezTo>
                      <a:pt x="2887" y="562761"/>
                      <a:pt x="2647" y="565167"/>
                      <a:pt x="2647" y="567573"/>
                    </a:cubicBezTo>
                    <a:cubicBezTo>
                      <a:pt x="2647" y="569979"/>
                      <a:pt x="2406" y="572385"/>
                      <a:pt x="2406" y="574791"/>
                    </a:cubicBezTo>
                    <a:cubicBezTo>
                      <a:pt x="2406" y="577197"/>
                      <a:pt x="2165" y="579603"/>
                      <a:pt x="2165" y="582009"/>
                    </a:cubicBezTo>
                    <a:cubicBezTo>
                      <a:pt x="2165" y="584415"/>
                      <a:pt x="1925" y="586821"/>
                      <a:pt x="1925" y="589227"/>
                    </a:cubicBezTo>
                    <a:cubicBezTo>
                      <a:pt x="1925" y="591633"/>
                      <a:pt x="1684" y="594039"/>
                      <a:pt x="1684" y="596445"/>
                    </a:cubicBezTo>
                    <a:cubicBezTo>
                      <a:pt x="1684" y="598851"/>
                      <a:pt x="1444" y="601257"/>
                      <a:pt x="1444" y="603663"/>
                    </a:cubicBezTo>
                    <a:cubicBezTo>
                      <a:pt x="1444" y="606069"/>
                      <a:pt x="1203" y="608475"/>
                      <a:pt x="1203" y="610881"/>
                    </a:cubicBezTo>
                    <a:cubicBezTo>
                      <a:pt x="1203" y="613287"/>
                      <a:pt x="1203" y="615693"/>
                      <a:pt x="962" y="618099"/>
                    </a:cubicBezTo>
                    <a:cubicBezTo>
                      <a:pt x="962" y="620505"/>
                      <a:pt x="722" y="622911"/>
                      <a:pt x="722" y="625317"/>
                    </a:cubicBezTo>
                    <a:cubicBezTo>
                      <a:pt x="722" y="627723"/>
                      <a:pt x="481" y="630129"/>
                      <a:pt x="481" y="632535"/>
                    </a:cubicBezTo>
                    <a:cubicBezTo>
                      <a:pt x="481" y="634941"/>
                      <a:pt x="241" y="637347"/>
                      <a:pt x="241" y="639753"/>
                    </a:cubicBezTo>
                    <a:cubicBezTo>
                      <a:pt x="241" y="642159"/>
                      <a:pt x="0" y="644565"/>
                      <a:pt x="0" y="646971"/>
                    </a:cubicBezTo>
                    <a:cubicBezTo>
                      <a:pt x="0" y="649377"/>
                      <a:pt x="0" y="651783"/>
                      <a:pt x="0" y="654189"/>
                    </a:cubicBezTo>
                    <a:cubicBezTo>
                      <a:pt x="0" y="656595"/>
                      <a:pt x="0" y="659001"/>
                      <a:pt x="0" y="661407"/>
                    </a:cubicBezTo>
                    <a:cubicBezTo>
                      <a:pt x="0" y="663813"/>
                      <a:pt x="0" y="666219"/>
                      <a:pt x="0" y="668625"/>
                    </a:cubicBezTo>
                    <a:cubicBezTo>
                      <a:pt x="0" y="671031"/>
                      <a:pt x="0" y="673437"/>
                      <a:pt x="0" y="675843"/>
                    </a:cubicBezTo>
                    <a:cubicBezTo>
                      <a:pt x="0" y="678249"/>
                      <a:pt x="0" y="680655"/>
                      <a:pt x="0" y="683061"/>
                    </a:cubicBezTo>
                    <a:cubicBezTo>
                      <a:pt x="0" y="685467"/>
                      <a:pt x="0" y="687873"/>
                      <a:pt x="0" y="690279"/>
                    </a:cubicBezTo>
                    <a:cubicBezTo>
                      <a:pt x="0" y="692685"/>
                      <a:pt x="0" y="695091"/>
                      <a:pt x="0" y="697497"/>
                    </a:cubicBezTo>
                    <a:cubicBezTo>
                      <a:pt x="0" y="699903"/>
                      <a:pt x="0" y="702309"/>
                      <a:pt x="0" y="704715"/>
                    </a:cubicBezTo>
                    <a:cubicBezTo>
                      <a:pt x="0" y="707121"/>
                      <a:pt x="0" y="709527"/>
                      <a:pt x="0" y="711933"/>
                    </a:cubicBezTo>
                    <a:cubicBezTo>
                      <a:pt x="0" y="716745"/>
                      <a:pt x="0" y="721316"/>
                      <a:pt x="0" y="726128"/>
                    </a:cubicBezTo>
                    <a:cubicBezTo>
                      <a:pt x="0" y="728534"/>
                      <a:pt x="0" y="730699"/>
                      <a:pt x="0" y="733106"/>
                    </a:cubicBezTo>
                    <a:cubicBezTo>
                      <a:pt x="0" y="733827"/>
                      <a:pt x="0" y="734549"/>
                      <a:pt x="0" y="735271"/>
                    </a:cubicBezTo>
                    <a:cubicBezTo>
                      <a:pt x="0" y="736955"/>
                      <a:pt x="0" y="738399"/>
                      <a:pt x="0" y="740083"/>
                    </a:cubicBezTo>
                    <a:cubicBezTo>
                      <a:pt x="0" y="742489"/>
                      <a:pt x="0" y="744654"/>
                      <a:pt x="0" y="747060"/>
                    </a:cubicBezTo>
                    <a:cubicBezTo>
                      <a:pt x="0" y="749466"/>
                      <a:pt x="0" y="751632"/>
                      <a:pt x="0" y="754038"/>
                    </a:cubicBezTo>
                    <a:cubicBezTo>
                      <a:pt x="0" y="756444"/>
                      <a:pt x="0" y="758609"/>
                      <a:pt x="0" y="761015"/>
                    </a:cubicBezTo>
                    <a:cubicBezTo>
                      <a:pt x="0" y="763421"/>
                      <a:pt x="0" y="765586"/>
                      <a:pt x="0" y="767992"/>
                    </a:cubicBezTo>
                    <a:cubicBezTo>
                      <a:pt x="0" y="770398"/>
                      <a:pt x="0" y="772564"/>
                      <a:pt x="0" y="774970"/>
                    </a:cubicBezTo>
                    <a:cubicBezTo>
                      <a:pt x="0" y="777376"/>
                      <a:pt x="0" y="779541"/>
                      <a:pt x="0" y="781947"/>
                    </a:cubicBezTo>
                    <a:cubicBezTo>
                      <a:pt x="0" y="784353"/>
                      <a:pt x="0" y="786518"/>
                      <a:pt x="0" y="788925"/>
                    </a:cubicBezTo>
                    <a:cubicBezTo>
                      <a:pt x="0" y="791330"/>
                      <a:pt x="0" y="793496"/>
                      <a:pt x="0" y="795902"/>
                    </a:cubicBezTo>
                    <a:cubicBezTo>
                      <a:pt x="0" y="798308"/>
                      <a:pt x="0" y="800473"/>
                      <a:pt x="0" y="802879"/>
                    </a:cubicBezTo>
                    <a:cubicBezTo>
                      <a:pt x="0" y="805285"/>
                      <a:pt x="0" y="807451"/>
                      <a:pt x="0" y="809857"/>
                    </a:cubicBezTo>
                    <a:cubicBezTo>
                      <a:pt x="0" y="812262"/>
                      <a:pt x="0" y="814428"/>
                      <a:pt x="0" y="816834"/>
                    </a:cubicBezTo>
                    <a:cubicBezTo>
                      <a:pt x="0" y="819240"/>
                      <a:pt x="0" y="821405"/>
                      <a:pt x="0" y="823811"/>
                    </a:cubicBezTo>
                    <a:cubicBezTo>
                      <a:pt x="0" y="826217"/>
                      <a:pt x="241" y="828383"/>
                      <a:pt x="241" y="830789"/>
                    </a:cubicBezTo>
                    <a:cubicBezTo>
                      <a:pt x="241" y="833195"/>
                      <a:pt x="241" y="835360"/>
                      <a:pt x="481" y="837766"/>
                    </a:cubicBezTo>
                    <a:cubicBezTo>
                      <a:pt x="481" y="840172"/>
                      <a:pt x="481" y="842337"/>
                      <a:pt x="722" y="844744"/>
                    </a:cubicBezTo>
                    <a:cubicBezTo>
                      <a:pt x="722" y="847149"/>
                      <a:pt x="722" y="849315"/>
                      <a:pt x="962" y="851721"/>
                    </a:cubicBezTo>
                    <a:cubicBezTo>
                      <a:pt x="962" y="854127"/>
                      <a:pt x="962" y="856292"/>
                      <a:pt x="1203" y="858698"/>
                    </a:cubicBezTo>
                    <a:cubicBezTo>
                      <a:pt x="1203" y="861104"/>
                      <a:pt x="1203" y="863270"/>
                      <a:pt x="1444" y="865676"/>
                    </a:cubicBezTo>
                    <a:cubicBezTo>
                      <a:pt x="1444" y="868081"/>
                      <a:pt x="1684" y="870247"/>
                      <a:pt x="1684" y="872653"/>
                    </a:cubicBezTo>
                    <a:cubicBezTo>
                      <a:pt x="1684" y="875059"/>
                      <a:pt x="1925" y="877224"/>
                      <a:pt x="1925" y="879630"/>
                    </a:cubicBezTo>
                    <a:cubicBezTo>
                      <a:pt x="1925" y="882036"/>
                      <a:pt x="2165" y="884202"/>
                      <a:pt x="2165" y="886608"/>
                    </a:cubicBezTo>
                    <a:cubicBezTo>
                      <a:pt x="2165" y="889014"/>
                      <a:pt x="2406" y="891179"/>
                      <a:pt x="2406" y="893585"/>
                    </a:cubicBezTo>
                    <a:cubicBezTo>
                      <a:pt x="2406" y="895991"/>
                      <a:pt x="2647" y="898156"/>
                      <a:pt x="2647" y="900562"/>
                    </a:cubicBezTo>
                    <a:cubicBezTo>
                      <a:pt x="2647" y="902968"/>
                      <a:pt x="2887" y="905134"/>
                      <a:pt x="2887" y="907540"/>
                    </a:cubicBezTo>
                    <a:cubicBezTo>
                      <a:pt x="2887" y="909946"/>
                      <a:pt x="3128" y="912111"/>
                      <a:pt x="3128" y="914517"/>
                    </a:cubicBezTo>
                    <a:cubicBezTo>
                      <a:pt x="3128" y="916923"/>
                      <a:pt x="3368" y="919089"/>
                      <a:pt x="3368" y="921495"/>
                    </a:cubicBezTo>
                    <a:cubicBezTo>
                      <a:pt x="3609" y="926547"/>
                      <a:pt x="3850" y="931600"/>
                      <a:pt x="4090" y="936652"/>
                    </a:cubicBezTo>
                    <a:cubicBezTo>
                      <a:pt x="4331" y="939299"/>
                      <a:pt x="4331" y="942186"/>
                      <a:pt x="4571" y="945073"/>
                    </a:cubicBezTo>
                    <a:cubicBezTo>
                      <a:pt x="4812" y="947961"/>
                      <a:pt x="4812" y="950607"/>
                      <a:pt x="5053" y="953494"/>
                    </a:cubicBezTo>
                    <a:cubicBezTo>
                      <a:pt x="5293" y="956381"/>
                      <a:pt x="5293" y="959028"/>
                      <a:pt x="5534" y="961915"/>
                    </a:cubicBezTo>
                    <a:cubicBezTo>
                      <a:pt x="5774" y="964802"/>
                      <a:pt x="5774" y="967449"/>
                      <a:pt x="6015" y="970336"/>
                    </a:cubicBezTo>
                    <a:cubicBezTo>
                      <a:pt x="6256" y="972983"/>
                      <a:pt x="6256" y="975870"/>
                      <a:pt x="6496" y="978757"/>
                    </a:cubicBezTo>
                    <a:cubicBezTo>
                      <a:pt x="6737" y="981644"/>
                      <a:pt x="6737" y="984291"/>
                      <a:pt x="6977" y="987178"/>
                    </a:cubicBezTo>
                    <a:cubicBezTo>
                      <a:pt x="7218" y="990065"/>
                      <a:pt x="7459" y="992712"/>
                      <a:pt x="7459" y="995599"/>
                    </a:cubicBezTo>
                    <a:cubicBezTo>
                      <a:pt x="7699" y="998486"/>
                      <a:pt x="7940" y="1001133"/>
                      <a:pt x="7940" y="1004020"/>
                    </a:cubicBezTo>
                    <a:cubicBezTo>
                      <a:pt x="8180" y="1006667"/>
                      <a:pt x="8421" y="1009554"/>
                      <a:pt x="8421" y="1012441"/>
                    </a:cubicBezTo>
                    <a:cubicBezTo>
                      <a:pt x="8662" y="1015088"/>
                      <a:pt x="8902" y="1017975"/>
                      <a:pt x="8902" y="1020862"/>
                    </a:cubicBezTo>
                    <a:cubicBezTo>
                      <a:pt x="9143" y="1023749"/>
                      <a:pt x="9383" y="1026396"/>
                      <a:pt x="9624" y="1029283"/>
                    </a:cubicBezTo>
                    <a:cubicBezTo>
                      <a:pt x="9865" y="1032170"/>
                      <a:pt x="10105" y="1034817"/>
                      <a:pt x="10346" y="1037704"/>
                    </a:cubicBezTo>
                    <a:cubicBezTo>
                      <a:pt x="10586" y="1040591"/>
                      <a:pt x="10827" y="1043238"/>
                      <a:pt x="11068" y="1046125"/>
                    </a:cubicBezTo>
                    <a:cubicBezTo>
                      <a:pt x="11308" y="1048771"/>
                      <a:pt x="11549" y="1051659"/>
                      <a:pt x="11789" y="1054546"/>
                    </a:cubicBezTo>
                    <a:cubicBezTo>
                      <a:pt x="12030" y="1057433"/>
                      <a:pt x="12271" y="1060080"/>
                      <a:pt x="12511" y="1062967"/>
                    </a:cubicBezTo>
                    <a:cubicBezTo>
                      <a:pt x="12752" y="1065854"/>
                      <a:pt x="12992" y="1068501"/>
                      <a:pt x="13233" y="1071388"/>
                    </a:cubicBezTo>
                    <a:cubicBezTo>
                      <a:pt x="13474" y="1074275"/>
                      <a:pt x="13714" y="1076922"/>
                      <a:pt x="13955" y="1079809"/>
                    </a:cubicBezTo>
                    <a:cubicBezTo>
                      <a:pt x="14195" y="1082455"/>
                      <a:pt x="14436" y="1085343"/>
                      <a:pt x="14677" y="1088230"/>
                    </a:cubicBezTo>
                    <a:cubicBezTo>
                      <a:pt x="14917" y="1091117"/>
                      <a:pt x="15158" y="1093764"/>
                      <a:pt x="15639" y="1096651"/>
                    </a:cubicBezTo>
                    <a:cubicBezTo>
                      <a:pt x="15880" y="1099538"/>
                      <a:pt x="16120" y="1102185"/>
                      <a:pt x="16601" y="1105072"/>
                    </a:cubicBezTo>
                    <a:cubicBezTo>
                      <a:pt x="16842" y="1107959"/>
                      <a:pt x="17083" y="1110605"/>
                      <a:pt x="17564" y="1113493"/>
                    </a:cubicBezTo>
                    <a:cubicBezTo>
                      <a:pt x="42827" y="1350242"/>
                      <a:pt x="88781" y="1472226"/>
                      <a:pt x="117412" y="1472226"/>
                    </a:cubicBezTo>
                    <a:cubicBezTo>
                      <a:pt x="146044" y="1472226"/>
                      <a:pt x="191998" y="1350002"/>
                      <a:pt x="217261" y="1113493"/>
                    </a:cubicBezTo>
                    <a:cubicBezTo>
                      <a:pt x="217020" y="1110605"/>
                      <a:pt x="217261" y="1107718"/>
                      <a:pt x="217742" y="11050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105"/>
            <p:cNvSpPr/>
            <p:nvPr/>
          </p:nvSpPr>
          <p:spPr>
            <a:xfrm>
              <a:off x="6059385" y="3265565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6059385" y="319017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6059385" y="3114462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6059385" y="3038754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6059385" y="2963045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6059385" y="2887645"/>
              <a:ext cx="63194" cy="63198"/>
            </a:xfrm>
            <a:custGeom>
              <a:avLst/>
              <a:gdLst>
                <a:gd name="connsiteX0" fmla="*/ 48601 w 48601"/>
                <a:gd name="connsiteY0" fmla="*/ 24304 h 48604"/>
                <a:gd name="connsiteX1" fmla="*/ 24301 w 48601"/>
                <a:gd name="connsiteY1" fmla="*/ 48605 h 48604"/>
                <a:gd name="connsiteX2" fmla="*/ 0 w 48601"/>
                <a:gd name="connsiteY2" fmla="*/ 24304 h 48604"/>
                <a:gd name="connsiteX3" fmla="*/ 24301 w 48601"/>
                <a:gd name="connsiteY3" fmla="*/ 4 h 48604"/>
                <a:gd name="connsiteX4" fmla="*/ 48601 w 48601"/>
                <a:gd name="connsiteY4" fmla="*/ 24304 h 4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4">
                  <a:moveTo>
                    <a:pt x="48601" y="24304"/>
                  </a:moveTo>
                  <a:cubicBezTo>
                    <a:pt x="48601" y="37778"/>
                    <a:pt x="37774" y="48605"/>
                    <a:pt x="24301" y="48605"/>
                  </a:cubicBezTo>
                  <a:cubicBezTo>
                    <a:pt x="10827" y="48605"/>
                    <a:pt x="0" y="37778"/>
                    <a:pt x="0" y="24304"/>
                  </a:cubicBezTo>
                  <a:cubicBezTo>
                    <a:pt x="0" y="10831"/>
                    <a:pt x="10827" y="4"/>
                    <a:pt x="24301" y="4"/>
                  </a:cubicBezTo>
                  <a:cubicBezTo>
                    <a:pt x="37533" y="-237"/>
                    <a:pt x="48601" y="10831"/>
                    <a:pt x="48601" y="24304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6059385" y="2811942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6059385" y="272372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5522545" y="3363486"/>
              <a:ext cx="1136561" cy="184891"/>
            </a:xfrm>
            <a:custGeom>
              <a:avLst/>
              <a:gdLst>
                <a:gd name="connsiteX0" fmla="*/ 814187 w 874096"/>
                <a:gd name="connsiteY0" fmla="*/ 0 h 142194"/>
                <a:gd name="connsiteX1" fmla="*/ 59909 w 874096"/>
                <a:gd name="connsiteY1" fmla="*/ 0 h 142194"/>
                <a:gd name="connsiteX2" fmla="*/ 0 w 874096"/>
                <a:gd name="connsiteY2" fmla="*/ 59909 h 142194"/>
                <a:gd name="connsiteX3" fmla="*/ 0 w 874096"/>
                <a:gd name="connsiteY3" fmla="*/ 142194 h 142194"/>
                <a:gd name="connsiteX4" fmla="*/ 874097 w 874096"/>
                <a:gd name="connsiteY4" fmla="*/ 142194 h 142194"/>
                <a:gd name="connsiteX5" fmla="*/ 874097 w 874096"/>
                <a:gd name="connsiteY5" fmla="*/ 59909 h 142194"/>
                <a:gd name="connsiteX6" fmla="*/ 814187 w 874096"/>
                <a:gd name="connsiteY6" fmla="*/ 0 h 1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42194">
                  <a:moveTo>
                    <a:pt x="814187" y="0"/>
                  </a:moveTo>
                  <a:lnTo>
                    <a:pt x="59909" y="0"/>
                  </a:lnTo>
                  <a:cubicBezTo>
                    <a:pt x="26947" y="0"/>
                    <a:pt x="0" y="26707"/>
                    <a:pt x="0" y="59909"/>
                  </a:cubicBezTo>
                  <a:lnTo>
                    <a:pt x="0" y="142194"/>
                  </a:lnTo>
                  <a:lnTo>
                    <a:pt x="874097" y="142194"/>
                  </a:lnTo>
                  <a:lnTo>
                    <a:pt x="874097" y="59909"/>
                  </a:lnTo>
                  <a:cubicBezTo>
                    <a:pt x="874097" y="26707"/>
                    <a:pt x="847149" y="0"/>
                    <a:pt x="814187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5522545" y="5245554"/>
              <a:ext cx="1136561" cy="151729"/>
            </a:xfrm>
            <a:custGeom>
              <a:avLst/>
              <a:gdLst>
                <a:gd name="connsiteX0" fmla="*/ 874097 w 874096"/>
                <a:gd name="connsiteY0" fmla="*/ 0 h 116690"/>
                <a:gd name="connsiteX1" fmla="*/ 0 w 874096"/>
                <a:gd name="connsiteY1" fmla="*/ 0 h 116690"/>
                <a:gd name="connsiteX2" fmla="*/ 0 w 874096"/>
                <a:gd name="connsiteY2" fmla="*/ 45955 h 116690"/>
                <a:gd name="connsiteX3" fmla="*/ 70736 w 874096"/>
                <a:gd name="connsiteY3" fmla="*/ 116691 h 116690"/>
                <a:gd name="connsiteX4" fmla="*/ 803120 w 874096"/>
                <a:gd name="connsiteY4" fmla="*/ 116691 h 116690"/>
                <a:gd name="connsiteX5" fmla="*/ 873856 w 874096"/>
                <a:gd name="connsiteY5" fmla="*/ 45955 h 116690"/>
                <a:gd name="connsiteX6" fmla="*/ 873856 w 874096"/>
                <a:gd name="connsiteY6" fmla="*/ 0 h 11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16690">
                  <a:moveTo>
                    <a:pt x="874097" y="0"/>
                  </a:moveTo>
                  <a:lnTo>
                    <a:pt x="0" y="0"/>
                  </a:lnTo>
                  <a:lnTo>
                    <a:pt x="0" y="45955"/>
                  </a:lnTo>
                  <a:cubicBezTo>
                    <a:pt x="0" y="84931"/>
                    <a:pt x="31759" y="116691"/>
                    <a:pt x="70736" y="116691"/>
                  </a:cubicBezTo>
                  <a:lnTo>
                    <a:pt x="803120" y="116691"/>
                  </a:lnTo>
                  <a:cubicBezTo>
                    <a:pt x="842097" y="116691"/>
                    <a:pt x="873856" y="84931"/>
                    <a:pt x="873856" y="45955"/>
                  </a:cubicBezTo>
                  <a:lnTo>
                    <a:pt x="873856" y="0"/>
                  </a:ln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6" name="图形 1"/>
            <p:cNvGrpSpPr/>
            <p:nvPr/>
          </p:nvGrpSpPr>
          <p:grpSpPr>
            <a:xfrm>
              <a:off x="6048436" y="5730463"/>
              <a:ext cx="84467" cy="488036"/>
              <a:chOff x="6058225" y="4510935"/>
              <a:chExt cx="64961" cy="375334"/>
            </a:xfrm>
          </p:grpSpPr>
          <p:sp>
            <p:nvSpPr>
              <p:cNvPr id="127" name="任意多边形: 形状 126"/>
              <p:cNvSpPr/>
              <p:nvPr/>
            </p:nvSpPr>
            <p:spPr>
              <a:xfrm>
                <a:off x="6058225" y="4743594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285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/>
              <p:cNvSpPr/>
              <p:nvPr/>
            </p:nvSpPr>
            <p:spPr>
              <a:xfrm>
                <a:off x="6058225" y="4821308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436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/>
              <p:cNvSpPr/>
              <p:nvPr/>
            </p:nvSpPr>
            <p:spPr>
              <a:xfrm>
                <a:off x="6058225" y="4665881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/>
              <p:cNvSpPr/>
              <p:nvPr/>
            </p:nvSpPr>
            <p:spPr>
              <a:xfrm>
                <a:off x="6058225" y="4588408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/>
              <p:cNvSpPr/>
              <p:nvPr/>
            </p:nvSpPr>
            <p:spPr>
              <a:xfrm>
                <a:off x="6058225" y="451093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" name="图形 1"/>
            <p:cNvGrpSpPr/>
            <p:nvPr/>
          </p:nvGrpSpPr>
          <p:grpSpPr>
            <a:xfrm>
              <a:off x="6048436" y="6806020"/>
              <a:ext cx="84467" cy="185203"/>
              <a:chOff x="6058225" y="5338115"/>
              <a:chExt cx="64961" cy="142434"/>
            </a:xfrm>
          </p:grpSpPr>
          <p:sp>
            <p:nvSpPr>
              <p:cNvPr id="125" name="任意多边形: 形状 124"/>
              <p:cNvSpPr/>
              <p:nvPr/>
            </p:nvSpPr>
            <p:spPr>
              <a:xfrm>
                <a:off x="6058225" y="5415587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/>
              <p:cNvSpPr/>
              <p:nvPr/>
            </p:nvSpPr>
            <p:spPr>
              <a:xfrm>
                <a:off x="6058225" y="533811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8" name="任意多边形: 形状 117"/>
            <p:cNvSpPr/>
            <p:nvPr/>
          </p:nvSpPr>
          <p:spPr>
            <a:xfrm>
              <a:off x="5992749" y="7032206"/>
              <a:ext cx="197718" cy="1075870"/>
            </a:xfrm>
            <a:custGeom>
              <a:avLst/>
              <a:gdLst>
                <a:gd name="connsiteX0" fmla="*/ 76029 w 152059"/>
                <a:gd name="connsiteY0" fmla="*/ 0 h 827420"/>
                <a:gd name="connsiteX1" fmla="*/ 0 w 152059"/>
                <a:gd name="connsiteY1" fmla="*/ 78676 h 827420"/>
                <a:gd name="connsiteX2" fmla="*/ 0 w 152059"/>
                <a:gd name="connsiteY2" fmla="*/ 189592 h 827420"/>
                <a:gd name="connsiteX3" fmla="*/ 0 w 152059"/>
                <a:gd name="connsiteY3" fmla="*/ 780022 h 827420"/>
                <a:gd name="connsiteX4" fmla="*/ 0 w 152059"/>
                <a:gd name="connsiteY4" fmla="*/ 827420 h 827420"/>
                <a:gd name="connsiteX5" fmla="*/ 37533 w 152059"/>
                <a:gd name="connsiteY5" fmla="*/ 827420 h 827420"/>
                <a:gd name="connsiteX6" fmla="*/ 37533 w 152059"/>
                <a:gd name="connsiteY6" fmla="*/ 82044 h 827420"/>
                <a:gd name="connsiteX7" fmla="*/ 58225 w 152059"/>
                <a:gd name="connsiteY7" fmla="*/ 82044 h 827420"/>
                <a:gd name="connsiteX8" fmla="*/ 58225 w 152059"/>
                <a:gd name="connsiteY8" fmla="*/ 827420 h 827420"/>
                <a:gd name="connsiteX9" fmla="*/ 93834 w 152059"/>
                <a:gd name="connsiteY9" fmla="*/ 827420 h 827420"/>
                <a:gd name="connsiteX10" fmla="*/ 93834 w 152059"/>
                <a:gd name="connsiteY10" fmla="*/ 82044 h 827420"/>
                <a:gd name="connsiteX11" fmla="*/ 114525 w 152059"/>
                <a:gd name="connsiteY11" fmla="*/ 82044 h 827420"/>
                <a:gd name="connsiteX12" fmla="*/ 114525 w 152059"/>
                <a:gd name="connsiteY12" fmla="*/ 827420 h 827420"/>
                <a:gd name="connsiteX13" fmla="*/ 152059 w 152059"/>
                <a:gd name="connsiteY13" fmla="*/ 827420 h 827420"/>
                <a:gd name="connsiteX14" fmla="*/ 152059 w 152059"/>
                <a:gd name="connsiteY14" fmla="*/ 780022 h 827420"/>
                <a:gd name="connsiteX15" fmla="*/ 152059 w 152059"/>
                <a:gd name="connsiteY15" fmla="*/ 189592 h 827420"/>
                <a:gd name="connsiteX16" fmla="*/ 152059 w 152059"/>
                <a:gd name="connsiteY16" fmla="*/ 78676 h 827420"/>
                <a:gd name="connsiteX17" fmla="*/ 76029 w 152059"/>
                <a:gd name="connsiteY17" fmla="*/ 0 h 82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059" h="827420">
                  <a:moveTo>
                    <a:pt x="76029" y="0"/>
                  </a:moveTo>
                  <a:cubicBezTo>
                    <a:pt x="33924" y="0"/>
                    <a:pt x="0" y="35127"/>
                    <a:pt x="0" y="78676"/>
                  </a:cubicBezTo>
                  <a:lnTo>
                    <a:pt x="0" y="189592"/>
                  </a:lnTo>
                  <a:lnTo>
                    <a:pt x="0" y="780022"/>
                  </a:lnTo>
                  <a:lnTo>
                    <a:pt x="0" y="827420"/>
                  </a:lnTo>
                  <a:lnTo>
                    <a:pt x="37533" y="827420"/>
                  </a:lnTo>
                  <a:lnTo>
                    <a:pt x="37533" y="82044"/>
                  </a:lnTo>
                  <a:lnTo>
                    <a:pt x="58225" y="82044"/>
                  </a:lnTo>
                  <a:lnTo>
                    <a:pt x="58225" y="827420"/>
                  </a:lnTo>
                  <a:lnTo>
                    <a:pt x="93834" y="827420"/>
                  </a:lnTo>
                  <a:lnTo>
                    <a:pt x="93834" y="82044"/>
                  </a:lnTo>
                  <a:lnTo>
                    <a:pt x="114525" y="82044"/>
                  </a:lnTo>
                  <a:lnTo>
                    <a:pt x="114525" y="827420"/>
                  </a:lnTo>
                  <a:lnTo>
                    <a:pt x="152059" y="827420"/>
                  </a:lnTo>
                  <a:lnTo>
                    <a:pt x="152059" y="780022"/>
                  </a:lnTo>
                  <a:lnTo>
                    <a:pt x="152059" y="189592"/>
                  </a:lnTo>
                  <a:lnTo>
                    <a:pt x="152059" y="78676"/>
                  </a:lnTo>
                  <a:cubicBezTo>
                    <a:pt x="152299" y="35127"/>
                    <a:pt x="118134" y="0"/>
                    <a:pt x="76029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9" name="图形 1"/>
            <p:cNvGrpSpPr/>
            <p:nvPr/>
          </p:nvGrpSpPr>
          <p:grpSpPr>
            <a:xfrm>
              <a:off x="5837579" y="6259168"/>
              <a:ext cx="506181" cy="506181"/>
              <a:chOff x="5896061" y="4917547"/>
              <a:chExt cx="389289" cy="389289"/>
            </a:xfrm>
          </p:grpSpPr>
          <p:sp>
            <p:nvSpPr>
              <p:cNvPr id="123" name="任意多边形: 形状 122"/>
              <p:cNvSpPr/>
              <p:nvPr/>
            </p:nvSpPr>
            <p:spPr>
              <a:xfrm>
                <a:off x="5896061" y="4917547"/>
                <a:ext cx="389289" cy="389289"/>
              </a:xfrm>
              <a:custGeom>
                <a:avLst/>
                <a:gdLst>
                  <a:gd name="connsiteX0" fmla="*/ 194645 w 389289"/>
                  <a:gd name="connsiteY0" fmla="*/ 389289 h 389289"/>
                  <a:gd name="connsiteX1" fmla="*/ 0 w 389289"/>
                  <a:gd name="connsiteY1" fmla="*/ 194645 h 389289"/>
                  <a:gd name="connsiteX2" fmla="*/ 194645 w 389289"/>
                  <a:gd name="connsiteY2" fmla="*/ 0 h 389289"/>
                  <a:gd name="connsiteX3" fmla="*/ 389289 w 389289"/>
                  <a:gd name="connsiteY3" fmla="*/ 194645 h 389289"/>
                  <a:gd name="connsiteX4" fmla="*/ 194645 w 389289"/>
                  <a:gd name="connsiteY4" fmla="*/ 389289 h 389289"/>
                  <a:gd name="connsiteX5" fmla="*/ 194645 w 389289"/>
                  <a:gd name="connsiteY5" fmla="*/ 29594 h 389289"/>
                  <a:gd name="connsiteX6" fmla="*/ 29594 w 389289"/>
                  <a:gd name="connsiteY6" fmla="*/ 194645 h 389289"/>
                  <a:gd name="connsiteX7" fmla="*/ 194645 w 389289"/>
                  <a:gd name="connsiteY7" fmla="*/ 359696 h 389289"/>
                  <a:gd name="connsiteX8" fmla="*/ 359696 w 389289"/>
                  <a:gd name="connsiteY8" fmla="*/ 194645 h 389289"/>
                  <a:gd name="connsiteX9" fmla="*/ 194645 w 389289"/>
                  <a:gd name="connsiteY9" fmla="*/ 29594 h 38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289" h="389289">
                    <a:moveTo>
                      <a:pt x="194645" y="389289"/>
                    </a:moveTo>
                    <a:cubicBezTo>
                      <a:pt x="87337" y="389289"/>
                      <a:pt x="0" y="301952"/>
                      <a:pt x="0" y="194645"/>
                    </a:cubicBezTo>
                    <a:cubicBezTo>
                      <a:pt x="0" y="87338"/>
                      <a:pt x="87337" y="0"/>
                      <a:pt x="194645" y="0"/>
                    </a:cubicBezTo>
                    <a:cubicBezTo>
                      <a:pt x="301952" y="0"/>
                      <a:pt x="389289" y="87338"/>
                      <a:pt x="389289" y="194645"/>
                    </a:cubicBezTo>
                    <a:cubicBezTo>
                      <a:pt x="389289" y="301952"/>
                      <a:pt x="301952" y="389289"/>
                      <a:pt x="194645" y="389289"/>
                    </a:cubicBezTo>
                    <a:close/>
                    <a:moveTo>
                      <a:pt x="194645" y="29594"/>
                    </a:moveTo>
                    <a:cubicBezTo>
                      <a:pt x="103458" y="29594"/>
                      <a:pt x="29594" y="103698"/>
                      <a:pt x="29594" y="194645"/>
                    </a:cubicBezTo>
                    <a:cubicBezTo>
                      <a:pt x="29594" y="285832"/>
                      <a:pt x="103698" y="359696"/>
                      <a:pt x="194645" y="359696"/>
                    </a:cubicBezTo>
                    <a:cubicBezTo>
                      <a:pt x="285832" y="359696"/>
                      <a:pt x="359696" y="285591"/>
                      <a:pt x="359696" y="194645"/>
                    </a:cubicBezTo>
                    <a:cubicBezTo>
                      <a:pt x="359936" y="103698"/>
                      <a:pt x="285832" y="29594"/>
                      <a:pt x="194645" y="295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/>
              <p:cNvSpPr/>
              <p:nvPr/>
            </p:nvSpPr>
            <p:spPr>
              <a:xfrm>
                <a:off x="5944662" y="4966148"/>
                <a:ext cx="292087" cy="292087"/>
              </a:xfrm>
              <a:custGeom>
                <a:avLst/>
                <a:gdLst>
                  <a:gd name="connsiteX0" fmla="*/ 146044 w 292087"/>
                  <a:gd name="connsiteY0" fmla="*/ 0 h 292087"/>
                  <a:gd name="connsiteX1" fmla="*/ 0 w 292087"/>
                  <a:gd name="connsiteY1" fmla="*/ 146043 h 292087"/>
                  <a:gd name="connsiteX2" fmla="*/ 146044 w 292087"/>
                  <a:gd name="connsiteY2" fmla="*/ 292087 h 292087"/>
                  <a:gd name="connsiteX3" fmla="*/ 292087 w 292087"/>
                  <a:gd name="connsiteY3" fmla="*/ 146043 h 292087"/>
                  <a:gd name="connsiteX4" fmla="*/ 146044 w 292087"/>
                  <a:gd name="connsiteY4" fmla="*/ 0 h 292087"/>
                  <a:gd name="connsiteX5" fmla="*/ 203066 w 292087"/>
                  <a:gd name="connsiteY5" fmla="*/ 203066 h 292087"/>
                  <a:gd name="connsiteX6" fmla="*/ 89022 w 292087"/>
                  <a:gd name="connsiteY6" fmla="*/ 203066 h 292087"/>
                  <a:gd name="connsiteX7" fmla="*/ 89022 w 292087"/>
                  <a:gd name="connsiteY7" fmla="*/ 89022 h 292087"/>
                  <a:gd name="connsiteX8" fmla="*/ 203066 w 292087"/>
                  <a:gd name="connsiteY8" fmla="*/ 89022 h 292087"/>
                  <a:gd name="connsiteX9" fmla="*/ 203066 w 292087"/>
                  <a:gd name="connsiteY9" fmla="*/ 203066 h 29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087" h="292087">
                    <a:moveTo>
                      <a:pt x="146044" y="0"/>
                    </a:moveTo>
                    <a:cubicBezTo>
                      <a:pt x="65443" y="0"/>
                      <a:pt x="0" y="65443"/>
                      <a:pt x="0" y="146043"/>
                    </a:cubicBezTo>
                    <a:cubicBezTo>
                      <a:pt x="0" y="226644"/>
                      <a:pt x="65443" y="292087"/>
                      <a:pt x="146044" y="292087"/>
                    </a:cubicBezTo>
                    <a:cubicBezTo>
                      <a:pt x="226644" y="292087"/>
                      <a:pt x="292087" y="226644"/>
                      <a:pt x="292087" y="146043"/>
                    </a:cubicBezTo>
                    <a:cubicBezTo>
                      <a:pt x="292087" y="65443"/>
                      <a:pt x="226885" y="0"/>
                      <a:pt x="146044" y="0"/>
                    </a:cubicBezTo>
                    <a:close/>
                    <a:moveTo>
                      <a:pt x="203066" y="203066"/>
                    </a:moveTo>
                    <a:lnTo>
                      <a:pt x="89022" y="203066"/>
                    </a:lnTo>
                    <a:lnTo>
                      <a:pt x="89022" y="89022"/>
                    </a:lnTo>
                    <a:lnTo>
                      <a:pt x="203066" y="89022"/>
                    </a:lnTo>
                    <a:lnTo>
                      <a:pt x="203066" y="203066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0" name="图形 1"/>
            <p:cNvGrpSpPr/>
            <p:nvPr/>
          </p:nvGrpSpPr>
          <p:grpSpPr>
            <a:xfrm>
              <a:off x="5476244" y="3507707"/>
              <a:ext cx="1212583" cy="1778830"/>
              <a:chOff x="5618169" y="2801478"/>
              <a:chExt cx="932562" cy="1368046"/>
            </a:xfrm>
          </p:grpSpPr>
          <p:sp>
            <p:nvSpPr>
              <p:cNvPr id="121" name="任意多边形: 形状 120"/>
              <p:cNvSpPr/>
              <p:nvPr/>
            </p:nvSpPr>
            <p:spPr>
              <a:xfrm>
                <a:off x="5618169" y="2801478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/>
              <p:cNvSpPr/>
              <p:nvPr/>
            </p:nvSpPr>
            <p:spPr>
              <a:xfrm>
                <a:off x="5618169" y="4106969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4324017" y="2896926"/>
            <a:ext cx="1031875" cy="2316973"/>
            <a:chOff x="4891852" y="2723720"/>
            <a:chExt cx="2397948" cy="5384356"/>
          </a:xfrm>
        </p:grpSpPr>
        <p:grpSp>
          <p:nvGrpSpPr>
            <p:cNvPr id="160" name="图形 1"/>
            <p:cNvGrpSpPr/>
            <p:nvPr/>
          </p:nvGrpSpPr>
          <p:grpSpPr>
            <a:xfrm>
              <a:off x="5573226" y="5359743"/>
              <a:ext cx="1035200" cy="369156"/>
              <a:chOff x="5692755" y="4225825"/>
              <a:chExt cx="796142" cy="283907"/>
            </a:xfrm>
          </p:grpSpPr>
          <p:sp>
            <p:nvSpPr>
              <p:cNvPr id="203" name="任意多边形: 形状 202"/>
              <p:cNvSpPr/>
              <p:nvPr/>
            </p:nvSpPr>
            <p:spPr>
              <a:xfrm>
                <a:off x="6379180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/>
              <p:cNvSpPr/>
              <p:nvPr/>
            </p:nvSpPr>
            <p:spPr>
              <a:xfrm>
                <a:off x="6310609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/>
              <p:cNvSpPr/>
              <p:nvPr/>
            </p:nvSpPr>
            <p:spPr>
              <a:xfrm>
                <a:off x="6447750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6241802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/>
              <p:cNvSpPr/>
              <p:nvPr/>
            </p:nvSpPr>
            <p:spPr>
              <a:xfrm>
                <a:off x="6172991" y="4225825"/>
                <a:ext cx="41382" cy="283907"/>
              </a:xfrm>
              <a:custGeom>
                <a:avLst/>
                <a:gdLst>
                  <a:gd name="connsiteX0" fmla="*/ 20692 w 41382"/>
                  <a:gd name="connsiteY0" fmla="*/ 283907 h 283907"/>
                  <a:gd name="connsiteX1" fmla="*/ 41383 w 41382"/>
                  <a:gd name="connsiteY1" fmla="*/ 262734 h 283907"/>
                  <a:gd name="connsiteX2" fmla="*/ 41383 w 41382"/>
                  <a:gd name="connsiteY2" fmla="*/ 232659 h 283907"/>
                  <a:gd name="connsiteX3" fmla="*/ 41383 w 41382"/>
                  <a:gd name="connsiteY3" fmla="*/ 72661 h 283907"/>
                  <a:gd name="connsiteX4" fmla="*/ 41383 w 41382"/>
                  <a:gd name="connsiteY4" fmla="*/ 0 h 283907"/>
                  <a:gd name="connsiteX5" fmla="*/ 0 w 41382"/>
                  <a:gd name="connsiteY5" fmla="*/ 0 h 283907"/>
                  <a:gd name="connsiteX6" fmla="*/ 0 w 41382"/>
                  <a:gd name="connsiteY6" fmla="*/ 72661 h 283907"/>
                  <a:gd name="connsiteX7" fmla="*/ 0 w 41382"/>
                  <a:gd name="connsiteY7" fmla="*/ 232659 h 283907"/>
                  <a:gd name="connsiteX8" fmla="*/ 0 w 41382"/>
                  <a:gd name="connsiteY8" fmla="*/ 262734 h 283907"/>
                  <a:gd name="connsiteX9" fmla="*/ 20692 w 4138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2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38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/>
              <p:cNvSpPr/>
              <p:nvPr/>
            </p:nvSpPr>
            <p:spPr>
              <a:xfrm>
                <a:off x="6104656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/>
              <p:cNvSpPr/>
              <p:nvPr/>
            </p:nvSpPr>
            <p:spPr>
              <a:xfrm>
                <a:off x="6035849" y="4225825"/>
                <a:ext cx="41383" cy="283907"/>
              </a:xfrm>
              <a:custGeom>
                <a:avLst/>
                <a:gdLst>
                  <a:gd name="connsiteX0" fmla="*/ 20692 w 41383"/>
                  <a:gd name="connsiteY0" fmla="*/ 283907 h 283907"/>
                  <a:gd name="connsiteX1" fmla="*/ 41383 w 41383"/>
                  <a:gd name="connsiteY1" fmla="*/ 262734 h 283907"/>
                  <a:gd name="connsiteX2" fmla="*/ 41383 w 41383"/>
                  <a:gd name="connsiteY2" fmla="*/ 232659 h 283907"/>
                  <a:gd name="connsiteX3" fmla="*/ 41383 w 41383"/>
                  <a:gd name="connsiteY3" fmla="*/ 72661 h 283907"/>
                  <a:gd name="connsiteX4" fmla="*/ 41383 w 41383"/>
                  <a:gd name="connsiteY4" fmla="*/ 0 h 283907"/>
                  <a:gd name="connsiteX5" fmla="*/ 0 w 41383"/>
                  <a:gd name="connsiteY5" fmla="*/ 0 h 283907"/>
                  <a:gd name="connsiteX6" fmla="*/ 0 w 41383"/>
                  <a:gd name="connsiteY6" fmla="*/ 72661 h 283907"/>
                  <a:gd name="connsiteX7" fmla="*/ 0 w 41383"/>
                  <a:gd name="connsiteY7" fmla="*/ 232659 h 283907"/>
                  <a:gd name="connsiteX8" fmla="*/ 0 w 41383"/>
                  <a:gd name="connsiteY8" fmla="*/ 262734 h 283907"/>
                  <a:gd name="connsiteX9" fmla="*/ 20692 w 41383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383" h="283907">
                    <a:moveTo>
                      <a:pt x="20692" y="283907"/>
                    </a:moveTo>
                    <a:cubicBezTo>
                      <a:pt x="32000" y="283907"/>
                      <a:pt x="41383" y="274283"/>
                      <a:pt x="41383" y="262734"/>
                    </a:cubicBezTo>
                    <a:lnTo>
                      <a:pt x="41383" y="232659"/>
                    </a:lnTo>
                    <a:lnTo>
                      <a:pt x="41383" y="72661"/>
                    </a:lnTo>
                    <a:lnTo>
                      <a:pt x="41383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692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/>
              <p:cNvSpPr/>
              <p:nvPr/>
            </p:nvSpPr>
            <p:spPr>
              <a:xfrm>
                <a:off x="5967279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/>
              <p:cNvSpPr/>
              <p:nvPr/>
            </p:nvSpPr>
            <p:spPr>
              <a:xfrm>
                <a:off x="5898703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/>
              <p:cNvSpPr/>
              <p:nvPr/>
            </p:nvSpPr>
            <p:spPr>
              <a:xfrm>
                <a:off x="5830132" y="4225825"/>
                <a:ext cx="41146" cy="283907"/>
              </a:xfrm>
              <a:custGeom>
                <a:avLst/>
                <a:gdLst>
                  <a:gd name="connsiteX0" fmla="*/ 20455 w 41146"/>
                  <a:gd name="connsiteY0" fmla="*/ 283907 h 283907"/>
                  <a:gd name="connsiteX1" fmla="*/ 41147 w 41146"/>
                  <a:gd name="connsiteY1" fmla="*/ 262734 h 283907"/>
                  <a:gd name="connsiteX2" fmla="*/ 41147 w 41146"/>
                  <a:gd name="connsiteY2" fmla="*/ 232659 h 283907"/>
                  <a:gd name="connsiteX3" fmla="*/ 41147 w 41146"/>
                  <a:gd name="connsiteY3" fmla="*/ 72661 h 283907"/>
                  <a:gd name="connsiteX4" fmla="*/ 41147 w 41146"/>
                  <a:gd name="connsiteY4" fmla="*/ 0 h 283907"/>
                  <a:gd name="connsiteX5" fmla="*/ 5 w 41146"/>
                  <a:gd name="connsiteY5" fmla="*/ 0 h 283907"/>
                  <a:gd name="connsiteX6" fmla="*/ 5 w 41146"/>
                  <a:gd name="connsiteY6" fmla="*/ 72661 h 283907"/>
                  <a:gd name="connsiteX7" fmla="*/ 5 w 41146"/>
                  <a:gd name="connsiteY7" fmla="*/ 232659 h 283907"/>
                  <a:gd name="connsiteX8" fmla="*/ 5 w 41146"/>
                  <a:gd name="connsiteY8" fmla="*/ 262734 h 283907"/>
                  <a:gd name="connsiteX9" fmla="*/ 20455 w 41146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6" h="283907">
                    <a:moveTo>
                      <a:pt x="20455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9147" y="283907"/>
                      <a:pt x="20455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/>
              <p:cNvSpPr/>
              <p:nvPr/>
            </p:nvSpPr>
            <p:spPr>
              <a:xfrm>
                <a:off x="5761562" y="4225825"/>
                <a:ext cx="41147" cy="283907"/>
              </a:xfrm>
              <a:custGeom>
                <a:avLst/>
                <a:gdLst>
                  <a:gd name="connsiteX0" fmla="*/ 20456 w 41147"/>
                  <a:gd name="connsiteY0" fmla="*/ 283907 h 283907"/>
                  <a:gd name="connsiteX1" fmla="*/ 41147 w 41147"/>
                  <a:gd name="connsiteY1" fmla="*/ 262734 h 283907"/>
                  <a:gd name="connsiteX2" fmla="*/ 41147 w 41147"/>
                  <a:gd name="connsiteY2" fmla="*/ 232659 h 283907"/>
                  <a:gd name="connsiteX3" fmla="*/ 41147 w 41147"/>
                  <a:gd name="connsiteY3" fmla="*/ 72661 h 283907"/>
                  <a:gd name="connsiteX4" fmla="*/ 41147 w 41147"/>
                  <a:gd name="connsiteY4" fmla="*/ 0 h 283907"/>
                  <a:gd name="connsiteX5" fmla="*/ 5 w 41147"/>
                  <a:gd name="connsiteY5" fmla="*/ 0 h 283907"/>
                  <a:gd name="connsiteX6" fmla="*/ 5 w 41147"/>
                  <a:gd name="connsiteY6" fmla="*/ 72661 h 283907"/>
                  <a:gd name="connsiteX7" fmla="*/ 5 w 41147"/>
                  <a:gd name="connsiteY7" fmla="*/ 232659 h 283907"/>
                  <a:gd name="connsiteX8" fmla="*/ 5 w 41147"/>
                  <a:gd name="connsiteY8" fmla="*/ 262734 h 283907"/>
                  <a:gd name="connsiteX9" fmla="*/ 20456 w 41147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7" h="283907">
                    <a:moveTo>
                      <a:pt x="20456" y="283907"/>
                    </a:moveTo>
                    <a:cubicBezTo>
                      <a:pt x="31764" y="283907"/>
                      <a:pt x="41147" y="274283"/>
                      <a:pt x="41147" y="262734"/>
                    </a:cubicBezTo>
                    <a:lnTo>
                      <a:pt x="41147" y="232659"/>
                    </a:lnTo>
                    <a:lnTo>
                      <a:pt x="41147" y="72661"/>
                    </a:lnTo>
                    <a:lnTo>
                      <a:pt x="41147" y="0"/>
                    </a:lnTo>
                    <a:lnTo>
                      <a:pt x="5" y="0"/>
                    </a:lnTo>
                    <a:lnTo>
                      <a:pt x="5" y="72661"/>
                    </a:lnTo>
                    <a:lnTo>
                      <a:pt x="5" y="232659"/>
                    </a:lnTo>
                    <a:lnTo>
                      <a:pt x="5" y="262734"/>
                    </a:lnTo>
                    <a:cubicBezTo>
                      <a:pt x="-236" y="274283"/>
                      <a:pt x="8907" y="283907"/>
                      <a:pt x="20456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/>
              <p:cNvSpPr/>
              <p:nvPr/>
            </p:nvSpPr>
            <p:spPr>
              <a:xfrm>
                <a:off x="5692755" y="4225825"/>
                <a:ext cx="41142" cy="283907"/>
              </a:xfrm>
              <a:custGeom>
                <a:avLst/>
                <a:gdLst>
                  <a:gd name="connsiteX0" fmla="*/ 20451 w 41142"/>
                  <a:gd name="connsiteY0" fmla="*/ 283907 h 283907"/>
                  <a:gd name="connsiteX1" fmla="*/ 41142 w 41142"/>
                  <a:gd name="connsiteY1" fmla="*/ 262734 h 283907"/>
                  <a:gd name="connsiteX2" fmla="*/ 41142 w 41142"/>
                  <a:gd name="connsiteY2" fmla="*/ 232659 h 283907"/>
                  <a:gd name="connsiteX3" fmla="*/ 41142 w 41142"/>
                  <a:gd name="connsiteY3" fmla="*/ 72661 h 283907"/>
                  <a:gd name="connsiteX4" fmla="*/ 41142 w 41142"/>
                  <a:gd name="connsiteY4" fmla="*/ 0 h 283907"/>
                  <a:gd name="connsiteX5" fmla="*/ 0 w 41142"/>
                  <a:gd name="connsiteY5" fmla="*/ 0 h 283907"/>
                  <a:gd name="connsiteX6" fmla="*/ 0 w 41142"/>
                  <a:gd name="connsiteY6" fmla="*/ 72661 h 283907"/>
                  <a:gd name="connsiteX7" fmla="*/ 0 w 41142"/>
                  <a:gd name="connsiteY7" fmla="*/ 232659 h 283907"/>
                  <a:gd name="connsiteX8" fmla="*/ 0 w 41142"/>
                  <a:gd name="connsiteY8" fmla="*/ 262734 h 283907"/>
                  <a:gd name="connsiteX9" fmla="*/ 20451 w 41142"/>
                  <a:gd name="connsiteY9" fmla="*/ 283907 h 28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2" h="283907">
                    <a:moveTo>
                      <a:pt x="20451" y="283907"/>
                    </a:moveTo>
                    <a:cubicBezTo>
                      <a:pt x="31759" y="283907"/>
                      <a:pt x="41142" y="274283"/>
                      <a:pt x="41142" y="262734"/>
                    </a:cubicBezTo>
                    <a:lnTo>
                      <a:pt x="41142" y="232659"/>
                    </a:lnTo>
                    <a:lnTo>
                      <a:pt x="41142" y="72661"/>
                    </a:lnTo>
                    <a:lnTo>
                      <a:pt x="41142" y="0"/>
                    </a:lnTo>
                    <a:lnTo>
                      <a:pt x="0" y="0"/>
                    </a:lnTo>
                    <a:lnTo>
                      <a:pt x="0" y="72661"/>
                    </a:lnTo>
                    <a:lnTo>
                      <a:pt x="0" y="232659"/>
                    </a:lnTo>
                    <a:lnTo>
                      <a:pt x="0" y="262734"/>
                    </a:lnTo>
                    <a:cubicBezTo>
                      <a:pt x="0" y="274283"/>
                      <a:pt x="9143" y="283907"/>
                      <a:pt x="20451" y="2839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61" name="图形 1"/>
            <p:cNvGrpSpPr/>
            <p:nvPr/>
          </p:nvGrpSpPr>
          <p:grpSpPr>
            <a:xfrm>
              <a:off x="4891852" y="3415731"/>
              <a:ext cx="2397948" cy="1984994"/>
              <a:chOff x="5168730" y="2730742"/>
              <a:chExt cx="1844192" cy="1526601"/>
            </a:xfrm>
          </p:grpSpPr>
          <p:sp>
            <p:nvSpPr>
              <p:cNvPr id="188" name="任意多边形: 形状 187"/>
              <p:cNvSpPr/>
              <p:nvPr/>
            </p:nvSpPr>
            <p:spPr>
              <a:xfrm>
                <a:off x="6096240" y="2733389"/>
                <a:ext cx="962" cy="481"/>
              </a:xfrm>
              <a:custGeom>
                <a:avLst/>
                <a:gdLst>
                  <a:gd name="connsiteX0" fmla="*/ 0 w 962"/>
                  <a:gd name="connsiteY0" fmla="*/ 0 h 481"/>
                  <a:gd name="connsiteX1" fmla="*/ 0 w 962"/>
                  <a:gd name="connsiteY1" fmla="*/ 241 h 481"/>
                  <a:gd name="connsiteX2" fmla="*/ 962 w 962"/>
                  <a:gd name="connsiteY2" fmla="*/ 48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0" y="0"/>
                    </a:moveTo>
                    <a:lnTo>
                      <a:pt x="0" y="241"/>
                    </a:lnTo>
                    <a:lnTo>
                      <a:pt x="962" y="48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/>
              <p:cNvSpPr/>
              <p:nvPr/>
            </p:nvSpPr>
            <p:spPr>
              <a:xfrm>
                <a:off x="6096240" y="4254456"/>
                <a:ext cx="721" cy="240"/>
              </a:xfrm>
              <a:custGeom>
                <a:avLst/>
                <a:gdLst>
                  <a:gd name="connsiteX0" fmla="*/ 0 w 721"/>
                  <a:gd name="connsiteY0" fmla="*/ 240 h 240"/>
                  <a:gd name="connsiteX1" fmla="*/ 722 w 721"/>
                  <a:gd name="connsiteY1" fmla="*/ 0 h 240"/>
                  <a:gd name="connsiteX2" fmla="*/ 0 w 721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1" h="240">
                    <a:moveTo>
                      <a:pt x="0" y="240"/>
                    </a:moveTo>
                    <a:lnTo>
                      <a:pt x="72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/>
              <p:cNvSpPr/>
              <p:nvPr/>
            </p:nvSpPr>
            <p:spPr>
              <a:xfrm>
                <a:off x="6084450" y="2733389"/>
                <a:ext cx="962" cy="481"/>
              </a:xfrm>
              <a:custGeom>
                <a:avLst/>
                <a:gdLst>
                  <a:gd name="connsiteX0" fmla="*/ 722 w 962"/>
                  <a:gd name="connsiteY0" fmla="*/ 0 h 481"/>
                  <a:gd name="connsiteX1" fmla="*/ 0 w 962"/>
                  <a:gd name="connsiteY1" fmla="*/ 481 h 481"/>
                  <a:gd name="connsiteX2" fmla="*/ 962 w 962"/>
                  <a:gd name="connsiteY2" fmla="*/ 241 h 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481">
                    <a:moveTo>
                      <a:pt x="722" y="0"/>
                    </a:moveTo>
                    <a:lnTo>
                      <a:pt x="0" y="481"/>
                    </a:lnTo>
                    <a:lnTo>
                      <a:pt x="962" y="241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/>
              <p:cNvSpPr/>
              <p:nvPr/>
            </p:nvSpPr>
            <p:spPr>
              <a:xfrm>
                <a:off x="6084450" y="4254456"/>
                <a:ext cx="962" cy="240"/>
              </a:xfrm>
              <a:custGeom>
                <a:avLst/>
                <a:gdLst>
                  <a:gd name="connsiteX0" fmla="*/ 722 w 962"/>
                  <a:gd name="connsiteY0" fmla="*/ 240 h 240"/>
                  <a:gd name="connsiteX1" fmla="*/ 962 w 962"/>
                  <a:gd name="connsiteY1" fmla="*/ 0 h 240"/>
                  <a:gd name="connsiteX2" fmla="*/ 0 w 962"/>
                  <a:gd name="connsiteY2" fmla="*/ 0 h 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" h="240">
                    <a:moveTo>
                      <a:pt x="722" y="240"/>
                    </a:moveTo>
                    <a:lnTo>
                      <a:pt x="96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/>
              <p:cNvSpPr/>
              <p:nvPr/>
            </p:nvSpPr>
            <p:spPr>
              <a:xfrm>
                <a:off x="6087819" y="4255419"/>
                <a:ext cx="6014" cy="1924"/>
              </a:xfrm>
              <a:custGeom>
                <a:avLst/>
                <a:gdLst>
                  <a:gd name="connsiteX0" fmla="*/ 0 w 6014"/>
                  <a:gd name="connsiteY0" fmla="*/ 481 h 1924"/>
                  <a:gd name="connsiteX1" fmla="*/ 2887 w 6014"/>
                  <a:gd name="connsiteY1" fmla="*/ 1925 h 1924"/>
                  <a:gd name="connsiteX2" fmla="*/ 6015 w 6014"/>
                  <a:gd name="connsiteY2" fmla="*/ 481 h 1924"/>
                  <a:gd name="connsiteX3" fmla="*/ 2887 w 6014"/>
                  <a:gd name="connsiteY3" fmla="*/ 0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0" y="481"/>
                    </a:moveTo>
                    <a:lnTo>
                      <a:pt x="2887" y="1925"/>
                    </a:lnTo>
                    <a:lnTo>
                      <a:pt x="6015" y="481"/>
                    </a:lnTo>
                    <a:lnTo>
                      <a:pt x="288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>
                <a:off x="6087819" y="2730742"/>
                <a:ext cx="6014" cy="1924"/>
              </a:xfrm>
              <a:custGeom>
                <a:avLst/>
                <a:gdLst>
                  <a:gd name="connsiteX0" fmla="*/ 6015 w 6014"/>
                  <a:gd name="connsiteY0" fmla="*/ 1444 h 1924"/>
                  <a:gd name="connsiteX1" fmla="*/ 2887 w 6014"/>
                  <a:gd name="connsiteY1" fmla="*/ 0 h 1924"/>
                  <a:gd name="connsiteX2" fmla="*/ 0 w 6014"/>
                  <a:gd name="connsiteY2" fmla="*/ 1444 h 1924"/>
                  <a:gd name="connsiteX3" fmla="*/ 2887 w 6014"/>
                  <a:gd name="connsiteY3" fmla="*/ 1925 h 1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4" h="1924">
                    <a:moveTo>
                      <a:pt x="6015" y="1444"/>
                    </a:moveTo>
                    <a:lnTo>
                      <a:pt x="2887" y="0"/>
                    </a:lnTo>
                    <a:lnTo>
                      <a:pt x="0" y="1444"/>
                    </a:lnTo>
                    <a:lnTo>
                      <a:pt x="2887" y="1925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/>
              <p:cNvSpPr/>
              <p:nvPr/>
            </p:nvSpPr>
            <p:spPr>
              <a:xfrm>
                <a:off x="5168730" y="2865237"/>
                <a:ext cx="473017" cy="1258814"/>
              </a:xfrm>
              <a:custGeom>
                <a:avLst/>
                <a:gdLst>
                  <a:gd name="connsiteX0" fmla="*/ 278614 w 473017"/>
                  <a:gd name="connsiteY0" fmla="*/ 1091358 h 1258814"/>
                  <a:gd name="connsiteX1" fmla="*/ 270674 w 473017"/>
                  <a:gd name="connsiteY1" fmla="*/ 1081493 h 1258814"/>
                  <a:gd name="connsiteX2" fmla="*/ 262734 w 473017"/>
                  <a:gd name="connsiteY2" fmla="*/ 1071629 h 1258814"/>
                  <a:gd name="connsiteX3" fmla="*/ 255035 w 473017"/>
                  <a:gd name="connsiteY3" fmla="*/ 1061764 h 1258814"/>
                  <a:gd name="connsiteX4" fmla="*/ 248058 w 473017"/>
                  <a:gd name="connsiteY4" fmla="*/ 1051899 h 1258814"/>
                  <a:gd name="connsiteX5" fmla="*/ 241080 w 473017"/>
                  <a:gd name="connsiteY5" fmla="*/ 1042035 h 1258814"/>
                  <a:gd name="connsiteX6" fmla="*/ 234103 w 473017"/>
                  <a:gd name="connsiteY6" fmla="*/ 1032170 h 1258814"/>
                  <a:gd name="connsiteX7" fmla="*/ 227366 w 473017"/>
                  <a:gd name="connsiteY7" fmla="*/ 1022306 h 1258814"/>
                  <a:gd name="connsiteX8" fmla="*/ 221111 w 473017"/>
                  <a:gd name="connsiteY8" fmla="*/ 1012441 h 1258814"/>
                  <a:gd name="connsiteX9" fmla="*/ 214855 w 473017"/>
                  <a:gd name="connsiteY9" fmla="*/ 1002577 h 1258814"/>
                  <a:gd name="connsiteX10" fmla="*/ 208599 w 473017"/>
                  <a:gd name="connsiteY10" fmla="*/ 992712 h 1258814"/>
                  <a:gd name="connsiteX11" fmla="*/ 202825 w 473017"/>
                  <a:gd name="connsiteY11" fmla="*/ 982848 h 1258814"/>
                  <a:gd name="connsiteX12" fmla="*/ 197532 w 473017"/>
                  <a:gd name="connsiteY12" fmla="*/ 972983 h 1258814"/>
                  <a:gd name="connsiteX13" fmla="*/ 192239 w 473017"/>
                  <a:gd name="connsiteY13" fmla="*/ 963118 h 1258814"/>
                  <a:gd name="connsiteX14" fmla="*/ 186946 w 473017"/>
                  <a:gd name="connsiteY14" fmla="*/ 953254 h 1258814"/>
                  <a:gd name="connsiteX15" fmla="*/ 181652 w 473017"/>
                  <a:gd name="connsiteY15" fmla="*/ 943389 h 1258814"/>
                  <a:gd name="connsiteX16" fmla="*/ 177081 w 473017"/>
                  <a:gd name="connsiteY16" fmla="*/ 933525 h 1258814"/>
                  <a:gd name="connsiteX17" fmla="*/ 172510 w 473017"/>
                  <a:gd name="connsiteY17" fmla="*/ 923660 h 1258814"/>
                  <a:gd name="connsiteX18" fmla="*/ 167938 w 473017"/>
                  <a:gd name="connsiteY18" fmla="*/ 913796 h 1258814"/>
                  <a:gd name="connsiteX19" fmla="*/ 163367 w 473017"/>
                  <a:gd name="connsiteY19" fmla="*/ 903931 h 1258814"/>
                  <a:gd name="connsiteX20" fmla="*/ 159517 w 473017"/>
                  <a:gd name="connsiteY20" fmla="*/ 894066 h 1258814"/>
                  <a:gd name="connsiteX21" fmla="*/ 155668 w 473017"/>
                  <a:gd name="connsiteY21" fmla="*/ 884202 h 1258814"/>
                  <a:gd name="connsiteX22" fmla="*/ 148690 w 473017"/>
                  <a:gd name="connsiteY22" fmla="*/ 866157 h 1258814"/>
                  <a:gd name="connsiteX23" fmla="*/ 145562 w 473017"/>
                  <a:gd name="connsiteY23" fmla="*/ 857977 h 1258814"/>
                  <a:gd name="connsiteX24" fmla="*/ 142916 w 473017"/>
                  <a:gd name="connsiteY24" fmla="*/ 849796 h 1258814"/>
                  <a:gd name="connsiteX25" fmla="*/ 140269 w 473017"/>
                  <a:gd name="connsiteY25" fmla="*/ 841616 h 1258814"/>
                  <a:gd name="connsiteX26" fmla="*/ 137623 w 473017"/>
                  <a:gd name="connsiteY26" fmla="*/ 833435 h 1258814"/>
                  <a:gd name="connsiteX27" fmla="*/ 134976 w 473017"/>
                  <a:gd name="connsiteY27" fmla="*/ 825255 h 1258814"/>
                  <a:gd name="connsiteX28" fmla="*/ 132330 w 473017"/>
                  <a:gd name="connsiteY28" fmla="*/ 817075 h 1258814"/>
                  <a:gd name="connsiteX29" fmla="*/ 130164 w 473017"/>
                  <a:gd name="connsiteY29" fmla="*/ 808894 h 1258814"/>
                  <a:gd name="connsiteX30" fmla="*/ 128239 w 473017"/>
                  <a:gd name="connsiteY30" fmla="*/ 800714 h 1258814"/>
                  <a:gd name="connsiteX31" fmla="*/ 126315 w 473017"/>
                  <a:gd name="connsiteY31" fmla="*/ 792534 h 1258814"/>
                  <a:gd name="connsiteX32" fmla="*/ 124390 w 473017"/>
                  <a:gd name="connsiteY32" fmla="*/ 784353 h 1258814"/>
                  <a:gd name="connsiteX33" fmla="*/ 122465 w 473017"/>
                  <a:gd name="connsiteY33" fmla="*/ 776173 h 1258814"/>
                  <a:gd name="connsiteX34" fmla="*/ 120781 w 473017"/>
                  <a:gd name="connsiteY34" fmla="*/ 767993 h 1258814"/>
                  <a:gd name="connsiteX35" fmla="*/ 119337 w 473017"/>
                  <a:gd name="connsiteY35" fmla="*/ 759812 h 1258814"/>
                  <a:gd name="connsiteX36" fmla="*/ 117894 w 473017"/>
                  <a:gd name="connsiteY36" fmla="*/ 751632 h 1258814"/>
                  <a:gd name="connsiteX37" fmla="*/ 116450 w 473017"/>
                  <a:gd name="connsiteY37" fmla="*/ 743451 h 1258814"/>
                  <a:gd name="connsiteX38" fmla="*/ 115006 w 473017"/>
                  <a:gd name="connsiteY38" fmla="*/ 735271 h 1258814"/>
                  <a:gd name="connsiteX39" fmla="*/ 113563 w 473017"/>
                  <a:gd name="connsiteY39" fmla="*/ 727091 h 1258814"/>
                  <a:gd name="connsiteX40" fmla="*/ 112600 w 473017"/>
                  <a:gd name="connsiteY40" fmla="*/ 718910 h 1258814"/>
                  <a:gd name="connsiteX41" fmla="*/ 111638 w 473017"/>
                  <a:gd name="connsiteY41" fmla="*/ 710730 h 1258814"/>
                  <a:gd name="connsiteX42" fmla="*/ 110676 w 473017"/>
                  <a:gd name="connsiteY42" fmla="*/ 702550 h 1258814"/>
                  <a:gd name="connsiteX43" fmla="*/ 109713 w 473017"/>
                  <a:gd name="connsiteY43" fmla="*/ 694369 h 1258814"/>
                  <a:gd name="connsiteX44" fmla="*/ 108751 w 473017"/>
                  <a:gd name="connsiteY44" fmla="*/ 686189 h 1258814"/>
                  <a:gd name="connsiteX45" fmla="*/ 108029 w 473017"/>
                  <a:gd name="connsiteY45" fmla="*/ 678008 h 1258814"/>
                  <a:gd name="connsiteX46" fmla="*/ 107788 w 473017"/>
                  <a:gd name="connsiteY46" fmla="*/ 669828 h 1258814"/>
                  <a:gd name="connsiteX47" fmla="*/ 107548 w 473017"/>
                  <a:gd name="connsiteY47" fmla="*/ 661648 h 1258814"/>
                  <a:gd name="connsiteX48" fmla="*/ 107307 w 473017"/>
                  <a:gd name="connsiteY48" fmla="*/ 653467 h 1258814"/>
                  <a:gd name="connsiteX49" fmla="*/ 107067 w 473017"/>
                  <a:gd name="connsiteY49" fmla="*/ 645287 h 1258814"/>
                  <a:gd name="connsiteX50" fmla="*/ 106826 w 473017"/>
                  <a:gd name="connsiteY50" fmla="*/ 637107 h 1258814"/>
                  <a:gd name="connsiteX51" fmla="*/ 106585 w 473017"/>
                  <a:gd name="connsiteY51" fmla="*/ 631332 h 1258814"/>
                  <a:gd name="connsiteX52" fmla="*/ 107067 w 473017"/>
                  <a:gd name="connsiteY52" fmla="*/ 620505 h 1258814"/>
                  <a:gd name="connsiteX53" fmla="*/ 107307 w 473017"/>
                  <a:gd name="connsiteY53" fmla="*/ 611844 h 1258814"/>
                  <a:gd name="connsiteX54" fmla="*/ 107548 w 473017"/>
                  <a:gd name="connsiteY54" fmla="*/ 603182 h 1258814"/>
                  <a:gd name="connsiteX55" fmla="*/ 107788 w 473017"/>
                  <a:gd name="connsiteY55" fmla="*/ 594520 h 1258814"/>
                  <a:gd name="connsiteX56" fmla="*/ 108029 w 473017"/>
                  <a:gd name="connsiteY56" fmla="*/ 585859 h 1258814"/>
                  <a:gd name="connsiteX57" fmla="*/ 108751 w 473017"/>
                  <a:gd name="connsiteY57" fmla="*/ 577197 h 1258814"/>
                  <a:gd name="connsiteX58" fmla="*/ 109713 w 473017"/>
                  <a:gd name="connsiteY58" fmla="*/ 568536 h 1258814"/>
                  <a:gd name="connsiteX59" fmla="*/ 110676 w 473017"/>
                  <a:gd name="connsiteY59" fmla="*/ 559874 h 1258814"/>
                  <a:gd name="connsiteX60" fmla="*/ 111638 w 473017"/>
                  <a:gd name="connsiteY60" fmla="*/ 551213 h 1258814"/>
                  <a:gd name="connsiteX61" fmla="*/ 112600 w 473017"/>
                  <a:gd name="connsiteY61" fmla="*/ 542551 h 1258814"/>
                  <a:gd name="connsiteX62" fmla="*/ 113563 w 473017"/>
                  <a:gd name="connsiteY62" fmla="*/ 533890 h 1258814"/>
                  <a:gd name="connsiteX63" fmla="*/ 115006 w 473017"/>
                  <a:gd name="connsiteY63" fmla="*/ 525228 h 1258814"/>
                  <a:gd name="connsiteX64" fmla="*/ 116450 w 473017"/>
                  <a:gd name="connsiteY64" fmla="*/ 516566 h 1258814"/>
                  <a:gd name="connsiteX65" fmla="*/ 117894 w 473017"/>
                  <a:gd name="connsiteY65" fmla="*/ 507905 h 1258814"/>
                  <a:gd name="connsiteX66" fmla="*/ 119337 w 473017"/>
                  <a:gd name="connsiteY66" fmla="*/ 499243 h 1258814"/>
                  <a:gd name="connsiteX67" fmla="*/ 120781 w 473017"/>
                  <a:gd name="connsiteY67" fmla="*/ 490582 h 1258814"/>
                  <a:gd name="connsiteX68" fmla="*/ 122706 w 473017"/>
                  <a:gd name="connsiteY68" fmla="*/ 481920 h 1258814"/>
                  <a:gd name="connsiteX69" fmla="*/ 124871 w 473017"/>
                  <a:gd name="connsiteY69" fmla="*/ 473259 h 1258814"/>
                  <a:gd name="connsiteX70" fmla="*/ 127036 w 473017"/>
                  <a:gd name="connsiteY70" fmla="*/ 464597 h 1258814"/>
                  <a:gd name="connsiteX71" fmla="*/ 129202 w 473017"/>
                  <a:gd name="connsiteY71" fmla="*/ 455935 h 1258814"/>
                  <a:gd name="connsiteX72" fmla="*/ 131367 w 473017"/>
                  <a:gd name="connsiteY72" fmla="*/ 447274 h 1258814"/>
                  <a:gd name="connsiteX73" fmla="*/ 133773 w 473017"/>
                  <a:gd name="connsiteY73" fmla="*/ 438612 h 1258814"/>
                  <a:gd name="connsiteX74" fmla="*/ 136420 w 473017"/>
                  <a:gd name="connsiteY74" fmla="*/ 429951 h 1258814"/>
                  <a:gd name="connsiteX75" fmla="*/ 139066 w 473017"/>
                  <a:gd name="connsiteY75" fmla="*/ 421289 h 1258814"/>
                  <a:gd name="connsiteX76" fmla="*/ 141713 w 473017"/>
                  <a:gd name="connsiteY76" fmla="*/ 412628 h 1258814"/>
                  <a:gd name="connsiteX77" fmla="*/ 144359 w 473017"/>
                  <a:gd name="connsiteY77" fmla="*/ 403966 h 1258814"/>
                  <a:gd name="connsiteX78" fmla="*/ 147247 w 473017"/>
                  <a:gd name="connsiteY78" fmla="*/ 395304 h 1258814"/>
                  <a:gd name="connsiteX79" fmla="*/ 150615 w 473017"/>
                  <a:gd name="connsiteY79" fmla="*/ 386643 h 1258814"/>
                  <a:gd name="connsiteX80" fmla="*/ 153983 w 473017"/>
                  <a:gd name="connsiteY80" fmla="*/ 377981 h 1258814"/>
                  <a:gd name="connsiteX81" fmla="*/ 160480 w 473017"/>
                  <a:gd name="connsiteY81" fmla="*/ 361139 h 1258814"/>
                  <a:gd name="connsiteX82" fmla="*/ 163848 w 473017"/>
                  <a:gd name="connsiteY82" fmla="*/ 352959 h 1258814"/>
                  <a:gd name="connsiteX83" fmla="*/ 167698 w 473017"/>
                  <a:gd name="connsiteY83" fmla="*/ 344779 h 1258814"/>
                  <a:gd name="connsiteX84" fmla="*/ 171547 w 473017"/>
                  <a:gd name="connsiteY84" fmla="*/ 336598 h 1258814"/>
                  <a:gd name="connsiteX85" fmla="*/ 175397 w 473017"/>
                  <a:gd name="connsiteY85" fmla="*/ 328418 h 1258814"/>
                  <a:gd name="connsiteX86" fmla="*/ 179246 w 473017"/>
                  <a:gd name="connsiteY86" fmla="*/ 320238 h 1258814"/>
                  <a:gd name="connsiteX87" fmla="*/ 183096 w 473017"/>
                  <a:gd name="connsiteY87" fmla="*/ 312057 h 1258814"/>
                  <a:gd name="connsiteX88" fmla="*/ 187667 w 473017"/>
                  <a:gd name="connsiteY88" fmla="*/ 303877 h 1258814"/>
                  <a:gd name="connsiteX89" fmla="*/ 192239 w 473017"/>
                  <a:gd name="connsiteY89" fmla="*/ 295696 h 1258814"/>
                  <a:gd name="connsiteX90" fmla="*/ 196810 w 473017"/>
                  <a:gd name="connsiteY90" fmla="*/ 287516 h 1258814"/>
                  <a:gd name="connsiteX91" fmla="*/ 201381 w 473017"/>
                  <a:gd name="connsiteY91" fmla="*/ 279336 h 1258814"/>
                  <a:gd name="connsiteX92" fmla="*/ 205953 w 473017"/>
                  <a:gd name="connsiteY92" fmla="*/ 271155 h 1258814"/>
                  <a:gd name="connsiteX93" fmla="*/ 211246 w 473017"/>
                  <a:gd name="connsiteY93" fmla="*/ 262975 h 1258814"/>
                  <a:gd name="connsiteX94" fmla="*/ 216539 w 473017"/>
                  <a:gd name="connsiteY94" fmla="*/ 254795 h 1258814"/>
                  <a:gd name="connsiteX95" fmla="*/ 221832 w 473017"/>
                  <a:gd name="connsiteY95" fmla="*/ 246614 h 1258814"/>
                  <a:gd name="connsiteX96" fmla="*/ 227126 w 473017"/>
                  <a:gd name="connsiteY96" fmla="*/ 238434 h 1258814"/>
                  <a:gd name="connsiteX97" fmla="*/ 232419 w 473017"/>
                  <a:gd name="connsiteY97" fmla="*/ 230253 h 1258814"/>
                  <a:gd name="connsiteX98" fmla="*/ 238434 w 473017"/>
                  <a:gd name="connsiteY98" fmla="*/ 222073 h 1258814"/>
                  <a:gd name="connsiteX99" fmla="*/ 244449 w 473017"/>
                  <a:gd name="connsiteY99" fmla="*/ 213893 h 1258814"/>
                  <a:gd name="connsiteX100" fmla="*/ 250464 w 473017"/>
                  <a:gd name="connsiteY100" fmla="*/ 205712 h 1258814"/>
                  <a:gd name="connsiteX101" fmla="*/ 256479 w 473017"/>
                  <a:gd name="connsiteY101" fmla="*/ 197532 h 1258814"/>
                  <a:gd name="connsiteX102" fmla="*/ 262975 w 473017"/>
                  <a:gd name="connsiteY102" fmla="*/ 189352 h 1258814"/>
                  <a:gd name="connsiteX103" fmla="*/ 473018 w 473017"/>
                  <a:gd name="connsiteY103" fmla="*/ 0 h 1258814"/>
                  <a:gd name="connsiteX104" fmla="*/ 197772 w 473017"/>
                  <a:gd name="connsiteY104" fmla="*/ 189352 h 1258814"/>
                  <a:gd name="connsiteX105" fmla="*/ 190073 w 473017"/>
                  <a:gd name="connsiteY105" fmla="*/ 197532 h 1258814"/>
                  <a:gd name="connsiteX106" fmla="*/ 182374 w 473017"/>
                  <a:gd name="connsiteY106" fmla="*/ 205712 h 1258814"/>
                  <a:gd name="connsiteX107" fmla="*/ 174675 w 473017"/>
                  <a:gd name="connsiteY107" fmla="*/ 213893 h 1258814"/>
                  <a:gd name="connsiteX108" fmla="*/ 166976 w 473017"/>
                  <a:gd name="connsiteY108" fmla="*/ 222073 h 1258814"/>
                  <a:gd name="connsiteX109" fmla="*/ 159758 w 473017"/>
                  <a:gd name="connsiteY109" fmla="*/ 230253 h 1258814"/>
                  <a:gd name="connsiteX110" fmla="*/ 153021 w 473017"/>
                  <a:gd name="connsiteY110" fmla="*/ 238434 h 1258814"/>
                  <a:gd name="connsiteX111" fmla="*/ 146284 w 473017"/>
                  <a:gd name="connsiteY111" fmla="*/ 246614 h 1258814"/>
                  <a:gd name="connsiteX112" fmla="*/ 139547 w 473017"/>
                  <a:gd name="connsiteY112" fmla="*/ 254795 h 1258814"/>
                  <a:gd name="connsiteX113" fmla="*/ 131127 w 473017"/>
                  <a:gd name="connsiteY113" fmla="*/ 262253 h 1258814"/>
                  <a:gd name="connsiteX114" fmla="*/ 125112 w 473017"/>
                  <a:gd name="connsiteY114" fmla="*/ 270434 h 1258814"/>
                  <a:gd name="connsiteX115" fmla="*/ 119337 w 473017"/>
                  <a:gd name="connsiteY115" fmla="*/ 278854 h 1258814"/>
                  <a:gd name="connsiteX116" fmla="*/ 113563 w 473017"/>
                  <a:gd name="connsiteY116" fmla="*/ 287035 h 1258814"/>
                  <a:gd name="connsiteX117" fmla="*/ 107788 w 473017"/>
                  <a:gd name="connsiteY117" fmla="*/ 295215 h 1258814"/>
                  <a:gd name="connsiteX118" fmla="*/ 102014 w 473017"/>
                  <a:gd name="connsiteY118" fmla="*/ 303396 h 1258814"/>
                  <a:gd name="connsiteX119" fmla="*/ 96721 w 473017"/>
                  <a:gd name="connsiteY119" fmla="*/ 311576 h 1258814"/>
                  <a:gd name="connsiteX120" fmla="*/ 91668 w 473017"/>
                  <a:gd name="connsiteY120" fmla="*/ 319756 h 1258814"/>
                  <a:gd name="connsiteX121" fmla="*/ 86616 w 473017"/>
                  <a:gd name="connsiteY121" fmla="*/ 327937 h 1258814"/>
                  <a:gd name="connsiteX122" fmla="*/ 81563 w 473017"/>
                  <a:gd name="connsiteY122" fmla="*/ 336117 h 1258814"/>
                  <a:gd name="connsiteX123" fmla="*/ 76511 w 473017"/>
                  <a:gd name="connsiteY123" fmla="*/ 344297 h 1258814"/>
                  <a:gd name="connsiteX124" fmla="*/ 71939 w 473017"/>
                  <a:gd name="connsiteY124" fmla="*/ 352478 h 1258814"/>
                  <a:gd name="connsiteX125" fmla="*/ 67849 w 473017"/>
                  <a:gd name="connsiteY125" fmla="*/ 360658 h 1258814"/>
                  <a:gd name="connsiteX126" fmla="*/ 59428 w 473017"/>
                  <a:gd name="connsiteY126" fmla="*/ 377500 h 1258814"/>
                  <a:gd name="connsiteX127" fmla="*/ 55097 w 473017"/>
                  <a:gd name="connsiteY127" fmla="*/ 386162 h 1258814"/>
                  <a:gd name="connsiteX128" fmla="*/ 51007 w 473017"/>
                  <a:gd name="connsiteY128" fmla="*/ 394823 h 1258814"/>
                  <a:gd name="connsiteX129" fmla="*/ 47639 w 473017"/>
                  <a:gd name="connsiteY129" fmla="*/ 403485 h 1258814"/>
                  <a:gd name="connsiteX130" fmla="*/ 44270 w 473017"/>
                  <a:gd name="connsiteY130" fmla="*/ 412146 h 1258814"/>
                  <a:gd name="connsiteX131" fmla="*/ 40902 w 473017"/>
                  <a:gd name="connsiteY131" fmla="*/ 420808 h 1258814"/>
                  <a:gd name="connsiteX132" fmla="*/ 37533 w 473017"/>
                  <a:gd name="connsiteY132" fmla="*/ 429470 h 1258814"/>
                  <a:gd name="connsiteX133" fmla="*/ 34165 w 473017"/>
                  <a:gd name="connsiteY133" fmla="*/ 438131 h 1258814"/>
                  <a:gd name="connsiteX134" fmla="*/ 31518 w 473017"/>
                  <a:gd name="connsiteY134" fmla="*/ 446793 h 1258814"/>
                  <a:gd name="connsiteX135" fmla="*/ 28872 w 473017"/>
                  <a:gd name="connsiteY135" fmla="*/ 455454 h 1258814"/>
                  <a:gd name="connsiteX136" fmla="*/ 26225 w 473017"/>
                  <a:gd name="connsiteY136" fmla="*/ 464116 h 1258814"/>
                  <a:gd name="connsiteX137" fmla="*/ 23579 w 473017"/>
                  <a:gd name="connsiteY137" fmla="*/ 472777 h 1258814"/>
                  <a:gd name="connsiteX138" fmla="*/ 20932 w 473017"/>
                  <a:gd name="connsiteY138" fmla="*/ 481439 h 1258814"/>
                  <a:gd name="connsiteX139" fmla="*/ 18767 w 473017"/>
                  <a:gd name="connsiteY139" fmla="*/ 490100 h 1258814"/>
                  <a:gd name="connsiteX140" fmla="*/ 16842 w 473017"/>
                  <a:gd name="connsiteY140" fmla="*/ 498762 h 1258814"/>
                  <a:gd name="connsiteX141" fmla="*/ 14917 w 473017"/>
                  <a:gd name="connsiteY141" fmla="*/ 507424 h 1258814"/>
                  <a:gd name="connsiteX142" fmla="*/ 12992 w 473017"/>
                  <a:gd name="connsiteY142" fmla="*/ 516085 h 1258814"/>
                  <a:gd name="connsiteX143" fmla="*/ 11068 w 473017"/>
                  <a:gd name="connsiteY143" fmla="*/ 524747 h 1258814"/>
                  <a:gd name="connsiteX144" fmla="*/ 9143 w 473017"/>
                  <a:gd name="connsiteY144" fmla="*/ 533408 h 1258814"/>
                  <a:gd name="connsiteX145" fmla="*/ 7940 w 473017"/>
                  <a:gd name="connsiteY145" fmla="*/ 542070 h 1258814"/>
                  <a:gd name="connsiteX146" fmla="*/ 6737 w 473017"/>
                  <a:gd name="connsiteY146" fmla="*/ 550731 h 1258814"/>
                  <a:gd name="connsiteX147" fmla="*/ 5534 w 473017"/>
                  <a:gd name="connsiteY147" fmla="*/ 559393 h 1258814"/>
                  <a:gd name="connsiteX148" fmla="*/ 4331 w 473017"/>
                  <a:gd name="connsiteY148" fmla="*/ 568055 h 1258814"/>
                  <a:gd name="connsiteX149" fmla="*/ 3128 w 473017"/>
                  <a:gd name="connsiteY149" fmla="*/ 576716 h 1258814"/>
                  <a:gd name="connsiteX150" fmla="*/ 2406 w 473017"/>
                  <a:gd name="connsiteY150" fmla="*/ 585378 h 1258814"/>
                  <a:gd name="connsiteX151" fmla="*/ 1925 w 473017"/>
                  <a:gd name="connsiteY151" fmla="*/ 594039 h 1258814"/>
                  <a:gd name="connsiteX152" fmla="*/ 1444 w 473017"/>
                  <a:gd name="connsiteY152" fmla="*/ 602701 h 1258814"/>
                  <a:gd name="connsiteX153" fmla="*/ 962 w 473017"/>
                  <a:gd name="connsiteY153" fmla="*/ 611362 h 1258814"/>
                  <a:gd name="connsiteX154" fmla="*/ 481 w 473017"/>
                  <a:gd name="connsiteY154" fmla="*/ 620024 h 1258814"/>
                  <a:gd name="connsiteX155" fmla="*/ 0 w 473017"/>
                  <a:gd name="connsiteY155" fmla="*/ 630851 h 1258814"/>
                  <a:gd name="connsiteX156" fmla="*/ 241 w 473017"/>
                  <a:gd name="connsiteY156" fmla="*/ 636625 h 1258814"/>
                  <a:gd name="connsiteX157" fmla="*/ 481 w 473017"/>
                  <a:gd name="connsiteY157" fmla="*/ 644806 h 1258814"/>
                  <a:gd name="connsiteX158" fmla="*/ 962 w 473017"/>
                  <a:gd name="connsiteY158" fmla="*/ 652986 h 1258814"/>
                  <a:gd name="connsiteX159" fmla="*/ 1203 w 473017"/>
                  <a:gd name="connsiteY159" fmla="*/ 661166 h 1258814"/>
                  <a:gd name="connsiteX160" fmla="*/ 1684 w 473017"/>
                  <a:gd name="connsiteY160" fmla="*/ 669347 h 1258814"/>
                  <a:gd name="connsiteX161" fmla="*/ 2165 w 473017"/>
                  <a:gd name="connsiteY161" fmla="*/ 677527 h 1258814"/>
                  <a:gd name="connsiteX162" fmla="*/ 3128 w 473017"/>
                  <a:gd name="connsiteY162" fmla="*/ 685707 h 1258814"/>
                  <a:gd name="connsiteX163" fmla="*/ 4331 w 473017"/>
                  <a:gd name="connsiteY163" fmla="*/ 693888 h 1258814"/>
                  <a:gd name="connsiteX164" fmla="*/ 5534 w 473017"/>
                  <a:gd name="connsiteY164" fmla="*/ 702068 h 1258814"/>
                  <a:gd name="connsiteX165" fmla="*/ 6737 w 473017"/>
                  <a:gd name="connsiteY165" fmla="*/ 710249 h 1258814"/>
                  <a:gd name="connsiteX166" fmla="*/ 7940 w 473017"/>
                  <a:gd name="connsiteY166" fmla="*/ 718429 h 1258814"/>
                  <a:gd name="connsiteX167" fmla="*/ 9143 w 473017"/>
                  <a:gd name="connsiteY167" fmla="*/ 726609 h 1258814"/>
                  <a:gd name="connsiteX168" fmla="*/ 11068 w 473017"/>
                  <a:gd name="connsiteY168" fmla="*/ 734790 h 1258814"/>
                  <a:gd name="connsiteX169" fmla="*/ 12992 w 473017"/>
                  <a:gd name="connsiteY169" fmla="*/ 742970 h 1258814"/>
                  <a:gd name="connsiteX170" fmla="*/ 14917 w 473017"/>
                  <a:gd name="connsiteY170" fmla="*/ 751150 h 1258814"/>
                  <a:gd name="connsiteX171" fmla="*/ 16842 w 473017"/>
                  <a:gd name="connsiteY171" fmla="*/ 759331 h 1258814"/>
                  <a:gd name="connsiteX172" fmla="*/ 18767 w 473017"/>
                  <a:gd name="connsiteY172" fmla="*/ 767511 h 1258814"/>
                  <a:gd name="connsiteX173" fmla="*/ 20692 w 473017"/>
                  <a:gd name="connsiteY173" fmla="*/ 775692 h 1258814"/>
                  <a:gd name="connsiteX174" fmla="*/ 23338 w 473017"/>
                  <a:gd name="connsiteY174" fmla="*/ 783872 h 1258814"/>
                  <a:gd name="connsiteX175" fmla="*/ 25985 w 473017"/>
                  <a:gd name="connsiteY175" fmla="*/ 792052 h 1258814"/>
                  <a:gd name="connsiteX176" fmla="*/ 28631 w 473017"/>
                  <a:gd name="connsiteY176" fmla="*/ 800233 h 1258814"/>
                  <a:gd name="connsiteX177" fmla="*/ 31278 w 473017"/>
                  <a:gd name="connsiteY177" fmla="*/ 808413 h 1258814"/>
                  <a:gd name="connsiteX178" fmla="*/ 33924 w 473017"/>
                  <a:gd name="connsiteY178" fmla="*/ 816593 h 1258814"/>
                  <a:gd name="connsiteX179" fmla="*/ 37052 w 473017"/>
                  <a:gd name="connsiteY179" fmla="*/ 824774 h 1258814"/>
                  <a:gd name="connsiteX180" fmla="*/ 40421 w 473017"/>
                  <a:gd name="connsiteY180" fmla="*/ 832954 h 1258814"/>
                  <a:gd name="connsiteX181" fmla="*/ 43789 w 473017"/>
                  <a:gd name="connsiteY181" fmla="*/ 841134 h 1258814"/>
                  <a:gd name="connsiteX182" fmla="*/ 47157 w 473017"/>
                  <a:gd name="connsiteY182" fmla="*/ 849315 h 1258814"/>
                  <a:gd name="connsiteX183" fmla="*/ 50526 w 473017"/>
                  <a:gd name="connsiteY183" fmla="*/ 857495 h 1258814"/>
                  <a:gd name="connsiteX184" fmla="*/ 53894 w 473017"/>
                  <a:gd name="connsiteY184" fmla="*/ 865676 h 1258814"/>
                  <a:gd name="connsiteX185" fmla="*/ 62796 w 473017"/>
                  <a:gd name="connsiteY185" fmla="*/ 883721 h 1258814"/>
                  <a:gd name="connsiteX186" fmla="*/ 67608 w 473017"/>
                  <a:gd name="connsiteY186" fmla="*/ 893585 h 1258814"/>
                  <a:gd name="connsiteX187" fmla="*/ 72420 w 473017"/>
                  <a:gd name="connsiteY187" fmla="*/ 903450 h 1258814"/>
                  <a:gd name="connsiteX188" fmla="*/ 77714 w 473017"/>
                  <a:gd name="connsiteY188" fmla="*/ 913314 h 1258814"/>
                  <a:gd name="connsiteX189" fmla="*/ 83488 w 473017"/>
                  <a:gd name="connsiteY189" fmla="*/ 923179 h 1258814"/>
                  <a:gd name="connsiteX190" fmla="*/ 89262 w 473017"/>
                  <a:gd name="connsiteY190" fmla="*/ 933043 h 1258814"/>
                  <a:gd name="connsiteX191" fmla="*/ 95037 w 473017"/>
                  <a:gd name="connsiteY191" fmla="*/ 942908 h 1258814"/>
                  <a:gd name="connsiteX192" fmla="*/ 101052 w 473017"/>
                  <a:gd name="connsiteY192" fmla="*/ 952773 h 1258814"/>
                  <a:gd name="connsiteX193" fmla="*/ 108029 w 473017"/>
                  <a:gd name="connsiteY193" fmla="*/ 962637 h 1258814"/>
                  <a:gd name="connsiteX194" fmla="*/ 115006 w 473017"/>
                  <a:gd name="connsiteY194" fmla="*/ 972502 h 1258814"/>
                  <a:gd name="connsiteX195" fmla="*/ 121984 w 473017"/>
                  <a:gd name="connsiteY195" fmla="*/ 982366 h 1258814"/>
                  <a:gd name="connsiteX196" fmla="*/ 128961 w 473017"/>
                  <a:gd name="connsiteY196" fmla="*/ 992231 h 1258814"/>
                  <a:gd name="connsiteX197" fmla="*/ 136901 w 473017"/>
                  <a:gd name="connsiteY197" fmla="*/ 1002095 h 1258814"/>
                  <a:gd name="connsiteX198" fmla="*/ 144841 w 473017"/>
                  <a:gd name="connsiteY198" fmla="*/ 1011960 h 1258814"/>
                  <a:gd name="connsiteX199" fmla="*/ 152780 w 473017"/>
                  <a:gd name="connsiteY199" fmla="*/ 1021824 h 1258814"/>
                  <a:gd name="connsiteX200" fmla="*/ 160720 w 473017"/>
                  <a:gd name="connsiteY200" fmla="*/ 1031689 h 1258814"/>
                  <a:gd name="connsiteX201" fmla="*/ 169863 w 473017"/>
                  <a:gd name="connsiteY201" fmla="*/ 1041554 h 1258814"/>
                  <a:gd name="connsiteX202" fmla="*/ 179006 w 473017"/>
                  <a:gd name="connsiteY202" fmla="*/ 1051418 h 1258814"/>
                  <a:gd name="connsiteX203" fmla="*/ 188149 w 473017"/>
                  <a:gd name="connsiteY203" fmla="*/ 1061283 h 1258814"/>
                  <a:gd name="connsiteX204" fmla="*/ 197291 w 473017"/>
                  <a:gd name="connsiteY204" fmla="*/ 1071147 h 1258814"/>
                  <a:gd name="connsiteX205" fmla="*/ 207637 w 473017"/>
                  <a:gd name="connsiteY205" fmla="*/ 1081012 h 1258814"/>
                  <a:gd name="connsiteX206" fmla="*/ 217983 w 473017"/>
                  <a:gd name="connsiteY206" fmla="*/ 1090877 h 1258814"/>
                  <a:gd name="connsiteX207" fmla="*/ 470852 w 473017"/>
                  <a:gd name="connsiteY207" fmla="*/ 1258815 h 1258814"/>
                  <a:gd name="connsiteX208" fmla="*/ 278614 w 473017"/>
                  <a:gd name="connsiteY208" fmla="*/ 1091358 h 125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3017" h="1258814">
                    <a:moveTo>
                      <a:pt x="278614" y="1091358"/>
                    </a:moveTo>
                    <a:cubicBezTo>
                      <a:pt x="275967" y="1087989"/>
                      <a:pt x="273321" y="1084862"/>
                      <a:pt x="270674" y="1081493"/>
                    </a:cubicBezTo>
                    <a:cubicBezTo>
                      <a:pt x="268027" y="1078125"/>
                      <a:pt x="265140" y="1074997"/>
                      <a:pt x="262734" y="1071629"/>
                    </a:cubicBezTo>
                    <a:cubicBezTo>
                      <a:pt x="260088" y="1068260"/>
                      <a:pt x="257441" y="1065132"/>
                      <a:pt x="255035" y="1061764"/>
                    </a:cubicBezTo>
                    <a:cubicBezTo>
                      <a:pt x="252629" y="1058636"/>
                      <a:pt x="250464" y="1055268"/>
                      <a:pt x="248058" y="1051899"/>
                    </a:cubicBezTo>
                    <a:cubicBezTo>
                      <a:pt x="245652" y="1048531"/>
                      <a:pt x="243246" y="1045403"/>
                      <a:pt x="241080" y="1042035"/>
                    </a:cubicBezTo>
                    <a:cubicBezTo>
                      <a:pt x="238674" y="1038667"/>
                      <a:pt x="236268" y="1035539"/>
                      <a:pt x="234103" y="1032170"/>
                    </a:cubicBezTo>
                    <a:cubicBezTo>
                      <a:pt x="231938" y="1028802"/>
                      <a:pt x="229532" y="1025674"/>
                      <a:pt x="227366" y="1022306"/>
                    </a:cubicBezTo>
                    <a:cubicBezTo>
                      <a:pt x="225201" y="1018937"/>
                      <a:pt x="223276" y="1015809"/>
                      <a:pt x="221111" y="1012441"/>
                    </a:cubicBezTo>
                    <a:cubicBezTo>
                      <a:pt x="218945" y="1009073"/>
                      <a:pt x="217020" y="1005945"/>
                      <a:pt x="214855" y="1002577"/>
                    </a:cubicBezTo>
                    <a:cubicBezTo>
                      <a:pt x="212690" y="999208"/>
                      <a:pt x="210524" y="996080"/>
                      <a:pt x="208599" y="992712"/>
                    </a:cubicBezTo>
                    <a:cubicBezTo>
                      <a:pt x="206675" y="989344"/>
                      <a:pt x="204750" y="986216"/>
                      <a:pt x="202825" y="982848"/>
                    </a:cubicBezTo>
                    <a:cubicBezTo>
                      <a:pt x="200900" y="979479"/>
                      <a:pt x="199216" y="976351"/>
                      <a:pt x="197532" y="972983"/>
                    </a:cubicBezTo>
                    <a:cubicBezTo>
                      <a:pt x="195607" y="969615"/>
                      <a:pt x="193923" y="966487"/>
                      <a:pt x="192239" y="963118"/>
                    </a:cubicBezTo>
                    <a:cubicBezTo>
                      <a:pt x="190554" y="959750"/>
                      <a:pt x="188630" y="956622"/>
                      <a:pt x="186946" y="953254"/>
                    </a:cubicBezTo>
                    <a:cubicBezTo>
                      <a:pt x="185261" y="949885"/>
                      <a:pt x="183337" y="946758"/>
                      <a:pt x="181652" y="943389"/>
                    </a:cubicBezTo>
                    <a:cubicBezTo>
                      <a:pt x="179968" y="940021"/>
                      <a:pt x="178765" y="936893"/>
                      <a:pt x="177081" y="933525"/>
                    </a:cubicBezTo>
                    <a:cubicBezTo>
                      <a:pt x="175397" y="930156"/>
                      <a:pt x="173953" y="927028"/>
                      <a:pt x="172510" y="923660"/>
                    </a:cubicBezTo>
                    <a:cubicBezTo>
                      <a:pt x="171066" y="920292"/>
                      <a:pt x="169382" y="917164"/>
                      <a:pt x="167938" y="913796"/>
                    </a:cubicBezTo>
                    <a:cubicBezTo>
                      <a:pt x="166495" y="910427"/>
                      <a:pt x="164810" y="907299"/>
                      <a:pt x="163367" y="903931"/>
                    </a:cubicBezTo>
                    <a:cubicBezTo>
                      <a:pt x="161923" y="900562"/>
                      <a:pt x="160720" y="897435"/>
                      <a:pt x="159517" y="894066"/>
                    </a:cubicBezTo>
                    <a:cubicBezTo>
                      <a:pt x="158074" y="890698"/>
                      <a:pt x="156871" y="887570"/>
                      <a:pt x="155668" y="884202"/>
                    </a:cubicBezTo>
                    <a:cubicBezTo>
                      <a:pt x="153262" y="878187"/>
                      <a:pt x="150856" y="872172"/>
                      <a:pt x="148690" y="866157"/>
                    </a:cubicBezTo>
                    <a:cubicBezTo>
                      <a:pt x="147728" y="863510"/>
                      <a:pt x="146525" y="860623"/>
                      <a:pt x="145562" y="857977"/>
                    </a:cubicBezTo>
                    <a:cubicBezTo>
                      <a:pt x="144600" y="855330"/>
                      <a:pt x="143878" y="852443"/>
                      <a:pt x="142916" y="849796"/>
                    </a:cubicBezTo>
                    <a:cubicBezTo>
                      <a:pt x="141953" y="847149"/>
                      <a:pt x="141232" y="844262"/>
                      <a:pt x="140269" y="841616"/>
                    </a:cubicBezTo>
                    <a:cubicBezTo>
                      <a:pt x="139307" y="838969"/>
                      <a:pt x="138585" y="836082"/>
                      <a:pt x="137623" y="833435"/>
                    </a:cubicBezTo>
                    <a:cubicBezTo>
                      <a:pt x="136660" y="830789"/>
                      <a:pt x="135938" y="827902"/>
                      <a:pt x="134976" y="825255"/>
                    </a:cubicBezTo>
                    <a:cubicBezTo>
                      <a:pt x="134254" y="822608"/>
                      <a:pt x="133051" y="819721"/>
                      <a:pt x="132330" y="817075"/>
                    </a:cubicBezTo>
                    <a:cubicBezTo>
                      <a:pt x="131608" y="814428"/>
                      <a:pt x="130886" y="811541"/>
                      <a:pt x="130164" y="808894"/>
                    </a:cubicBezTo>
                    <a:cubicBezTo>
                      <a:pt x="129442" y="806248"/>
                      <a:pt x="128961" y="803360"/>
                      <a:pt x="128239" y="800714"/>
                    </a:cubicBezTo>
                    <a:cubicBezTo>
                      <a:pt x="127518" y="798067"/>
                      <a:pt x="126796" y="795180"/>
                      <a:pt x="126315" y="792534"/>
                    </a:cubicBezTo>
                    <a:cubicBezTo>
                      <a:pt x="125593" y="789887"/>
                      <a:pt x="124871" y="787000"/>
                      <a:pt x="124390" y="784353"/>
                    </a:cubicBezTo>
                    <a:cubicBezTo>
                      <a:pt x="123668" y="781707"/>
                      <a:pt x="122946" y="778819"/>
                      <a:pt x="122465" y="776173"/>
                    </a:cubicBezTo>
                    <a:cubicBezTo>
                      <a:pt x="121984" y="773526"/>
                      <a:pt x="121262" y="770639"/>
                      <a:pt x="120781" y="767993"/>
                    </a:cubicBezTo>
                    <a:cubicBezTo>
                      <a:pt x="120300" y="765346"/>
                      <a:pt x="119818" y="762459"/>
                      <a:pt x="119337" y="759812"/>
                    </a:cubicBezTo>
                    <a:cubicBezTo>
                      <a:pt x="118856" y="757165"/>
                      <a:pt x="118375" y="754278"/>
                      <a:pt x="117894" y="751632"/>
                    </a:cubicBezTo>
                    <a:cubicBezTo>
                      <a:pt x="117412" y="748985"/>
                      <a:pt x="116931" y="746098"/>
                      <a:pt x="116450" y="743451"/>
                    </a:cubicBezTo>
                    <a:cubicBezTo>
                      <a:pt x="115969" y="740805"/>
                      <a:pt x="115488" y="737918"/>
                      <a:pt x="115006" y="735271"/>
                    </a:cubicBezTo>
                    <a:cubicBezTo>
                      <a:pt x="114525" y="732624"/>
                      <a:pt x="114044" y="729737"/>
                      <a:pt x="113563" y="727091"/>
                    </a:cubicBezTo>
                    <a:cubicBezTo>
                      <a:pt x="113082" y="724444"/>
                      <a:pt x="112841" y="721557"/>
                      <a:pt x="112600" y="718910"/>
                    </a:cubicBezTo>
                    <a:cubicBezTo>
                      <a:pt x="112360" y="716264"/>
                      <a:pt x="112119" y="713376"/>
                      <a:pt x="111638" y="710730"/>
                    </a:cubicBezTo>
                    <a:cubicBezTo>
                      <a:pt x="111397" y="708083"/>
                      <a:pt x="111157" y="705196"/>
                      <a:pt x="110676" y="702550"/>
                    </a:cubicBezTo>
                    <a:cubicBezTo>
                      <a:pt x="110435" y="699903"/>
                      <a:pt x="110194" y="697016"/>
                      <a:pt x="109713" y="694369"/>
                    </a:cubicBezTo>
                    <a:cubicBezTo>
                      <a:pt x="109473" y="691722"/>
                      <a:pt x="108991" y="688835"/>
                      <a:pt x="108751" y="686189"/>
                    </a:cubicBezTo>
                    <a:cubicBezTo>
                      <a:pt x="108510" y="683542"/>
                      <a:pt x="108029" y="680655"/>
                      <a:pt x="108029" y="678008"/>
                    </a:cubicBezTo>
                    <a:cubicBezTo>
                      <a:pt x="107788" y="675362"/>
                      <a:pt x="107788" y="672475"/>
                      <a:pt x="107788" y="669828"/>
                    </a:cubicBezTo>
                    <a:cubicBezTo>
                      <a:pt x="107548" y="667181"/>
                      <a:pt x="107548" y="664294"/>
                      <a:pt x="107548" y="661648"/>
                    </a:cubicBezTo>
                    <a:cubicBezTo>
                      <a:pt x="107307" y="659001"/>
                      <a:pt x="107307" y="656114"/>
                      <a:pt x="107307" y="653467"/>
                    </a:cubicBezTo>
                    <a:cubicBezTo>
                      <a:pt x="107307" y="650821"/>
                      <a:pt x="107067" y="647933"/>
                      <a:pt x="107067" y="645287"/>
                    </a:cubicBezTo>
                    <a:cubicBezTo>
                      <a:pt x="107067" y="642640"/>
                      <a:pt x="106826" y="639753"/>
                      <a:pt x="106826" y="637107"/>
                    </a:cubicBezTo>
                    <a:cubicBezTo>
                      <a:pt x="106826" y="635182"/>
                      <a:pt x="106585" y="633257"/>
                      <a:pt x="106585" y="631332"/>
                    </a:cubicBezTo>
                    <a:cubicBezTo>
                      <a:pt x="106585" y="627723"/>
                      <a:pt x="106826" y="624114"/>
                      <a:pt x="107067" y="620505"/>
                    </a:cubicBezTo>
                    <a:cubicBezTo>
                      <a:pt x="107067" y="617618"/>
                      <a:pt x="107307" y="614731"/>
                      <a:pt x="107307" y="611844"/>
                    </a:cubicBezTo>
                    <a:cubicBezTo>
                      <a:pt x="107307" y="608956"/>
                      <a:pt x="107548" y="606069"/>
                      <a:pt x="107548" y="603182"/>
                    </a:cubicBezTo>
                    <a:cubicBezTo>
                      <a:pt x="107548" y="600295"/>
                      <a:pt x="107788" y="597408"/>
                      <a:pt x="107788" y="594520"/>
                    </a:cubicBezTo>
                    <a:cubicBezTo>
                      <a:pt x="108029" y="591633"/>
                      <a:pt x="107788" y="588746"/>
                      <a:pt x="108029" y="585859"/>
                    </a:cubicBezTo>
                    <a:cubicBezTo>
                      <a:pt x="108270" y="582972"/>
                      <a:pt x="108510" y="580084"/>
                      <a:pt x="108751" y="577197"/>
                    </a:cubicBezTo>
                    <a:cubicBezTo>
                      <a:pt x="108991" y="574310"/>
                      <a:pt x="109473" y="571423"/>
                      <a:pt x="109713" y="568536"/>
                    </a:cubicBezTo>
                    <a:cubicBezTo>
                      <a:pt x="109954" y="565649"/>
                      <a:pt x="110194" y="562761"/>
                      <a:pt x="110676" y="559874"/>
                    </a:cubicBezTo>
                    <a:cubicBezTo>
                      <a:pt x="110916" y="556987"/>
                      <a:pt x="111157" y="554100"/>
                      <a:pt x="111638" y="551213"/>
                    </a:cubicBezTo>
                    <a:cubicBezTo>
                      <a:pt x="111879" y="548325"/>
                      <a:pt x="112119" y="545438"/>
                      <a:pt x="112600" y="542551"/>
                    </a:cubicBezTo>
                    <a:cubicBezTo>
                      <a:pt x="113082" y="539664"/>
                      <a:pt x="113322" y="536777"/>
                      <a:pt x="113563" y="533890"/>
                    </a:cubicBezTo>
                    <a:cubicBezTo>
                      <a:pt x="114044" y="531002"/>
                      <a:pt x="114525" y="528115"/>
                      <a:pt x="115006" y="525228"/>
                    </a:cubicBezTo>
                    <a:cubicBezTo>
                      <a:pt x="115488" y="522341"/>
                      <a:pt x="115969" y="519454"/>
                      <a:pt x="116450" y="516566"/>
                    </a:cubicBezTo>
                    <a:cubicBezTo>
                      <a:pt x="116931" y="513679"/>
                      <a:pt x="117412" y="510792"/>
                      <a:pt x="117894" y="507905"/>
                    </a:cubicBezTo>
                    <a:cubicBezTo>
                      <a:pt x="118375" y="505018"/>
                      <a:pt x="118856" y="502130"/>
                      <a:pt x="119337" y="499243"/>
                    </a:cubicBezTo>
                    <a:cubicBezTo>
                      <a:pt x="119818" y="496356"/>
                      <a:pt x="120300" y="493469"/>
                      <a:pt x="120781" y="490582"/>
                    </a:cubicBezTo>
                    <a:cubicBezTo>
                      <a:pt x="121262" y="487695"/>
                      <a:pt x="122224" y="484807"/>
                      <a:pt x="122706" y="481920"/>
                    </a:cubicBezTo>
                    <a:cubicBezTo>
                      <a:pt x="123427" y="479033"/>
                      <a:pt x="124149" y="476146"/>
                      <a:pt x="124871" y="473259"/>
                    </a:cubicBezTo>
                    <a:cubicBezTo>
                      <a:pt x="125593" y="470371"/>
                      <a:pt x="126315" y="467484"/>
                      <a:pt x="127036" y="464597"/>
                    </a:cubicBezTo>
                    <a:cubicBezTo>
                      <a:pt x="127758" y="461710"/>
                      <a:pt x="128480" y="458823"/>
                      <a:pt x="129202" y="455935"/>
                    </a:cubicBezTo>
                    <a:cubicBezTo>
                      <a:pt x="129924" y="453048"/>
                      <a:pt x="130405" y="450161"/>
                      <a:pt x="131367" y="447274"/>
                    </a:cubicBezTo>
                    <a:cubicBezTo>
                      <a:pt x="132089" y="444387"/>
                      <a:pt x="132811" y="441500"/>
                      <a:pt x="133773" y="438612"/>
                    </a:cubicBezTo>
                    <a:cubicBezTo>
                      <a:pt x="134495" y="435725"/>
                      <a:pt x="135698" y="432838"/>
                      <a:pt x="136420" y="429951"/>
                    </a:cubicBezTo>
                    <a:cubicBezTo>
                      <a:pt x="137382" y="427063"/>
                      <a:pt x="138104" y="424176"/>
                      <a:pt x="139066" y="421289"/>
                    </a:cubicBezTo>
                    <a:cubicBezTo>
                      <a:pt x="140029" y="418402"/>
                      <a:pt x="140750" y="415515"/>
                      <a:pt x="141713" y="412628"/>
                    </a:cubicBezTo>
                    <a:cubicBezTo>
                      <a:pt x="142675" y="409740"/>
                      <a:pt x="143397" y="406853"/>
                      <a:pt x="144359" y="403966"/>
                    </a:cubicBezTo>
                    <a:cubicBezTo>
                      <a:pt x="145322" y="401079"/>
                      <a:pt x="146284" y="398192"/>
                      <a:pt x="147247" y="395304"/>
                    </a:cubicBezTo>
                    <a:cubicBezTo>
                      <a:pt x="148209" y="392417"/>
                      <a:pt x="149412" y="389530"/>
                      <a:pt x="150615" y="386643"/>
                    </a:cubicBezTo>
                    <a:cubicBezTo>
                      <a:pt x="151577" y="383756"/>
                      <a:pt x="152780" y="380868"/>
                      <a:pt x="153983" y="377981"/>
                    </a:cubicBezTo>
                    <a:cubicBezTo>
                      <a:pt x="156149" y="372448"/>
                      <a:pt x="158314" y="366673"/>
                      <a:pt x="160480" y="361139"/>
                    </a:cubicBezTo>
                    <a:cubicBezTo>
                      <a:pt x="161683" y="358493"/>
                      <a:pt x="162645" y="355605"/>
                      <a:pt x="163848" y="352959"/>
                    </a:cubicBezTo>
                    <a:cubicBezTo>
                      <a:pt x="165051" y="350072"/>
                      <a:pt x="166495" y="347425"/>
                      <a:pt x="167698" y="344779"/>
                    </a:cubicBezTo>
                    <a:cubicBezTo>
                      <a:pt x="168901" y="341891"/>
                      <a:pt x="170344" y="339245"/>
                      <a:pt x="171547" y="336598"/>
                    </a:cubicBezTo>
                    <a:cubicBezTo>
                      <a:pt x="172750" y="333711"/>
                      <a:pt x="174194" y="331064"/>
                      <a:pt x="175397" y="328418"/>
                    </a:cubicBezTo>
                    <a:cubicBezTo>
                      <a:pt x="176600" y="325771"/>
                      <a:pt x="177803" y="322884"/>
                      <a:pt x="179246" y="320238"/>
                    </a:cubicBezTo>
                    <a:cubicBezTo>
                      <a:pt x="180690" y="317591"/>
                      <a:pt x="181652" y="314704"/>
                      <a:pt x="183096" y="312057"/>
                    </a:cubicBezTo>
                    <a:cubicBezTo>
                      <a:pt x="184540" y="309170"/>
                      <a:pt x="186224" y="306523"/>
                      <a:pt x="187667" y="303877"/>
                    </a:cubicBezTo>
                    <a:cubicBezTo>
                      <a:pt x="189111" y="300990"/>
                      <a:pt x="190795" y="298343"/>
                      <a:pt x="192239" y="295696"/>
                    </a:cubicBezTo>
                    <a:cubicBezTo>
                      <a:pt x="193682" y="292809"/>
                      <a:pt x="195126" y="290163"/>
                      <a:pt x="196810" y="287516"/>
                    </a:cubicBezTo>
                    <a:cubicBezTo>
                      <a:pt x="198494" y="284869"/>
                      <a:pt x="199697" y="281982"/>
                      <a:pt x="201381" y="279336"/>
                    </a:cubicBezTo>
                    <a:cubicBezTo>
                      <a:pt x="202825" y="276689"/>
                      <a:pt x="204269" y="273802"/>
                      <a:pt x="205953" y="271155"/>
                    </a:cubicBezTo>
                    <a:cubicBezTo>
                      <a:pt x="207637" y="268268"/>
                      <a:pt x="209562" y="265621"/>
                      <a:pt x="211246" y="262975"/>
                    </a:cubicBezTo>
                    <a:cubicBezTo>
                      <a:pt x="212930" y="260088"/>
                      <a:pt x="214614" y="257441"/>
                      <a:pt x="216539" y="254795"/>
                    </a:cubicBezTo>
                    <a:cubicBezTo>
                      <a:pt x="218223" y="251907"/>
                      <a:pt x="219908" y="249261"/>
                      <a:pt x="221832" y="246614"/>
                    </a:cubicBezTo>
                    <a:cubicBezTo>
                      <a:pt x="223517" y="243967"/>
                      <a:pt x="225201" y="241080"/>
                      <a:pt x="227126" y="238434"/>
                    </a:cubicBezTo>
                    <a:cubicBezTo>
                      <a:pt x="229050" y="235787"/>
                      <a:pt x="230735" y="232900"/>
                      <a:pt x="232419" y="230253"/>
                    </a:cubicBezTo>
                    <a:cubicBezTo>
                      <a:pt x="234344" y="227366"/>
                      <a:pt x="236509" y="224720"/>
                      <a:pt x="238434" y="222073"/>
                    </a:cubicBezTo>
                    <a:cubicBezTo>
                      <a:pt x="240358" y="219186"/>
                      <a:pt x="242283" y="216539"/>
                      <a:pt x="244449" y="213893"/>
                    </a:cubicBezTo>
                    <a:cubicBezTo>
                      <a:pt x="246373" y="211246"/>
                      <a:pt x="248298" y="208359"/>
                      <a:pt x="250464" y="205712"/>
                    </a:cubicBezTo>
                    <a:cubicBezTo>
                      <a:pt x="252388" y="203066"/>
                      <a:pt x="254313" y="200178"/>
                      <a:pt x="256479" y="197532"/>
                    </a:cubicBezTo>
                    <a:cubicBezTo>
                      <a:pt x="258644" y="194645"/>
                      <a:pt x="260809" y="191998"/>
                      <a:pt x="262975" y="189352"/>
                    </a:cubicBezTo>
                    <a:cubicBezTo>
                      <a:pt x="319997" y="116209"/>
                      <a:pt x="390733" y="51969"/>
                      <a:pt x="473018" y="0"/>
                    </a:cubicBezTo>
                    <a:cubicBezTo>
                      <a:pt x="365470" y="49323"/>
                      <a:pt x="272118" y="114044"/>
                      <a:pt x="197772" y="189352"/>
                    </a:cubicBezTo>
                    <a:cubicBezTo>
                      <a:pt x="195126" y="191998"/>
                      <a:pt x="192720" y="194885"/>
                      <a:pt x="190073" y="197532"/>
                    </a:cubicBezTo>
                    <a:cubicBezTo>
                      <a:pt x="187427" y="200178"/>
                      <a:pt x="185021" y="203066"/>
                      <a:pt x="182374" y="205712"/>
                    </a:cubicBezTo>
                    <a:cubicBezTo>
                      <a:pt x="179728" y="208359"/>
                      <a:pt x="177322" y="211246"/>
                      <a:pt x="174675" y="213893"/>
                    </a:cubicBezTo>
                    <a:cubicBezTo>
                      <a:pt x="172269" y="216780"/>
                      <a:pt x="169382" y="219426"/>
                      <a:pt x="166976" y="222073"/>
                    </a:cubicBezTo>
                    <a:cubicBezTo>
                      <a:pt x="164570" y="224720"/>
                      <a:pt x="162164" y="227607"/>
                      <a:pt x="159758" y="230253"/>
                    </a:cubicBezTo>
                    <a:cubicBezTo>
                      <a:pt x="157352" y="232900"/>
                      <a:pt x="155427" y="235787"/>
                      <a:pt x="153021" y="238434"/>
                    </a:cubicBezTo>
                    <a:cubicBezTo>
                      <a:pt x="150856" y="241080"/>
                      <a:pt x="148450" y="243967"/>
                      <a:pt x="146284" y="246614"/>
                    </a:cubicBezTo>
                    <a:cubicBezTo>
                      <a:pt x="144119" y="249261"/>
                      <a:pt x="141713" y="252148"/>
                      <a:pt x="139547" y="254795"/>
                    </a:cubicBezTo>
                    <a:cubicBezTo>
                      <a:pt x="135698" y="256719"/>
                      <a:pt x="133292" y="259606"/>
                      <a:pt x="131127" y="262253"/>
                    </a:cubicBezTo>
                    <a:cubicBezTo>
                      <a:pt x="128961" y="264900"/>
                      <a:pt x="127036" y="267787"/>
                      <a:pt x="125112" y="270434"/>
                    </a:cubicBezTo>
                    <a:cubicBezTo>
                      <a:pt x="122946" y="273321"/>
                      <a:pt x="121262" y="276208"/>
                      <a:pt x="119337" y="278854"/>
                    </a:cubicBezTo>
                    <a:cubicBezTo>
                      <a:pt x="117412" y="281501"/>
                      <a:pt x="115488" y="284388"/>
                      <a:pt x="113563" y="287035"/>
                    </a:cubicBezTo>
                    <a:cubicBezTo>
                      <a:pt x="111638" y="289922"/>
                      <a:pt x="109713" y="292569"/>
                      <a:pt x="107788" y="295215"/>
                    </a:cubicBezTo>
                    <a:cubicBezTo>
                      <a:pt x="105864" y="298102"/>
                      <a:pt x="103939" y="300749"/>
                      <a:pt x="102014" y="303396"/>
                    </a:cubicBezTo>
                    <a:cubicBezTo>
                      <a:pt x="100330" y="306042"/>
                      <a:pt x="98646" y="308929"/>
                      <a:pt x="96721" y="311576"/>
                    </a:cubicBezTo>
                    <a:cubicBezTo>
                      <a:pt x="95037" y="314223"/>
                      <a:pt x="93352" y="317110"/>
                      <a:pt x="91668" y="319756"/>
                    </a:cubicBezTo>
                    <a:cubicBezTo>
                      <a:pt x="89984" y="322403"/>
                      <a:pt x="88300" y="325290"/>
                      <a:pt x="86616" y="327937"/>
                    </a:cubicBezTo>
                    <a:cubicBezTo>
                      <a:pt x="84931" y="330824"/>
                      <a:pt x="83247" y="333470"/>
                      <a:pt x="81563" y="336117"/>
                    </a:cubicBezTo>
                    <a:cubicBezTo>
                      <a:pt x="79879" y="339004"/>
                      <a:pt x="78195" y="341651"/>
                      <a:pt x="76511" y="344297"/>
                    </a:cubicBezTo>
                    <a:cubicBezTo>
                      <a:pt x="75067" y="346944"/>
                      <a:pt x="73383" y="349831"/>
                      <a:pt x="71939" y="352478"/>
                    </a:cubicBezTo>
                    <a:cubicBezTo>
                      <a:pt x="70496" y="355124"/>
                      <a:pt x="69293" y="358012"/>
                      <a:pt x="67849" y="360658"/>
                    </a:cubicBezTo>
                    <a:cubicBezTo>
                      <a:pt x="64962" y="366192"/>
                      <a:pt x="62075" y="371966"/>
                      <a:pt x="59428" y="377500"/>
                    </a:cubicBezTo>
                    <a:cubicBezTo>
                      <a:pt x="57984" y="380387"/>
                      <a:pt x="56541" y="383274"/>
                      <a:pt x="55097" y="386162"/>
                    </a:cubicBezTo>
                    <a:cubicBezTo>
                      <a:pt x="53894" y="389049"/>
                      <a:pt x="52451" y="391936"/>
                      <a:pt x="51007" y="394823"/>
                    </a:cubicBezTo>
                    <a:cubicBezTo>
                      <a:pt x="49804" y="397710"/>
                      <a:pt x="48842" y="400598"/>
                      <a:pt x="47639" y="403485"/>
                    </a:cubicBezTo>
                    <a:cubicBezTo>
                      <a:pt x="46436" y="406372"/>
                      <a:pt x="45473" y="409259"/>
                      <a:pt x="44270" y="412146"/>
                    </a:cubicBezTo>
                    <a:cubicBezTo>
                      <a:pt x="43067" y="415033"/>
                      <a:pt x="41864" y="417921"/>
                      <a:pt x="40902" y="420808"/>
                    </a:cubicBezTo>
                    <a:cubicBezTo>
                      <a:pt x="39699" y="423695"/>
                      <a:pt x="38496" y="426582"/>
                      <a:pt x="37533" y="429470"/>
                    </a:cubicBezTo>
                    <a:cubicBezTo>
                      <a:pt x="36571" y="432357"/>
                      <a:pt x="35127" y="435244"/>
                      <a:pt x="34165" y="438131"/>
                    </a:cubicBezTo>
                    <a:cubicBezTo>
                      <a:pt x="33203" y="441018"/>
                      <a:pt x="32481" y="443905"/>
                      <a:pt x="31518" y="446793"/>
                    </a:cubicBezTo>
                    <a:cubicBezTo>
                      <a:pt x="30556" y="449680"/>
                      <a:pt x="29834" y="452567"/>
                      <a:pt x="28872" y="455454"/>
                    </a:cubicBezTo>
                    <a:cubicBezTo>
                      <a:pt x="27909" y="458341"/>
                      <a:pt x="27188" y="461229"/>
                      <a:pt x="26225" y="464116"/>
                    </a:cubicBezTo>
                    <a:cubicBezTo>
                      <a:pt x="25263" y="467003"/>
                      <a:pt x="24301" y="469890"/>
                      <a:pt x="23579" y="472777"/>
                    </a:cubicBezTo>
                    <a:cubicBezTo>
                      <a:pt x="22857" y="475665"/>
                      <a:pt x="21654" y="478552"/>
                      <a:pt x="20932" y="481439"/>
                    </a:cubicBezTo>
                    <a:cubicBezTo>
                      <a:pt x="20210" y="484326"/>
                      <a:pt x="19489" y="487213"/>
                      <a:pt x="18767" y="490100"/>
                    </a:cubicBezTo>
                    <a:cubicBezTo>
                      <a:pt x="18045" y="492988"/>
                      <a:pt x="17564" y="495875"/>
                      <a:pt x="16842" y="498762"/>
                    </a:cubicBezTo>
                    <a:cubicBezTo>
                      <a:pt x="16120" y="501649"/>
                      <a:pt x="15639" y="504536"/>
                      <a:pt x="14917" y="507424"/>
                    </a:cubicBezTo>
                    <a:cubicBezTo>
                      <a:pt x="14195" y="510311"/>
                      <a:pt x="13714" y="513198"/>
                      <a:pt x="12992" y="516085"/>
                    </a:cubicBezTo>
                    <a:cubicBezTo>
                      <a:pt x="12511" y="518972"/>
                      <a:pt x="11549" y="521860"/>
                      <a:pt x="11068" y="524747"/>
                    </a:cubicBezTo>
                    <a:cubicBezTo>
                      <a:pt x="10586" y="527634"/>
                      <a:pt x="9624" y="530521"/>
                      <a:pt x="9143" y="533408"/>
                    </a:cubicBezTo>
                    <a:cubicBezTo>
                      <a:pt x="8662" y="536295"/>
                      <a:pt x="8421" y="539183"/>
                      <a:pt x="7940" y="542070"/>
                    </a:cubicBezTo>
                    <a:cubicBezTo>
                      <a:pt x="7459" y="544957"/>
                      <a:pt x="7218" y="547844"/>
                      <a:pt x="6737" y="550731"/>
                    </a:cubicBezTo>
                    <a:cubicBezTo>
                      <a:pt x="6256" y="553619"/>
                      <a:pt x="6015" y="556506"/>
                      <a:pt x="5534" y="559393"/>
                    </a:cubicBezTo>
                    <a:cubicBezTo>
                      <a:pt x="5053" y="562280"/>
                      <a:pt x="4812" y="565167"/>
                      <a:pt x="4331" y="568055"/>
                    </a:cubicBezTo>
                    <a:cubicBezTo>
                      <a:pt x="4090" y="570942"/>
                      <a:pt x="3368" y="573829"/>
                      <a:pt x="3128" y="576716"/>
                    </a:cubicBezTo>
                    <a:cubicBezTo>
                      <a:pt x="2887" y="579603"/>
                      <a:pt x="2647" y="582490"/>
                      <a:pt x="2406" y="585378"/>
                    </a:cubicBezTo>
                    <a:cubicBezTo>
                      <a:pt x="2165" y="588265"/>
                      <a:pt x="2165" y="591152"/>
                      <a:pt x="1925" y="594039"/>
                    </a:cubicBezTo>
                    <a:cubicBezTo>
                      <a:pt x="1684" y="596927"/>
                      <a:pt x="1684" y="599814"/>
                      <a:pt x="1444" y="602701"/>
                    </a:cubicBezTo>
                    <a:cubicBezTo>
                      <a:pt x="1203" y="605588"/>
                      <a:pt x="1203" y="608475"/>
                      <a:pt x="962" y="611362"/>
                    </a:cubicBezTo>
                    <a:cubicBezTo>
                      <a:pt x="962" y="614250"/>
                      <a:pt x="722" y="617137"/>
                      <a:pt x="481" y="620024"/>
                    </a:cubicBezTo>
                    <a:cubicBezTo>
                      <a:pt x="481" y="623633"/>
                      <a:pt x="0" y="627242"/>
                      <a:pt x="0" y="630851"/>
                    </a:cubicBezTo>
                    <a:cubicBezTo>
                      <a:pt x="0" y="632776"/>
                      <a:pt x="241" y="634701"/>
                      <a:pt x="241" y="636625"/>
                    </a:cubicBezTo>
                    <a:cubicBezTo>
                      <a:pt x="241" y="639272"/>
                      <a:pt x="481" y="642159"/>
                      <a:pt x="481" y="644806"/>
                    </a:cubicBezTo>
                    <a:cubicBezTo>
                      <a:pt x="481" y="647452"/>
                      <a:pt x="722" y="650339"/>
                      <a:pt x="962" y="652986"/>
                    </a:cubicBezTo>
                    <a:cubicBezTo>
                      <a:pt x="962" y="655633"/>
                      <a:pt x="1203" y="658520"/>
                      <a:pt x="1203" y="661166"/>
                    </a:cubicBezTo>
                    <a:cubicBezTo>
                      <a:pt x="1444" y="663813"/>
                      <a:pt x="1444" y="666700"/>
                      <a:pt x="1684" y="669347"/>
                    </a:cubicBezTo>
                    <a:cubicBezTo>
                      <a:pt x="1925" y="671993"/>
                      <a:pt x="1925" y="674881"/>
                      <a:pt x="2165" y="677527"/>
                    </a:cubicBezTo>
                    <a:cubicBezTo>
                      <a:pt x="2406" y="680174"/>
                      <a:pt x="2887" y="683061"/>
                      <a:pt x="3128" y="685707"/>
                    </a:cubicBezTo>
                    <a:cubicBezTo>
                      <a:pt x="3368" y="688354"/>
                      <a:pt x="3850" y="691241"/>
                      <a:pt x="4331" y="693888"/>
                    </a:cubicBezTo>
                    <a:cubicBezTo>
                      <a:pt x="4571" y="696535"/>
                      <a:pt x="5053" y="699422"/>
                      <a:pt x="5534" y="702068"/>
                    </a:cubicBezTo>
                    <a:cubicBezTo>
                      <a:pt x="6015" y="704715"/>
                      <a:pt x="6256" y="707602"/>
                      <a:pt x="6737" y="710249"/>
                    </a:cubicBezTo>
                    <a:cubicBezTo>
                      <a:pt x="7218" y="712895"/>
                      <a:pt x="7459" y="715782"/>
                      <a:pt x="7940" y="718429"/>
                    </a:cubicBezTo>
                    <a:cubicBezTo>
                      <a:pt x="8421" y="721076"/>
                      <a:pt x="8662" y="723963"/>
                      <a:pt x="9143" y="726609"/>
                    </a:cubicBezTo>
                    <a:cubicBezTo>
                      <a:pt x="9624" y="729497"/>
                      <a:pt x="10346" y="732143"/>
                      <a:pt x="11068" y="734790"/>
                    </a:cubicBezTo>
                    <a:cubicBezTo>
                      <a:pt x="11549" y="737436"/>
                      <a:pt x="12271" y="740324"/>
                      <a:pt x="12992" y="742970"/>
                    </a:cubicBezTo>
                    <a:cubicBezTo>
                      <a:pt x="13474" y="745617"/>
                      <a:pt x="14195" y="748504"/>
                      <a:pt x="14917" y="751150"/>
                    </a:cubicBezTo>
                    <a:cubicBezTo>
                      <a:pt x="15639" y="753797"/>
                      <a:pt x="16120" y="756684"/>
                      <a:pt x="16842" y="759331"/>
                    </a:cubicBezTo>
                    <a:cubicBezTo>
                      <a:pt x="17564" y="761978"/>
                      <a:pt x="18045" y="764865"/>
                      <a:pt x="18767" y="767511"/>
                    </a:cubicBezTo>
                    <a:cubicBezTo>
                      <a:pt x="19489" y="770158"/>
                      <a:pt x="19970" y="773045"/>
                      <a:pt x="20692" y="775692"/>
                    </a:cubicBezTo>
                    <a:cubicBezTo>
                      <a:pt x="21413" y="778579"/>
                      <a:pt x="22376" y="781225"/>
                      <a:pt x="23338" y="783872"/>
                    </a:cubicBezTo>
                    <a:cubicBezTo>
                      <a:pt x="24060" y="786519"/>
                      <a:pt x="25022" y="789406"/>
                      <a:pt x="25985" y="792052"/>
                    </a:cubicBezTo>
                    <a:cubicBezTo>
                      <a:pt x="26707" y="794699"/>
                      <a:pt x="27669" y="797586"/>
                      <a:pt x="28631" y="800233"/>
                    </a:cubicBezTo>
                    <a:cubicBezTo>
                      <a:pt x="29594" y="802879"/>
                      <a:pt x="30315" y="805767"/>
                      <a:pt x="31278" y="808413"/>
                    </a:cubicBezTo>
                    <a:cubicBezTo>
                      <a:pt x="32240" y="811060"/>
                      <a:pt x="32962" y="813947"/>
                      <a:pt x="33924" y="816593"/>
                    </a:cubicBezTo>
                    <a:cubicBezTo>
                      <a:pt x="34887" y="819240"/>
                      <a:pt x="36090" y="822127"/>
                      <a:pt x="37052" y="824774"/>
                    </a:cubicBezTo>
                    <a:cubicBezTo>
                      <a:pt x="38015" y="827661"/>
                      <a:pt x="39218" y="830308"/>
                      <a:pt x="40421" y="832954"/>
                    </a:cubicBezTo>
                    <a:cubicBezTo>
                      <a:pt x="41383" y="835601"/>
                      <a:pt x="42586" y="838488"/>
                      <a:pt x="43789" y="841134"/>
                    </a:cubicBezTo>
                    <a:cubicBezTo>
                      <a:pt x="44992" y="843781"/>
                      <a:pt x="45954" y="846668"/>
                      <a:pt x="47157" y="849315"/>
                    </a:cubicBezTo>
                    <a:cubicBezTo>
                      <a:pt x="48360" y="851962"/>
                      <a:pt x="49323" y="854849"/>
                      <a:pt x="50526" y="857495"/>
                    </a:cubicBezTo>
                    <a:cubicBezTo>
                      <a:pt x="51729" y="860142"/>
                      <a:pt x="52691" y="863029"/>
                      <a:pt x="53894" y="865676"/>
                    </a:cubicBezTo>
                    <a:cubicBezTo>
                      <a:pt x="56781" y="871691"/>
                      <a:pt x="59909" y="877706"/>
                      <a:pt x="62796" y="883721"/>
                    </a:cubicBezTo>
                    <a:cubicBezTo>
                      <a:pt x="64481" y="887089"/>
                      <a:pt x="65924" y="890217"/>
                      <a:pt x="67608" y="893585"/>
                    </a:cubicBezTo>
                    <a:cubicBezTo>
                      <a:pt x="69293" y="896953"/>
                      <a:pt x="70736" y="900322"/>
                      <a:pt x="72420" y="903450"/>
                    </a:cubicBezTo>
                    <a:cubicBezTo>
                      <a:pt x="74105" y="906818"/>
                      <a:pt x="76029" y="909946"/>
                      <a:pt x="77714" y="913314"/>
                    </a:cubicBezTo>
                    <a:cubicBezTo>
                      <a:pt x="79638" y="916683"/>
                      <a:pt x="81563" y="919811"/>
                      <a:pt x="83488" y="923179"/>
                    </a:cubicBezTo>
                    <a:cubicBezTo>
                      <a:pt x="85413" y="926547"/>
                      <a:pt x="87337" y="929675"/>
                      <a:pt x="89262" y="933043"/>
                    </a:cubicBezTo>
                    <a:cubicBezTo>
                      <a:pt x="91187" y="936412"/>
                      <a:pt x="93112" y="939780"/>
                      <a:pt x="95037" y="942908"/>
                    </a:cubicBezTo>
                    <a:cubicBezTo>
                      <a:pt x="97202" y="946276"/>
                      <a:pt x="98886" y="949645"/>
                      <a:pt x="101052" y="952773"/>
                    </a:cubicBezTo>
                    <a:cubicBezTo>
                      <a:pt x="103217" y="956141"/>
                      <a:pt x="105623" y="959269"/>
                      <a:pt x="108029" y="962637"/>
                    </a:cubicBezTo>
                    <a:cubicBezTo>
                      <a:pt x="110194" y="966005"/>
                      <a:pt x="112600" y="969133"/>
                      <a:pt x="115006" y="972502"/>
                    </a:cubicBezTo>
                    <a:cubicBezTo>
                      <a:pt x="117412" y="975870"/>
                      <a:pt x="119578" y="979239"/>
                      <a:pt x="121984" y="982366"/>
                    </a:cubicBezTo>
                    <a:cubicBezTo>
                      <a:pt x="124390" y="985735"/>
                      <a:pt x="126555" y="989103"/>
                      <a:pt x="128961" y="992231"/>
                    </a:cubicBezTo>
                    <a:cubicBezTo>
                      <a:pt x="131608" y="995599"/>
                      <a:pt x="134254" y="998727"/>
                      <a:pt x="136901" y="1002095"/>
                    </a:cubicBezTo>
                    <a:cubicBezTo>
                      <a:pt x="139547" y="1005464"/>
                      <a:pt x="142194" y="1008592"/>
                      <a:pt x="144841" y="1011960"/>
                    </a:cubicBezTo>
                    <a:cubicBezTo>
                      <a:pt x="147487" y="1015328"/>
                      <a:pt x="150134" y="1018697"/>
                      <a:pt x="152780" y="1021824"/>
                    </a:cubicBezTo>
                    <a:cubicBezTo>
                      <a:pt x="155427" y="1025193"/>
                      <a:pt x="158074" y="1028561"/>
                      <a:pt x="160720" y="1031689"/>
                    </a:cubicBezTo>
                    <a:cubicBezTo>
                      <a:pt x="163607" y="1035057"/>
                      <a:pt x="166735" y="1038185"/>
                      <a:pt x="169863" y="1041554"/>
                    </a:cubicBezTo>
                    <a:cubicBezTo>
                      <a:pt x="172750" y="1044922"/>
                      <a:pt x="175878" y="1048050"/>
                      <a:pt x="179006" y="1051418"/>
                    </a:cubicBezTo>
                    <a:cubicBezTo>
                      <a:pt x="182134" y="1054787"/>
                      <a:pt x="185021" y="1058155"/>
                      <a:pt x="188149" y="1061283"/>
                    </a:cubicBezTo>
                    <a:cubicBezTo>
                      <a:pt x="191276" y="1064651"/>
                      <a:pt x="194163" y="1068019"/>
                      <a:pt x="197291" y="1071147"/>
                    </a:cubicBezTo>
                    <a:cubicBezTo>
                      <a:pt x="200660" y="1074516"/>
                      <a:pt x="204269" y="1077643"/>
                      <a:pt x="207637" y="1081012"/>
                    </a:cubicBezTo>
                    <a:cubicBezTo>
                      <a:pt x="211005" y="1084380"/>
                      <a:pt x="214614" y="1087508"/>
                      <a:pt x="217983" y="1090877"/>
                    </a:cubicBezTo>
                    <a:cubicBezTo>
                      <a:pt x="288478" y="1157041"/>
                      <a:pt x="373650" y="1214304"/>
                      <a:pt x="470852" y="1258815"/>
                    </a:cubicBezTo>
                    <a:cubicBezTo>
                      <a:pt x="396988" y="1212620"/>
                      <a:pt x="332267" y="1155598"/>
                      <a:pt x="278614" y="1091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>
              <a:xfrm>
                <a:off x="6540386" y="2862590"/>
                <a:ext cx="472536" cy="1259295"/>
              </a:xfrm>
              <a:custGeom>
                <a:avLst/>
                <a:gdLst>
                  <a:gd name="connsiteX0" fmla="*/ 470852 w 472536"/>
                  <a:gd name="connsiteY0" fmla="*/ 620505 h 1259295"/>
                  <a:gd name="connsiteX1" fmla="*/ 470371 w 472536"/>
                  <a:gd name="connsiteY1" fmla="*/ 611844 h 1259295"/>
                  <a:gd name="connsiteX2" fmla="*/ 469890 w 472536"/>
                  <a:gd name="connsiteY2" fmla="*/ 603182 h 1259295"/>
                  <a:gd name="connsiteX3" fmla="*/ 469409 w 472536"/>
                  <a:gd name="connsiteY3" fmla="*/ 594521 h 1259295"/>
                  <a:gd name="connsiteX4" fmla="*/ 468928 w 472536"/>
                  <a:gd name="connsiteY4" fmla="*/ 585859 h 1259295"/>
                  <a:gd name="connsiteX5" fmla="*/ 468206 w 472536"/>
                  <a:gd name="connsiteY5" fmla="*/ 577197 h 1259295"/>
                  <a:gd name="connsiteX6" fmla="*/ 467003 w 472536"/>
                  <a:gd name="connsiteY6" fmla="*/ 568536 h 1259295"/>
                  <a:gd name="connsiteX7" fmla="*/ 465800 w 472536"/>
                  <a:gd name="connsiteY7" fmla="*/ 559874 h 1259295"/>
                  <a:gd name="connsiteX8" fmla="*/ 464597 w 472536"/>
                  <a:gd name="connsiteY8" fmla="*/ 551213 h 1259295"/>
                  <a:gd name="connsiteX9" fmla="*/ 463394 w 472536"/>
                  <a:gd name="connsiteY9" fmla="*/ 542551 h 1259295"/>
                  <a:gd name="connsiteX10" fmla="*/ 462191 w 472536"/>
                  <a:gd name="connsiteY10" fmla="*/ 533890 h 1259295"/>
                  <a:gd name="connsiteX11" fmla="*/ 460266 w 472536"/>
                  <a:gd name="connsiteY11" fmla="*/ 525228 h 1259295"/>
                  <a:gd name="connsiteX12" fmla="*/ 458341 w 472536"/>
                  <a:gd name="connsiteY12" fmla="*/ 516566 h 1259295"/>
                  <a:gd name="connsiteX13" fmla="*/ 456417 w 472536"/>
                  <a:gd name="connsiteY13" fmla="*/ 507905 h 1259295"/>
                  <a:gd name="connsiteX14" fmla="*/ 454492 w 472536"/>
                  <a:gd name="connsiteY14" fmla="*/ 499243 h 1259295"/>
                  <a:gd name="connsiteX15" fmla="*/ 452567 w 472536"/>
                  <a:gd name="connsiteY15" fmla="*/ 490582 h 1259295"/>
                  <a:gd name="connsiteX16" fmla="*/ 450402 w 472536"/>
                  <a:gd name="connsiteY16" fmla="*/ 481920 h 1259295"/>
                  <a:gd name="connsiteX17" fmla="*/ 447755 w 472536"/>
                  <a:gd name="connsiteY17" fmla="*/ 473259 h 1259295"/>
                  <a:gd name="connsiteX18" fmla="*/ 445108 w 472536"/>
                  <a:gd name="connsiteY18" fmla="*/ 464597 h 1259295"/>
                  <a:gd name="connsiteX19" fmla="*/ 442462 w 472536"/>
                  <a:gd name="connsiteY19" fmla="*/ 455935 h 1259295"/>
                  <a:gd name="connsiteX20" fmla="*/ 439815 w 472536"/>
                  <a:gd name="connsiteY20" fmla="*/ 447274 h 1259295"/>
                  <a:gd name="connsiteX21" fmla="*/ 437169 w 472536"/>
                  <a:gd name="connsiteY21" fmla="*/ 438612 h 1259295"/>
                  <a:gd name="connsiteX22" fmla="*/ 433800 w 472536"/>
                  <a:gd name="connsiteY22" fmla="*/ 429951 h 1259295"/>
                  <a:gd name="connsiteX23" fmla="*/ 430432 w 472536"/>
                  <a:gd name="connsiteY23" fmla="*/ 421289 h 1259295"/>
                  <a:gd name="connsiteX24" fmla="*/ 427063 w 472536"/>
                  <a:gd name="connsiteY24" fmla="*/ 412628 h 1259295"/>
                  <a:gd name="connsiteX25" fmla="*/ 423695 w 472536"/>
                  <a:gd name="connsiteY25" fmla="*/ 403966 h 1259295"/>
                  <a:gd name="connsiteX26" fmla="*/ 420327 w 472536"/>
                  <a:gd name="connsiteY26" fmla="*/ 395304 h 1259295"/>
                  <a:gd name="connsiteX27" fmla="*/ 416236 w 472536"/>
                  <a:gd name="connsiteY27" fmla="*/ 386643 h 1259295"/>
                  <a:gd name="connsiteX28" fmla="*/ 411906 w 472536"/>
                  <a:gd name="connsiteY28" fmla="*/ 377981 h 1259295"/>
                  <a:gd name="connsiteX29" fmla="*/ 403485 w 472536"/>
                  <a:gd name="connsiteY29" fmla="*/ 361139 h 1259295"/>
                  <a:gd name="connsiteX30" fmla="*/ 399394 w 472536"/>
                  <a:gd name="connsiteY30" fmla="*/ 352959 h 1259295"/>
                  <a:gd name="connsiteX31" fmla="*/ 394823 w 472536"/>
                  <a:gd name="connsiteY31" fmla="*/ 344779 h 1259295"/>
                  <a:gd name="connsiteX32" fmla="*/ 389770 w 472536"/>
                  <a:gd name="connsiteY32" fmla="*/ 336598 h 1259295"/>
                  <a:gd name="connsiteX33" fmla="*/ 384718 w 472536"/>
                  <a:gd name="connsiteY33" fmla="*/ 328418 h 1259295"/>
                  <a:gd name="connsiteX34" fmla="*/ 379665 w 472536"/>
                  <a:gd name="connsiteY34" fmla="*/ 320238 h 1259295"/>
                  <a:gd name="connsiteX35" fmla="*/ 374613 w 472536"/>
                  <a:gd name="connsiteY35" fmla="*/ 312057 h 1259295"/>
                  <a:gd name="connsiteX36" fmla="*/ 369320 w 472536"/>
                  <a:gd name="connsiteY36" fmla="*/ 303877 h 1259295"/>
                  <a:gd name="connsiteX37" fmla="*/ 363545 w 472536"/>
                  <a:gd name="connsiteY37" fmla="*/ 295696 h 1259295"/>
                  <a:gd name="connsiteX38" fmla="*/ 357771 w 472536"/>
                  <a:gd name="connsiteY38" fmla="*/ 287516 h 1259295"/>
                  <a:gd name="connsiteX39" fmla="*/ 351996 w 472536"/>
                  <a:gd name="connsiteY39" fmla="*/ 279336 h 1259295"/>
                  <a:gd name="connsiteX40" fmla="*/ 346222 w 472536"/>
                  <a:gd name="connsiteY40" fmla="*/ 271155 h 1259295"/>
                  <a:gd name="connsiteX41" fmla="*/ 340207 w 472536"/>
                  <a:gd name="connsiteY41" fmla="*/ 262975 h 1259295"/>
                  <a:gd name="connsiteX42" fmla="*/ 333470 w 472536"/>
                  <a:gd name="connsiteY42" fmla="*/ 254795 h 1259295"/>
                  <a:gd name="connsiteX43" fmla="*/ 326734 w 472536"/>
                  <a:gd name="connsiteY43" fmla="*/ 246614 h 1259295"/>
                  <a:gd name="connsiteX44" fmla="*/ 319997 w 472536"/>
                  <a:gd name="connsiteY44" fmla="*/ 238434 h 1259295"/>
                  <a:gd name="connsiteX45" fmla="*/ 313260 w 472536"/>
                  <a:gd name="connsiteY45" fmla="*/ 230253 h 1259295"/>
                  <a:gd name="connsiteX46" fmla="*/ 306042 w 472536"/>
                  <a:gd name="connsiteY46" fmla="*/ 222073 h 1259295"/>
                  <a:gd name="connsiteX47" fmla="*/ 298343 w 472536"/>
                  <a:gd name="connsiteY47" fmla="*/ 213893 h 1259295"/>
                  <a:gd name="connsiteX48" fmla="*/ 290644 w 472536"/>
                  <a:gd name="connsiteY48" fmla="*/ 205712 h 1259295"/>
                  <a:gd name="connsiteX49" fmla="*/ 282945 w 472536"/>
                  <a:gd name="connsiteY49" fmla="*/ 197532 h 1259295"/>
                  <a:gd name="connsiteX50" fmla="*/ 275245 w 472536"/>
                  <a:gd name="connsiteY50" fmla="*/ 189352 h 1259295"/>
                  <a:gd name="connsiteX51" fmla="*/ 0 w 472536"/>
                  <a:gd name="connsiteY51" fmla="*/ 0 h 1259295"/>
                  <a:gd name="connsiteX52" fmla="*/ 210043 w 472536"/>
                  <a:gd name="connsiteY52" fmla="*/ 189352 h 1259295"/>
                  <a:gd name="connsiteX53" fmla="*/ 216539 w 472536"/>
                  <a:gd name="connsiteY53" fmla="*/ 197532 h 1259295"/>
                  <a:gd name="connsiteX54" fmla="*/ 222554 w 472536"/>
                  <a:gd name="connsiteY54" fmla="*/ 205712 h 1259295"/>
                  <a:gd name="connsiteX55" fmla="*/ 228569 w 472536"/>
                  <a:gd name="connsiteY55" fmla="*/ 213893 h 1259295"/>
                  <a:gd name="connsiteX56" fmla="*/ 234584 w 472536"/>
                  <a:gd name="connsiteY56" fmla="*/ 222073 h 1259295"/>
                  <a:gd name="connsiteX57" fmla="*/ 240599 w 472536"/>
                  <a:gd name="connsiteY57" fmla="*/ 230253 h 1259295"/>
                  <a:gd name="connsiteX58" fmla="*/ 245892 w 472536"/>
                  <a:gd name="connsiteY58" fmla="*/ 238434 h 1259295"/>
                  <a:gd name="connsiteX59" fmla="*/ 251186 w 472536"/>
                  <a:gd name="connsiteY59" fmla="*/ 246614 h 1259295"/>
                  <a:gd name="connsiteX60" fmla="*/ 256479 w 472536"/>
                  <a:gd name="connsiteY60" fmla="*/ 254795 h 1259295"/>
                  <a:gd name="connsiteX61" fmla="*/ 261772 w 472536"/>
                  <a:gd name="connsiteY61" fmla="*/ 262975 h 1259295"/>
                  <a:gd name="connsiteX62" fmla="*/ 267065 w 472536"/>
                  <a:gd name="connsiteY62" fmla="*/ 271155 h 1259295"/>
                  <a:gd name="connsiteX63" fmla="*/ 271636 w 472536"/>
                  <a:gd name="connsiteY63" fmla="*/ 279336 h 1259295"/>
                  <a:gd name="connsiteX64" fmla="*/ 276208 w 472536"/>
                  <a:gd name="connsiteY64" fmla="*/ 287516 h 1259295"/>
                  <a:gd name="connsiteX65" fmla="*/ 280779 w 472536"/>
                  <a:gd name="connsiteY65" fmla="*/ 295696 h 1259295"/>
                  <a:gd name="connsiteX66" fmla="*/ 285351 w 472536"/>
                  <a:gd name="connsiteY66" fmla="*/ 303877 h 1259295"/>
                  <a:gd name="connsiteX67" fmla="*/ 289922 w 472536"/>
                  <a:gd name="connsiteY67" fmla="*/ 312057 h 1259295"/>
                  <a:gd name="connsiteX68" fmla="*/ 293771 w 472536"/>
                  <a:gd name="connsiteY68" fmla="*/ 320238 h 1259295"/>
                  <a:gd name="connsiteX69" fmla="*/ 297621 w 472536"/>
                  <a:gd name="connsiteY69" fmla="*/ 328418 h 1259295"/>
                  <a:gd name="connsiteX70" fmla="*/ 301471 w 472536"/>
                  <a:gd name="connsiteY70" fmla="*/ 336598 h 1259295"/>
                  <a:gd name="connsiteX71" fmla="*/ 305320 w 472536"/>
                  <a:gd name="connsiteY71" fmla="*/ 344779 h 1259295"/>
                  <a:gd name="connsiteX72" fmla="*/ 309170 w 472536"/>
                  <a:gd name="connsiteY72" fmla="*/ 352959 h 1259295"/>
                  <a:gd name="connsiteX73" fmla="*/ 312538 w 472536"/>
                  <a:gd name="connsiteY73" fmla="*/ 361139 h 1259295"/>
                  <a:gd name="connsiteX74" fmla="*/ 319034 w 472536"/>
                  <a:gd name="connsiteY74" fmla="*/ 377981 h 1259295"/>
                  <a:gd name="connsiteX75" fmla="*/ 322403 w 472536"/>
                  <a:gd name="connsiteY75" fmla="*/ 386643 h 1259295"/>
                  <a:gd name="connsiteX76" fmla="*/ 325771 w 472536"/>
                  <a:gd name="connsiteY76" fmla="*/ 395304 h 1259295"/>
                  <a:gd name="connsiteX77" fmla="*/ 328658 w 472536"/>
                  <a:gd name="connsiteY77" fmla="*/ 403966 h 1259295"/>
                  <a:gd name="connsiteX78" fmla="*/ 331305 w 472536"/>
                  <a:gd name="connsiteY78" fmla="*/ 412628 h 1259295"/>
                  <a:gd name="connsiteX79" fmla="*/ 333951 w 472536"/>
                  <a:gd name="connsiteY79" fmla="*/ 421289 h 1259295"/>
                  <a:gd name="connsiteX80" fmla="*/ 336598 w 472536"/>
                  <a:gd name="connsiteY80" fmla="*/ 429951 h 1259295"/>
                  <a:gd name="connsiteX81" fmla="*/ 339245 w 472536"/>
                  <a:gd name="connsiteY81" fmla="*/ 438612 h 1259295"/>
                  <a:gd name="connsiteX82" fmla="*/ 341651 w 472536"/>
                  <a:gd name="connsiteY82" fmla="*/ 447274 h 1259295"/>
                  <a:gd name="connsiteX83" fmla="*/ 343816 w 472536"/>
                  <a:gd name="connsiteY83" fmla="*/ 455935 h 1259295"/>
                  <a:gd name="connsiteX84" fmla="*/ 345981 w 472536"/>
                  <a:gd name="connsiteY84" fmla="*/ 464597 h 1259295"/>
                  <a:gd name="connsiteX85" fmla="*/ 348147 w 472536"/>
                  <a:gd name="connsiteY85" fmla="*/ 473259 h 1259295"/>
                  <a:gd name="connsiteX86" fmla="*/ 350312 w 472536"/>
                  <a:gd name="connsiteY86" fmla="*/ 481920 h 1259295"/>
                  <a:gd name="connsiteX87" fmla="*/ 352237 w 472536"/>
                  <a:gd name="connsiteY87" fmla="*/ 490582 h 1259295"/>
                  <a:gd name="connsiteX88" fmla="*/ 353681 w 472536"/>
                  <a:gd name="connsiteY88" fmla="*/ 499243 h 1259295"/>
                  <a:gd name="connsiteX89" fmla="*/ 355124 w 472536"/>
                  <a:gd name="connsiteY89" fmla="*/ 507905 h 1259295"/>
                  <a:gd name="connsiteX90" fmla="*/ 356568 w 472536"/>
                  <a:gd name="connsiteY90" fmla="*/ 516566 h 1259295"/>
                  <a:gd name="connsiteX91" fmla="*/ 358011 w 472536"/>
                  <a:gd name="connsiteY91" fmla="*/ 525228 h 1259295"/>
                  <a:gd name="connsiteX92" fmla="*/ 359455 w 472536"/>
                  <a:gd name="connsiteY92" fmla="*/ 533890 h 1259295"/>
                  <a:gd name="connsiteX93" fmla="*/ 360417 w 472536"/>
                  <a:gd name="connsiteY93" fmla="*/ 542551 h 1259295"/>
                  <a:gd name="connsiteX94" fmla="*/ 361380 w 472536"/>
                  <a:gd name="connsiteY94" fmla="*/ 551213 h 1259295"/>
                  <a:gd name="connsiteX95" fmla="*/ 362342 w 472536"/>
                  <a:gd name="connsiteY95" fmla="*/ 559874 h 1259295"/>
                  <a:gd name="connsiteX96" fmla="*/ 363305 w 472536"/>
                  <a:gd name="connsiteY96" fmla="*/ 568536 h 1259295"/>
                  <a:gd name="connsiteX97" fmla="*/ 364267 w 472536"/>
                  <a:gd name="connsiteY97" fmla="*/ 577197 h 1259295"/>
                  <a:gd name="connsiteX98" fmla="*/ 364989 w 472536"/>
                  <a:gd name="connsiteY98" fmla="*/ 585859 h 1259295"/>
                  <a:gd name="connsiteX99" fmla="*/ 365229 w 472536"/>
                  <a:gd name="connsiteY99" fmla="*/ 594521 h 1259295"/>
                  <a:gd name="connsiteX100" fmla="*/ 365470 w 472536"/>
                  <a:gd name="connsiteY100" fmla="*/ 603182 h 1259295"/>
                  <a:gd name="connsiteX101" fmla="*/ 365711 w 472536"/>
                  <a:gd name="connsiteY101" fmla="*/ 611844 h 1259295"/>
                  <a:gd name="connsiteX102" fmla="*/ 365951 w 472536"/>
                  <a:gd name="connsiteY102" fmla="*/ 620505 h 1259295"/>
                  <a:gd name="connsiteX103" fmla="*/ 366432 w 472536"/>
                  <a:gd name="connsiteY103" fmla="*/ 631332 h 1259295"/>
                  <a:gd name="connsiteX104" fmla="*/ 366192 w 472536"/>
                  <a:gd name="connsiteY104" fmla="*/ 637107 h 1259295"/>
                  <a:gd name="connsiteX105" fmla="*/ 365951 w 472536"/>
                  <a:gd name="connsiteY105" fmla="*/ 645287 h 1259295"/>
                  <a:gd name="connsiteX106" fmla="*/ 365711 w 472536"/>
                  <a:gd name="connsiteY106" fmla="*/ 653467 h 1259295"/>
                  <a:gd name="connsiteX107" fmla="*/ 365470 w 472536"/>
                  <a:gd name="connsiteY107" fmla="*/ 661648 h 1259295"/>
                  <a:gd name="connsiteX108" fmla="*/ 365229 w 472536"/>
                  <a:gd name="connsiteY108" fmla="*/ 669828 h 1259295"/>
                  <a:gd name="connsiteX109" fmla="*/ 364989 w 472536"/>
                  <a:gd name="connsiteY109" fmla="*/ 678008 h 1259295"/>
                  <a:gd name="connsiteX110" fmla="*/ 364267 w 472536"/>
                  <a:gd name="connsiteY110" fmla="*/ 686189 h 1259295"/>
                  <a:gd name="connsiteX111" fmla="*/ 363305 w 472536"/>
                  <a:gd name="connsiteY111" fmla="*/ 694369 h 1259295"/>
                  <a:gd name="connsiteX112" fmla="*/ 362342 w 472536"/>
                  <a:gd name="connsiteY112" fmla="*/ 702550 h 1259295"/>
                  <a:gd name="connsiteX113" fmla="*/ 361380 w 472536"/>
                  <a:gd name="connsiteY113" fmla="*/ 710730 h 1259295"/>
                  <a:gd name="connsiteX114" fmla="*/ 360417 w 472536"/>
                  <a:gd name="connsiteY114" fmla="*/ 718910 h 1259295"/>
                  <a:gd name="connsiteX115" fmla="*/ 359455 w 472536"/>
                  <a:gd name="connsiteY115" fmla="*/ 727091 h 1259295"/>
                  <a:gd name="connsiteX116" fmla="*/ 358011 w 472536"/>
                  <a:gd name="connsiteY116" fmla="*/ 735271 h 1259295"/>
                  <a:gd name="connsiteX117" fmla="*/ 356568 w 472536"/>
                  <a:gd name="connsiteY117" fmla="*/ 743451 h 1259295"/>
                  <a:gd name="connsiteX118" fmla="*/ 355124 w 472536"/>
                  <a:gd name="connsiteY118" fmla="*/ 751632 h 1259295"/>
                  <a:gd name="connsiteX119" fmla="*/ 353681 w 472536"/>
                  <a:gd name="connsiteY119" fmla="*/ 759812 h 1259295"/>
                  <a:gd name="connsiteX120" fmla="*/ 352237 w 472536"/>
                  <a:gd name="connsiteY120" fmla="*/ 767993 h 1259295"/>
                  <a:gd name="connsiteX121" fmla="*/ 350553 w 472536"/>
                  <a:gd name="connsiteY121" fmla="*/ 776173 h 1259295"/>
                  <a:gd name="connsiteX122" fmla="*/ 348628 w 472536"/>
                  <a:gd name="connsiteY122" fmla="*/ 784353 h 1259295"/>
                  <a:gd name="connsiteX123" fmla="*/ 346703 w 472536"/>
                  <a:gd name="connsiteY123" fmla="*/ 792534 h 1259295"/>
                  <a:gd name="connsiteX124" fmla="*/ 344779 w 472536"/>
                  <a:gd name="connsiteY124" fmla="*/ 800714 h 1259295"/>
                  <a:gd name="connsiteX125" fmla="*/ 342854 w 472536"/>
                  <a:gd name="connsiteY125" fmla="*/ 808894 h 1259295"/>
                  <a:gd name="connsiteX126" fmla="*/ 340688 w 472536"/>
                  <a:gd name="connsiteY126" fmla="*/ 817075 h 1259295"/>
                  <a:gd name="connsiteX127" fmla="*/ 338042 w 472536"/>
                  <a:gd name="connsiteY127" fmla="*/ 825255 h 1259295"/>
                  <a:gd name="connsiteX128" fmla="*/ 335395 w 472536"/>
                  <a:gd name="connsiteY128" fmla="*/ 833435 h 1259295"/>
                  <a:gd name="connsiteX129" fmla="*/ 332749 w 472536"/>
                  <a:gd name="connsiteY129" fmla="*/ 841616 h 1259295"/>
                  <a:gd name="connsiteX130" fmla="*/ 330102 w 472536"/>
                  <a:gd name="connsiteY130" fmla="*/ 849796 h 1259295"/>
                  <a:gd name="connsiteX131" fmla="*/ 327455 w 472536"/>
                  <a:gd name="connsiteY131" fmla="*/ 857977 h 1259295"/>
                  <a:gd name="connsiteX132" fmla="*/ 324327 w 472536"/>
                  <a:gd name="connsiteY132" fmla="*/ 866157 h 1259295"/>
                  <a:gd name="connsiteX133" fmla="*/ 317350 w 472536"/>
                  <a:gd name="connsiteY133" fmla="*/ 884202 h 1259295"/>
                  <a:gd name="connsiteX134" fmla="*/ 313501 w 472536"/>
                  <a:gd name="connsiteY134" fmla="*/ 894066 h 1259295"/>
                  <a:gd name="connsiteX135" fmla="*/ 309651 w 472536"/>
                  <a:gd name="connsiteY135" fmla="*/ 903931 h 1259295"/>
                  <a:gd name="connsiteX136" fmla="*/ 305080 w 472536"/>
                  <a:gd name="connsiteY136" fmla="*/ 913796 h 1259295"/>
                  <a:gd name="connsiteX137" fmla="*/ 300508 w 472536"/>
                  <a:gd name="connsiteY137" fmla="*/ 923660 h 1259295"/>
                  <a:gd name="connsiteX138" fmla="*/ 295937 w 472536"/>
                  <a:gd name="connsiteY138" fmla="*/ 933525 h 1259295"/>
                  <a:gd name="connsiteX139" fmla="*/ 291366 w 472536"/>
                  <a:gd name="connsiteY139" fmla="*/ 943389 h 1259295"/>
                  <a:gd name="connsiteX140" fmla="*/ 286072 w 472536"/>
                  <a:gd name="connsiteY140" fmla="*/ 953254 h 1259295"/>
                  <a:gd name="connsiteX141" fmla="*/ 280779 w 472536"/>
                  <a:gd name="connsiteY141" fmla="*/ 963118 h 1259295"/>
                  <a:gd name="connsiteX142" fmla="*/ 275486 w 472536"/>
                  <a:gd name="connsiteY142" fmla="*/ 972983 h 1259295"/>
                  <a:gd name="connsiteX143" fmla="*/ 270193 w 472536"/>
                  <a:gd name="connsiteY143" fmla="*/ 982848 h 1259295"/>
                  <a:gd name="connsiteX144" fmla="*/ 264418 w 472536"/>
                  <a:gd name="connsiteY144" fmla="*/ 992712 h 1259295"/>
                  <a:gd name="connsiteX145" fmla="*/ 258163 w 472536"/>
                  <a:gd name="connsiteY145" fmla="*/ 1002577 h 1259295"/>
                  <a:gd name="connsiteX146" fmla="*/ 251907 w 472536"/>
                  <a:gd name="connsiteY146" fmla="*/ 1012441 h 1259295"/>
                  <a:gd name="connsiteX147" fmla="*/ 245652 w 472536"/>
                  <a:gd name="connsiteY147" fmla="*/ 1022306 h 1259295"/>
                  <a:gd name="connsiteX148" fmla="*/ 238915 w 472536"/>
                  <a:gd name="connsiteY148" fmla="*/ 1032170 h 1259295"/>
                  <a:gd name="connsiteX149" fmla="*/ 231938 w 472536"/>
                  <a:gd name="connsiteY149" fmla="*/ 1042035 h 1259295"/>
                  <a:gd name="connsiteX150" fmla="*/ 224960 w 472536"/>
                  <a:gd name="connsiteY150" fmla="*/ 1051899 h 1259295"/>
                  <a:gd name="connsiteX151" fmla="*/ 217983 w 472536"/>
                  <a:gd name="connsiteY151" fmla="*/ 1061764 h 1259295"/>
                  <a:gd name="connsiteX152" fmla="*/ 210284 w 472536"/>
                  <a:gd name="connsiteY152" fmla="*/ 1071629 h 1259295"/>
                  <a:gd name="connsiteX153" fmla="*/ 202344 w 472536"/>
                  <a:gd name="connsiteY153" fmla="*/ 1081493 h 1259295"/>
                  <a:gd name="connsiteX154" fmla="*/ 194404 w 472536"/>
                  <a:gd name="connsiteY154" fmla="*/ 1091358 h 1259295"/>
                  <a:gd name="connsiteX155" fmla="*/ 1684 w 472536"/>
                  <a:gd name="connsiteY155" fmla="*/ 1259296 h 1259295"/>
                  <a:gd name="connsiteX156" fmla="*/ 254554 w 472536"/>
                  <a:gd name="connsiteY156" fmla="*/ 1091358 h 1259295"/>
                  <a:gd name="connsiteX157" fmla="*/ 264900 w 472536"/>
                  <a:gd name="connsiteY157" fmla="*/ 1081493 h 1259295"/>
                  <a:gd name="connsiteX158" fmla="*/ 275245 w 472536"/>
                  <a:gd name="connsiteY158" fmla="*/ 1071629 h 1259295"/>
                  <a:gd name="connsiteX159" fmla="*/ 284388 w 472536"/>
                  <a:gd name="connsiteY159" fmla="*/ 1061764 h 1259295"/>
                  <a:gd name="connsiteX160" fmla="*/ 293531 w 472536"/>
                  <a:gd name="connsiteY160" fmla="*/ 1051899 h 1259295"/>
                  <a:gd name="connsiteX161" fmla="*/ 302674 w 472536"/>
                  <a:gd name="connsiteY161" fmla="*/ 1042035 h 1259295"/>
                  <a:gd name="connsiteX162" fmla="*/ 311816 w 472536"/>
                  <a:gd name="connsiteY162" fmla="*/ 1032170 h 1259295"/>
                  <a:gd name="connsiteX163" fmla="*/ 319756 w 472536"/>
                  <a:gd name="connsiteY163" fmla="*/ 1022306 h 1259295"/>
                  <a:gd name="connsiteX164" fmla="*/ 327696 w 472536"/>
                  <a:gd name="connsiteY164" fmla="*/ 1012441 h 1259295"/>
                  <a:gd name="connsiteX165" fmla="*/ 335636 w 472536"/>
                  <a:gd name="connsiteY165" fmla="*/ 1002577 h 1259295"/>
                  <a:gd name="connsiteX166" fmla="*/ 343575 w 472536"/>
                  <a:gd name="connsiteY166" fmla="*/ 992712 h 1259295"/>
                  <a:gd name="connsiteX167" fmla="*/ 350553 w 472536"/>
                  <a:gd name="connsiteY167" fmla="*/ 982848 h 1259295"/>
                  <a:gd name="connsiteX168" fmla="*/ 357530 w 472536"/>
                  <a:gd name="connsiteY168" fmla="*/ 972983 h 1259295"/>
                  <a:gd name="connsiteX169" fmla="*/ 364508 w 472536"/>
                  <a:gd name="connsiteY169" fmla="*/ 963118 h 1259295"/>
                  <a:gd name="connsiteX170" fmla="*/ 371485 w 472536"/>
                  <a:gd name="connsiteY170" fmla="*/ 953254 h 1259295"/>
                  <a:gd name="connsiteX171" fmla="*/ 377500 w 472536"/>
                  <a:gd name="connsiteY171" fmla="*/ 943389 h 1259295"/>
                  <a:gd name="connsiteX172" fmla="*/ 383274 w 472536"/>
                  <a:gd name="connsiteY172" fmla="*/ 933525 h 1259295"/>
                  <a:gd name="connsiteX173" fmla="*/ 389049 w 472536"/>
                  <a:gd name="connsiteY173" fmla="*/ 923660 h 1259295"/>
                  <a:gd name="connsiteX174" fmla="*/ 394823 w 472536"/>
                  <a:gd name="connsiteY174" fmla="*/ 913796 h 1259295"/>
                  <a:gd name="connsiteX175" fmla="*/ 400116 w 472536"/>
                  <a:gd name="connsiteY175" fmla="*/ 903931 h 1259295"/>
                  <a:gd name="connsiteX176" fmla="*/ 404928 w 472536"/>
                  <a:gd name="connsiteY176" fmla="*/ 894066 h 1259295"/>
                  <a:gd name="connsiteX177" fmla="*/ 409740 w 472536"/>
                  <a:gd name="connsiteY177" fmla="*/ 884202 h 1259295"/>
                  <a:gd name="connsiteX178" fmla="*/ 418642 w 472536"/>
                  <a:gd name="connsiteY178" fmla="*/ 866157 h 1259295"/>
                  <a:gd name="connsiteX179" fmla="*/ 422011 w 472536"/>
                  <a:gd name="connsiteY179" fmla="*/ 857977 h 1259295"/>
                  <a:gd name="connsiteX180" fmla="*/ 425379 w 472536"/>
                  <a:gd name="connsiteY180" fmla="*/ 849796 h 1259295"/>
                  <a:gd name="connsiteX181" fmla="*/ 428748 w 472536"/>
                  <a:gd name="connsiteY181" fmla="*/ 841616 h 1259295"/>
                  <a:gd name="connsiteX182" fmla="*/ 432116 w 472536"/>
                  <a:gd name="connsiteY182" fmla="*/ 833435 h 1259295"/>
                  <a:gd name="connsiteX183" fmla="*/ 435484 w 472536"/>
                  <a:gd name="connsiteY183" fmla="*/ 825255 h 1259295"/>
                  <a:gd name="connsiteX184" fmla="*/ 438612 w 472536"/>
                  <a:gd name="connsiteY184" fmla="*/ 817075 h 1259295"/>
                  <a:gd name="connsiteX185" fmla="*/ 441259 w 472536"/>
                  <a:gd name="connsiteY185" fmla="*/ 808894 h 1259295"/>
                  <a:gd name="connsiteX186" fmla="*/ 443905 w 472536"/>
                  <a:gd name="connsiteY186" fmla="*/ 800714 h 1259295"/>
                  <a:gd name="connsiteX187" fmla="*/ 446552 w 472536"/>
                  <a:gd name="connsiteY187" fmla="*/ 792534 h 1259295"/>
                  <a:gd name="connsiteX188" fmla="*/ 449198 w 472536"/>
                  <a:gd name="connsiteY188" fmla="*/ 784353 h 1259295"/>
                  <a:gd name="connsiteX189" fmla="*/ 451845 w 472536"/>
                  <a:gd name="connsiteY189" fmla="*/ 776173 h 1259295"/>
                  <a:gd name="connsiteX190" fmla="*/ 453770 w 472536"/>
                  <a:gd name="connsiteY190" fmla="*/ 767993 h 1259295"/>
                  <a:gd name="connsiteX191" fmla="*/ 455695 w 472536"/>
                  <a:gd name="connsiteY191" fmla="*/ 759812 h 1259295"/>
                  <a:gd name="connsiteX192" fmla="*/ 457619 w 472536"/>
                  <a:gd name="connsiteY192" fmla="*/ 751632 h 1259295"/>
                  <a:gd name="connsiteX193" fmla="*/ 459544 w 472536"/>
                  <a:gd name="connsiteY193" fmla="*/ 743451 h 1259295"/>
                  <a:gd name="connsiteX194" fmla="*/ 461469 w 472536"/>
                  <a:gd name="connsiteY194" fmla="*/ 735271 h 1259295"/>
                  <a:gd name="connsiteX195" fmla="*/ 463394 w 472536"/>
                  <a:gd name="connsiteY195" fmla="*/ 727091 h 1259295"/>
                  <a:gd name="connsiteX196" fmla="*/ 464597 w 472536"/>
                  <a:gd name="connsiteY196" fmla="*/ 718910 h 1259295"/>
                  <a:gd name="connsiteX197" fmla="*/ 465800 w 472536"/>
                  <a:gd name="connsiteY197" fmla="*/ 710730 h 1259295"/>
                  <a:gd name="connsiteX198" fmla="*/ 467003 w 472536"/>
                  <a:gd name="connsiteY198" fmla="*/ 702550 h 1259295"/>
                  <a:gd name="connsiteX199" fmla="*/ 468206 w 472536"/>
                  <a:gd name="connsiteY199" fmla="*/ 694369 h 1259295"/>
                  <a:gd name="connsiteX200" fmla="*/ 469409 w 472536"/>
                  <a:gd name="connsiteY200" fmla="*/ 686189 h 1259295"/>
                  <a:gd name="connsiteX201" fmla="*/ 470371 w 472536"/>
                  <a:gd name="connsiteY201" fmla="*/ 678008 h 1259295"/>
                  <a:gd name="connsiteX202" fmla="*/ 470612 w 472536"/>
                  <a:gd name="connsiteY202" fmla="*/ 669828 h 1259295"/>
                  <a:gd name="connsiteX203" fmla="*/ 471093 w 472536"/>
                  <a:gd name="connsiteY203" fmla="*/ 661648 h 1259295"/>
                  <a:gd name="connsiteX204" fmla="*/ 471334 w 472536"/>
                  <a:gd name="connsiteY204" fmla="*/ 653467 h 1259295"/>
                  <a:gd name="connsiteX205" fmla="*/ 471815 w 472536"/>
                  <a:gd name="connsiteY205" fmla="*/ 645287 h 1259295"/>
                  <a:gd name="connsiteX206" fmla="*/ 472296 w 472536"/>
                  <a:gd name="connsiteY206" fmla="*/ 637107 h 1259295"/>
                  <a:gd name="connsiteX207" fmla="*/ 472537 w 472536"/>
                  <a:gd name="connsiteY207" fmla="*/ 631332 h 1259295"/>
                  <a:gd name="connsiteX208" fmla="*/ 470852 w 472536"/>
                  <a:gd name="connsiteY208" fmla="*/ 620505 h 125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72536" h="1259295">
                    <a:moveTo>
                      <a:pt x="470852" y="620505"/>
                    </a:moveTo>
                    <a:cubicBezTo>
                      <a:pt x="470852" y="617618"/>
                      <a:pt x="470612" y="614731"/>
                      <a:pt x="470371" y="611844"/>
                    </a:cubicBezTo>
                    <a:cubicBezTo>
                      <a:pt x="470371" y="608956"/>
                      <a:pt x="470131" y="606069"/>
                      <a:pt x="469890" y="603182"/>
                    </a:cubicBezTo>
                    <a:cubicBezTo>
                      <a:pt x="469649" y="600295"/>
                      <a:pt x="469649" y="597408"/>
                      <a:pt x="469409" y="594521"/>
                    </a:cubicBezTo>
                    <a:cubicBezTo>
                      <a:pt x="469168" y="591633"/>
                      <a:pt x="469168" y="588746"/>
                      <a:pt x="468928" y="585859"/>
                    </a:cubicBezTo>
                    <a:cubicBezTo>
                      <a:pt x="468687" y="582972"/>
                      <a:pt x="468446" y="580084"/>
                      <a:pt x="468206" y="577197"/>
                    </a:cubicBezTo>
                    <a:cubicBezTo>
                      <a:pt x="467965" y="574310"/>
                      <a:pt x="467484" y="571423"/>
                      <a:pt x="467003" y="568536"/>
                    </a:cubicBezTo>
                    <a:cubicBezTo>
                      <a:pt x="466762" y="565649"/>
                      <a:pt x="466281" y="562761"/>
                      <a:pt x="465800" y="559874"/>
                    </a:cubicBezTo>
                    <a:cubicBezTo>
                      <a:pt x="465319" y="556987"/>
                      <a:pt x="465078" y="554100"/>
                      <a:pt x="464597" y="551213"/>
                    </a:cubicBezTo>
                    <a:cubicBezTo>
                      <a:pt x="464116" y="548325"/>
                      <a:pt x="463875" y="545438"/>
                      <a:pt x="463394" y="542551"/>
                    </a:cubicBezTo>
                    <a:cubicBezTo>
                      <a:pt x="462913" y="539664"/>
                      <a:pt x="462672" y="536777"/>
                      <a:pt x="462191" y="533890"/>
                    </a:cubicBezTo>
                    <a:cubicBezTo>
                      <a:pt x="461710" y="531002"/>
                      <a:pt x="460988" y="528115"/>
                      <a:pt x="460266" y="525228"/>
                    </a:cubicBezTo>
                    <a:cubicBezTo>
                      <a:pt x="459785" y="522341"/>
                      <a:pt x="459063" y="519454"/>
                      <a:pt x="458341" y="516566"/>
                    </a:cubicBezTo>
                    <a:cubicBezTo>
                      <a:pt x="457860" y="513679"/>
                      <a:pt x="457138" y="510792"/>
                      <a:pt x="456417" y="507905"/>
                    </a:cubicBezTo>
                    <a:cubicBezTo>
                      <a:pt x="455695" y="505018"/>
                      <a:pt x="455213" y="502130"/>
                      <a:pt x="454492" y="499243"/>
                    </a:cubicBezTo>
                    <a:cubicBezTo>
                      <a:pt x="453770" y="496356"/>
                      <a:pt x="453289" y="493469"/>
                      <a:pt x="452567" y="490582"/>
                    </a:cubicBezTo>
                    <a:cubicBezTo>
                      <a:pt x="451845" y="487695"/>
                      <a:pt x="451123" y="484807"/>
                      <a:pt x="450402" y="481920"/>
                    </a:cubicBezTo>
                    <a:cubicBezTo>
                      <a:pt x="449680" y="479033"/>
                      <a:pt x="448477" y="476146"/>
                      <a:pt x="447755" y="473259"/>
                    </a:cubicBezTo>
                    <a:cubicBezTo>
                      <a:pt x="447033" y="470371"/>
                      <a:pt x="446071" y="467484"/>
                      <a:pt x="445108" y="464597"/>
                    </a:cubicBezTo>
                    <a:cubicBezTo>
                      <a:pt x="444146" y="461710"/>
                      <a:pt x="443424" y="458823"/>
                      <a:pt x="442462" y="455935"/>
                    </a:cubicBezTo>
                    <a:cubicBezTo>
                      <a:pt x="441499" y="453048"/>
                      <a:pt x="440778" y="450161"/>
                      <a:pt x="439815" y="447274"/>
                    </a:cubicBezTo>
                    <a:cubicBezTo>
                      <a:pt x="438853" y="444387"/>
                      <a:pt x="438131" y="441500"/>
                      <a:pt x="437169" y="438612"/>
                    </a:cubicBezTo>
                    <a:cubicBezTo>
                      <a:pt x="436206" y="435725"/>
                      <a:pt x="434763" y="432838"/>
                      <a:pt x="433800" y="429951"/>
                    </a:cubicBezTo>
                    <a:cubicBezTo>
                      <a:pt x="432838" y="427063"/>
                      <a:pt x="431394" y="424176"/>
                      <a:pt x="430432" y="421289"/>
                    </a:cubicBezTo>
                    <a:cubicBezTo>
                      <a:pt x="429229" y="418402"/>
                      <a:pt x="428266" y="415515"/>
                      <a:pt x="427063" y="412628"/>
                    </a:cubicBezTo>
                    <a:cubicBezTo>
                      <a:pt x="425860" y="409740"/>
                      <a:pt x="424898" y="406853"/>
                      <a:pt x="423695" y="403966"/>
                    </a:cubicBezTo>
                    <a:cubicBezTo>
                      <a:pt x="422492" y="401079"/>
                      <a:pt x="421530" y="398192"/>
                      <a:pt x="420327" y="395304"/>
                    </a:cubicBezTo>
                    <a:cubicBezTo>
                      <a:pt x="419124" y="392417"/>
                      <a:pt x="417680" y="389530"/>
                      <a:pt x="416236" y="386643"/>
                    </a:cubicBezTo>
                    <a:cubicBezTo>
                      <a:pt x="414793" y="383756"/>
                      <a:pt x="413349" y="380868"/>
                      <a:pt x="411906" y="377981"/>
                    </a:cubicBezTo>
                    <a:cubicBezTo>
                      <a:pt x="409259" y="372448"/>
                      <a:pt x="406372" y="366673"/>
                      <a:pt x="403485" y="361139"/>
                    </a:cubicBezTo>
                    <a:cubicBezTo>
                      <a:pt x="402041" y="358493"/>
                      <a:pt x="400838" y="355606"/>
                      <a:pt x="399394" y="352959"/>
                    </a:cubicBezTo>
                    <a:cubicBezTo>
                      <a:pt x="397951" y="350072"/>
                      <a:pt x="396507" y="347425"/>
                      <a:pt x="394823" y="344779"/>
                    </a:cubicBezTo>
                    <a:cubicBezTo>
                      <a:pt x="393379" y="341892"/>
                      <a:pt x="391455" y="339245"/>
                      <a:pt x="389770" y="336598"/>
                    </a:cubicBezTo>
                    <a:cubicBezTo>
                      <a:pt x="388086" y="333711"/>
                      <a:pt x="386402" y="331064"/>
                      <a:pt x="384718" y="328418"/>
                    </a:cubicBezTo>
                    <a:cubicBezTo>
                      <a:pt x="383034" y="325771"/>
                      <a:pt x="381350" y="322884"/>
                      <a:pt x="379665" y="320238"/>
                    </a:cubicBezTo>
                    <a:cubicBezTo>
                      <a:pt x="377981" y="317591"/>
                      <a:pt x="376538" y="314704"/>
                      <a:pt x="374613" y="312057"/>
                    </a:cubicBezTo>
                    <a:cubicBezTo>
                      <a:pt x="372929" y="309410"/>
                      <a:pt x="371244" y="306523"/>
                      <a:pt x="369320" y="303877"/>
                    </a:cubicBezTo>
                    <a:cubicBezTo>
                      <a:pt x="367395" y="300990"/>
                      <a:pt x="365470" y="298343"/>
                      <a:pt x="363545" y="295696"/>
                    </a:cubicBezTo>
                    <a:cubicBezTo>
                      <a:pt x="361620" y="292809"/>
                      <a:pt x="359696" y="290163"/>
                      <a:pt x="357771" y="287516"/>
                    </a:cubicBezTo>
                    <a:cubicBezTo>
                      <a:pt x="355846" y="284629"/>
                      <a:pt x="353921" y="281982"/>
                      <a:pt x="351996" y="279336"/>
                    </a:cubicBezTo>
                    <a:cubicBezTo>
                      <a:pt x="350072" y="276689"/>
                      <a:pt x="348147" y="273802"/>
                      <a:pt x="346222" y="271155"/>
                    </a:cubicBezTo>
                    <a:cubicBezTo>
                      <a:pt x="344297" y="268509"/>
                      <a:pt x="342132" y="265621"/>
                      <a:pt x="340207" y="262975"/>
                    </a:cubicBezTo>
                    <a:cubicBezTo>
                      <a:pt x="338042" y="260088"/>
                      <a:pt x="335636" y="257441"/>
                      <a:pt x="333470" y="254795"/>
                    </a:cubicBezTo>
                    <a:cubicBezTo>
                      <a:pt x="331305" y="251907"/>
                      <a:pt x="328899" y="249261"/>
                      <a:pt x="326734" y="246614"/>
                    </a:cubicBezTo>
                    <a:cubicBezTo>
                      <a:pt x="324568" y="243967"/>
                      <a:pt x="322403" y="241080"/>
                      <a:pt x="319997" y="238434"/>
                    </a:cubicBezTo>
                    <a:cubicBezTo>
                      <a:pt x="317831" y="235787"/>
                      <a:pt x="315666" y="232900"/>
                      <a:pt x="313260" y="230253"/>
                    </a:cubicBezTo>
                    <a:cubicBezTo>
                      <a:pt x="310854" y="227366"/>
                      <a:pt x="308448" y="224720"/>
                      <a:pt x="306042" y="222073"/>
                    </a:cubicBezTo>
                    <a:cubicBezTo>
                      <a:pt x="303636" y="219186"/>
                      <a:pt x="300749" y="216539"/>
                      <a:pt x="298343" y="213893"/>
                    </a:cubicBezTo>
                    <a:cubicBezTo>
                      <a:pt x="295937" y="211006"/>
                      <a:pt x="293290" y="208359"/>
                      <a:pt x="290644" y="205712"/>
                    </a:cubicBezTo>
                    <a:cubicBezTo>
                      <a:pt x="287997" y="203066"/>
                      <a:pt x="285591" y="200178"/>
                      <a:pt x="282945" y="197532"/>
                    </a:cubicBezTo>
                    <a:cubicBezTo>
                      <a:pt x="280298" y="194885"/>
                      <a:pt x="277892" y="191998"/>
                      <a:pt x="275245" y="189352"/>
                    </a:cubicBezTo>
                    <a:cubicBezTo>
                      <a:pt x="200660" y="113803"/>
                      <a:pt x="107548" y="49082"/>
                      <a:pt x="0" y="0"/>
                    </a:cubicBezTo>
                    <a:cubicBezTo>
                      <a:pt x="82285" y="51969"/>
                      <a:pt x="153262" y="116209"/>
                      <a:pt x="210043" y="189352"/>
                    </a:cubicBezTo>
                    <a:cubicBezTo>
                      <a:pt x="212208" y="191998"/>
                      <a:pt x="214374" y="194885"/>
                      <a:pt x="216539" y="197532"/>
                    </a:cubicBezTo>
                    <a:cubicBezTo>
                      <a:pt x="218704" y="200178"/>
                      <a:pt x="220389" y="203066"/>
                      <a:pt x="222554" y="205712"/>
                    </a:cubicBezTo>
                    <a:cubicBezTo>
                      <a:pt x="224479" y="208359"/>
                      <a:pt x="226404" y="211246"/>
                      <a:pt x="228569" y="213893"/>
                    </a:cubicBezTo>
                    <a:cubicBezTo>
                      <a:pt x="230494" y="216780"/>
                      <a:pt x="232659" y="219426"/>
                      <a:pt x="234584" y="222073"/>
                    </a:cubicBezTo>
                    <a:cubicBezTo>
                      <a:pt x="236509" y="224960"/>
                      <a:pt x="238674" y="227607"/>
                      <a:pt x="240599" y="230253"/>
                    </a:cubicBezTo>
                    <a:cubicBezTo>
                      <a:pt x="242524" y="232900"/>
                      <a:pt x="244208" y="235787"/>
                      <a:pt x="245892" y="238434"/>
                    </a:cubicBezTo>
                    <a:cubicBezTo>
                      <a:pt x="247576" y="241080"/>
                      <a:pt x="249261" y="243967"/>
                      <a:pt x="251186" y="246614"/>
                    </a:cubicBezTo>
                    <a:cubicBezTo>
                      <a:pt x="252870" y="249261"/>
                      <a:pt x="254554" y="252148"/>
                      <a:pt x="256479" y="254795"/>
                    </a:cubicBezTo>
                    <a:cubicBezTo>
                      <a:pt x="258163" y="257682"/>
                      <a:pt x="260088" y="260328"/>
                      <a:pt x="261772" y="262975"/>
                    </a:cubicBezTo>
                    <a:cubicBezTo>
                      <a:pt x="263456" y="265862"/>
                      <a:pt x="265381" y="268509"/>
                      <a:pt x="267065" y="271155"/>
                    </a:cubicBezTo>
                    <a:cubicBezTo>
                      <a:pt x="268749" y="273802"/>
                      <a:pt x="269952" y="276689"/>
                      <a:pt x="271636" y="279336"/>
                    </a:cubicBezTo>
                    <a:cubicBezTo>
                      <a:pt x="273080" y="281982"/>
                      <a:pt x="274523" y="284869"/>
                      <a:pt x="276208" y="287516"/>
                    </a:cubicBezTo>
                    <a:cubicBezTo>
                      <a:pt x="277892" y="290163"/>
                      <a:pt x="279336" y="293050"/>
                      <a:pt x="280779" y="295696"/>
                    </a:cubicBezTo>
                    <a:cubicBezTo>
                      <a:pt x="282223" y="298584"/>
                      <a:pt x="283907" y="301230"/>
                      <a:pt x="285351" y="303877"/>
                    </a:cubicBezTo>
                    <a:cubicBezTo>
                      <a:pt x="286794" y="306764"/>
                      <a:pt x="288478" y="309410"/>
                      <a:pt x="289922" y="312057"/>
                    </a:cubicBezTo>
                    <a:cubicBezTo>
                      <a:pt x="291366" y="314704"/>
                      <a:pt x="292328" y="317591"/>
                      <a:pt x="293771" y="320238"/>
                    </a:cubicBezTo>
                    <a:cubicBezTo>
                      <a:pt x="295215" y="322884"/>
                      <a:pt x="296418" y="325771"/>
                      <a:pt x="297621" y="328418"/>
                    </a:cubicBezTo>
                    <a:cubicBezTo>
                      <a:pt x="298824" y="331064"/>
                      <a:pt x="300268" y="333952"/>
                      <a:pt x="301471" y="336598"/>
                    </a:cubicBezTo>
                    <a:cubicBezTo>
                      <a:pt x="302674" y="339485"/>
                      <a:pt x="304117" y="342132"/>
                      <a:pt x="305320" y="344779"/>
                    </a:cubicBezTo>
                    <a:cubicBezTo>
                      <a:pt x="306523" y="347666"/>
                      <a:pt x="307967" y="350312"/>
                      <a:pt x="309170" y="352959"/>
                    </a:cubicBezTo>
                    <a:cubicBezTo>
                      <a:pt x="310373" y="355606"/>
                      <a:pt x="311335" y="358493"/>
                      <a:pt x="312538" y="361139"/>
                    </a:cubicBezTo>
                    <a:cubicBezTo>
                      <a:pt x="314944" y="366673"/>
                      <a:pt x="316869" y="372448"/>
                      <a:pt x="319034" y="377981"/>
                    </a:cubicBezTo>
                    <a:cubicBezTo>
                      <a:pt x="320237" y="380868"/>
                      <a:pt x="321200" y="383756"/>
                      <a:pt x="322403" y="386643"/>
                    </a:cubicBezTo>
                    <a:cubicBezTo>
                      <a:pt x="323365" y="389530"/>
                      <a:pt x="324809" y="392417"/>
                      <a:pt x="325771" y="395304"/>
                    </a:cubicBezTo>
                    <a:cubicBezTo>
                      <a:pt x="326734" y="398192"/>
                      <a:pt x="327696" y="401079"/>
                      <a:pt x="328658" y="403966"/>
                    </a:cubicBezTo>
                    <a:cubicBezTo>
                      <a:pt x="329621" y="406853"/>
                      <a:pt x="330342" y="409740"/>
                      <a:pt x="331305" y="412628"/>
                    </a:cubicBezTo>
                    <a:cubicBezTo>
                      <a:pt x="332267" y="415515"/>
                      <a:pt x="332989" y="418402"/>
                      <a:pt x="333951" y="421289"/>
                    </a:cubicBezTo>
                    <a:cubicBezTo>
                      <a:pt x="334914" y="424176"/>
                      <a:pt x="335876" y="427063"/>
                      <a:pt x="336598" y="429951"/>
                    </a:cubicBezTo>
                    <a:cubicBezTo>
                      <a:pt x="337561" y="432838"/>
                      <a:pt x="338523" y="435725"/>
                      <a:pt x="339245" y="438612"/>
                    </a:cubicBezTo>
                    <a:cubicBezTo>
                      <a:pt x="339966" y="441500"/>
                      <a:pt x="340929" y="444387"/>
                      <a:pt x="341651" y="447274"/>
                    </a:cubicBezTo>
                    <a:cubicBezTo>
                      <a:pt x="342372" y="450161"/>
                      <a:pt x="343094" y="453048"/>
                      <a:pt x="343816" y="455935"/>
                    </a:cubicBezTo>
                    <a:cubicBezTo>
                      <a:pt x="344538" y="458823"/>
                      <a:pt x="345260" y="461710"/>
                      <a:pt x="345981" y="464597"/>
                    </a:cubicBezTo>
                    <a:cubicBezTo>
                      <a:pt x="346703" y="467484"/>
                      <a:pt x="347425" y="470371"/>
                      <a:pt x="348147" y="473259"/>
                    </a:cubicBezTo>
                    <a:cubicBezTo>
                      <a:pt x="348869" y="476146"/>
                      <a:pt x="349590" y="479033"/>
                      <a:pt x="350312" y="481920"/>
                    </a:cubicBezTo>
                    <a:cubicBezTo>
                      <a:pt x="351034" y="484807"/>
                      <a:pt x="351756" y="487695"/>
                      <a:pt x="352237" y="490582"/>
                    </a:cubicBezTo>
                    <a:cubicBezTo>
                      <a:pt x="352718" y="493469"/>
                      <a:pt x="353199" y="496356"/>
                      <a:pt x="353681" y="499243"/>
                    </a:cubicBezTo>
                    <a:cubicBezTo>
                      <a:pt x="354162" y="502130"/>
                      <a:pt x="354643" y="505018"/>
                      <a:pt x="355124" y="507905"/>
                    </a:cubicBezTo>
                    <a:cubicBezTo>
                      <a:pt x="355605" y="510792"/>
                      <a:pt x="356087" y="513679"/>
                      <a:pt x="356568" y="516566"/>
                    </a:cubicBezTo>
                    <a:cubicBezTo>
                      <a:pt x="357049" y="519454"/>
                      <a:pt x="357530" y="522341"/>
                      <a:pt x="358011" y="525228"/>
                    </a:cubicBezTo>
                    <a:cubicBezTo>
                      <a:pt x="358493" y="528115"/>
                      <a:pt x="358974" y="531002"/>
                      <a:pt x="359455" y="533890"/>
                    </a:cubicBezTo>
                    <a:cubicBezTo>
                      <a:pt x="359936" y="536777"/>
                      <a:pt x="360177" y="539664"/>
                      <a:pt x="360417" y="542551"/>
                    </a:cubicBezTo>
                    <a:cubicBezTo>
                      <a:pt x="360658" y="545438"/>
                      <a:pt x="360899" y="548325"/>
                      <a:pt x="361380" y="551213"/>
                    </a:cubicBezTo>
                    <a:cubicBezTo>
                      <a:pt x="361620" y="554100"/>
                      <a:pt x="361861" y="556987"/>
                      <a:pt x="362342" y="559874"/>
                    </a:cubicBezTo>
                    <a:cubicBezTo>
                      <a:pt x="362583" y="562761"/>
                      <a:pt x="363064" y="565649"/>
                      <a:pt x="363305" y="568536"/>
                    </a:cubicBezTo>
                    <a:cubicBezTo>
                      <a:pt x="363545" y="571423"/>
                      <a:pt x="364026" y="574310"/>
                      <a:pt x="364267" y="577197"/>
                    </a:cubicBezTo>
                    <a:cubicBezTo>
                      <a:pt x="364508" y="580084"/>
                      <a:pt x="364748" y="582972"/>
                      <a:pt x="364989" y="585859"/>
                    </a:cubicBezTo>
                    <a:cubicBezTo>
                      <a:pt x="365229" y="588746"/>
                      <a:pt x="365229" y="591633"/>
                      <a:pt x="365229" y="594521"/>
                    </a:cubicBezTo>
                    <a:cubicBezTo>
                      <a:pt x="365470" y="597408"/>
                      <a:pt x="365470" y="600295"/>
                      <a:pt x="365470" y="603182"/>
                    </a:cubicBezTo>
                    <a:cubicBezTo>
                      <a:pt x="365470" y="606069"/>
                      <a:pt x="365711" y="608956"/>
                      <a:pt x="365711" y="611844"/>
                    </a:cubicBezTo>
                    <a:cubicBezTo>
                      <a:pt x="365711" y="614731"/>
                      <a:pt x="365951" y="617618"/>
                      <a:pt x="365951" y="620505"/>
                    </a:cubicBezTo>
                    <a:cubicBezTo>
                      <a:pt x="365951" y="624114"/>
                      <a:pt x="366432" y="627723"/>
                      <a:pt x="366432" y="631332"/>
                    </a:cubicBezTo>
                    <a:cubicBezTo>
                      <a:pt x="366432" y="633257"/>
                      <a:pt x="366192" y="635182"/>
                      <a:pt x="366192" y="637107"/>
                    </a:cubicBezTo>
                    <a:cubicBezTo>
                      <a:pt x="366192" y="639753"/>
                      <a:pt x="365951" y="642640"/>
                      <a:pt x="365951" y="645287"/>
                    </a:cubicBezTo>
                    <a:cubicBezTo>
                      <a:pt x="365951" y="647933"/>
                      <a:pt x="365711" y="650821"/>
                      <a:pt x="365711" y="653467"/>
                    </a:cubicBezTo>
                    <a:cubicBezTo>
                      <a:pt x="365711" y="656114"/>
                      <a:pt x="365470" y="659001"/>
                      <a:pt x="365470" y="661648"/>
                    </a:cubicBezTo>
                    <a:cubicBezTo>
                      <a:pt x="365470" y="664294"/>
                      <a:pt x="365229" y="667181"/>
                      <a:pt x="365229" y="669828"/>
                    </a:cubicBezTo>
                    <a:cubicBezTo>
                      <a:pt x="364989" y="672475"/>
                      <a:pt x="365229" y="675362"/>
                      <a:pt x="364989" y="678008"/>
                    </a:cubicBezTo>
                    <a:cubicBezTo>
                      <a:pt x="364748" y="680896"/>
                      <a:pt x="364508" y="683542"/>
                      <a:pt x="364267" y="686189"/>
                    </a:cubicBezTo>
                    <a:cubicBezTo>
                      <a:pt x="364026" y="688835"/>
                      <a:pt x="363786" y="691722"/>
                      <a:pt x="363305" y="694369"/>
                    </a:cubicBezTo>
                    <a:cubicBezTo>
                      <a:pt x="363064" y="697016"/>
                      <a:pt x="362823" y="699903"/>
                      <a:pt x="362342" y="702550"/>
                    </a:cubicBezTo>
                    <a:cubicBezTo>
                      <a:pt x="362102" y="705196"/>
                      <a:pt x="361861" y="708083"/>
                      <a:pt x="361380" y="710730"/>
                    </a:cubicBezTo>
                    <a:cubicBezTo>
                      <a:pt x="361139" y="713376"/>
                      <a:pt x="360899" y="716264"/>
                      <a:pt x="360417" y="718910"/>
                    </a:cubicBezTo>
                    <a:cubicBezTo>
                      <a:pt x="360177" y="721557"/>
                      <a:pt x="359696" y="724444"/>
                      <a:pt x="359455" y="727091"/>
                    </a:cubicBezTo>
                    <a:cubicBezTo>
                      <a:pt x="358974" y="729978"/>
                      <a:pt x="358493" y="732624"/>
                      <a:pt x="358011" y="735271"/>
                    </a:cubicBezTo>
                    <a:cubicBezTo>
                      <a:pt x="357530" y="737918"/>
                      <a:pt x="357049" y="740805"/>
                      <a:pt x="356568" y="743451"/>
                    </a:cubicBezTo>
                    <a:cubicBezTo>
                      <a:pt x="356087" y="746098"/>
                      <a:pt x="355605" y="748985"/>
                      <a:pt x="355124" y="751632"/>
                    </a:cubicBezTo>
                    <a:cubicBezTo>
                      <a:pt x="354643" y="754278"/>
                      <a:pt x="354162" y="757165"/>
                      <a:pt x="353681" y="759812"/>
                    </a:cubicBezTo>
                    <a:cubicBezTo>
                      <a:pt x="353199" y="762459"/>
                      <a:pt x="352718" y="765346"/>
                      <a:pt x="352237" y="767993"/>
                    </a:cubicBezTo>
                    <a:cubicBezTo>
                      <a:pt x="351756" y="770639"/>
                      <a:pt x="351034" y="773526"/>
                      <a:pt x="350553" y="776173"/>
                    </a:cubicBezTo>
                    <a:cubicBezTo>
                      <a:pt x="350072" y="779060"/>
                      <a:pt x="349109" y="781707"/>
                      <a:pt x="348628" y="784353"/>
                    </a:cubicBezTo>
                    <a:cubicBezTo>
                      <a:pt x="348147" y="787000"/>
                      <a:pt x="347185" y="789887"/>
                      <a:pt x="346703" y="792534"/>
                    </a:cubicBezTo>
                    <a:cubicBezTo>
                      <a:pt x="345981" y="795180"/>
                      <a:pt x="345500" y="798067"/>
                      <a:pt x="344779" y="800714"/>
                    </a:cubicBezTo>
                    <a:cubicBezTo>
                      <a:pt x="344057" y="803360"/>
                      <a:pt x="343575" y="806248"/>
                      <a:pt x="342854" y="808894"/>
                    </a:cubicBezTo>
                    <a:cubicBezTo>
                      <a:pt x="342132" y="811541"/>
                      <a:pt x="341651" y="814428"/>
                      <a:pt x="340688" y="817075"/>
                    </a:cubicBezTo>
                    <a:cubicBezTo>
                      <a:pt x="339966" y="819962"/>
                      <a:pt x="339004" y="822608"/>
                      <a:pt x="338042" y="825255"/>
                    </a:cubicBezTo>
                    <a:cubicBezTo>
                      <a:pt x="337320" y="828142"/>
                      <a:pt x="336357" y="830789"/>
                      <a:pt x="335395" y="833435"/>
                    </a:cubicBezTo>
                    <a:cubicBezTo>
                      <a:pt x="334433" y="836082"/>
                      <a:pt x="333711" y="838969"/>
                      <a:pt x="332749" y="841616"/>
                    </a:cubicBezTo>
                    <a:cubicBezTo>
                      <a:pt x="331786" y="844262"/>
                      <a:pt x="331064" y="847150"/>
                      <a:pt x="330102" y="849796"/>
                    </a:cubicBezTo>
                    <a:cubicBezTo>
                      <a:pt x="329140" y="852443"/>
                      <a:pt x="328418" y="855330"/>
                      <a:pt x="327455" y="857977"/>
                    </a:cubicBezTo>
                    <a:cubicBezTo>
                      <a:pt x="326493" y="860864"/>
                      <a:pt x="325531" y="863510"/>
                      <a:pt x="324327" y="866157"/>
                    </a:cubicBezTo>
                    <a:cubicBezTo>
                      <a:pt x="322162" y="872172"/>
                      <a:pt x="319756" y="878187"/>
                      <a:pt x="317350" y="884202"/>
                    </a:cubicBezTo>
                    <a:cubicBezTo>
                      <a:pt x="316147" y="887570"/>
                      <a:pt x="314944" y="890698"/>
                      <a:pt x="313501" y="894066"/>
                    </a:cubicBezTo>
                    <a:cubicBezTo>
                      <a:pt x="312057" y="897435"/>
                      <a:pt x="311095" y="900803"/>
                      <a:pt x="309651" y="903931"/>
                    </a:cubicBezTo>
                    <a:cubicBezTo>
                      <a:pt x="308207" y="907299"/>
                      <a:pt x="306523" y="910427"/>
                      <a:pt x="305080" y="913796"/>
                    </a:cubicBezTo>
                    <a:cubicBezTo>
                      <a:pt x="303636" y="917164"/>
                      <a:pt x="301952" y="920292"/>
                      <a:pt x="300508" y="923660"/>
                    </a:cubicBezTo>
                    <a:cubicBezTo>
                      <a:pt x="299065" y="927029"/>
                      <a:pt x="297621" y="930156"/>
                      <a:pt x="295937" y="933525"/>
                    </a:cubicBezTo>
                    <a:cubicBezTo>
                      <a:pt x="294253" y="936893"/>
                      <a:pt x="293050" y="940261"/>
                      <a:pt x="291366" y="943389"/>
                    </a:cubicBezTo>
                    <a:cubicBezTo>
                      <a:pt x="289681" y="946758"/>
                      <a:pt x="287997" y="949885"/>
                      <a:pt x="286072" y="953254"/>
                    </a:cubicBezTo>
                    <a:cubicBezTo>
                      <a:pt x="284388" y="956622"/>
                      <a:pt x="282463" y="959750"/>
                      <a:pt x="280779" y="963118"/>
                    </a:cubicBezTo>
                    <a:cubicBezTo>
                      <a:pt x="279095" y="966487"/>
                      <a:pt x="277170" y="969615"/>
                      <a:pt x="275486" y="972983"/>
                    </a:cubicBezTo>
                    <a:cubicBezTo>
                      <a:pt x="273561" y="976351"/>
                      <a:pt x="271877" y="979720"/>
                      <a:pt x="270193" y="982848"/>
                    </a:cubicBezTo>
                    <a:cubicBezTo>
                      <a:pt x="268268" y="986216"/>
                      <a:pt x="266343" y="989344"/>
                      <a:pt x="264418" y="992712"/>
                    </a:cubicBezTo>
                    <a:cubicBezTo>
                      <a:pt x="262494" y="996080"/>
                      <a:pt x="260328" y="999208"/>
                      <a:pt x="258163" y="1002577"/>
                    </a:cubicBezTo>
                    <a:cubicBezTo>
                      <a:pt x="256238" y="1005945"/>
                      <a:pt x="254073" y="1009073"/>
                      <a:pt x="251907" y="1012441"/>
                    </a:cubicBezTo>
                    <a:cubicBezTo>
                      <a:pt x="249742" y="1015809"/>
                      <a:pt x="247817" y="1019178"/>
                      <a:pt x="245652" y="1022306"/>
                    </a:cubicBezTo>
                    <a:cubicBezTo>
                      <a:pt x="243486" y="1025674"/>
                      <a:pt x="241080" y="1028802"/>
                      <a:pt x="238915" y="1032170"/>
                    </a:cubicBezTo>
                    <a:cubicBezTo>
                      <a:pt x="236509" y="1035539"/>
                      <a:pt x="234103" y="1038667"/>
                      <a:pt x="231938" y="1042035"/>
                    </a:cubicBezTo>
                    <a:cubicBezTo>
                      <a:pt x="229532" y="1045403"/>
                      <a:pt x="227126" y="1048531"/>
                      <a:pt x="224960" y="1051899"/>
                    </a:cubicBezTo>
                    <a:cubicBezTo>
                      <a:pt x="222554" y="1055268"/>
                      <a:pt x="220389" y="1058636"/>
                      <a:pt x="217983" y="1061764"/>
                    </a:cubicBezTo>
                    <a:cubicBezTo>
                      <a:pt x="215577" y="1065132"/>
                      <a:pt x="212930" y="1068260"/>
                      <a:pt x="210284" y="1071629"/>
                    </a:cubicBezTo>
                    <a:cubicBezTo>
                      <a:pt x="207637" y="1074997"/>
                      <a:pt x="204990" y="1078125"/>
                      <a:pt x="202344" y="1081493"/>
                    </a:cubicBezTo>
                    <a:cubicBezTo>
                      <a:pt x="199697" y="1084862"/>
                      <a:pt x="197051" y="1088230"/>
                      <a:pt x="194404" y="1091358"/>
                    </a:cubicBezTo>
                    <a:cubicBezTo>
                      <a:pt x="140750" y="1155598"/>
                      <a:pt x="76029" y="1212620"/>
                      <a:pt x="1684" y="1259296"/>
                    </a:cubicBezTo>
                    <a:cubicBezTo>
                      <a:pt x="98886" y="1214785"/>
                      <a:pt x="183818" y="1157522"/>
                      <a:pt x="254554" y="1091358"/>
                    </a:cubicBezTo>
                    <a:cubicBezTo>
                      <a:pt x="258163" y="1087989"/>
                      <a:pt x="261531" y="1084862"/>
                      <a:pt x="264900" y="1081493"/>
                    </a:cubicBezTo>
                    <a:cubicBezTo>
                      <a:pt x="268268" y="1078125"/>
                      <a:pt x="272118" y="1074997"/>
                      <a:pt x="275245" y="1071629"/>
                    </a:cubicBezTo>
                    <a:cubicBezTo>
                      <a:pt x="278373" y="1068501"/>
                      <a:pt x="281260" y="1064892"/>
                      <a:pt x="284388" y="1061764"/>
                    </a:cubicBezTo>
                    <a:cubicBezTo>
                      <a:pt x="287516" y="1058396"/>
                      <a:pt x="290403" y="1055268"/>
                      <a:pt x="293531" y="1051899"/>
                    </a:cubicBezTo>
                    <a:cubicBezTo>
                      <a:pt x="296659" y="1048531"/>
                      <a:pt x="299786" y="1045403"/>
                      <a:pt x="302674" y="1042035"/>
                    </a:cubicBezTo>
                    <a:cubicBezTo>
                      <a:pt x="305561" y="1038667"/>
                      <a:pt x="308929" y="1035539"/>
                      <a:pt x="311816" y="1032170"/>
                    </a:cubicBezTo>
                    <a:cubicBezTo>
                      <a:pt x="314704" y="1029043"/>
                      <a:pt x="317110" y="1025433"/>
                      <a:pt x="319756" y="1022306"/>
                    </a:cubicBezTo>
                    <a:cubicBezTo>
                      <a:pt x="322403" y="1018937"/>
                      <a:pt x="325049" y="1015809"/>
                      <a:pt x="327696" y="1012441"/>
                    </a:cubicBezTo>
                    <a:cubicBezTo>
                      <a:pt x="330342" y="1009073"/>
                      <a:pt x="332989" y="1005945"/>
                      <a:pt x="335636" y="1002577"/>
                    </a:cubicBezTo>
                    <a:cubicBezTo>
                      <a:pt x="338282" y="999208"/>
                      <a:pt x="341170" y="996080"/>
                      <a:pt x="343575" y="992712"/>
                    </a:cubicBezTo>
                    <a:cubicBezTo>
                      <a:pt x="345981" y="989584"/>
                      <a:pt x="348147" y="985975"/>
                      <a:pt x="350553" y="982848"/>
                    </a:cubicBezTo>
                    <a:cubicBezTo>
                      <a:pt x="352959" y="979479"/>
                      <a:pt x="355124" y="976351"/>
                      <a:pt x="357530" y="972983"/>
                    </a:cubicBezTo>
                    <a:cubicBezTo>
                      <a:pt x="359936" y="969615"/>
                      <a:pt x="362102" y="966487"/>
                      <a:pt x="364508" y="963118"/>
                    </a:cubicBezTo>
                    <a:cubicBezTo>
                      <a:pt x="366673" y="959750"/>
                      <a:pt x="369320" y="956622"/>
                      <a:pt x="371485" y="953254"/>
                    </a:cubicBezTo>
                    <a:cubicBezTo>
                      <a:pt x="373650" y="949885"/>
                      <a:pt x="375575" y="946758"/>
                      <a:pt x="377500" y="943389"/>
                    </a:cubicBezTo>
                    <a:cubicBezTo>
                      <a:pt x="379665" y="940021"/>
                      <a:pt x="381350" y="936893"/>
                      <a:pt x="383274" y="933525"/>
                    </a:cubicBezTo>
                    <a:cubicBezTo>
                      <a:pt x="385199" y="930156"/>
                      <a:pt x="387365" y="927029"/>
                      <a:pt x="389049" y="923660"/>
                    </a:cubicBezTo>
                    <a:cubicBezTo>
                      <a:pt x="390974" y="920292"/>
                      <a:pt x="393139" y="917164"/>
                      <a:pt x="394823" y="913796"/>
                    </a:cubicBezTo>
                    <a:cubicBezTo>
                      <a:pt x="396748" y="910427"/>
                      <a:pt x="398432" y="907299"/>
                      <a:pt x="400116" y="903931"/>
                    </a:cubicBezTo>
                    <a:cubicBezTo>
                      <a:pt x="401800" y="900562"/>
                      <a:pt x="403244" y="897435"/>
                      <a:pt x="404928" y="894066"/>
                    </a:cubicBezTo>
                    <a:cubicBezTo>
                      <a:pt x="406613" y="890698"/>
                      <a:pt x="408297" y="887570"/>
                      <a:pt x="409740" y="884202"/>
                    </a:cubicBezTo>
                    <a:cubicBezTo>
                      <a:pt x="412627" y="878187"/>
                      <a:pt x="415996" y="872172"/>
                      <a:pt x="418642" y="866157"/>
                    </a:cubicBezTo>
                    <a:cubicBezTo>
                      <a:pt x="419845" y="863510"/>
                      <a:pt x="420808" y="860623"/>
                      <a:pt x="422011" y="857977"/>
                    </a:cubicBezTo>
                    <a:cubicBezTo>
                      <a:pt x="423214" y="855330"/>
                      <a:pt x="424176" y="852443"/>
                      <a:pt x="425379" y="849796"/>
                    </a:cubicBezTo>
                    <a:cubicBezTo>
                      <a:pt x="426582" y="847150"/>
                      <a:pt x="427545" y="844262"/>
                      <a:pt x="428748" y="841616"/>
                    </a:cubicBezTo>
                    <a:cubicBezTo>
                      <a:pt x="429950" y="838969"/>
                      <a:pt x="430913" y="836082"/>
                      <a:pt x="432116" y="833435"/>
                    </a:cubicBezTo>
                    <a:cubicBezTo>
                      <a:pt x="433078" y="830789"/>
                      <a:pt x="434522" y="827902"/>
                      <a:pt x="435484" y="825255"/>
                    </a:cubicBezTo>
                    <a:cubicBezTo>
                      <a:pt x="436447" y="822608"/>
                      <a:pt x="437650" y="819721"/>
                      <a:pt x="438612" y="817075"/>
                    </a:cubicBezTo>
                    <a:cubicBezTo>
                      <a:pt x="439574" y="814428"/>
                      <a:pt x="440296" y="811541"/>
                      <a:pt x="441259" y="808894"/>
                    </a:cubicBezTo>
                    <a:cubicBezTo>
                      <a:pt x="442221" y="806248"/>
                      <a:pt x="442943" y="803360"/>
                      <a:pt x="443905" y="800714"/>
                    </a:cubicBezTo>
                    <a:cubicBezTo>
                      <a:pt x="444868" y="798067"/>
                      <a:pt x="445589" y="795180"/>
                      <a:pt x="446552" y="792534"/>
                    </a:cubicBezTo>
                    <a:cubicBezTo>
                      <a:pt x="447274" y="789887"/>
                      <a:pt x="448236" y="787000"/>
                      <a:pt x="449198" y="784353"/>
                    </a:cubicBezTo>
                    <a:cubicBezTo>
                      <a:pt x="449920" y="781707"/>
                      <a:pt x="451123" y="778819"/>
                      <a:pt x="451845" y="776173"/>
                    </a:cubicBezTo>
                    <a:cubicBezTo>
                      <a:pt x="452567" y="773526"/>
                      <a:pt x="453289" y="770639"/>
                      <a:pt x="453770" y="767993"/>
                    </a:cubicBezTo>
                    <a:cubicBezTo>
                      <a:pt x="454492" y="765346"/>
                      <a:pt x="454973" y="762459"/>
                      <a:pt x="455695" y="759812"/>
                    </a:cubicBezTo>
                    <a:cubicBezTo>
                      <a:pt x="456417" y="757165"/>
                      <a:pt x="456898" y="754278"/>
                      <a:pt x="457619" y="751632"/>
                    </a:cubicBezTo>
                    <a:cubicBezTo>
                      <a:pt x="458341" y="748985"/>
                      <a:pt x="458822" y="746098"/>
                      <a:pt x="459544" y="743451"/>
                    </a:cubicBezTo>
                    <a:cubicBezTo>
                      <a:pt x="460025" y="740805"/>
                      <a:pt x="460747" y="737918"/>
                      <a:pt x="461469" y="735271"/>
                    </a:cubicBezTo>
                    <a:cubicBezTo>
                      <a:pt x="461950" y="732624"/>
                      <a:pt x="462913" y="729737"/>
                      <a:pt x="463394" y="727091"/>
                    </a:cubicBezTo>
                    <a:cubicBezTo>
                      <a:pt x="463875" y="724444"/>
                      <a:pt x="464116" y="721557"/>
                      <a:pt x="464597" y="718910"/>
                    </a:cubicBezTo>
                    <a:cubicBezTo>
                      <a:pt x="465078" y="716264"/>
                      <a:pt x="465319" y="713376"/>
                      <a:pt x="465800" y="710730"/>
                    </a:cubicBezTo>
                    <a:cubicBezTo>
                      <a:pt x="466281" y="708083"/>
                      <a:pt x="466522" y="705196"/>
                      <a:pt x="467003" y="702550"/>
                    </a:cubicBezTo>
                    <a:cubicBezTo>
                      <a:pt x="467484" y="699903"/>
                      <a:pt x="467725" y="697016"/>
                      <a:pt x="468206" y="694369"/>
                    </a:cubicBezTo>
                    <a:cubicBezTo>
                      <a:pt x="468446" y="691722"/>
                      <a:pt x="468928" y="688835"/>
                      <a:pt x="469409" y="686189"/>
                    </a:cubicBezTo>
                    <a:cubicBezTo>
                      <a:pt x="469649" y="683542"/>
                      <a:pt x="470131" y="680655"/>
                      <a:pt x="470371" y="678008"/>
                    </a:cubicBezTo>
                    <a:cubicBezTo>
                      <a:pt x="470612" y="675362"/>
                      <a:pt x="470612" y="672475"/>
                      <a:pt x="470612" y="669828"/>
                    </a:cubicBezTo>
                    <a:cubicBezTo>
                      <a:pt x="470852" y="667181"/>
                      <a:pt x="470852" y="664294"/>
                      <a:pt x="471093" y="661648"/>
                    </a:cubicBezTo>
                    <a:cubicBezTo>
                      <a:pt x="471334" y="659001"/>
                      <a:pt x="471334" y="656114"/>
                      <a:pt x="471334" y="653467"/>
                    </a:cubicBezTo>
                    <a:cubicBezTo>
                      <a:pt x="471334" y="650821"/>
                      <a:pt x="471574" y="647933"/>
                      <a:pt x="471815" y="645287"/>
                    </a:cubicBezTo>
                    <a:cubicBezTo>
                      <a:pt x="471815" y="642640"/>
                      <a:pt x="472055" y="639753"/>
                      <a:pt x="472296" y="637107"/>
                    </a:cubicBezTo>
                    <a:cubicBezTo>
                      <a:pt x="472296" y="635182"/>
                      <a:pt x="472537" y="633257"/>
                      <a:pt x="472537" y="631332"/>
                    </a:cubicBezTo>
                    <a:cubicBezTo>
                      <a:pt x="471334" y="627723"/>
                      <a:pt x="471093" y="624114"/>
                      <a:pt x="470852" y="6205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>
              <a:xfrm>
                <a:off x="6343575" y="2808696"/>
                <a:ext cx="545919" cy="1377429"/>
              </a:xfrm>
              <a:custGeom>
                <a:avLst/>
                <a:gdLst>
                  <a:gd name="connsiteX0" fmla="*/ 427304 w 545919"/>
                  <a:gd name="connsiteY0" fmla="*/ 1064651 h 1377429"/>
                  <a:gd name="connsiteX1" fmla="*/ 432838 w 545919"/>
                  <a:gd name="connsiteY1" fmla="*/ 1056230 h 1377429"/>
                  <a:gd name="connsiteX2" fmla="*/ 438372 w 545919"/>
                  <a:gd name="connsiteY2" fmla="*/ 1047809 h 1377429"/>
                  <a:gd name="connsiteX3" fmla="*/ 443665 w 545919"/>
                  <a:gd name="connsiteY3" fmla="*/ 1039388 h 1377429"/>
                  <a:gd name="connsiteX4" fmla="*/ 448717 w 545919"/>
                  <a:gd name="connsiteY4" fmla="*/ 1030967 h 1377429"/>
                  <a:gd name="connsiteX5" fmla="*/ 453770 w 545919"/>
                  <a:gd name="connsiteY5" fmla="*/ 1022546 h 1377429"/>
                  <a:gd name="connsiteX6" fmla="*/ 458582 w 545919"/>
                  <a:gd name="connsiteY6" fmla="*/ 1014125 h 1377429"/>
                  <a:gd name="connsiteX7" fmla="*/ 463153 w 545919"/>
                  <a:gd name="connsiteY7" fmla="*/ 1005704 h 1377429"/>
                  <a:gd name="connsiteX8" fmla="*/ 467725 w 545919"/>
                  <a:gd name="connsiteY8" fmla="*/ 997283 h 1377429"/>
                  <a:gd name="connsiteX9" fmla="*/ 472055 w 545919"/>
                  <a:gd name="connsiteY9" fmla="*/ 988862 h 1377429"/>
                  <a:gd name="connsiteX10" fmla="*/ 476146 w 545919"/>
                  <a:gd name="connsiteY10" fmla="*/ 980441 h 1377429"/>
                  <a:gd name="connsiteX11" fmla="*/ 480236 w 545919"/>
                  <a:gd name="connsiteY11" fmla="*/ 972020 h 1377429"/>
                  <a:gd name="connsiteX12" fmla="*/ 484326 w 545919"/>
                  <a:gd name="connsiteY12" fmla="*/ 963600 h 1377429"/>
                  <a:gd name="connsiteX13" fmla="*/ 487935 w 545919"/>
                  <a:gd name="connsiteY13" fmla="*/ 955179 h 1377429"/>
                  <a:gd name="connsiteX14" fmla="*/ 491544 w 545919"/>
                  <a:gd name="connsiteY14" fmla="*/ 946757 h 1377429"/>
                  <a:gd name="connsiteX15" fmla="*/ 495153 w 545919"/>
                  <a:gd name="connsiteY15" fmla="*/ 938337 h 1377429"/>
                  <a:gd name="connsiteX16" fmla="*/ 498521 w 545919"/>
                  <a:gd name="connsiteY16" fmla="*/ 929916 h 1377429"/>
                  <a:gd name="connsiteX17" fmla="*/ 501890 w 545919"/>
                  <a:gd name="connsiteY17" fmla="*/ 921495 h 1377429"/>
                  <a:gd name="connsiteX18" fmla="*/ 505258 w 545919"/>
                  <a:gd name="connsiteY18" fmla="*/ 913074 h 1377429"/>
                  <a:gd name="connsiteX19" fmla="*/ 508145 w 545919"/>
                  <a:gd name="connsiteY19" fmla="*/ 904653 h 1377429"/>
                  <a:gd name="connsiteX20" fmla="*/ 511032 w 545919"/>
                  <a:gd name="connsiteY20" fmla="*/ 896232 h 1377429"/>
                  <a:gd name="connsiteX21" fmla="*/ 513920 w 545919"/>
                  <a:gd name="connsiteY21" fmla="*/ 887811 h 1377429"/>
                  <a:gd name="connsiteX22" fmla="*/ 518491 w 545919"/>
                  <a:gd name="connsiteY22" fmla="*/ 872412 h 1377429"/>
                  <a:gd name="connsiteX23" fmla="*/ 520656 w 545919"/>
                  <a:gd name="connsiteY23" fmla="*/ 865435 h 1377429"/>
                  <a:gd name="connsiteX24" fmla="*/ 522822 w 545919"/>
                  <a:gd name="connsiteY24" fmla="*/ 858458 h 1377429"/>
                  <a:gd name="connsiteX25" fmla="*/ 524506 w 545919"/>
                  <a:gd name="connsiteY25" fmla="*/ 851480 h 1377429"/>
                  <a:gd name="connsiteX26" fmla="*/ 526190 w 545919"/>
                  <a:gd name="connsiteY26" fmla="*/ 844503 h 1377429"/>
                  <a:gd name="connsiteX27" fmla="*/ 527874 w 545919"/>
                  <a:gd name="connsiteY27" fmla="*/ 837525 h 1377429"/>
                  <a:gd name="connsiteX28" fmla="*/ 529559 w 545919"/>
                  <a:gd name="connsiteY28" fmla="*/ 830548 h 1377429"/>
                  <a:gd name="connsiteX29" fmla="*/ 531002 w 545919"/>
                  <a:gd name="connsiteY29" fmla="*/ 823571 h 1377429"/>
                  <a:gd name="connsiteX30" fmla="*/ 532446 w 545919"/>
                  <a:gd name="connsiteY30" fmla="*/ 816593 h 1377429"/>
                  <a:gd name="connsiteX31" fmla="*/ 533889 w 545919"/>
                  <a:gd name="connsiteY31" fmla="*/ 809616 h 1377429"/>
                  <a:gd name="connsiteX32" fmla="*/ 535333 w 545919"/>
                  <a:gd name="connsiteY32" fmla="*/ 802639 h 1377429"/>
                  <a:gd name="connsiteX33" fmla="*/ 536536 w 545919"/>
                  <a:gd name="connsiteY33" fmla="*/ 795661 h 1377429"/>
                  <a:gd name="connsiteX34" fmla="*/ 537739 w 545919"/>
                  <a:gd name="connsiteY34" fmla="*/ 788684 h 1377429"/>
                  <a:gd name="connsiteX35" fmla="*/ 538942 w 545919"/>
                  <a:gd name="connsiteY35" fmla="*/ 781706 h 1377429"/>
                  <a:gd name="connsiteX36" fmla="*/ 540145 w 545919"/>
                  <a:gd name="connsiteY36" fmla="*/ 774729 h 1377429"/>
                  <a:gd name="connsiteX37" fmla="*/ 540867 w 545919"/>
                  <a:gd name="connsiteY37" fmla="*/ 767752 h 1377429"/>
                  <a:gd name="connsiteX38" fmla="*/ 541589 w 545919"/>
                  <a:gd name="connsiteY38" fmla="*/ 760774 h 1377429"/>
                  <a:gd name="connsiteX39" fmla="*/ 542310 w 545919"/>
                  <a:gd name="connsiteY39" fmla="*/ 753797 h 1377429"/>
                  <a:gd name="connsiteX40" fmla="*/ 543032 w 545919"/>
                  <a:gd name="connsiteY40" fmla="*/ 746820 h 1377429"/>
                  <a:gd name="connsiteX41" fmla="*/ 543513 w 545919"/>
                  <a:gd name="connsiteY41" fmla="*/ 739842 h 1377429"/>
                  <a:gd name="connsiteX42" fmla="*/ 543995 w 545919"/>
                  <a:gd name="connsiteY42" fmla="*/ 732865 h 1377429"/>
                  <a:gd name="connsiteX43" fmla="*/ 544476 w 545919"/>
                  <a:gd name="connsiteY43" fmla="*/ 725887 h 1377429"/>
                  <a:gd name="connsiteX44" fmla="*/ 544957 w 545919"/>
                  <a:gd name="connsiteY44" fmla="*/ 718910 h 1377429"/>
                  <a:gd name="connsiteX45" fmla="*/ 545197 w 545919"/>
                  <a:gd name="connsiteY45" fmla="*/ 711933 h 1377429"/>
                  <a:gd name="connsiteX46" fmla="*/ 545438 w 545919"/>
                  <a:gd name="connsiteY46" fmla="*/ 704955 h 1377429"/>
                  <a:gd name="connsiteX47" fmla="*/ 545679 w 545919"/>
                  <a:gd name="connsiteY47" fmla="*/ 697978 h 1377429"/>
                  <a:gd name="connsiteX48" fmla="*/ 545919 w 545919"/>
                  <a:gd name="connsiteY48" fmla="*/ 691001 h 1377429"/>
                  <a:gd name="connsiteX49" fmla="*/ 545919 w 545919"/>
                  <a:gd name="connsiteY49" fmla="*/ 687632 h 1377429"/>
                  <a:gd name="connsiteX50" fmla="*/ 545919 w 545919"/>
                  <a:gd name="connsiteY50" fmla="*/ 684023 h 1377429"/>
                  <a:gd name="connsiteX51" fmla="*/ 545679 w 545919"/>
                  <a:gd name="connsiteY51" fmla="*/ 677046 h 1377429"/>
                  <a:gd name="connsiteX52" fmla="*/ 545438 w 545919"/>
                  <a:gd name="connsiteY52" fmla="*/ 662610 h 1377429"/>
                  <a:gd name="connsiteX53" fmla="*/ 545197 w 545919"/>
                  <a:gd name="connsiteY53" fmla="*/ 655392 h 1377429"/>
                  <a:gd name="connsiteX54" fmla="*/ 544716 w 545919"/>
                  <a:gd name="connsiteY54" fmla="*/ 648174 h 1377429"/>
                  <a:gd name="connsiteX55" fmla="*/ 544235 w 545919"/>
                  <a:gd name="connsiteY55" fmla="*/ 640956 h 1377429"/>
                  <a:gd name="connsiteX56" fmla="*/ 543754 w 545919"/>
                  <a:gd name="connsiteY56" fmla="*/ 633738 h 1377429"/>
                  <a:gd name="connsiteX57" fmla="*/ 543032 w 545919"/>
                  <a:gd name="connsiteY57" fmla="*/ 626520 h 1377429"/>
                  <a:gd name="connsiteX58" fmla="*/ 542310 w 545919"/>
                  <a:gd name="connsiteY58" fmla="*/ 619302 h 1377429"/>
                  <a:gd name="connsiteX59" fmla="*/ 541589 w 545919"/>
                  <a:gd name="connsiteY59" fmla="*/ 612084 h 1377429"/>
                  <a:gd name="connsiteX60" fmla="*/ 540867 w 545919"/>
                  <a:gd name="connsiteY60" fmla="*/ 604866 h 1377429"/>
                  <a:gd name="connsiteX61" fmla="*/ 539904 w 545919"/>
                  <a:gd name="connsiteY61" fmla="*/ 597648 h 1377429"/>
                  <a:gd name="connsiteX62" fmla="*/ 538701 w 545919"/>
                  <a:gd name="connsiteY62" fmla="*/ 590430 h 1377429"/>
                  <a:gd name="connsiteX63" fmla="*/ 537498 w 545919"/>
                  <a:gd name="connsiteY63" fmla="*/ 583212 h 1377429"/>
                  <a:gd name="connsiteX64" fmla="*/ 536295 w 545919"/>
                  <a:gd name="connsiteY64" fmla="*/ 575994 h 1377429"/>
                  <a:gd name="connsiteX65" fmla="*/ 535092 w 545919"/>
                  <a:gd name="connsiteY65" fmla="*/ 568776 h 1377429"/>
                  <a:gd name="connsiteX66" fmla="*/ 533649 w 545919"/>
                  <a:gd name="connsiteY66" fmla="*/ 561558 h 1377429"/>
                  <a:gd name="connsiteX67" fmla="*/ 532205 w 545919"/>
                  <a:gd name="connsiteY67" fmla="*/ 554340 h 1377429"/>
                  <a:gd name="connsiteX68" fmla="*/ 530762 w 545919"/>
                  <a:gd name="connsiteY68" fmla="*/ 547122 h 1377429"/>
                  <a:gd name="connsiteX69" fmla="*/ 529077 w 545919"/>
                  <a:gd name="connsiteY69" fmla="*/ 539904 h 1377429"/>
                  <a:gd name="connsiteX70" fmla="*/ 527393 w 545919"/>
                  <a:gd name="connsiteY70" fmla="*/ 532686 h 1377429"/>
                  <a:gd name="connsiteX71" fmla="*/ 525709 w 545919"/>
                  <a:gd name="connsiteY71" fmla="*/ 525469 h 1377429"/>
                  <a:gd name="connsiteX72" fmla="*/ 524025 w 545919"/>
                  <a:gd name="connsiteY72" fmla="*/ 518251 h 1377429"/>
                  <a:gd name="connsiteX73" fmla="*/ 521860 w 545919"/>
                  <a:gd name="connsiteY73" fmla="*/ 511032 h 1377429"/>
                  <a:gd name="connsiteX74" fmla="*/ 519694 w 545919"/>
                  <a:gd name="connsiteY74" fmla="*/ 503815 h 1377429"/>
                  <a:gd name="connsiteX75" fmla="*/ 517529 w 545919"/>
                  <a:gd name="connsiteY75" fmla="*/ 496597 h 1377429"/>
                  <a:gd name="connsiteX76" fmla="*/ 515363 w 545919"/>
                  <a:gd name="connsiteY76" fmla="*/ 489379 h 1377429"/>
                  <a:gd name="connsiteX77" fmla="*/ 512957 w 545919"/>
                  <a:gd name="connsiteY77" fmla="*/ 482161 h 1377429"/>
                  <a:gd name="connsiteX78" fmla="*/ 510551 w 545919"/>
                  <a:gd name="connsiteY78" fmla="*/ 474943 h 1377429"/>
                  <a:gd name="connsiteX79" fmla="*/ 508145 w 545919"/>
                  <a:gd name="connsiteY79" fmla="*/ 467725 h 1377429"/>
                  <a:gd name="connsiteX80" fmla="*/ 505499 w 545919"/>
                  <a:gd name="connsiteY80" fmla="*/ 460507 h 1377429"/>
                  <a:gd name="connsiteX81" fmla="*/ 499965 w 545919"/>
                  <a:gd name="connsiteY81" fmla="*/ 446071 h 1377429"/>
                  <a:gd name="connsiteX82" fmla="*/ 497318 w 545919"/>
                  <a:gd name="connsiteY82" fmla="*/ 439093 h 1377429"/>
                  <a:gd name="connsiteX83" fmla="*/ 494431 w 545919"/>
                  <a:gd name="connsiteY83" fmla="*/ 432116 h 1377429"/>
                  <a:gd name="connsiteX84" fmla="*/ 491303 w 545919"/>
                  <a:gd name="connsiteY84" fmla="*/ 425139 h 1377429"/>
                  <a:gd name="connsiteX85" fmla="*/ 488176 w 545919"/>
                  <a:gd name="connsiteY85" fmla="*/ 418161 h 1377429"/>
                  <a:gd name="connsiteX86" fmla="*/ 485048 w 545919"/>
                  <a:gd name="connsiteY86" fmla="*/ 411184 h 1377429"/>
                  <a:gd name="connsiteX87" fmla="*/ 481679 w 545919"/>
                  <a:gd name="connsiteY87" fmla="*/ 404207 h 1377429"/>
                  <a:gd name="connsiteX88" fmla="*/ 478311 w 545919"/>
                  <a:gd name="connsiteY88" fmla="*/ 397229 h 1377429"/>
                  <a:gd name="connsiteX89" fmla="*/ 474943 w 545919"/>
                  <a:gd name="connsiteY89" fmla="*/ 390252 h 1377429"/>
                  <a:gd name="connsiteX90" fmla="*/ 471334 w 545919"/>
                  <a:gd name="connsiteY90" fmla="*/ 383274 h 1377429"/>
                  <a:gd name="connsiteX91" fmla="*/ 467484 w 545919"/>
                  <a:gd name="connsiteY91" fmla="*/ 376297 h 1377429"/>
                  <a:gd name="connsiteX92" fmla="*/ 463634 w 545919"/>
                  <a:gd name="connsiteY92" fmla="*/ 369320 h 1377429"/>
                  <a:gd name="connsiteX93" fmla="*/ 459785 w 545919"/>
                  <a:gd name="connsiteY93" fmla="*/ 362342 h 1377429"/>
                  <a:gd name="connsiteX94" fmla="*/ 455695 w 545919"/>
                  <a:gd name="connsiteY94" fmla="*/ 355365 h 1377429"/>
                  <a:gd name="connsiteX95" fmla="*/ 451604 w 545919"/>
                  <a:gd name="connsiteY95" fmla="*/ 348388 h 1377429"/>
                  <a:gd name="connsiteX96" fmla="*/ 447514 w 545919"/>
                  <a:gd name="connsiteY96" fmla="*/ 341410 h 1377429"/>
                  <a:gd name="connsiteX97" fmla="*/ 443183 w 545919"/>
                  <a:gd name="connsiteY97" fmla="*/ 334433 h 1377429"/>
                  <a:gd name="connsiteX98" fmla="*/ 438612 w 545919"/>
                  <a:gd name="connsiteY98" fmla="*/ 327455 h 1377429"/>
                  <a:gd name="connsiteX99" fmla="*/ 434041 w 545919"/>
                  <a:gd name="connsiteY99" fmla="*/ 320478 h 1377429"/>
                  <a:gd name="connsiteX100" fmla="*/ 429469 w 545919"/>
                  <a:gd name="connsiteY100" fmla="*/ 313501 h 1377429"/>
                  <a:gd name="connsiteX101" fmla="*/ 424417 w 545919"/>
                  <a:gd name="connsiteY101" fmla="*/ 306523 h 1377429"/>
                  <a:gd name="connsiteX102" fmla="*/ 419364 w 545919"/>
                  <a:gd name="connsiteY102" fmla="*/ 299546 h 1377429"/>
                  <a:gd name="connsiteX103" fmla="*/ 241 w 545919"/>
                  <a:gd name="connsiteY103" fmla="*/ 0 h 1377429"/>
                  <a:gd name="connsiteX104" fmla="*/ 259847 w 545919"/>
                  <a:gd name="connsiteY104" fmla="*/ 299546 h 1377429"/>
                  <a:gd name="connsiteX105" fmla="*/ 263215 w 545919"/>
                  <a:gd name="connsiteY105" fmla="*/ 306523 h 1377429"/>
                  <a:gd name="connsiteX106" fmla="*/ 266584 w 545919"/>
                  <a:gd name="connsiteY106" fmla="*/ 313501 h 1377429"/>
                  <a:gd name="connsiteX107" fmla="*/ 269952 w 545919"/>
                  <a:gd name="connsiteY107" fmla="*/ 320478 h 1377429"/>
                  <a:gd name="connsiteX108" fmla="*/ 273321 w 545919"/>
                  <a:gd name="connsiteY108" fmla="*/ 327455 h 1377429"/>
                  <a:gd name="connsiteX109" fmla="*/ 276208 w 545919"/>
                  <a:gd name="connsiteY109" fmla="*/ 334433 h 1377429"/>
                  <a:gd name="connsiteX110" fmla="*/ 279095 w 545919"/>
                  <a:gd name="connsiteY110" fmla="*/ 341410 h 1377429"/>
                  <a:gd name="connsiteX111" fmla="*/ 281982 w 545919"/>
                  <a:gd name="connsiteY111" fmla="*/ 348388 h 1377429"/>
                  <a:gd name="connsiteX112" fmla="*/ 284869 w 545919"/>
                  <a:gd name="connsiteY112" fmla="*/ 355365 h 1377429"/>
                  <a:gd name="connsiteX113" fmla="*/ 287757 w 545919"/>
                  <a:gd name="connsiteY113" fmla="*/ 362342 h 1377429"/>
                  <a:gd name="connsiteX114" fmla="*/ 290644 w 545919"/>
                  <a:gd name="connsiteY114" fmla="*/ 369320 h 1377429"/>
                  <a:gd name="connsiteX115" fmla="*/ 293290 w 545919"/>
                  <a:gd name="connsiteY115" fmla="*/ 376297 h 1377429"/>
                  <a:gd name="connsiteX116" fmla="*/ 295696 w 545919"/>
                  <a:gd name="connsiteY116" fmla="*/ 383274 h 1377429"/>
                  <a:gd name="connsiteX117" fmla="*/ 298102 w 545919"/>
                  <a:gd name="connsiteY117" fmla="*/ 390252 h 1377429"/>
                  <a:gd name="connsiteX118" fmla="*/ 300508 w 545919"/>
                  <a:gd name="connsiteY118" fmla="*/ 397229 h 1377429"/>
                  <a:gd name="connsiteX119" fmla="*/ 302914 w 545919"/>
                  <a:gd name="connsiteY119" fmla="*/ 404207 h 1377429"/>
                  <a:gd name="connsiteX120" fmla="*/ 305320 w 545919"/>
                  <a:gd name="connsiteY120" fmla="*/ 411184 h 1377429"/>
                  <a:gd name="connsiteX121" fmla="*/ 307726 w 545919"/>
                  <a:gd name="connsiteY121" fmla="*/ 418161 h 1377429"/>
                  <a:gd name="connsiteX122" fmla="*/ 309892 w 545919"/>
                  <a:gd name="connsiteY122" fmla="*/ 425139 h 1377429"/>
                  <a:gd name="connsiteX123" fmla="*/ 311816 w 545919"/>
                  <a:gd name="connsiteY123" fmla="*/ 432116 h 1377429"/>
                  <a:gd name="connsiteX124" fmla="*/ 313741 w 545919"/>
                  <a:gd name="connsiteY124" fmla="*/ 439093 h 1377429"/>
                  <a:gd name="connsiteX125" fmla="*/ 315666 w 545919"/>
                  <a:gd name="connsiteY125" fmla="*/ 446071 h 1377429"/>
                  <a:gd name="connsiteX126" fmla="*/ 319516 w 545919"/>
                  <a:gd name="connsiteY126" fmla="*/ 460507 h 1377429"/>
                  <a:gd name="connsiteX127" fmla="*/ 321440 w 545919"/>
                  <a:gd name="connsiteY127" fmla="*/ 467725 h 1377429"/>
                  <a:gd name="connsiteX128" fmla="*/ 323365 w 545919"/>
                  <a:gd name="connsiteY128" fmla="*/ 474943 h 1377429"/>
                  <a:gd name="connsiteX129" fmla="*/ 324809 w 545919"/>
                  <a:gd name="connsiteY129" fmla="*/ 482161 h 1377429"/>
                  <a:gd name="connsiteX130" fmla="*/ 326252 w 545919"/>
                  <a:gd name="connsiteY130" fmla="*/ 489379 h 1377429"/>
                  <a:gd name="connsiteX131" fmla="*/ 327696 w 545919"/>
                  <a:gd name="connsiteY131" fmla="*/ 496597 h 1377429"/>
                  <a:gd name="connsiteX132" fmla="*/ 329140 w 545919"/>
                  <a:gd name="connsiteY132" fmla="*/ 503815 h 1377429"/>
                  <a:gd name="connsiteX133" fmla="*/ 330583 w 545919"/>
                  <a:gd name="connsiteY133" fmla="*/ 511032 h 1377429"/>
                  <a:gd name="connsiteX134" fmla="*/ 332027 w 545919"/>
                  <a:gd name="connsiteY134" fmla="*/ 518251 h 1377429"/>
                  <a:gd name="connsiteX135" fmla="*/ 333470 w 545919"/>
                  <a:gd name="connsiteY135" fmla="*/ 525469 h 1377429"/>
                  <a:gd name="connsiteX136" fmla="*/ 334433 w 545919"/>
                  <a:gd name="connsiteY136" fmla="*/ 532686 h 1377429"/>
                  <a:gd name="connsiteX137" fmla="*/ 335395 w 545919"/>
                  <a:gd name="connsiteY137" fmla="*/ 539904 h 1377429"/>
                  <a:gd name="connsiteX138" fmla="*/ 336358 w 545919"/>
                  <a:gd name="connsiteY138" fmla="*/ 547122 h 1377429"/>
                  <a:gd name="connsiteX139" fmla="*/ 337320 w 545919"/>
                  <a:gd name="connsiteY139" fmla="*/ 554340 h 1377429"/>
                  <a:gd name="connsiteX140" fmla="*/ 338282 w 545919"/>
                  <a:gd name="connsiteY140" fmla="*/ 561558 h 1377429"/>
                  <a:gd name="connsiteX141" fmla="*/ 339245 w 545919"/>
                  <a:gd name="connsiteY141" fmla="*/ 568776 h 1377429"/>
                  <a:gd name="connsiteX142" fmla="*/ 340207 w 545919"/>
                  <a:gd name="connsiteY142" fmla="*/ 575994 h 1377429"/>
                  <a:gd name="connsiteX143" fmla="*/ 340929 w 545919"/>
                  <a:gd name="connsiteY143" fmla="*/ 583212 h 1377429"/>
                  <a:gd name="connsiteX144" fmla="*/ 341651 w 545919"/>
                  <a:gd name="connsiteY144" fmla="*/ 590430 h 1377429"/>
                  <a:gd name="connsiteX145" fmla="*/ 342373 w 545919"/>
                  <a:gd name="connsiteY145" fmla="*/ 597648 h 1377429"/>
                  <a:gd name="connsiteX146" fmla="*/ 343094 w 545919"/>
                  <a:gd name="connsiteY146" fmla="*/ 604866 h 1377429"/>
                  <a:gd name="connsiteX147" fmla="*/ 343816 w 545919"/>
                  <a:gd name="connsiteY147" fmla="*/ 612084 h 1377429"/>
                  <a:gd name="connsiteX148" fmla="*/ 344538 w 545919"/>
                  <a:gd name="connsiteY148" fmla="*/ 619302 h 1377429"/>
                  <a:gd name="connsiteX149" fmla="*/ 345260 w 545919"/>
                  <a:gd name="connsiteY149" fmla="*/ 626520 h 1377429"/>
                  <a:gd name="connsiteX150" fmla="*/ 345741 w 545919"/>
                  <a:gd name="connsiteY150" fmla="*/ 633738 h 1377429"/>
                  <a:gd name="connsiteX151" fmla="*/ 345981 w 545919"/>
                  <a:gd name="connsiteY151" fmla="*/ 640956 h 1377429"/>
                  <a:gd name="connsiteX152" fmla="*/ 346222 w 545919"/>
                  <a:gd name="connsiteY152" fmla="*/ 648174 h 1377429"/>
                  <a:gd name="connsiteX153" fmla="*/ 346463 w 545919"/>
                  <a:gd name="connsiteY153" fmla="*/ 655392 h 1377429"/>
                  <a:gd name="connsiteX154" fmla="*/ 346703 w 545919"/>
                  <a:gd name="connsiteY154" fmla="*/ 662610 h 1377429"/>
                  <a:gd name="connsiteX155" fmla="*/ 347185 w 545919"/>
                  <a:gd name="connsiteY155" fmla="*/ 677046 h 1377429"/>
                  <a:gd name="connsiteX156" fmla="*/ 347425 w 545919"/>
                  <a:gd name="connsiteY156" fmla="*/ 684023 h 1377429"/>
                  <a:gd name="connsiteX157" fmla="*/ 347425 w 545919"/>
                  <a:gd name="connsiteY157" fmla="*/ 687632 h 1377429"/>
                  <a:gd name="connsiteX158" fmla="*/ 347425 w 545919"/>
                  <a:gd name="connsiteY158" fmla="*/ 691001 h 1377429"/>
                  <a:gd name="connsiteX159" fmla="*/ 347185 w 545919"/>
                  <a:gd name="connsiteY159" fmla="*/ 697978 h 1377429"/>
                  <a:gd name="connsiteX160" fmla="*/ 346944 w 545919"/>
                  <a:gd name="connsiteY160" fmla="*/ 704955 h 1377429"/>
                  <a:gd name="connsiteX161" fmla="*/ 346703 w 545919"/>
                  <a:gd name="connsiteY161" fmla="*/ 711933 h 1377429"/>
                  <a:gd name="connsiteX162" fmla="*/ 346463 w 545919"/>
                  <a:gd name="connsiteY162" fmla="*/ 718910 h 1377429"/>
                  <a:gd name="connsiteX163" fmla="*/ 346222 w 545919"/>
                  <a:gd name="connsiteY163" fmla="*/ 725887 h 1377429"/>
                  <a:gd name="connsiteX164" fmla="*/ 345981 w 545919"/>
                  <a:gd name="connsiteY164" fmla="*/ 732865 h 1377429"/>
                  <a:gd name="connsiteX165" fmla="*/ 345741 w 545919"/>
                  <a:gd name="connsiteY165" fmla="*/ 739842 h 1377429"/>
                  <a:gd name="connsiteX166" fmla="*/ 345260 w 545919"/>
                  <a:gd name="connsiteY166" fmla="*/ 746820 h 1377429"/>
                  <a:gd name="connsiteX167" fmla="*/ 344538 w 545919"/>
                  <a:gd name="connsiteY167" fmla="*/ 753797 h 1377429"/>
                  <a:gd name="connsiteX168" fmla="*/ 343816 w 545919"/>
                  <a:gd name="connsiteY168" fmla="*/ 760774 h 1377429"/>
                  <a:gd name="connsiteX169" fmla="*/ 343094 w 545919"/>
                  <a:gd name="connsiteY169" fmla="*/ 767752 h 1377429"/>
                  <a:gd name="connsiteX170" fmla="*/ 342373 w 545919"/>
                  <a:gd name="connsiteY170" fmla="*/ 774729 h 1377429"/>
                  <a:gd name="connsiteX171" fmla="*/ 341651 w 545919"/>
                  <a:gd name="connsiteY171" fmla="*/ 781706 h 1377429"/>
                  <a:gd name="connsiteX172" fmla="*/ 340929 w 545919"/>
                  <a:gd name="connsiteY172" fmla="*/ 788684 h 1377429"/>
                  <a:gd name="connsiteX173" fmla="*/ 340207 w 545919"/>
                  <a:gd name="connsiteY173" fmla="*/ 795661 h 1377429"/>
                  <a:gd name="connsiteX174" fmla="*/ 339245 w 545919"/>
                  <a:gd name="connsiteY174" fmla="*/ 802639 h 1377429"/>
                  <a:gd name="connsiteX175" fmla="*/ 338282 w 545919"/>
                  <a:gd name="connsiteY175" fmla="*/ 809616 h 1377429"/>
                  <a:gd name="connsiteX176" fmla="*/ 337320 w 545919"/>
                  <a:gd name="connsiteY176" fmla="*/ 816593 h 1377429"/>
                  <a:gd name="connsiteX177" fmla="*/ 336358 w 545919"/>
                  <a:gd name="connsiteY177" fmla="*/ 823571 h 1377429"/>
                  <a:gd name="connsiteX178" fmla="*/ 335395 w 545919"/>
                  <a:gd name="connsiteY178" fmla="*/ 830548 h 1377429"/>
                  <a:gd name="connsiteX179" fmla="*/ 334433 w 545919"/>
                  <a:gd name="connsiteY179" fmla="*/ 837525 h 1377429"/>
                  <a:gd name="connsiteX180" fmla="*/ 333470 w 545919"/>
                  <a:gd name="connsiteY180" fmla="*/ 844503 h 1377429"/>
                  <a:gd name="connsiteX181" fmla="*/ 332267 w 545919"/>
                  <a:gd name="connsiteY181" fmla="*/ 851480 h 1377429"/>
                  <a:gd name="connsiteX182" fmla="*/ 330824 w 545919"/>
                  <a:gd name="connsiteY182" fmla="*/ 858458 h 1377429"/>
                  <a:gd name="connsiteX183" fmla="*/ 329380 w 545919"/>
                  <a:gd name="connsiteY183" fmla="*/ 865435 h 1377429"/>
                  <a:gd name="connsiteX184" fmla="*/ 327937 w 545919"/>
                  <a:gd name="connsiteY184" fmla="*/ 872412 h 1377429"/>
                  <a:gd name="connsiteX185" fmla="*/ 324809 w 545919"/>
                  <a:gd name="connsiteY185" fmla="*/ 887811 h 1377429"/>
                  <a:gd name="connsiteX186" fmla="*/ 323125 w 545919"/>
                  <a:gd name="connsiteY186" fmla="*/ 896232 h 1377429"/>
                  <a:gd name="connsiteX187" fmla="*/ 321200 w 545919"/>
                  <a:gd name="connsiteY187" fmla="*/ 904653 h 1377429"/>
                  <a:gd name="connsiteX188" fmla="*/ 319034 w 545919"/>
                  <a:gd name="connsiteY188" fmla="*/ 913074 h 1377429"/>
                  <a:gd name="connsiteX189" fmla="*/ 316869 w 545919"/>
                  <a:gd name="connsiteY189" fmla="*/ 921495 h 1377429"/>
                  <a:gd name="connsiteX190" fmla="*/ 314704 w 545919"/>
                  <a:gd name="connsiteY190" fmla="*/ 929916 h 1377429"/>
                  <a:gd name="connsiteX191" fmla="*/ 312538 w 545919"/>
                  <a:gd name="connsiteY191" fmla="*/ 938337 h 1377429"/>
                  <a:gd name="connsiteX192" fmla="*/ 310373 w 545919"/>
                  <a:gd name="connsiteY192" fmla="*/ 946757 h 1377429"/>
                  <a:gd name="connsiteX193" fmla="*/ 307967 w 545919"/>
                  <a:gd name="connsiteY193" fmla="*/ 955179 h 1377429"/>
                  <a:gd name="connsiteX194" fmla="*/ 305080 w 545919"/>
                  <a:gd name="connsiteY194" fmla="*/ 963600 h 1377429"/>
                  <a:gd name="connsiteX195" fmla="*/ 302192 w 545919"/>
                  <a:gd name="connsiteY195" fmla="*/ 972020 h 1377429"/>
                  <a:gd name="connsiteX196" fmla="*/ 299305 w 545919"/>
                  <a:gd name="connsiteY196" fmla="*/ 980441 h 1377429"/>
                  <a:gd name="connsiteX197" fmla="*/ 296418 w 545919"/>
                  <a:gd name="connsiteY197" fmla="*/ 988862 h 1377429"/>
                  <a:gd name="connsiteX198" fmla="*/ 293531 w 545919"/>
                  <a:gd name="connsiteY198" fmla="*/ 997283 h 1377429"/>
                  <a:gd name="connsiteX199" fmla="*/ 290403 w 545919"/>
                  <a:gd name="connsiteY199" fmla="*/ 1005704 h 1377429"/>
                  <a:gd name="connsiteX200" fmla="*/ 287035 w 545919"/>
                  <a:gd name="connsiteY200" fmla="*/ 1014125 h 1377429"/>
                  <a:gd name="connsiteX201" fmla="*/ 283666 w 545919"/>
                  <a:gd name="connsiteY201" fmla="*/ 1022546 h 1377429"/>
                  <a:gd name="connsiteX202" fmla="*/ 280298 w 545919"/>
                  <a:gd name="connsiteY202" fmla="*/ 1030967 h 1377429"/>
                  <a:gd name="connsiteX203" fmla="*/ 276930 w 545919"/>
                  <a:gd name="connsiteY203" fmla="*/ 1039388 h 1377429"/>
                  <a:gd name="connsiteX204" fmla="*/ 273561 w 545919"/>
                  <a:gd name="connsiteY204" fmla="*/ 1047809 h 1377429"/>
                  <a:gd name="connsiteX205" fmla="*/ 269712 w 545919"/>
                  <a:gd name="connsiteY205" fmla="*/ 1056230 h 1377429"/>
                  <a:gd name="connsiteX206" fmla="*/ 265862 w 545919"/>
                  <a:gd name="connsiteY206" fmla="*/ 1064651 h 1377429"/>
                  <a:gd name="connsiteX207" fmla="*/ 0 w 545919"/>
                  <a:gd name="connsiteY207" fmla="*/ 1377430 h 1377429"/>
                  <a:gd name="connsiteX208" fmla="*/ 427304 w 545919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5919" h="1377429">
                    <a:moveTo>
                      <a:pt x="427304" y="1064651"/>
                    </a:moveTo>
                    <a:cubicBezTo>
                      <a:pt x="429229" y="1061764"/>
                      <a:pt x="430913" y="1059117"/>
                      <a:pt x="432838" y="1056230"/>
                    </a:cubicBezTo>
                    <a:cubicBezTo>
                      <a:pt x="434763" y="1053343"/>
                      <a:pt x="436447" y="1050696"/>
                      <a:pt x="438372" y="1047809"/>
                    </a:cubicBezTo>
                    <a:cubicBezTo>
                      <a:pt x="440056" y="1044922"/>
                      <a:pt x="441981" y="1042275"/>
                      <a:pt x="443665" y="1039388"/>
                    </a:cubicBezTo>
                    <a:cubicBezTo>
                      <a:pt x="445349" y="1036501"/>
                      <a:pt x="447033" y="1033854"/>
                      <a:pt x="448717" y="1030967"/>
                    </a:cubicBezTo>
                    <a:cubicBezTo>
                      <a:pt x="450402" y="1028080"/>
                      <a:pt x="452086" y="1025433"/>
                      <a:pt x="453770" y="1022546"/>
                    </a:cubicBezTo>
                    <a:cubicBezTo>
                      <a:pt x="455454" y="1019659"/>
                      <a:pt x="457138" y="1017013"/>
                      <a:pt x="458582" y="1014125"/>
                    </a:cubicBezTo>
                    <a:cubicBezTo>
                      <a:pt x="460026" y="1011238"/>
                      <a:pt x="461710" y="1008591"/>
                      <a:pt x="463153" y="1005704"/>
                    </a:cubicBezTo>
                    <a:cubicBezTo>
                      <a:pt x="464597" y="1002817"/>
                      <a:pt x="466281" y="1000171"/>
                      <a:pt x="467725" y="997283"/>
                    </a:cubicBezTo>
                    <a:cubicBezTo>
                      <a:pt x="469168" y="994396"/>
                      <a:pt x="470612" y="991750"/>
                      <a:pt x="472055" y="988862"/>
                    </a:cubicBezTo>
                    <a:cubicBezTo>
                      <a:pt x="473499" y="985975"/>
                      <a:pt x="474702" y="983329"/>
                      <a:pt x="476146" y="980441"/>
                    </a:cubicBezTo>
                    <a:cubicBezTo>
                      <a:pt x="477589" y="977554"/>
                      <a:pt x="478792" y="974908"/>
                      <a:pt x="480236" y="972020"/>
                    </a:cubicBezTo>
                    <a:cubicBezTo>
                      <a:pt x="481679" y="969133"/>
                      <a:pt x="482882" y="966487"/>
                      <a:pt x="484326" y="963600"/>
                    </a:cubicBezTo>
                    <a:cubicBezTo>
                      <a:pt x="485529" y="960712"/>
                      <a:pt x="486732" y="958066"/>
                      <a:pt x="487935" y="955179"/>
                    </a:cubicBezTo>
                    <a:cubicBezTo>
                      <a:pt x="489138" y="952291"/>
                      <a:pt x="490341" y="949645"/>
                      <a:pt x="491544" y="946757"/>
                    </a:cubicBezTo>
                    <a:cubicBezTo>
                      <a:pt x="492747" y="943870"/>
                      <a:pt x="493950" y="941224"/>
                      <a:pt x="495153" y="938337"/>
                    </a:cubicBezTo>
                    <a:cubicBezTo>
                      <a:pt x="496356" y="935449"/>
                      <a:pt x="497318" y="932803"/>
                      <a:pt x="498521" y="929916"/>
                    </a:cubicBezTo>
                    <a:cubicBezTo>
                      <a:pt x="499724" y="927028"/>
                      <a:pt x="500687" y="924382"/>
                      <a:pt x="501890" y="921495"/>
                    </a:cubicBezTo>
                    <a:cubicBezTo>
                      <a:pt x="502852" y="918607"/>
                      <a:pt x="504055" y="915961"/>
                      <a:pt x="505258" y="913074"/>
                    </a:cubicBezTo>
                    <a:cubicBezTo>
                      <a:pt x="506221" y="910187"/>
                      <a:pt x="507183" y="907540"/>
                      <a:pt x="508145" y="904653"/>
                    </a:cubicBezTo>
                    <a:cubicBezTo>
                      <a:pt x="509108" y="901766"/>
                      <a:pt x="510070" y="899119"/>
                      <a:pt x="511032" y="896232"/>
                    </a:cubicBezTo>
                    <a:cubicBezTo>
                      <a:pt x="511995" y="893344"/>
                      <a:pt x="512957" y="890698"/>
                      <a:pt x="513920" y="887811"/>
                    </a:cubicBezTo>
                    <a:cubicBezTo>
                      <a:pt x="515604" y="882758"/>
                      <a:pt x="517047" y="877465"/>
                      <a:pt x="518491" y="872412"/>
                    </a:cubicBezTo>
                    <a:cubicBezTo>
                      <a:pt x="519213" y="870006"/>
                      <a:pt x="519935" y="867841"/>
                      <a:pt x="520656" y="865435"/>
                    </a:cubicBezTo>
                    <a:cubicBezTo>
                      <a:pt x="521378" y="863029"/>
                      <a:pt x="522100" y="860864"/>
                      <a:pt x="522822" y="858458"/>
                    </a:cubicBezTo>
                    <a:cubicBezTo>
                      <a:pt x="523544" y="856052"/>
                      <a:pt x="524025" y="853646"/>
                      <a:pt x="524506" y="851480"/>
                    </a:cubicBezTo>
                    <a:cubicBezTo>
                      <a:pt x="525228" y="849074"/>
                      <a:pt x="525709" y="846668"/>
                      <a:pt x="526190" y="844503"/>
                    </a:cubicBezTo>
                    <a:cubicBezTo>
                      <a:pt x="526671" y="842097"/>
                      <a:pt x="527393" y="839932"/>
                      <a:pt x="527874" y="837525"/>
                    </a:cubicBezTo>
                    <a:cubicBezTo>
                      <a:pt x="528356" y="835120"/>
                      <a:pt x="529077" y="832954"/>
                      <a:pt x="529559" y="830548"/>
                    </a:cubicBezTo>
                    <a:cubicBezTo>
                      <a:pt x="530040" y="828142"/>
                      <a:pt x="530521" y="825736"/>
                      <a:pt x="531002" y="823571"/>
                    </a:cubicBezTo>
                    <a:cubicBezTo>
                      <a:pt x="531483" y="821165"/>
                      <a:pt x="531965" y="818759"/>
                      <a:pt x="532446" y="816593"/>
                    </a:cubicBezTo>
                    <a:cubicBezTo>
                      <a:pt x="532927" y="814188"/>
                      <a:pt x="533408" y="812022"/>
                      <a:pt x="533889" y="809616"/>
                    </a:cubicBezTo>
                    <a:cubicBezTo>
                      <a:pt x="534371" y="807210"/>
                      <a:pt x="534852" y="805045"/>
                      <a:pt x="535333" y="802639"/>
                    </a:cubicBezTo>
                    <a:cubicBezTo>
                      <a:pt x="535814" y="800233"/>
                      <a:pt x="536055" y="797827"/>
                      <a:pt x="536536" y="795661"/>
                    </a:cubicBezTo>
                    <a:cubicBezTo>
                      <a:pt x="537017" y="793255"/>
                      <a:pt x="537258" y="790849"/>
                      <a:pt x="537739" y="788684"/>
                    </a:cubicBezTo>
                    <a:cubicBezTo>
                      <a:pt x="538220" y="786278"/>
                      <a:pt x="538461" y="784113"/>
                      <a:pt x="538942" y="781706"/>
                    </a:cubicBezTo>
                    <a:cubicBezTo>
                      <a:pt x="539182" y="779301"/>
                      <a:pt x="539664" y="777135"/>
                      <a:pt x="540145" y="774729"/>
                    </a:cubicBezTo>
                    <a:cubicBezTo>
                      <a:pt x="540386" y="772323"/>
                      <a:pt x="540626" y="769917"/>
                      <a:pt x="540867" y="767752"/>
                    </a:cubicBezTo>
                    <a:cubicBezTo>
                      <a:pt x="541107" y="765346"/>
                      <a:pt x="541348" y="762940"/>
                      <a:pt x="541589" y="760774"/>
                    </a:cubicBezTo>
                    <a:cubicBezTo>
                      <a:pt x="541829" y="758369"/>
                      <a:pt x="542070" y="756203"/>
                      <a:pt x="542310" y="753797"/>
                    </a:cubicBezTo>
                    <a:cubicBezTo>
                      <a:pt x="542551" y="751391"/>
                      <a:pt x="542792" y="749226"/>
                      <a:pt x="543032" y="746820"/>
                    </a:cubicBezTo>
                    <a:cubicBezTo>
                      <a:pt x="543273" y="744414"/>
                      <a:pt x="543273" y="742008"/>
                      <a:pt x="543513" y="739842"/>
                    </a:cubicBezTo>
                    <a:cubicBezTo>
                      <a:pt x="543754" y="737436"/>
                      <a:pt x="543754" y="735030"/>
                      <a:pt x="543995" y="732865"/>
                    </a:cubicBezTo>
                    <a:cubicBezTo>
                      <a:pt x="544235" y="730459"/>
                      <a:pt x="544235" y="728294"/>
                      <a:pt x="544476" y="725887"/>
                    </a:cubicBezTo>
                    <a:cubicBezTo>
                      <a:pt x="544716" y="723482"/>
                      <a:pt x="544716" y="721316"/>
                      <a:pt x="544957" y="718910"/>
                    </a:cubicBezTo>
                    <a:cubicBezTo>
                      <a:pt x="544957" y="716504"/>
                      <a:pt x="545197" y="714098"/>
                      <a:pt x="545197" y="711933"/>
                    </a:cubicBezTo>
                    <a:cubicBezTo>
                      <a:pt x="545197" y="709527"/>
                      <a:pt x="545197" y="707121"/>
                      <a:pt x="545438" y="704955"/>
                    </a:cubicBezTo>
                    <a:cubicBezTo>
                      <a:pt x="545438" y="702550"/>
                      <a:pt x="545679" y="700143"/>
                      <a:pt x="545679" y="697978"/>
                    </a:cubicBezTo>
                    <a:cubicBezTo>
                      <a:pt x="545679" y="695572"/>
                      <a:pt x="545919" y="693407"/>
                      <a:pt x="545919" y="691001"/>
                    </a:cubicBezTo>
                    <a:cubicBezTo>
                      <a:pt x="545919" y="689798"/>
                      <a:pt x="545919" y="688835"/>
                      <a:pt x="545919" y="687632"/>
                    </a:cubicBezTo>
                    <a:cubicBezTo>
                      <a:pt x="545919" y="686429"/>
                      <a:pt x="545919" y="685226"/>
                      <a:pt x="545919" y="684023"/>
                    </a:cubicBezTo>
                    <a:cubicBezTo>
                      <a:pt x="545919" y="681617"/>
                      <a:pt x="545919" y="679211"/>
                      <a:pt x="545679" y="677046"/>
                    </a:cubicBezTo>
                    <a:cubicBezTo>
                      <a:pt x="545679" y="672234"/>
                      <a:pt x="545438" y="667422"/>
                      <a:pt x="545438" y="662610"/>
                    </a:cubicBezTo>
                    <a:cubicBezTo>
                      <a:pt x="545438" y="660204"/>
                      <a:pt x="545197" y="657798"/>
                      <a:pt x="545197" y="655392"/>
                    </a:cubicBezTo>
                    <a:cubicBezTo>
                      <a:pt x="545197" y="652986"/>
                      <a:pt x="544957" y="650580"/>
                      <a:pt x="544716" y="648174"/>
                    </a:cubicBezTo>
                    <a:cubicBezTo>
                      <a:pt x="544476" y="645768"/>
                      <a:pt x="544476" y="643362"/>
                      <a:pt x="544235" y="640956"/>
                    </a:cubicBezTo>
                    <a:cubicBezTo>
                      <a:pt x="543995" y="638550"/>
                      <a:pt x="543995" y="636144"/>
                      <a:pt x="543754" y="633738"/>
                    </a:cubicBezTo>
                    <a:cubicBezTo>
                      <a:pt x="543513" y="631332"/>
                      <a:pt x="543273" y="628926"/>
                      <a:pt x="543032" y="626520"/>
                    </a:cubicBezTo>
                    <a:cubicBezTo>
                      <a:pt x="542792" y="624114"/>
                      <a:pt x="542551" y="621708"/>
                      <a:pt x="542310" y="619302"/>
                    </a:cubicBezTo>
                    <a:cubicBezTo>
                      <a:pt x="542070" y="616896"/>
                      <a:pt x="541829" y="614490"/>
                      <a:pt x="541589" y="612084"/>
                    </a:cubicBezTo>
                    <a:cubicBezTo>
                      <a:pt x="541348" y="609678"/>
                      <a:pt x="541107" y="607272"/>
                      <a:pt x="540867" y="604866"/>
                    </a:cubicBezTo>
                    <a:cubicBezTo>
                      <a:pt x="540626" y="602460"/>
                      <a:pt x="540145" y="600054"/>
                      <a:pt x="539904" y="597648"/>
                    </a:cubicBezTo>
                    <a:cubicBezTo>
                      <a:pt x="539664" y="595242"/>
                      <a:pt x="539182" y="592836"/>
                      <a:pt x="538701" y="590430"/>
                    </a:cubicBezTo>
                    <a:cubicBezTo>
                      <a:pt x="538220" y="588024"/>
                      <a:pt x="537980" y="585618"/>
                      <a:pt x="537498" y="583212"/>
                    </a:cubicBezTo>
                    <a:cubicBezTo>
                      <a:pt x="537017" y="580806"/>
                      <a:pt x="536777" y="578400"/>
                      <a:pt x="536295" y="575994"/>
                    </a:cubicBezTo>
                    <a:cubicBezTo>
                      <a:pt x="535814" y="573588"/>
                      <a:pt x="535333" y="571182"/>
                      <a:pt x="535092" y="568776"/>
                    </a:cubicBezTo>
                    <a:cubicBezTo>
                      <a:pt x="534611" y="566370"/>
                      <a:pt x="534130" y="563964"/>
                      <a:pt x="533649" y="561558"/>
                    </a:cubicBezTo>
                    <a:cubicBezTo>
                      <a:pt x="533168" y="559152"/>
                      <a:pt x="532686" y="556746"/>
                      <a:pt x="532205" y="554340"/>
                    </a:cubicBezTo>
                    <a:cubicBezTo>
                      <a:pt x="531724" y="551934"/>
                      <a:pt x="531243" y="549528"/>
                      <a:pt x="530762" y="547122"/>
                    </a:cubicBezTo>
                    <a:cubicBezTo>
                      <a:pt x="530280" y="544716"/>
                      <a:pt x="529559" y="542310"/>
                      <a:pt x="529077" y="539904"/>
                    </a:cubicBezTo>
                    <a:cubicBezTo>
                      <a:pt x="528596" y="537499"/>
                      <a:pt x="527874" y="535092"/>
                      <a:pt x="527393" y="532686"/>
                    </a:cubicBezTo>
                    <a:cubicBezTo>
                      <a:pt x="526912" y="530280"/>
                      <a:pt x="526190" y="527875"/>
                      <a:pt x="525709" y="525469"/>
                    </a:cubicBezTo>
                    <a:cubicBezTo>
                      <a:pt x="524987" y="523062"/>
                      <a:pt x="524506" y="520656"/>
                      <a:pt x="524025" y="518251"/>
                    </a:cubicBezTo>
                    <a:cubicBezTo>
                      <a:pt x="523303" y="515845"/>
                      <a:pt x="522581" y="513439"/>
                      <a:pt x="521860" y="511032"/>
                    </a:cubicBezTo>
                    <a:cubicBezTo>
                      <a:pt x="521138" y="508627"/>
                      <a:pt x="520416" y="506221"/>
                      <a:pt x="519694" y="503815"/>
                    </a:cubicBezTo>
                    <a:cubicBezTo>
                      <a:pt x="518972" y="501409"/>
                      <a:pt x="518250" y="499003"/>
                      <a:pt x="517529" y="496597"/>
                    </a:cubicBezTo>
                    <a:cubicBezTo>
                      <a:pt x="516807" y="494191"/>
                      <a:pt x="516085" y="491785"/>
                      <a:pt x="515363" y="489379"/>
                    </a:cubicBezTo>
                    <a:cubicBezTo>
                      <a:pt x="514641" y="486973"/>
                      <a:pt x="513679" y="484567"/>
                      <a:pt x="512957" y="482161"/>
                    </a:cubicBezTo>
                    <a:cubicBezTo>
                      <a:pt x="512236" y="479755"/>
                      <a:pt x="511273" y="477349"/>
                      <a:pt x="510551" y="474943"/>
                    </a:cubicBezTo>
                    <a:cubicBezTo>
                      <a:pt x="509830" y="472537"/>
                      <a:pt x="508867" y="470131"/>
                      <a:pt x="508145" y="467725"/>
                    </a:cubicBezTo>
                    <a:cubicBezTo>
                      <a:pt x="507183" y="465319"/>
                      <a:pt x="506461" y="462913"/>
                      <a:pt x="505499" y="460507"/>
                    </a:cubicBezTo>
                    <a:cubicBezTo>
                      <a:pt x="503815" y="455695"/>
                      <a:pt x="501890" y="450883"/>
                      <a:pt x="499965" y="446071"/>
                    </a:cubicBezTo>
                    <a:cubicBezTo>
                      <a:pt x="499002" y="443665"/>
                      <a:pt x="498281" y="441259"/>
                      <a:pt x="497318" y="439093"/>
                    </a:cubicBezTo>
                    <a:cubicBezTo>
                      <a:pt x="496356" y="436687"/>
                      <a:pt x="495393" y="434281"/>
                      <a:pt x="494431" y="432116"/>
                    </a:cubicBezTo>
                    <a:cubicBezTo>
                      <a:pt x="493469" y="429710"/>
                      <a:pt x="492266" y="427304"/>
                      <a:pt x="491303" y="425139"/>
                    </a:cubicBezTo>
                    <a:cubicBezTo>
                      <a:pt x="490341" y="422733"/>
                      <a:pt x="489378" y="420327"/>
                      <a:pt x="488176" y="418161"/>
                    </a:cubicBezTo>
                    <a:cubicBezTo>
                      <a:pt x="487213" y="415755"/>
                      <a:pt x="486251" y="413349"/>
                      <a:pt x="485048" y="411184"/>
                    </a:cubicBezTo>
                    <a:cubicBezTo>
                      <a:pt x="483845" y="408778"/>
                      <a:pt x="482642" y="406372"/>
                      <a:pt x="481679" y="404207"/>
                    </a:cubicBezTo>
                    <a:cubicBezTo>
                      <a:pt x="480476" y="401801"/>
                      <a:pt x="479273" y="399394"/>
                      <a:pt x="478311" y="397229"/>
                    </a:cubicBezTo>
                    <a:cubicBezTo>
                      <a:pt x="477108" y="394823"/>
                      <a:pt x="476146" y="392417"/>
                      <a:pt x="474943" y="390252"/>
                    </a:cubicBezTo>
                    <a:cubicBezTo>
                      <a:pt x="473740" y="387846"/>
                      <a:pt x="472537" y="385440"/>
                      <a:pt x="471334" y="383274"/>
                    </a:cubicBezTo>
                    <a:cubicBezTo>
                      <a:pt x="470131" y="380868"/>
                      <a:pt x="468687" y="378462"/>
                      <a:pt x="467484" y="376297"/>
                    </a:cubicBezTo>
                    <a:cubicBezTo>
                      <a:pt x="466281" y="373891"/>
                      <a:pt x="465078" y="371485"/>
                      <a:pt x="463634" y="369320"/>
                    </a:cubicBezTo>
                    <a:cubicBezTo>
                      <a:pt x="462431" y="366914"/>
                      <a:pt x="461228" y="364508"/>
                      <a:pt x="459785" y="362342"/>
                    </a:cubicBezTo>
                    <a:cubicBezTo>
                      <a:pt x="458341" y="359936"/>
                      <a:pt x="457138" y="357530"/>
                      <a:pt x="455695" y="355365"/>
                    </a:cubicBezTo>
                    <a:cubicBezTo>
                      <a:pt x="454251" y="352959"/>
                      <a:pt x="452807" y="350553"/>
                      <a:pt x="451604" y="348388"/>
                    </a:cubicBezTo>
                    <a:cubicBezTo>
                      <a:pt x="450161" y="345981"/>
                      <a:pt x="448958" y="343576"/>
                      <a:pt x="447514" y="341410"/>
                    </a:cubicBezTo>
                    <a:cubicBezTo>
                      <a:pt x="446071" y="339004"/>
                      <a:pt x="444627" y="336598"/>
                      <a:pt x="443183" y="334433"/>
                    </a:cubicBezTo>
                    <a:cubicBezTo>
                      <a:pt x="441740" y="332027"/>
                      <a:pt x="440056" y="329621"/>
                      <a:pt x="438612" y="327455"/>
                    </a:cubicBezTo>
                    <a:cubicBezTo>
                      <a:pt x="437169" y="325049"/>
                      <a:pt x="435484" y="322644"/>
                      <a:pt x="434041" y="320478"/>
                    </a:cubicBezTo>
                    <a:cubicBezTo>
                      <a:pt x="432597" y="318072"/>
                      <a:pt x="431154" y="315666"/>
                      <a:pt x="429469" y="313501"/>
                    </a:cubicBezTo>
                    <a:cubicBezTo>
                      <a:pt x="427785" y="311095"/>
                      <a:pt x="426101" y="308689"/>
                      <a:pt x="424417" y="306523"/>
                    </a:cubicBezTo>
                    <a:cubicBezTo>
                      <a:pt x="422733" y="304117"/>
                      <a:pt x="421048" y="301711"/>
                      <a:pt x="419364" y="299546"/>
                    </a:cubicBezTo>
                    <a:cubicBezTo>
                      <a:pt x="322643" y="162645"/>
                      <a:pt x="176119" y="55578"/>
                      <a:pt x="241" y="0"/>
                    </a:cubicBezTo>
                    <a:cubicBezTo>
                      <a:pt x="109473" y="66887"/>
                      <a:pt x="198975" y="171788"/>
                      <a:pt x="259847" y="299546"/>
                    </a:cubicBezTo>
                    <a:cubicBezTo>
                      <a:pt x="261050" y="301952"/>
                      <a:pt x="262012" y="304358"/>
                      <a:pt x="263215" y="306523"/>
                    </a:cubicBezTo>
                    <a:cubicBezTo>
                      <a:pt x="264418" y="308929"/>
                      <a:pt x="265381" y="311335"/>
                      <a:pt x="266584" y="313501"/>
                    </a:cubicBezTo>
                    <a:cubicBezTo>
                      <a:pt x="267546" y="315907"/>
                      <a:pt x="268749" y="318072"/>
                      <a:pt x="269952" y="320478"/>
                    </a:cubicBezTo>
                    <a:cubicBezTo>
                      <a:pt x="270915" y="322884"/>
                      <a:pt x="272118" y="325049"/>
                      <a:pt x="273321" y="327455"/>
                    </a:cubicBezTo>
                    <a:cubicBezTo>
                      <a:pt x="274283" y="329861"/>
                      <a:pt x="275245" y="332267"/>
                      <a:pt x="276208" y="334433"/>
                    </a:cubicBezTo>
                    <a:cubicBezTo>
                      <a:pt x="277170" y="336839"/>
                      <a:pt x="278133" y="339245"/>
                      <a:pt x="279095" y="341410"/>
                    </a:cubicBezTo>
                    <a:cubicBezTo>
                      <a:pt x="280057" y="343816"/>
                      <a:pt x="281020" y="346222"/>
                      <a:pt x="281982" y="348388"/>
                    </a:cubicBezTo>
                    <a:cubicBezTo>
                      <a:pt x="282945" y="350794"/>
                      <a:pt x="283907" y="353200"/>
                      <a:pt x="284869" y="355365"/>
                    </a:cubicBezTo>
                    <a:cubicBezTo>
                      <a:pt x="285832" y="357771"/>
                      <a:pt x="286794" y="360177"/>
                      <a:pt x="287757" y="362342"/>
                    </a:cubicBezTo>
                    <a:cubicBezTo>
                      <a:pt x="288719" y="364748"/>
                      <a:pt x="289681" y="366914"/>
                      <a:pt x="290644" y="369320"/>
                    </a:cubicBezTo>
                    <a:cubicBezTo>
                      <a:pt x="291606" y="371726"/>
                      <a:pt x="292569" y="374132"/>
                      <a:pt x="293290" y="376297"/>
                    </a:cubicBezTo>
                    <a:cubicBezTo>
                      <a:pt x="294012" y="378703"/>
                      <a:pt x="294734" y="381109"/>
                      <a:pt x="295696" y="383274"/>
                    </a:cubicBezTo>
                    <a:cubicBezTo>
                      <a:pt x="296418" y="385680"/>
                      <a:pt x="297140" y="388086"/>
                      <a:pt x="298102" y="390252"/>
                    </a:cubicBezTo>
                    <a:cubicBezTo>
                      <a:pt x="298824" y="392658"/>
                      <a:pt x="299546" y="395064"/>
                      <a:pt x="300508" y="397229"/>
                    </a:cubicBezTo>
                    <a:cubicBezTo>
                      <a:pt x="301230" y="399635"/>
                      <a:pt x="302192" y="402041"/>
                      <a:pt x="302914" y="404207"/>
                    </a:cubicBezTo>
                    <a:cubicBezTo>
                      <a:pt x="303636" y="406613"/>
                      <a:pt x="304598" y="409018"/>
                      <a:pt x="305320" y="411184"/>
                    </a:cubicBezTo>
                    <a:cubicBezTo>
                      <a:pt x="306042" y="413590"/>
                      <a:pt x="307004" y="415755"/>
                      <a:pt x="307726" y="418161"/>
                    </a:cubicBezTo>
                    <a:cubicBezTo>
                      <a:pt x="308448" y="420567"/>
                      <a:pt x="309170" y="422973"/>
                      <a:pt x="309892" y="425139"/>
                    </a:cubicBezTo>
                    <a:cubicBezTo>
                      <a:pt x="310613" y="427545"/>
                      <a:pt x="311095" y="429951"/>
                      <a:pt x="311816" y="432116"/>
                    </a:cubicBezTo>
                    <a:cubicBezTo>
                      <a:pt x="312538" y="434522"/>
                      <a:pt x="313019" y="436928"/>
                      <a:pt x="313741" y="439093"/>
                    </a:cubicBezTo>
                    <a:cubicBezTo>
                      <a:pt x="314463" y="441499"/>
                      <a:pt x="314944" y="443905"/>
                      <a:pt x="315666" y="446071"/>
                    </a:cubicBezTo>
                    <a:cubicBezTo>
                      <a:pt x="316869" y="450883"/>
                      <a:pt x="318313" y="455695"/>
                      <a:pt x="319516" y="460507"/>
                    </a:cubicBezTo>
                    <a:cubicBezTo>
                      <a:pt x="320237" y="462913"/>
                      <a:pt x="320959" y="465319"/>
                      <a:pt x="321440" y="467725"/>
                    </a:cubicBezTo>
                    <a:cubicBezTo>
                      <a:pt x="321922" y="470131"/>
                      <a:pt x="322643" y="472537"/>
                      <a:pt x="323365" y="474943"/>
                    </a:cubicBezTo>
                    <a:cubicBezTo>
                      <a:pt x="323846" y="477349"/>
                      <a:pt x="324328" y="479755"/>
                      <a:pt x="324809" y="482161"/>
                    </a:cubicBezTo>
                    <a:cubicBezTo>
                      <a:pt x="325290" y="484567"/>
                      <a:pt x="325771" y="486973"/>
                      <a:pt x="326252" y="489379"/>
                    </a:cubicBezTo>
                    <a:cubicBezTo>
                      <a:pt x="326734" y="491785"/>
                      <a:pt x="327215" y="494191"/>
                      <a:pt x="327696" y="496597"/>
                    </a:cubicBezTo>
                    <a:cubicBezTo>
                      <a:pt x="328177" y="499003"/>
                      <a:pt x="328658" y="501409"/>
                      <a:pt x="329140" y="503815"/>
                    </a:cubicBezTo>
                    <a:cubicBezTo>
                      <a:pt x="329621" y="506221"/>
                      <a:pt x="330102" y="508627"/>
                      <a:pt x="330583" y="511032"/>
                    </a:cubicBezTo>
                    <a:cubicBezTo>
                      <a:pt x="331064" y="513439"/>
                      <a:pt x="331546" y="515845"/>
                      <a:pt x="332027" y="518251"/>
                    </a:cubicBezTo>
                    <a:cubicBezTo>
                      <a:pt x="332508" y="520656"/>
                      <a:pt x="332989" y="523062"/>
                      <a:pt x="333470" y="525469"/>
                    </a:cubicBezTo>
                    <a:cubicBezTo>
                      <a:pt x="333951" y="527875"/>
                      <a:pt x="334192" y="530280"/>
                      <a:pt x="334433" y="532686"/>
                    </a:cubicBezTo>
                    <a:cubicBezTo>
                      <a:pt x="334914" y="535092"/>
                      <a:pt x="335155" y="537499"/>
                      <a:pt x="335395" y="539904"/>
                    </a:cubicBezTo>
                    <a:cubicBezTo>
                      <a:pt x="335876" y="542310"/>
                      <a:pt x="336117" y="544716"/>
                      <a:pt x="336358" y="547122"/>
                    </a:cubicBezTo>
                    <a:cubicBezTo>
                      <a:pt x="336839" y="549528"/>
                      <a:pt x="337079" y="551934"/>
                      <a:pt x="337320" y="554340"/>
                    </a:cubicBezTo>
                    <a:cubicBezTo>
                      <a:pt x="337561" y="556746"/>
                      <a:pt x="338042" y="559152"/>
                      <a:pt x="338282" y="561558"/>
                    </a:cubicBezTo>
                    <a:cubicBezTo>
                      <a:pt x="338523" y="563964"/>
                      <a:pt x="339004" y="566370"/>
                      <a:pt x="339245" y="568776"/>
                    </a:cubicBezTo>
                    <a:cubicBezTo>
                      <a:pt x="339485" y="571182"/>
                      <a:pt x="339966" y="573588"/>
                      <a:pt x="340207" y="575994"/>
                    </a:cubicBezTo>
                    <a:cubicBezTo>
                      <a:pt x="340448" y="578400"/>
                      <a:pt x="340688" y="580806"/>
                      <a:pt x="340929" y="583212"/>
                    </a:cubicBezTo>
                    <a:cubicBezTo>
                      <a:pt x="341170" y="585618"/>
                      <a:pt x="341410" y="588024"/>
                      <a:pt x="341651" y="590430"/>
                    </a:cubicBezTo>
                    <a:cubicBezTo>
                      <a:pt x="341891" y="592836"/>
                      <a:pt x="342132" y="595242"/>
                      <a:pt x="342373" y="597648"/>
                    </a:cubicBezTo>
                    <a:cubicBezTo>
                      <a:pt x="342613" y="600054"/>
                      <a:pt x="342854" y="602460"/>
                      <a:pt x="343094" y="604866"/>
                    </a:cubicBezTo>
                    <a:cubicBezTo>
                      <a:pt x="343335" y="607272"/>
                      <a:pt x="343575" y="609678"/>
                      <a:pt x="343816" y="612084"/>
                    </a:cubicBezTo>
                    <a:cubicBezTo>
                      <a:pt x="344057" y="614490"/>
                      <a:pt x="344297" y="616896"/>
                      <a:pt x="344538" y="619302"/>
                    </a:cubicBezTo>
                    <a:cubicBezTo>
                      <a:pt x="344778" y="621708"/>
                      <a:pt x="345019" y="624114"/>
                      <a:pt x="345260" y="626520"/>
                    </a:cubicBezTo>
                    <a:cubicBezTo>
                      <a:pt x="345500" y="628926"/>
                      <a:pt x="345741" y="631332"/>
                      <a:pt x="345741" y="633738"/>
                    </a:cubicBezTo>
                    <a:cubicBezTo>
                      <a:pt x="345981" y="636144"/>
                      <a:pt x="345741" y="638550"/>
                      <a:pt x="345981" y="640956"/>
                    </a:cubicBezTo>
                    <a:cubicBezTo>
                      <a:pt x="345981" y="643362"/>
                      <a:pt x="345981" y="645768"/>
                      <a:pt x="346222" y="648174"/>
                    </a:cubicBezTo>
                    <a:cubicBezTo>
                      <a:pt x="346222" y="650580"/>
                      <a:pt x="346463" y="652986"/>
                      <a:pt x="346463" y="655392"/>
                    </a:cubicBezTo>
                    <a:cubicBezTo>
                      <a:pt x="346463" y="657798"/>
                      <a:pt x="346703" y="660204"/>
                      <a:pt x="346703" y="662610"/>
                    </a:cubicBezTo>
                    <a:cubicBezTo>
                      <a:pt x="346944" y="667422"/>
                      <a:pt x="346944" y="672234"/>
                      <a:pt x="347185" y="677046"/>
                    </a:cubicBezTo>
                    <a:cubicBezTo>
                      <a:pt x="347185" y="679452"/>
                      <a:pt x="347425" y="681617"/>
                      <a:pt x="347425" y="684023"/>
                    </a:cubicBezTo>
                    <a:cubicBezTo>
                      <a:pt x="347425" y="685226"/>
                      <a:pt x="347425" y="686429"/>
                      <a:pt x="347425" y="687632"/>
                    </a:cubicBezTo>
                    <a:cubicBezTo>
                      <a:pt x="347425" y="688835"/>
                      <a:pt x="347425" y="689798"/>
                      <a:pt x="347425" y="691001"/>
                    </a:cubicBezTo>
                    <a:cubicBezTo>
                      <a:pt x="347425" y="693407"/>
                      <a:pt x="347185" y="695572"/>
                      <a:pt x="347185" y="697978"/>
                    </a:cubicBezTo>
                    <a:cubicBezTo>
                      <a:pt x="347185" y="700384"/>
                      <a:pt x="346944" y="702550"/>
                      <a:pt x="346944" y="704955"/>
                    </a:cubicBezTo>
                    <a:cubicBezTo>
                      <a:pt x="346944" y="707361"/>
                      <a:pt x="346703" y="709767"/>
                      <a:pt x="346703" y="711933"/>
                    </a:cubicBezTo>
                    <a:cubicBezTo>
                      <a:pt x="346703" y="714339"/>
                      <a:pt x="346463" y="716745"/>
                      <a:pt x="346463" y="718910"/>
                    </a:cubicBezTo>
                    <a:cubicBezTo>
                      <a:pt x="346463" y="721316"/>
                      <a:pt x="346463" y="723722"/>
                      <a:pt x="346222" y="725887"/>
                    </a:cubicBezTo>
                    <a:cubicBezTo>
                      <a:pt x="346222" y="728294"/>
                      <a:pt x="346222" y="730700"/>
                      <a:pt x="345981" y="732865"/>
                    </a:cubicBezTo>
                    <a:cubicBezTo>
                      <a:pt x="345981" y="735271"/>
                      <a:pt x="345981" y="737677"/>
                      <a:pt x="345741" y="739842"/>
                    </a:cubicBezTo>
                    <a:cubicBezTo>
                      <a:pt x="345500" y="742248"/>
                      <a:pt x="345500" y="744654"/>
                      <a:pt x="345260" y="746820"/>
                    </a:cubicBezTo>
                    <a:cubicBezTo>
                      <a:pt x="345019" y="749226"/>
                      <a:pt x="344778" y="751391"/>
                      <a:pt x="344538" y="753797"/>
                    </a:cubicBezTo>
                    <a:cubicBezTo>
                      <a:pt x="344297" y="756203"/>
                      <a:pt x="344057" y="758369"/>
                      <a:pt x="343816" y="760774"/>
                    </a:cubicBezTo>
                    <a:cubicBezTo>
                      <a:pt x="343575" y="763180"/>
                      <a:pt x="343335" y="765586"/>
                      <a:pt x="343094" y="767752"/>
                    </a:cubicBezTo>
                    <a:cubicBezTo>
                      <a:pt x="342854" y="770158"/>
                      <a:pt x="342613" y="772564"/>
                      <a:pt x="342373" y="774729"/>
                    </a:cubicBezTo>
                    <a:cubicBezTo>
                      <a:pt x="342132" y="777135"/>
                      <a:pt x="341891" y="779541"/>
                      <a:pt x="341651" y="781706"/>
                    </a:cubicBezTo>
                    <a:cubicBezTo>
                      <a:pt x="341410" y="784113"/>
                      <a:pt x="341410" y="786519"/>
                      <a:pt x="340929" y="788684"/>
                    </a:cubicBezTo>
                    <a:cubicBezTo>
                      <a:pt x="340688" y="791090"/>
                      <a:pt x="340688" y="793496"/>
                      <a:pt x="340207" y="795661"/>
                    </a:cubicBezTo>
                    <a:cubicBezTo>
                      <a:pt x="339966" y="798067"/>
                      <a:pt x="339485" y="800233"/>
                      <a:pt x="339245" y="802639"/>
                    </a:cubicBezTo>
                    <a:cubicBezTo>
                      <a:pt x="339004" y="805045"/>
                      <a:pt x="338523" y="807210"/>
                      <a:pt x="338282" y="809616"/>
                    </a:cubicBezTo>
                    <a:cubicBezTo>
                      <a:pt x="338042" y="812022"/>
                      <a:pt x="337561" y="814188"/>
                      <a:pt x="337320" y="816593"/>
                    </a:cubicBezTo>
                    <a:cubicBezTo>
                      <a:pt x="337079" y="818999"/>
                      <a:pt x="336598" y="821405"/>
                      <a:pt x="336358" y="823571"/>
                    </a:cubicBezTo>
                    <a:cubicBezTo>
                      <a:pt x="336117" y="825736"/>
                      <a:pt x="335636" y="828383"/>
                      <a:pt x="335395" y="830548"/>
                    </a:cubicBezTo>
                    <a:cubicBezTo>
                      <a:pt x="335155" y="832954"/>
                      <a:pt x="334673" y="835360"/>
                      <a:pt x="334433" y="837525"/>
                    </a:cubicBezTo>
                    <a:cubicBezTo>
                      <a:pt x="333951" y="839932"/>
                      <a:pt x="333711" y="842338"/>
                      <a:pt x="333470" y="844503"/>
                    </a:cubicBezTo>
                    <a:cubicBezTo>
                      <a:pt x="332989" y="846909"/>
                      <a:pt x="332749" y="849315"/>
                      <a:pt x="332267" y="851480"/>
                    </a:cubicBezTo>
                    <a:cubicBezTo>
                      <a:pt x="331786" y="853886"/>
                      <a:pt x="331305" y="856052"/>
                      <a:pt x="330824" y="858458"/>
                    </a:cubicBezTo>
                    <a:cubicBezTo>
                      <a:pt x="330343" y="860864"/>
                      <a:pt x="329861" y="863029"/>
                      <a:pt x="329380" y="865435"/>
                    </a:cubicBezTo>
                    <a:cubicBezTo>
                      <a:pt x="328899" y="867841"/>
                      <a:pt x="328418" y="870006"/>
                      <a:pt x="327937" y="872412"/>
                    </a:cubicBezTo>
                    <a:cubicBezTo>
                      <a:pt x="326974" y="877706"/>
                      <a:pt x="326012" y="882758"/>
                      <a:pt x="324809" y="887811"/>
                    </a:cubicBezTo>
                    <a:cubicBezTo>
                      <a:pt x="324087" y="890698"/>
                      <a:pt x="323606" y="893585"/>
                      <a:pt x="323125" y="896232"/>
                    </a:cubicBezTo>
                    <a:cubicBezTo>
                      <a:pt x="322403" y="899119"/>
                      <a:pt x="321922" y="901766"/>
                      <a:pt x="321200" y="904653"/>
                    </a:cubicBezTo>
                    <a:cubicBezTo>
                      <a:pt x="320478" y="907540"/>
                      <a:pt x="319756" y="910187"/>
                      <a:pt x="319034" y="913074"/>
                    </a:cubicBezTo>
                    <a:cubicBezTo>
                      <a:pt x="318313" y="915961"/>
                      <a:pt x="317591" y="918607"/>
                      <a:pt x="316869" y="921495"/>
                    </a:cubicBezTo>
                    <a:cubicBezTo>
                      <a:pt x="316147" y="924382"/>
                      <a:pt x="315425" y="927028"/>
                      <a:pt x="314704" y="929916"/>
                    </a:cubicBezTo>
                    <a:cubicBezTo>
                      <a:pt x="313982" y="932803"/>
                      <a:pt x="313260" y="935449"/>
                      <a:pt x="312538" y="938337"/>
                    </a:cubicBezTo>
                    <a:cubicBezTo>
                      <a:pt x="311816" y="941224"/>
                      <a:pt x="311095" y="944111"/>
                      <a:pt x="310373" y="946757"/>
                    </a:cubicBezTo>
                    <a:cubicBezTo>
                      <a:pt x="309651" y="949645"/>
                      <a:pt x="308689" y="952291"/>
                      <a:pt x="307967" y="955179"/>
                    </a:cubicBezTo>
                    <a:cubicBezTo>
                      <a:pt x="307004" y="958066"/>
                      <a:pt x="306042" y="960712"/>
                      <a:pt x="305080" y="963600"/>
                    </a:cubicBezTo>
                    <a:cubicBezTo>
                      <a:pt x="304117" y="966487"/>
                      <a:pt x="303155" y="969133"/>
                      <a:pt x="302192" y="972020"/>
                    </a:cubicBezTo>
                    <a:cubicBezTo>
                      <a:pt x="301230" y="974908"/>
                      <a:pt x="300268" y="977554"/>
                      <a:pt x="299305" y="980441"/>
                    </a:cubicBezTo>
                    <a:cubicBezTo>
                      <a:pt x="298343" y="983329"/>
                      <a:pt x="297381" y="985975"/>
                      <a:pt x="296418" y="988862"/>
                    </a:cubicBezTo>
                    <a:cubicBezTo>
                      <a:pt x="295456" y="991750"/>
                      <a:pt x="294734" y="994637"/>
                      <a:pt x="293531" y="997283"/>
                    </a:cubicBezTo>
                    <a:cubicBezTo>
                      <a:pt x="292569" y="1000171"/>
                      <a:pt x="291606" y="1002817"/>
                      <a:pt x="290403" y="1005704"/>
                    </a:cubicBezTo>
                    <a:cubicBezTo>
                      <a:pt x="289441" y="1008591"/>
                      <a:pt x="288238" y="1011238"/>
                      <a:pt x="287035" y="1014125"/>
                    </a:cubicBezTo>
                    <a:cubicBezTo>
                      <a:pt x="286072" y="1017013"/>
                      <a:pt x="284869" y="1019659"/>
                      <a:pt x="283666" y="1022546"/>
                    </a:cubicBezTo>
                    <a:cubicBezTo>
                      <a:pt x="282463" y="1025433"/>
                      <a:pt x="281501" y="1028080"/>
                      <a:pt x="280298" y="1030967"/>
                    </a:cubicBezTo>
                    <a:cubicBezTo>
                      <a:pt x="279095" y="1033854"/>
                      <a:pt x="278133" y="1036742"/>
                      <a:pt x="276930" y="1039388"/>
                    </a:cubicBezTo>
                    <a:cubicBezTo>
                      <a:pt x="275727" y="1042275"/>
                      <a:pt x="274764" y="1045163"/>
                      <a:pt x="273561" y="1047809"/>
                    </a:cubicBezTo>
                    <a:cubicBezTo>
                      <a:pt x="272358" y="1050696"/>
                      <a:pt x="270915" y="1053343"/>
                      <a:pt x="269712" y="1056230"/>
                    </a:cubicBezTo>
                    <a:cubicBezTo>
                      <a:pt x="268509" y="1059117"/>
                      <a:pt x="267065" y="1061764"/>
                      <a:pt x="265862" y="1064651"/>
                    </a:cubicBezTo>
                    <a:cubicBezTo>
                      <a:pt x="204990" y="1198184"/>
                      <a:pt x="113082" y="1308378"/>
                      <a:pt x="0" y="1377430"/>
                    </a:cubicBezTo>
                    <a:cubicBezTo>
                      <a:pt x="180449" y="1319927"/>
                      <a:pt x="330583" y="1207808"/>
                      <a:pt x="427304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>
              <a:xfrm>
                <a:off x="5293601" y="2808696"/>
                <a:ext cx="547122" cy="1377429"/>
              </a:xfrm>
              <a:custGeom>
                <a:avLst/>
                <a:gdLst>
                  <a:gd name="connsiteX0" fmla="*/ 279817 w 547122"/>
                  <a:gd name="connsiteY0" fmla="*/ 1064651 h 1377429"/>
                  <a:gd name="connsiteX1" fmla="*/ 275967 w 547122"/>
                  <a:gd name="connsiteY1" fmla="*/ 1056230 h 1377429"/>
                  <a:gd name="connsiteX2" fmla="*/ 272118 w 547122"/>
                  <a:gd name="connsiteY2" fmla="*/ 1047809 h 1377429"/>
                  <a:gd name="connsiteX3" fmla="*/ 268749 w 547122"/>
                  <a:gd name="connsiteY3" fmla="*/ 1039388 h 1377429"/>
                  <a:gd name="connsiteX4" fmla="*/ 265381 w 547122"/>
                  <a:gd name="connsiteY4" fmla="*/ 1030967 h 1377429"/>
                  <a:gd name="connsiteX5" fmla="*/ 262012 w 547122"/>
                  <a:gd name="connsiteY5" fmla="*/ 1022546 h 1377429"/>
                  <a:gd name="connsiteX6" fmla="*/ 258644 w 547122"/>
                  <a:gd name="connsiteY6" fmla="*/ 1014125 h 1377429"/>
                  <a:gd name="connsiteX7" fmla="*/ 255276 w 547122"/>
                  <a:gd name="connsiteY7" fmla="*/ 1005704 h 1377429"/>
                  <a:gd name="connsiteX8" fmla="*/ 252148 w 547122"/>
                  <a:gd name="connsiteY8" fmla="*/ 997283 h 1377429"/>
                  <a:gd name="connsiteX9" fmla="*/ 249261 w 547122"/>
                  <a:gd name="connsiteY9" fmla="*/ 988862 h 1377429"/>
                  <a:gd name="connsiteX10" fmla="*/ 246373 w 547122"/>
                  <a:gd name="connsiteY10" fmla="*/ 980441 h 1377429"/>
                  <a:gd name="connsiteX11" fmla="*/ 243486 w 547122"/>
                  <a:gd name="connsiteY11" fmla="*/ 972020 h 1377429"/>
                  <a:gd name="connsiteX12" fmla="*/ 240599 w 547122"/>
                  <a:gd name="connsiteY12" fmla="*/ 963600 h 1377429"/>
                  <a:gd name="connsiteX13" fmla="*/ 237712 w 547122"/>
                  <a:gd name="connsiteY13" fmla="*/ 955179 h 1377429"/>
                  <a:gd name="connsiteX14" fmla="*/ 235306 w 547122"/>
                  <a:gd name="connsiteY14" fmla="*/ 946757 h 1377429"/>
                  <a:gd name="connsiteX15" fmla="*/ 233141 w 547122"/>
                  <a:gd name="connsiteY15" fmla="*/ 938337 h 1377429"/>
                  <a:gd name="connsiteX16" fmla="*/ 230975 w 547122"/>
                  <a:gd name="connsiteY16" fmla="*/ 929916 h 1377429"/>
                  <a:gd name="connsiteX17" fmla="*/ 228810 w 547122"/>
                  <a:gd name="connsiteY17" fmla="*/ 921495 h 1377429"/>
                  <a:gd name="connsiteX18" fmla="*/ 226644 w 547122"/>
                  <a:gd name="connsiteY18" fmla="*/ 913074 h 1377429"/>
                  <a:gd name="connsiteX19" fmla="*/ 224479 w 547122"/>
                  <a:gd name="connsiteY19" fmla="*/ 904653 h 1377429"/>
                  <a:gd name="connsiteX20" fmla="*/ 222554 w 547122"/>
                  <a:gd name="connsiteY20" fmla="*/ 896232 h 1377429"/>
                  <a:gd name="connsiteX21" fmla="*/ 220870 w 547122"/>
                  <a:gd name="connsiteY21" fmla="*/ 887811 h 1377429"/>
                  <a:gd name="connsiteX22" fmla="*/ 217742 w 547122"/>
                  <a:gd name="connsiteY22" fmla="*/ 872412 h 1377429"/>
                  <a:gd name="connsiteX23" fmla="*/ 216299 w 547122"/>
                  <a:gd name="connsiteY23" fmla="*/ 865435 h 1377429"/>
                  <a:gd name="connsiteX24" fmla="*/ 214855 w 547122"/>
                  <a:gd name="connsiteY24" fmla="*/ 858458 h 1377429"/>
                  <a:gd name="connsiteX25" fmla="*/ 213411 w 547122"/>
                  <a:gd name="connsiteY25" fmla="*/ 851480 h 1377429"/>
                  <a:gd name="connsiteX26" fmla="*/ 212208 w 547122"/>
                  <a:gd name="connsiteY26" fmla="*/ 844503 h 1377429"/>
                  <a:gd name="connsiteX27" fmla="*/ 211246 w 547122"/>
                  <a:gd name="connsiteY27" fmla="*/ 837525 h 1377429"/>
                  <a:gd name="connsiteX28" fmla="*/ 210284 w 547122"/>
                  <a:gd name="connsiteY28" fmla="*/ 830548 h 1377429"/>
                  <a:gd name="connsiteX29" fmla="*/ 209321 w 547122"/>
                  <a:gd name="connsiteY29" fmla="*/ 823571 h 1377429"/>
                  <a:gd name="connsiteX30" fmla="*/ 208359 w 547122"/>
                  <a:gd name="connsiteY30" fmla="*/ 816593 h 1377429"/>
                  <a:gd name="connsiteX31" fmla="*/ 207396 w 547122"/>
                  <a:gd name="connsiteY31" fmla="*/ 809616 h 1377429"/>
                  <a:gd name="connsiteX32" fmla="*/ 206434 w 547122"/>
                  <a:gd name="connsiteY32" fmla="*/ 802639 h 1377429"/>
                  <a:gd name="connsiteX33" fmla="*/ 205472 w 547122"/>
                  <a:gd name="connsiteY33" fmla="*/ 795661 h 1377429"/>
                  <a:gd name="connsiteX34" fmla="*/ 204750 w 547122"/>
                  <a:gd name="connsiteY34" fmla="*/ 788684 h 1377429"/>
                  <a:gd name="connsiteX35" fmla="*/ 204028 w 547122"/>
                  <a:gd name="connsiteY35" fmla="*/ 781706 h 1377429"/>
                  <a:gd name="connsiteX36" fmla="*/ 203306 w 547122"/>
                  <a:gd name="connsiteY36" fmla="*/ 774729 h 1377429"/>
                  <a:gd name="connsiteX37" fmla="*/ 202584 w 547122"/>
                  <a:gd name="connsiteY37" fmla="*/ 767752 h 1377429"/>
                  <a:gd name="connsiteX38" fmla="*/ 201863 w 547122"/>
                  <a:gd name="connsiteY38" fmla="*/ 760774 h 1377429"/>
                  <a:gd name="connsiteX39" fmla="*/ 201141 w 547122"/>
                  <a:gd name="connsiteY39" fmla="*/ 753797 h 1377429"/>
                  <a:gd name="connsiteX40" fmla="*/ 200419 w 547122"/>
                  <a:gd name="connsiteY40" fmla="*/ 746820 h 1377429"/>
                  <a:gd name="connsiteX41" fmla="*/ 199938 w 547122"/>
                  <a:gd name="connsiteY41" fmla="*/ 739842 h 1377429"/>
                  <a:gd name="connsiteX42" fmla="*/ 199697 w 547122"/>
                  <a:gd name="connsiteY42" fmla="*/ 732865 h 1377429"/>
                  <a:gd name="connsiteX43" fmla="*/ 199457 w 547122"/>
                  <a:gd name="connsiteY43" fmla="*/ 725887 h 1377429"/>
                  <a:gd name="connsiteX44" fmla="*/ 199216 w 547122"/>
                  <a:gd name="connsiteY44" fmla="*/ 718910 h 1377429"/>
                  <a:gd name="connsiteX45" fmla="*/ 198975 w 547122"/>
                  <a:gd name="connsiteY45" fmla="*/ 711933 h 1377429"/>
                  <a:gd name="connsiteX46" fmla="*/ 198735 w 547122"/>
                  <a:gd name="connsiteY46" fmla="*/ 704955 h 1377429"/>
                  <a:gd name="connsiteX47" fmla="*/ 198494 w 547122"/>
                  <a:gd name="connsiteY47" fmla="*/ 697978 h 1377429"/>
                  <a:gd name="connsiteX48" fmla="*/ 198254 w 547122"/>
                  <a:gd name="connsiteY48" fmla="*/ 691001 h 1377429"/>
                  <a:gd name="connsiteX49" fmla="*/ 198254 w 547122"/>
                  <a:gd name="connsiteY49" fmla="*/ 687632 h 1377429"/>
                  <a:gd name="connsiteX50" fmla="*/ 198254 w 547122"/>
                  <a:gd name="connsiteY50" fmla="*/ 684023 h 1377429"/>
                  <a:gd name="connsiteX51" fmla="*/ 198494 w 547122"/>
                  <a:gd name="connsiteY51" fmla="*/ 677046 h 1377429"/>
                  <a:gd name="connsiteX52" fmla="*/ 198975 w 547122"/>
                  <a:gd name="connsiteY52" fmla="*/ 662610 h 1377429"/>
                  <a:gd name="connsiteX53" fmla="*/ 199216 w 547122"/>
                  <a:gd name="connsiteY53" fmla="*/ 655392 h 1377429"/>
                  <a:gd name="connsiteX54" fmla="*/ 199457 w 547122"/>
                  <a:gd name="connsiteY54" fmla="*/ 648174 h 1377429"/>
                  <a:gd name="connsiteX55" fmla="*/ 199697 w 547122"/>
                  <a:gd name="connsiteY55" fmla="*/ 640956 h 1377429"/>
                  <a:gd name="connsiteX56" fmla="*/ 199938 w 547122"/>
                  <a:gd name="connsiteY56" fmla="*/ 633738 h 1377429"/>
                  <a:gd name="connsiteX57" fmla="*/ 200419 w 547122"/>
                  <a:gd name="connsiteY57" fmla="*/ 626520 h 1377429"/>
                  <a:gd name="connsiteX58" fmla="*/ 201141 w 547122"/>
                  <a:gd name="connsiteY58" fmla="*/ 619302 h 1377429"/>
                  <a:gd name="connsiteX59" fmla="*/ 201863 w 547122"/>
                  <a:gd name="connsiteY59" fmla="*/ 612084 h 1377429"/>
                  <a:gd name="connsiteX60" fmla="*/ 202584 w 547122"/>
                  <a:gd name="connsiteY60" fmla="*/ 604866 h 1377429"/>
                  <a:gd name="connsiteX61" fmla="*/ 203306 w 547122"/>
                  <a:gd name="connsiteY61" fmla="*/ 597648 h 1377429"/>
                  <a:gd name="connsiteX62" fmla="*/ 204028 w 547122"/>
                  <a:gd name="connsiteY62" fmla="*/ 590430 h 1377429"/>
                  <a:gd name="connsiteX63" fmla="*/ 204750 w 547122"/>
                  <a:gd name="connsiteY63" fmla="*/ 583212 h 1377429"/>
                  <a:gd name="connsiteX64" fmla="*/ 205472 w 547122"/>
                  <a:gd name="connsiteY64" fmla="*/ 575994 h 1377429"/>
                  <a:gd name="connsiteX65" fmla="*/ 206434 w 547122"/>
                  <a:gd name="connsiteY65" fmla="*/ 568776 h 1377429"/>
                  <a:gd name="connsiteX66" fmla="*/ 207396 w 547122"/>
                  <a:gd name="connsiteY66" fmla="*/ 561558 h 1377429"/>
                  <a:gd name="connsiteX67" fmla="*/ 208359 w 547122"/>
                  <a:gd name="connsiteY67" fmla="*/ 554340 h 1377429"/>
                  <a:gd name="connsiteX68" fmla="*/ 209321 w 547122"/>
                  <a:gd name="connsiteY68" fmla="*/ 547122 h 1377429"/>
                  <a:gd name="connsiteX69" fmla="*/ 210284 w 547122"/>
                  <a:gd name="connsiteY69" fmla="*/ 539904 h 1377429"/>
                  <a:gd name="connsiteX70" fmla="*/ 211246 w 547122"/>
                  <a:gd name="connsiteY70" fmla="*/ 532686 h 1377429"/>
                  <a:gd name="connsiteX71" fmla="*/ 212208 w 547122"/>
                  <a:gd name="connsiteY71" fmla="*/ 525469 h 1377429"/>
                  <a:gd name="connsiteX72" fmla="*/ 213652 w 547122"/>
                  <a:gd name="connsiteY72" fmla="*/ 518251 h 1377429"/>
                  <a:gd name="connsiteX73" fmla="*/ 215096 w 547122"/>
                  <a:gd name="connsiteY73" fmla="*/ 511032 h 1377429"/>
                  <a:gd name="connsiteX74" fmla="*/ 216539 w 547122"/>
                  <a:gd name="connsiteY74" fmla="*/ 503815 h 1377429"/>
                  <a:gd name="connsiteX75" fmla="*/ 217983 w 547122"/>
                  <a:gd name="connsiteY75" fmla="*/ 496597 h 1377429"/>
                  <a:gd name="connsiteX76" fmla="*/ 219426 w 547122"/>
                  <a:gd name="connsiteY76" fmla="*/ 489379 h 1377429"/>
                  <a:gd name="connsiteX77" fmla="*/ 220870 w 547122"/>
                  <a:gd name="connsiteY77" fmla="*/ 482161 h 1377429"/>
                  <a:gd name="connsiteX78" fmla="*/ 222314 w 547122"/>
                  <a:gd name="connsiteY78" fmla="*/ 474943 h 1377429"/>
                  <a:gd name="connsiteX79" fmla="*/ 224238 w 547122"/>
                  <a:gd name="connsiteY79" fmla="*/ 467725 h 1377429"/>
                  <a:gd name="connsiteX80" fmla="*/ 226163 w 547122"/>
                  <a:gd name="connsiteY80" fmla="*/ 460507 h 1377429"/>
                  <a:gd name="connsiteX81" fmla="*/ 230013 w 547122"/>
                  <a:gd name="connsiteY81" fmla="*/ 446071 h 1377429"/>
                  <a:gd name="connsiteX82" fmla="*/ 231938 w 547122"/>
                  <a:gd name="connsiteY82" fmla="*/ 439093 h 1377429"/>
                  <a:gd name="connsiteX83" fmla="*/ 233862 w 547122"/>
                  <a:gd name="connsiteY83" fmla="*/ 432116 h 1377429"/>
                  <a:gd name="connsiteX84" fmla="*/ 235787 w 547122"/>
                  <a:gd name="connsiteY84" fmla="*/ 425139 h 1377429"/>
                  <a:gd name="connsiteX85" fmla="*/ 237953 w 547122"/>
                  <a:gd name="connsiteY85" fmla="*/ 418161 h 1377429"/>
                  <a:gd name="connsiteX86" fmla="*/ 240359 w 547122"/>
                  <a:gd name="connsiteY86" fmla="*/ 411184 h 1377429"/>
                  <a:gd name="connsiteX87" fmla="*/ 242764 w 547122"/>
                  <a:gd name="connsiteY87" fmla="*/ 404207 h 1377429"/>
                  <a:gd name="connsiteX88" fmla="*/ 245170 w 547122"/>
                  <a:gd name="connsiteY88" fmla="*/ 397229 h 1377429"/>
                  <a:gd name="connsiteX89" fmla="*/ 247576 w 547122"/>
                  <a:gd name="connsiteY89" fmla="*/ 390252 h 1377429"/>
                  <a:gd name="connsiteX90" fmla="*/ 249982 w 547122"/>
                  <a:gd name="connsiteY90" fmla="*/ 383274 h 1377429"/>
                  <a:gd name="connsiteX91" fmla="*/ 252388 w 547122"/>
                  <a:gd name="connsiteY91" fmla="*/ 376297 h 1377429"/>
                  <a:gd name="connsiteX92" fmla="*/ 255035 w 547122"/>
                  <a:gd name="connsiteY92" fmla="*/ 369320 h 1377429"/>
                  <a:gd name="connsiteX93" fmla="*/ 257922 w 547122"/>
                  <a:gd name="connsiteY93" fmla="*/ 362342 h 1377429"/>
                  <a:gd name="connsiteX94" fmla="*/ 260809 w 547122"/>
                  <a:gd name="connsiteY94" fmla="*/ 355365 h 1377429"/>
                  <a:gd name="connsiteX95" fmla="*/ 263697 w 547122"/>
                  <a:gd name="connsiteY95" fmla="*/ 348388 h 1377429"/>
                  <a:gd name="connsiteX96" fmla="*/ 266584 w 547122"/>
                  <a:gd name="connsiteY96" fmla="*/ 341410 h 1377429"/>
                  <a:gd name="connsiteX97" fmla="*/ 269471 w 547122"/>
                  <a:gd name="connsiteY97" fmla="*/ 334433 h 1377429"/>
                  <a:gd name="connsiteX98" fmla="*/ 272358 w 547122"/>
                  <a:gd name="connsiteY98" fmla="*/ 327455 h 1377429"/>
                  <a:gd name="connsiteX99" fmla="*/ 275727 w 547122"/>
                  <a:gd name="connsiteY99" fmla="*/ 320478 h 1377429"/>
                  <a:gd name="connsiteX100" fmla="*/ 279095 w 547122"/>
                  <a:gd name="connsiteY100" fmla="*/ 313501 h 1377429"/>
                  <a:gd name="connsiteX101" fmla="*/ 282463 w 547122"/>
                  <a:gd name="connsiteY101" fmla="*/ 306523 h 1377429"/>
                  <a:gd name="connsiteX102" fmla="*/ 285832 w 547122"/>
                  <a:gd name="connsiteY102" fmla="*/ 299546 h 1377429"/>
                  <a:gd name="connsiteX103" fmla="*/ 545438 w 547122"/>
                  <a:gd name="connsiteY103" fmla="*/ 0 h 1377429"/>
                  <a:gd name="connsiteX104" fmla="*/ 126315 w 547122"/>
                  <a:gd name="connsiteY104" fmla="*/ 299546 h 1377429"/>
                  <a:gd name="connsiteX105" fmla="*/ 121262 w 547122"/>
                  <a:gd name="connsiteY105" fmla="*/ 306523 h 1377429"/>
                  <a:gd name="connsiteX106" fmla="*/ 116450 w 547122"/>
                  <a:gd name="connsiteY106" fmla="*/ 313501 h 1377429"/>
                  <a:gd name="connsiteX107" fmla="*/ 111879 w 547122"/>
                  <a:gd name="connsiteY107" fmla="*/ 320478 h 1377429"/>
                  <a:gd name="connsiteX108" fmla="*/ 107307 w 547122"/>
                  <a:gd name="connsiteY108" fmla="*/ 327455 h 1377429"/>
                  <a:gd name="connsiteX109" fmla="*/ 102736 w 547122"/>
                  <a:gd name="connsiteY109" fmla="*/ 334433 h 1377429"/>
                  <a:gd name="connsiteX110" fmla="*/ 98405 w 547122"/>
                  <a:gd name="connsiteY110" fmla="*/ 341410 h 1377429"/>
                  <a:gd name="connsiteX111" fmla="*/ 94315 w 547122"/>
                  <a:gd name="connsiteY111" fmla="*/ 348388 h 1377429"/>
                  <a:gd name="connsiteX112" fmla="*/ 90225 w 547122"/>
                  <a:gd name="connsiteY112" fmla="*/ 355365 h 1377429"/>
                  <a:gd name="connsiteX113" fmla="*/ 86134 w 547122"/>
                  <a:gd name="connsiteY113" fmla="*/ 362342 h 1377429"/>
                  <a:gd name="connsiteX114" fmla="*/ 82285 w 547122"/>
                  <a:gd name="connsiteY114" fmla="*/ 369320 h 1377429"/>
                  <a:gd name="connsiteX115" fmla="*/ 78435 w 547122"/>
                  <a:gd name="connsiteY115" fmla="*/ 376297 h 1377429"/>
                  <a:gd name="connsiteX116" fmla="*/ 74586 w 547122"/>
                  <a:gd name="connsiteY116" fmla="*/ 383274 h 1377429"/>
                  <a:gd name="connsiteX117" fmla="*/ 70977 w 547122"/>
                  <a:gd name="connsiteY117" fmla="*/ 390252 h 1377429"/>
                  <a:gd name="connsiteX118" fmla="*/ 67608 w 547122"/>
                  <a:gd name="connsiteY118" fmla="*/ 397229 h 1377429"/>
                  <a:gd name="connsiteX119" fmla="*/ 64240 w 547122"/>
                  <a:gd name="connsiteY119" fmla="*/ 404207 h 1377429"/>
                  <a:gd name="connsiteX120" fmla="*/ 60872 w 547122"/>
                  <a:gd name="connsiteY120" fmla="*/ 411184 h 1377429"/>
                  <a:gd name="connsiteX121" fmla="*/ 57744 w 547122"/>
                  <a:gd name="connsiteY121" fmla="*/ 418161 h 1377429"/>
                  <a:gd name="connsiteX122" fmla="*/ 54616 w 547122"/>
                  <a:gd name="connsiteY122" fmla="*/ 425139 h 1377429"/>
                  <a:gd name="connsiteX123" fmla="*/ 51488 w 547122"/>
                  <a:gd name="connsiteY123" fmla="*/ 432116 h 1377429"/>
                  <a:gd name="connsiteX124" fmla="*/ 48601 w 547122"/>
                  <a:gd name="connsiteY124" fmla="*/ 439093 h 1377429"/>
                  <a:gd name="connsiteX125" fmla="*/ 45954 w 547122"/>
                  <a:gd name="connsiteY125" fmla="*/ 446071 h 1377429"/>
                  <a:gd name="connsiteX126" fmla="*/ 40421 w 547122"/>
                  <a:gd name="connsiteY126" fmla="*/ 460507 h 1377429"/>
                  <a:gd name="connsiteX127" fmla="*/ 37774 w 547122"/>
                  <a:gd name="connsiteY127" fmla="*/ 467725 h 1377429"/>
                  <a:gd name="connsiteX128" fmla="*/ 35368 w 547122"/>
                  <a:gd name="connsiteY128" fmla="*/ 474943 h 1377429"/>
                  <a:gd name="connsiteX129" fmla="*/ 32962 w 547122"/>
                  <a:gd name="connsiteY129" fmla="*/ 482161 h 1377429"/>
                  <a:gd name="connsiteX130" fmla="*/ 30556 w 547122"/>
                  <a:gd name="connsiteY130" fmla="*/ 489379 h 1377429"/>
                  <a:gd name="connsiteX131" fmla="*/ 28391 w 547122"/>
                  <a:gd name="connsiteY131" fmla="*/ 496597 h 1377429"/>
                  <a:gd name="connsiteX132" fmla="*/ 26225 w 547122"/>
                  <a:gd name="connsiteY132" fmla="*/ 503815 h 1377429"/>
                  <a:gd name="connsiteX133" fmla="*/ 24060 w 547122"/>
                  <a:gd name="connsiteY133" fmla="*/ 511032 h 1377429"/>
                  <a:gd name="connsiteX134" fmla="*/ 21895 w 547122"/>
                  <a:gd name="connsiteY134" fmla="*/ 518251 h 1377429"/>
                  <a:gd name="connsiteX135" fmla="*/ 20210 w 547122"/>
                  <a:gd name="connsiteY135" fmla="*/ 525469 h 1377429"/>
                  <a:gd name="connsiteX136" fmla="*/ 18526 w 547122"/>
                  <a:gd name="connsiteY136" fmla="*/ 532686 h 1377429"/>
                  <a:gd name="connsiteX137" fmla="*/ 16842 w 547122"/>
                  <a:gd name="connsiteY137" fmla="*/ 539904 h 1377429"/>
                  <a:gd name="connsiteX138" fmla="*/ 15158 w 547122"/>
                  <a:gd name="connsiteY138" fmla="*/ 547122 h 1377429"/>
                  <a:gd name="connsiteX139" fmla="*/ 13714 w 547122"/>
                  <a:gd name="connsiteY139" fmla="*/ 554340 h 1377429"/>
                  <a:gd name="connsiteX140" fmla="*/ 12271 w 547122"/>
                  <a:gd name="connsiteY140" fmla="*/ 561558 h 1377429"/>
                  <a:gd name="connsiteX141" fmla="*/ 10827 w 547122"/>
                  <a:gd name="connsiteY141" fmla="*/ 568776 h 1377429"/>
                  <a:gd name="connsiteX142" fmla="*/ 9624 w 547122"/>
                  <a:gd name="connsiteY142" fmla="*/ 575994 h 1377429"/>
                  <a:gd name="connsiteX143" fmla="*/ 8421 w 547122"/>
                  <a:gd name="connsiteY143" fmla="*/ 583212 h 1377429"/>
                  <a:gd name="connsiteX144" fmla="*/ 7218 w 547122"/>
                  <a:gd name="connsiteY144" fmla="*/ 590430 h 1377429"/>
                  <a:gd name="connsiteX145" fmla="*/ 6015 w 547122"/>
                  <a:gd name="connsiteY145" fmla="*/ 597648 h 1377429"/>
                  <a:gd name="connsiteX146" fmla="*/ 5053 w 547122"/>
                  <a:gd name="connsiteY146" fmla="*/ 604866 h 1377429"/>
                  <a:gd name="connsiteX147" fmla="*/ 4331 w 547122"/>
                  <a:gd name="connsiteY147" fmla="*/ 612084 h 1377429"/>
                  <a:gd name="connsiteX148" fmla="*/ 3609 w 547122"/>
                  <a:gd name="connsiteY148" fmla="*/ 619302 h 1377429"/>
                  <a:gd name="connsiteX149" fmla="*/ 2887 w 547122"/>
                  <a:gd name="connsiteY149" fmla="*/ 626520 h 1377429"/>
                  <a:gd name="connsiteX150" fmla="*/ 2165 w 547122"/>
                  <a:gd name="connsiteY150" fmla="*/ 633738 h 1377429"/>
                  <a:gd name="connsiteX151" fmla="*/ 1684 w 547122"/>
                  <a:gd name="connsiteY151" fmla="*/ 640956 h 1377429"/>
                  <a:gd name="connsiteX152" fmla="*/ 1203 w 547122"/>
                  <a:gd name="connsiteY152" fmla="*/ 648174 h 1377429"/>
                  <a:gd name="connsiteX153" fmla="*/ 722 w 547122"/>
                  <a:gd name="connsiteY153" fmla="*/ 655392 h 1377429"/>
                  <a:gd name="connsiteX154" fmla="*/ 481 w 547122"/>
                  <a:gd name="connsiteY154" fmla="*/ 662610 h 1377429"/>
                  <a:gd name="connsiteX155" fmla="*/ 241 w 547122"/>
                  <a:gd name="connsiteY155" fmla="*/ 677046 h 1377429"/>
                  <a:gd name="connsiteX156" fmla="*/ 0 w 547122"/>
                  <a:gd name="connsiteY156" fmla="*/ 684023 h 1377429"/>
                  <a:gd name="connsiteX157" fmla="*/ 0 w 547122"/>
                  <a:gd name="connsiteY157" fmla="*/ 687632 h 1377429"/>
                  <a:gd name="connsiteX158" fmla="*/ 0 w 547122"/>
                  <a:gd name="connsiteY158" fmla="*/ 691001 h 1377429"/>
                  <a:gd name="connsiteX159" fmla="*/ 241 w 547122"/>
                  <a:gd name="connsiteY159" fmla="*/ 697978 h 1377429"/>
                  <a:gd name="connsiteX160" fmla="*/ 481 w 547122"/>
                  <a:gd name="connsiteY160" fmla="*/ 704955 h 1377429"/>
                  <a:gd name="connsiteX161" fmla="*/ 722 w 547122"/>
                  <a:gd name="connsiteY161" fmla="*/ 711933 h 1377429"/>
                  <a:gd name="connsiteX162" fmla="*/ 962 w 547122"/>
                  <a:gd name="connsiteY162" fmla="*/ 718910 h 1377429"/>
                  <a:gd name="connsiteX163" fmla="*/ 1444 w 547122"/>
                  <a:gd name="connsiteY163" fmla="*/ 725887 h 1377429"/>
                  <a:gd name="connsiteX164" fmla="*/ 1925 w 547122"/>
                  <a:gd name="connsiteY164" fmla="*/ 732865 h 1377429"/>
                  <a:gd name="connsiteX165" fmla="*/ 2406 w 547122"/>
                  <a:gd name="connsiteY165" fmla="*/ 739842 h 1377429"/>
                  <a:gd name="connsiteX166" fmla="*/ 2887 w 547122"/>
                  <a:gd name="connsiteY166" fmla="*/ 746820 h 1377429"/>
                  <a:gd name="connsiteX167" fmla="*/ 3609 w 547122"/>
                  <a:gd name="connsiteY167" fmla="*/ 753797 h 1377429"/>
                  <a:gd name="connsiteX168" fmla="*/ 4331 w 547122"/>
                  <a:gd name="connsiteY168" fmla="*/ 760774 h 1377429"/>
                  <a:gd name="connsiteX169" fmla="*/ 5053 w 547122"/>
                  <a:gd name="connsiteY169" fmla="*/ 767752 h 1377429"/>
                  <a:gd name="connsiteX170" fmla="*/ 5774 w 547122"/>
                  <a:gd name="connsiteY170" fmla="*/ 774729 h 1377429"/>
                  <a:gd name="connsiteX171" fmla="*/ 6977 w 547122"/>
                  <a:gd name="connsiteY171" fmla="*/ 781706 h 1377429"/>
                  <a:gd name="connsiteX172" fmla="*/ 8180 w 547122"/>
                  <a:gd name="connsiteY172" fmla="*/ 788684 h 1377429"/>
                  <a:gd name="connsiteX173" fmla="*/ 9383 w 547122"/>
                  <a:gd name="connsiteY173" fmla="*/ 795661 h 1377429"/>
                  <a:gd name="connsiteX174" fmla="*/ 10586 w 547122"/>
                  <a:gd name="connsiteY174" fmla="*/ 802639 h 1377429"/>
                  <a:gd name="connsiteX175" fmla="*/ 12030 w 547122"/>
                  <a:gd name="connsiteY175" fmla="*/ 809616 h 1377429"/>
                  <a:gd name="connsiteX176" fmla="*/ 13474 w 547122"/>
                  <a:gd name="connsiteY176" fmla="*/ 816593 h 1377429"/>
                  <a:gd name="connsiteX177" fmla="*/ 14917 w 547122"/>
                  <a:gd name="connsiteY177" fmla="*/ 823571 h 1377429"/>
                  <a:gd name="connsiteX178" fmla="*/ 16361 w 547122"/>
                  <a:gd name="connsiteY178" fmla="*/ 830548 h 1377429"/>
                  <a:gd name="connsiteX179" fmla="*/ 18045 w 547122"/>
                  <a:gd name="connsiteY179" fmla="*/ 837525 h 1377429"/>
                  <a:gd name="connsiteX180" fmla="*/ 19729 w 547122"/>
                  <a:gd name="connsiteY180" fmla="*/ 844503 h 1377429"/>
                  <a:gd name="connsiteX181" fmla="*/ 21413 w 547122"/>
                  <a:gd name="connsiteY181" fmla="*/ 851480 h 1377429"/>
                  <a:gd name="connsiteX182" fmla="*/ 23098 w 547122"/>
                  <a:gd name="connsiteY182" fmla="*/ 858458 h 1377429"/>
                  <a:gd name="connsiteX183" fmla="*/ 25263 w 547122"/>
                  <a:gd name="connsiteY183" fmla="*/ 865435 h 1377429"/>
                  <a:gd name="connsiteX184" fmla="*/ 27428 w 547122"/>
                  <a:gd name="connsiteY184" fmla="*/ 872412 h 1377429"/>
                  <a:gd name="connsiteX185" fmla="*/ 32000 w 547122"/>
                  <a:gd name="connsiteY185" fmla="*/ 887811 h 1377429"/>
                  <a:gd name="connsiteX186" fmla="*/ 34887 w 547122"/>
                  <a:gd name="connsiteY186" fmla="*/ 896232 h 1377429"/>
                  <a:gd name="connsiteX187" fmla="*/ 37774 w 547122"/>
                  <a:gd name="connsiteY187" fmla="*/ 904653 h 1377429"/>
                  <a:gd name="connsiteX188" fmla="*/ 40661 w 547122"/>
                  <a:gd name="connsiteY188" fmla="*/ 913074 h 1377429"/>
                  <a:gd name="connsiteX189" fmla="*/ 44030 w 547122"/>
                  <a:gd name="connsiteY189" fmla="*/ 921495 h 1377429"/>
                  <a:gd name="connsiteX190" fmla="*/ 47398 w 547122"/>
                  <a:gd name="connsiteY190" fmla="*/ 929916 h 1377429"/>
                  <a:gd name="connsiteX191" fmla="*/ 50766 w 547122"/>
                  <a:gd name="connsiteY191" fmla="*/ 938337 h 1377429"/>
                  <a:gd name="connsiteX192" fmla="*/ 54375 w 547122"/>
                  <a:gd name="connsiteY192" fmla="*/ 946757 h 1377429"/>
                  <a:gd name="connsiteX193" fmla="*/ 57984 w 547122"/>
                  <a:gd name="connsiteY193" fmla="*/ 955179 h 1377429"/>
                  <a:gd name="connsiteX194" fmla="*/ 61593 w 547122"/>
                  <a:gd name="connsiteY194" fmla="*/ 963600 h 1377429"/>
                  <a:gd name="connsiteX195" fmla="*/ 65684 w 547122"/>
                  <a:gd name="connsiteY195" fmla="*/ 972020 h 1377429"/>
                  <a:gd name="connsiteX196" fmla="*/ 69774 w 547122"/>
                  <a:gd name="connsiteY196" fmla="*/ 980441 h 1377429"/>
                  <a:gd name="connsiteX197" fmla="*/ 73864 w 547122"/>
                  <a:gd name="connsiteY197" fmla="*/ 988862 h 1377429"/>
                  <a:gd name="connsiteX198" fmla="*/ 78195 w 547122"/>
                  <a:gd name="connsiteY198" fmla="*/ 997283 h 1377429"/>
                  <a:gd name="connsiteX199" fmla="*/ 82766 w 547122"/>
                  <a:gd name="connsiteY199" fmla="*/ 1005704 h 1377429"/>
                  <a:gd name="connsiteX200" fmla="*/ 87337 w 547122"/>
                  <a:gd name="connsiteY200" fmla="*/ 1014125 h 1377429"/>
                  <a:gd name="connsiteX201" fmla="*/ 92149 w 547122"/>
                  <a:gd name="connsiteY201" fmla="*/ 1022546 h 1377429"/>
                  <a:gd name="connsiteX202" fmla="*/ 97202 w 547122"/>
                  <a:gd name="connsiteY202" fmla="*/ 1030967 h 1377429"/>
                  <a:gd name="connsiteX203" fmla="*/ 102255 w 547122"/>
                  <a:gd name="connsiteY203" fmla="*/ 1039388 h 1377429"/>
                  <a:gd name="connsiteX204" fmla="*/ 107548 w 547122"/>
                  <a:gd name="connsiteY204" fmla="*/ 1047809 h 1377429"/>
                  <a:gd name="connsiteX205" fmla="*/ 113082 w 547122"/>
                  <a:gd name="connsiteY205" fmla="*/ 1056230 h 1377429"/>
                  <a:gd name="connsiteX206" fmla="*/ 118615 w 547122"/>
                  <a:gd name="connsiteY206" fmla="*/ 1064651 h 1377429"/>
                  <a:gd name="connsiteX207" fmla="*/ 547122 w 547122"/>
                  <a:gd name="connsiteY207" fmla="*/ 1377430 h 1377429"/>
                  <a:gd name="connsiteX208" fmla="*/ 279817 w 547122"/>
                  <a:gd name="connsiteY208" fmla="*/ 1064651 h 1377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547122" h="1377429">
                    <a:moveTo>
                      <a:pt x="279817" y="1064651"/>
                    </a:moveTo>
                    <a:cubicBezTo>
                      <a:pt x="278614" y="1061764"/>
                      <a:pt x="277170" y="1059117"/>
                      <a:pt x="275967" y="1056230"/>
                    </a:cubicBezTo>
                    <a:cubicBezTo>
                      <a:pt x="274764" y="1053343"/>
                      <a:pt x="273321" y="1050696"/>
                      <a:pt x="272118" y="1047809"/>
                    </a:cubicBezTo>
                    <a:cubicBezTo>
                      <a:pt x="270915" y="1045163"/>
                      <a:pt x="269952" y="1042035"/>
                      <a:pt x="268749" y="1039388"/>
                    </a:cubicBezTo>
                    <a:cubicBezTo>
                      <a:pt x="267546" y="1036501"/>
                      <a:pt x="266584" y="1033854"/>
                      <a:pt x="265381" y="1030967"/>
                    </a:cubicBezTo>
                    <a:cubicBezTo>
                      <a:pt x="264178" y="1028080"/>
                      <a:pt x="263215" y="1025433"/>
                      <a:pt x="262012" y="1022546"/>
                    </a:cubicBezTo>
                    <a:cubicBezTo>
                      <a:pt x="260809" y="1019659"/>
                      <a:pt x="259847" y="1017013"/>
                      <a:pt x="258644" y="1014125"/>
                    </a:cubicBezTo>
                    <a:cubicBezTo>
                      <a:pt x="257682" y="1011238"/>
                      <a:pt x="256238" y="1008591"/>
                      <a:pt x="255276" y="1005704"/>
                    </a:cubicBezTo>
                    <a:cubicBezTo>
                      <a:pt x="254313" y="1002817"/>
                      <a:pt x="253351" y="1000171"/>
                      <a:pt x="252148" y="997283"/>
                    </a:cubicBezTo>
                    <a:cubicBezTo>
                      <a:pt x="251185" y="994396"/>
                      <a:pt x="250223" y="991750"/>
                      <a:pt x="249261" y="988862"/>
                    </a:cubicBezTo>
                    <a:cubicBezTo>
                      <a:pt x="248298" y="985975"/>
                      <a:pt x="247336" y="983329"/>
                      <a:pt x="246373" y="980441"/>
                    </a:cubicBezTo>
                    <a:cubicBezTo>
                      <a:pt x="245411" y="977554"/>
                      <a:pt x="244449" y="974908"/>
                      <a:pt x="243486" y="972020"/>
                    </a:cubicBezTo>
                    <a:cubicBezTo>
                      <a:pt x="242524" y="969133"/>
                      <a:pt x="241561" y="966487"/>
                      <a:pt x="240599" y="963600"/>
                    </a:cubicBezTo>
                    <a:cubicBezTo>
                      <a:pt x="239637" y="960712"/>
                      <a:pt x="238674" y="958066"/>
                      <a:pt x="237712" y="955179"/>
                    </a:cubicBezTo>
                    <a:cubicBezTo>
                      <a:pt x="236990" y="952291"/>
                      <a:pt x="236028" y="949645"/>
                      <a:pt x="235306" y="946757"/>
                    </a:cubicBezTo>
                    <a:cubicBezTo>
                      <a:pt x="234584" y="943870"/>
                      <a:pt x="233862" y="941224"/>
                      <a:pt x="233141" y="938337"/>
                    </a:cubicBezTo>
                    <a:cubicBezTo>
                      <a:pt x="232419" y="935449"/>
                      <a:pt x="231697" y="932803"/>
                      <a:pt x="230975" y="929916"/>
                    </a:cubicBezTo>
                    <a:cubicBezTo>
                      <a:pt x="230253" y="927028"/>
                      <a:pt x="229532" y="924382"/>
                      <a:pt x="228810" y="921495"/>
                    </a:cubicBezTo>
                    <a:cubicBezTo>
                      <a:pt x="228088" y="918607"/>
                      <a:pt x="227366" y="915961"/>
                      <a:pt x="226644" y="913074"/>
                    </a:cubicBezTo>
                    <a:cubicBezTo>
                      <a:pt x="225923" y="910187"/>
                      <a:pt x="225201" y="907540"/>
                      <a:pt x="224479" y="904653"/>
                    </a:cubicBezTo>
                    <a:cubicBezTo>
                      <a:pt x="223757" y="901766"/>
                      <a:pt x="223276" y="899119"/>
                      <a:pt x="222554" y="896232"/>
                    </a:cubicBezTo>
                    <a:cubicBezTo>
                      <a:pt x="221832" y="893344"/>
                      <a:pt x="221351" y="890698"/>
                      <a:pt x="220870" y="887811"/>
                    </a:cubicBezTo>
                    <a:cubicBezTo>
                      <a:pt x="219667" y="882758"/>
                      <a:pt x="218705" y="877465"/>
                      <a:pt x="217742" y="872412"/>
                    </a:cubicBezTo>
                    <a:cubicBezTo>
                      <a:pt x="217261" y="870006"/>
                      <a:pt x="216780" y="867841"/>
                      <a:pt x="216299" y="865435"/>
                    </a:cubicBezTo>
                    <a:cubicBezTo>
                      <a:pt x="215817" y="863029"/>
                      <a:pt x="215336" y="860864"/>
                      <a:pt x="214855" y="858458"/>
                    </a:cubicBezTo>
                    <a:cubicBezTo>
                      <a:pt x="214374" y="856052"/>
                      <a:pt x="213893" y="853886"/>
                      <a:pt x="213411" y="851480"/>
                    </a:cubicBezTo>
                    <a:cubicBezTo>
                      <a:pt x="212930" y="849074"/>
                      <a:pt x="212690" y="846668"/>
                      <a:pt x="212208" y="844503"/>
                    </a:cubicBezTo>
                    <a:cubicBezTo>
                      <a:pt x="211727" y="842097"/>
                      <a:pt x="211487" y="839691"/>
                      <a:pt x="211246" y="837525"/>
                    </a:cubicBezTo>
                    <a:cubicBezTo>
                      <a:pt x="210765" y="835120"/>
                      <a:pt x="210524" y="832714"/>
                      <a:pt x="210284" y="830548"/>
                    </a:cubicBezTo>
                    <a:cubicBezTo>
                      <a:pt x="209802" y="828142"/>
                      <a:pt x="209562" y="825736"/>
                      <a:pt x="209321" y="823571"/>
                    </a:cubicBezTo>
                    <a:cubicBezTo>
                      <a:pt x="209081" y="821165"/>
                      <a:pt x="208599" y="818999"/>
                      <a:pt x="208359" y="816593"/>
                    </a:cubicBezTo>
                    <a:cubicBezTo>
                      <a:pt x="208118" y="814188"/>
                      <a:pt x="207637" y="812022"/>
                      <a:pt x="207396" y="809616"/>
                    </a:cubicBezTo>
                    <a:cubicBezTo>
                      <a:pt x="207156" y="807210"/>
                      <a:pt x="206675" y="805045"/>
                      <a:pt x="206434" y="802639"/>
                    </a:cubicBezTo>
                    <a:cubicBezTo>
                      <a:pt x="206193" y="800233"/>
                      <a:pt x="205712" y="798067"/>
                      <a:pt x="205472" y="795661"/>
                    </a:cubicBezTo>
                    <a:cubicBezTo>
                      <a:pt x="205231" y="793255"/>
                      <a:pt x="205231" y="790849"/>
                      <a:pt x="204750" y="788684"/>
                    </a:cubicBezTo>
                    <a:cubicBezTo>
                      <a:pt x="204509" y="786278"/>
                      <a:pt x="204269" y="783872"/>
                      <a:pt x="204028" y="781706"/>
                    </a:cubicBezTo>
                    <a:cubicBezTo>
                      <a:pt x="203787" y="779301"/>
                      <a:pt x="203547" y="776895"/>
                      <a:pt x="203306" y="774729"/>
                    </a:cubicBezTo>
                    <a:cubicBezTo>
                      <a:pt x="203066" y="772323"/>
                      <a:pt x="202825" y="769917"/>
                      <a:pt x="202584" y="767752"/>
                    </a:cubicBezTo>
                    <a:cubicBezTo>
                      <a:pt x="202344" y="765346"/>
                      <a:pt x="202103" y="763180"/>
                      <a:pt x="201863" y="760774"/>
                    </a:cubicBezTo>
                    <a:cubicBezTo>
                      <a:pt x="201622" y="758369"/>
                      <a:pt x="201381" y="756203"/>
                      <a:pt x="201141" y="753797"/>
                    </a:cubicBezTo>
                    <a:cubicBezTo>
                      <a:pt x="200900" y="751391"/>
                      <a:pt x="200660" y="749226"/>
                      <a:pt x="200419" y="746820"/>
                    </a:cubicBezTo>
                    <a:cubicBezTo>
                      <a:pt x="200178" y="744414"/>
                      <a:pt x="200178" y="742248"/>
                      <a:pt x="199938" y="739842"/>
                    </a:cubicBezTo>
                    <a:cubicBezTo>
                      <a:pt x="199697" y="737436"/>
                      <a:pt x="199938" y="735030"/>
                      <a:pt x="199697" y="732865"/>
                    </a:cubicBezTo>
                    <a:cubicBezTo>
                      <a:pt x="199697" y="730459"/>
                      <a:pt x="199697" y="728053"/>
                      <a:pt x="199457" y="725887"/>
                    </a:cubicBezTo>
                    <a:cubicBezTo>
                      <a:pt x="199457" y="723482"/>
                      <a:pt x="199216" y="721076"/>
                      <a:pt x="199216" y="718910"/>
                    </a:cubicBezTo>
                    <a:cubicBezTo>
                      <a:pt x="199216" y="716504"/>
                      <a:pt x="198975" y="714098"/>
                      <a:pt x="198975" y="711933"/>
                    </a:cubicBezTo>
                    <a:cubicBezTo>
                      <a:pt x="198975" y="709527"/>
                      <a:pt x="198735" y="707361"/>
                      <a:pt x="198735" y="704955"/>
                    </a:cubicBezTo>
                    <a:cubicBezTo>
                      <a:pt x="198735" y="702550"/>
                      <a:pt x="198494" y="700384"/>
                      <a:pt x="198494" y="697978"/>
                    </a:cubicBezTo>
                    <a:cubicBezTo>
                      <a:pt x="198494" y="695572"/>
                      <a:pt x="198254" y="693407"/>
                      <a:pt x="198254" y="691001"/>
                    </a:cubicBezTo>
                    <a:cubicBezTo>
                      <a:pt x="198254" y="689798"/>
                      <a:pt x="198254" y="688835"/>
                      <a:pt x="198254" y="687632"/>
                    </a:cubicBezTo>
                    <a:cubicBezTo>
                      <a:pt x="198254" y="686429"/>
                      <a:pt x="198254" y="685226"/>
                      <a:pt x="198254" y="684023"/>
                    </a:cubicBezTo>
                    <a:cubicBezTo>
                      <a:pt x="198254" y="681617"/>
                      <a:pt x="198494" y="679452"/>
                      <a:pt x="198494" y="677046"/>
                    </a:cubicBezTo>
                    <a:cubicBezTo>
                      <a:pt x="198494" y="672234"/>
                      <a:pt x="198735" y="667422"/>
                      <a:pt x="198975" y="662610"/>
                    </a:cubicBezTo>
                    <a:cubicBezTo>
                      <a:pt x="198975" y="660204"/>
                      <a:pt x="199216" y="657798"/>
                      <a:pt x="199216" y="655392"/>
                    </a:cubicBezTo>
                    <a:cubicBezTo>
                      <a:pt x="199216" y="652986"/>
                      <a:pt x="199216" y="650580"/>
                      <a:pt x="199457" y="648174"/>
                    </a:cubicBezTo>
                    <a:cubicBezTo>
                      <a:pt x="199457" y="645768"/>
                      <a:pt x="199457" y="643362"/>
                      <a:pt x="199697" y="640956"/>
                    </a:cubicBezTo>
                    <a:cubicBezTo>
                      <a:pt x="199697" y="638550"/>
                      <a:pt x="199697" y="636144"/>
                      <a:pt x="199938" y="633738"/>
                    </a:cubicBezTo>
                    <a:cubicBezTo>
                      <a:pt x="200178" y="631332"/>
                      <a:pt x="200419" y="628926"/>
                      <a:pt x="200419" y="626520"/>
                    </a:cubicBezTo>
                    <a:cubicBezTo>
                      <a:pt x="200660" y="624114"/>
                      <a:pt x="200900" y="621708"/>
                      <a:pt x="201141" y="619302"/>
                    </a:cubicBezTo>
                    <a:cubicBezTo>
                      <a:pt x="201381" y="616896"/>
                      <a:pt x="201622" y="614490"/>
                      <a:pt x="201863" y="612084"/>
                    </a:cubicBezTo>
                    <a:cubicBezTo>
                      <a:pt x="202103" y="609678"/>
                      <a:pt x="202344" y="607272"/>
                      <a:pt x="202584" y="604866"/>
                    </a:cubicBezTo>
                    <a:cubicBezTo>
                      <a:pt x="202825" y="602460"/>
                      <a:pt x="203066" y="600054"/>
                      <a:pt x="203306" y="597648"/>
                    </a:cubicBezTo>
                    <a:cubicBezTo>
                      <a:pt x="203547" y="595242"/>
                      <a:pt x="203787" y="592836"/>
                      <a:pt x="204028" y="590430"/>
                    </a:cubicBezTo>
                    <a:cubicBezTo>
                      <a:pt x="204269" y="588024"/>
                      <a:pt x="204509" y="585618"/>
                      <a:pt x="204750" y="583212"/>
                    </a:cubicBezTo>
                    <a:cubicBezTo>
                      <a:pt x="204990" y="580806"/>
                      <a:pt x="205231" y="578400"/>
                      <a:pt x="205472" y="575994"/>
                    </a:cubicBezTo>
                    <a:cubicBezTo>
                      <a:pt x="205712" y="573588"/>
                      <a:pt x="206193" y="571182"/>
                      <a:pt x="206434" y="568776"/>
                    </a:cubicBezTo>
                    <a:cubicBezTo>
                      <a:pt x="206675" y="566370"/>
                      <a:pt x="207156" y="563964"/>
                      <a:pt x="207396" y="561558"/>
                    </a:cubicBezTo>
                    <a:cubicBezTo>
                      <a:pt x="207637" y="559152"/>
                      <a:pt x="208118" y="556746"/>
                      <a:pt x="208359" y="554340"/>
                    </a:cubicBezTo>
                    <a:cubicBezTo>
                      <a:pt x="208599" y="551934"/>
                      <a:pt x="209081" y="549528"/>
                      <a:pt x="209321" y="547122"/>
                    </a:cubicBezTo>
                    <a:cubicBezTo>
                      <a:pt x="209802" y="544716"/>
                      <a:pt x="210043" y="542310"/>
                      <a:pt x="210284" y="539904"/>
                    </a:cubicBezTo>
                    <a:cubicBezTo>
                      <a:pt x="210765" y="537499"/>
                      <a:pt x="211005" y="535092"/>
                      <a:pt x="211246" y="532686"/>
                    </a:cubicBezTo>
                    <a:cubicBezTo>
                      <a:pt x="211727" y="530280"/>
                      <a:pt x="211968" y="527875"/>
                      <a:pt x="212208" y="525469"/>
                    </a:cubicBezTo>
                    <a:cubicBezTo>
                      <a:pt x="212690" y="523062"/>
                      <a:pt x="213171" y="520656"/>
                      <a:pt x="213652" y="518251"/>
                    </a:cubicBezTo>
                    <a:cubicBezTo>
                      <a:pt x="214133" y="515845"/>
                      <a:pt x="214614" y="513439"/>
                      <a:pt x="215096" y="511032"/>
                    </a:cubicBezTo>
                    <a:cubicBezTo>
                      <a:pt x="215577" y="508627"/>
                      <a:pt x="216058" y="506221"/>
                      <a:pt x="216539" y="503815"/>
                    </a:cubicBezTo>
                    <a:cubicBezTo>
                      <a:pt x="217020" y="501409"/>
                      <a:pt x="217502" y="499003"/>
                      <a:pt x="217983" y="496597"/>
                    </a:cubicBezTo>
                    <a:cubicBezTo>
                      <a:pt x="218464" y="494191"/>
                      <a:pt x="218945" y="491785"/>
                      <a:pt x="219426" y="489379"/>
                    </a:cubicBezTo>
                    <a:cubicBezTo>
                      <a:pt x="219908" y="486973"/>
                      <a:pt x="220389" y="484567"/>
                      <a:pt x="220870" y="482161"/>
                    </a:cubicBezTo>
                    <a:cubicBezTo>
                      <a:pt x="221351" y="479755"/>
                      <a:pt x="221832" y="477349"/>
                      <a:pt x="222314" y="474943"/>
                    </a:cubicBezTo>
                    <a:cubicBezTo>
                      <a:pt x="222795" y="472537"/>
                      <a:pt x="223517" y="470131"/>
                      <a:pt x="224238" y="467725"/>
                    </a:cubicBezTo>
                    <a:cubicBezTo>
                      <a:pt x="224720" y="465319"/>
                      <a:pt x="225441" y="462913"/>
                      <a:pt x="226163" y="460507"/>
                    </a:cubicBezTo>
                    <a:cubicBezTo>
                      <a:pt x="227366" y="455695"/>
                      <a:pt x="228810" y="450883"/>
                      <a:pt x="230013" y="446071"/>
                    </a:cubicBezTo>
                    <a:cubicBezTo>
                      <a:pt x="230735" y="443665"/>
                      <a:pt x="231216" y="441259"/>
                      <a:pt x="231938" y="439093"/>
                    </a:cubicBezTo>
                    <a:cubicBezTo>
                      <a:pt x="232659" y="436687"/>
                      <a:pt x="233141" y="434281"/>
                      <a:pt x="233862" y="432116"/>
                    </a:cubicBezTo>
                    <a:cubicBezTo>
                      <a:pt x="234584" y="429710"/>
                      <a:pt x="235065" y="427304"/>
                      <a:pt x="235787" y="425139"/>
                    </a:cubicBezTo>
                    <a:cubicBezTo>
                      <a:pt x="236509" y="422733"/>
                      <a:pt x="237231" y="420327"/>
                      <a:pt x="237953" y="418161"/>
                    </a:cubicBezTo>
                    <a:cubicBezTo>
                      <a:pt x="238674" y="415755"/>
                      <a:pt x="239637" y="413349"/>
                      <a:pt x="240359" y="411184"/>
                    </a:cubicBezTo>
                    <a:cubicBezTo>
                      <a:pt x="241080" y="409018"/>
                      <a:pt x="242043" y="406372"/>
                      <a:pt x="242764" y="404207"/>
                    </a:cubicBezTo>
                    <a:cubicBezTo>
                      <a:pt x="243486" y="401801"/>
                      <a:pt x="244208" y="399394"/>
                      <a:pt x="245170" y="397229"/>
                    </a:cubicBezTo>
                    <a:cubicBezTo>
                      <a:pt x="245892" y="394823"/>
                      <a:pt x="246614" y="392417"/>
                      <a:pt x="247576" y="390252"/>
                    </a:cubicBezTo>
                    <a:cubicBezTo>
                      <a:pt x="248298" y="387846"/>
                      <a:pt x="249020" y="385440"/>
                      <a:pt x="249982" y="383274"/>
                    </a:cubicBezTo>
                    <a:cubicBezTo>
                      <a:pt x="250704" y="380868"/>
                      <a:pt x="251426" y="378462"/>
                      <a:pt x="252388" y="376297"/>
                    </a:cubicBezTo>
                    <a:cubicBezTo>
                      <a:pt x="253351" y="373891"/>
                      <a:pt x="254313" y="371485"/>
                      <a:pt x="255035" y="369320"/>
                    </a:cubicBezTo>
                    <a:cubicBezTo>
                      <a:pt x="255997" y="366914"/>
                      <a:pt x="256960" y="364508"/>
                      <a:pt x="257922" y="362342"/>
                    </a:cubicBezTo>
                    <a:cubicBezTo>
                      <a:pt x="258885" y="359936"/>
                      <a:pt x="259847" y="357530"/>
                      <a:pt x="260809" y="355365"/>
                    </a:cubicBezTo>
                    <a:cubicBezTo>
                      <a:pt x="261772" y="352959"/>
                      <a:pt x="262734" y="350553"/>
                      <a:pt x="263697" y="348388"/>
                    </a:cubicBezTo>
                    <a:cubicBezTo>
                      <a:pt x="264659" y="345981"/>
                      <a:pt x="265621" y="343576"/>
                      <a:pt x="266584" y="341410"/>
                    </a:cubicBezTo>
                    <a:cubicBezTo>
                      <a:pt x="267546" y="339004"/>
                      <a:pt x="268509" y="336598"/>
                      <a:pt x="269471" y="334433"/>
                    </a:cubicBezTo>
                    <a:cubicBezTo>
                      <a:pt x="270433" y="332027"/>
                      <a:pt x="271396" y="329621"/>
                      <a:pt x="272358" y="327455"/>
                    </a:cubicBezTo>
                    <a:cubicBezTo>
                      <a:pt x="273321" y="325049"/>
                      <a:pt x="274524" y="322884"/>
                      <a:pt x="275727" y="320478"/>
                    </a:cubicBezTo>
                    <a:cubicBezTo>
                      <a:pt x="276689" y="318072"/>
                      <a:pt x="277892" y="315666"/>
                      <a:pt x="279095" y="313501"/>
                    </a:cubicBezTo>
                    <a:cubicBezTo>
                      <a:pt x="280057" y="311095"/>
                      <a:pt x="281260" y="308689"/>
                      <a:pt x="282463" y="306523"/>
                    </a:cubicBezTo>
                    <a:cubicBezTo>
                      <a:pt x="283666" y="304117"/>
                      <a:pt x="284629" y="301711"/>
                      <a:pt x="285832" y="299546"/>
                    </a:cubicBezTo>
                    <a:cubicBezTo>
                      <a:pt x="346703" y="172028"/>
                      <a:pt x="436206" y="66887"/>
                      <a:pt x="545438" y="0"/>
                    </a:cubicBezTo>
                    <a:cubicBezTo>
                      <a:pt x="369560" y="55578"/>
                      <a:pt x="223276" y="162645"/>
                      <a:pt x="126315" y="299546"/>
                    </a:cubicBezTo>
                    <a:cubicBezTo>
                      <a:pt x="124630" y="301952"/>
                      <a:pt x="122946" y="304358"/>
                      <a:pt x="121262" y="306523"/>
                    </a:cubicBezTo>
                    <a:cubicBezTo>
                      <a:pt x="119578" y="308929"/>
                      <a:pt x="117894" y="311335"/>
                      <a:pt x="116450" y="313501"/>
                    </a:cubicBezTo>
                    <a:cubicBezTo>
                      <a:pt x="114766" y="315907"/>
                      <a:pt x="113322" y="318313"/>
                      <a:pt x="111879" y="320478"/>
                    </a:cubicBezTo>
                    <a:cubicBezTo>
                      <a:pt x="110435" y="322884"/>
                      <a:pt x="108751" y="325290"/>
                      <a:pt x="107307" y="327455"/>
                    </a:cubicBezTo>
                    <a:cubicBezTo>
                      <a:pt x="105864" y="329861"/>
                      <a:pt x="104179" y="332267"/>
                      <a:pt x="102736" y="334433"/>
                    </a:cubicBezTo>
                    <a:cubicBezTo>
                      <a:pt x="101292" y="336839"/>
                      <a:pt x="99849" y="339245"/>
                      <a:pt x="98405" y="341410"/>
                    </a:cubicBezTo>
                    <a:cubicBezTo>
                      <a:pt x="96961" y="343816"/>
                      <a:pt x="95518" y="346222"/>
                      <a:pt x="94315" y="348388"/>
                    </a:cubicBezTo>
                    <a:cubicBezTo>
                      <a:pt x="92871" y="350794"/>
                      <a:pt x="91428" y="353200"/>
                      <a:pt x="90225" y="355365"/>
                    </a:cubicBezTo>
                    <a:cubicBezTo>
                      <a:pt x="88781" y="357771"/>
                      <a:pt x="87578" y="360177"/>
                      <a:pt x="86134" y="362342"/>
                    </a:cubicBezTo>
                    <a:cubicBezTo>
                      <a:pt x="84931" y="364748"/>
                      <a:pt x="83728" y="367154"/>
                      <a:pt x="82285" y="369320"/>
                    </a:cubicBezTo>
                    <a:cubicBezTo>
                      <a:pt x="81082" y="371726"/>
                      <a:pt x="79638" y="374132"/>
                      <a:pt x="78435" y="376297"/>
                    </a:cubicBezTo>
                    <a:cubicBezTo>
                      <a:pt x="77232" y="378703"/>
                      <a:pt x="75789" y="381109"/>
                      <a:pt x="74586" y="383274"/>
                    </a:cubicBezTo>
                    <a:cubicBezTo>
                      <a:pt x="73383" y="385680"/>
                      <a:pt x="72180" y="388086"/>
                      <a:pt x="70977" y="390252"/>
                    </a:cubicBezTo>
                    <a:cubicBezTo>
                      <a:pt x="69774" y="392658"/>
                      <a:pt x="68571" y="395064"/>
                      <a:pt x="67608" y="397229"/>
                    </a:cubicBezTo>
                    <a:cubicBezTo>
                      <a:pt x="66405" y="399635"/>
                      <a:pt x="65202" y="402041"/>
                      <a:pt x="64240" y="404207"/>
                    </a:cubicBezTo>
                    <a:cubicBezTo>
                      <a:pt x="63037" y="406613"/>
                      <a:pt x="61834" y="409018"/>
                      <a:pt x="60872" y="411184"/>
                    </a:cubicBezTo>
                    <a:cubicBezTo>
                      <a:pt x="59909" y="413590"/>
                      <a:pt x="58947" y="415996"/>
                      <a:pt x="57744" y="418161"/>
                    </a:cubicBezTo>
                    <a:cubicBezTo>
                      <a:pt x="56781" y="420567"/>
                      <a:pt x="55578" y="422973"/>
                      <a:pt x="54616" y="425139"/>
                    </a:cubicBezTo>
                    <a:cubicBezTo>
                      <a:pt x="53654" y="427304"/>
                      <a:pt x="52451" y="429951"/>
                      <a:pt x="51488" y="432116"/>
                    </a:cubicBezTo>
                    <a:cubicBezTo>
                      <a:pt x="50526" y="434522"/>
                      <a:pt x="49563" y="436928"/>
                      <a:pt x="48601" y="439093"/>
                    </a:cubicBezTo>
                    <a:cubicBezTo>
                      <a:pt x="47639" y="441499"/>
                      <a:pt x="46676" y="443905"/>
                      <a:pt x="45954" y="446071"/>
                    </a:cubicBezTo>
                    <a:cubicBezTo>
                      <a:pt x="44030" y="450883"/>
                      <a:pt x="42105" y="455695"/>
                      <a:pt x="40421" y="460507"/>
                    </a:cubicBezTo>
                    <a:cubicBezTo>
                      <a:pt x="39458" y="462913"/>
                      <a:pt x="38736" y="465319"/>
                      <a:pt x="37774" y="467725"/>
                    </a:cubicBezTo>
                    <a:cubicBezTo>
                      <a:pt x="36812" y="470131"/>
                      <a:pt x="36090" y="472537"/>
                      <a:pt x="35368" y="474943"/>
                    </a:cubicBezTo>
                    <a:cubicBezTo>
                      <a:pt x="34646" y="477349"/>
                      <a:pt x="33684" y="479755"/>
                      <a:pt x="32962" y="482161"/>
                    </a:cubicBezTo>
                    <a:cubicBezTo>
                      <a:pt x="32240" y="484567"/>
                      <a:pt x="31278" y="486973"/>
                      <a:pt x="30556" y="489379"/>
                    </a:cubicBezTo>
                    <a:cubicBezTo>
                      <a:pt x="29834" y="491785"/>
                      <a:pt x="29112" y="494191"/>
                      <a:pt x="28391" y="496597"/>
                    </a:cubicBezTo>
                    <a:cubicBezTo>
                      <a:pt x="27669" y="499003"/>
                      <a:pt x="26947" y="501409"/>
                      <a:pt x="26225" y="503815"/>
                    </a:cubicBezTo>
                    <a:cubicBezTo>
                      <a:pt x="25504" y="506221"/>
                      <a:pt x="24782" y="508627"/>
                      <a:pt x="24060" y="511032"/>
                    </a:cubicBezTo>
                    <a:cubicBezTo>
                      <a:pt x="23338" y="513439"/>
                      <a:pt x="22616" y="515845"/>
                      <a:pt x="21895" y="518251"/>
                    </a:cubicBezTo>
                    <a:cubicBezTo>
                      <a:pt x="21173" y="520656"/>
                      <a:pt x="20692" y="523062"/>
                      <a:pt x="20210" y="525469"/>
                    </a:cubicBezTo>
                    <a:cubicBezTo>
                      <a:pt x="19489" y="527875"/>
                      <a:pt x="19007" y="530280"/>
                      <a:pt x="18526" y="532686"/>
                    </a:cubicBezTo>
                    <a:cubicBezTo>
                      <a:pt x="18045" y="535092"/>
                      <a:pt x="17323" y="537499"/>
                      <a:pt x="16842" y="539904"/>
                    </a:cubicBezTo>
                    <a:cubicBezTo>
                      <a:pt x="16361" y="542310"/>
                      <a:pt x="15639" y="544716"/>
                      <a:pt x="15158" y="547122"/>
                    </a:cubicBezTo>
                    <a:cubicBezTo>
                      <a:pt x="14677" y="549528"/>
                      <a:pt x="14195" y="551934"/>
                      <a:pt x="13714" y="554340"/>
                    </a:cubicBezTo>
                    <a:cubicBezTo>
                      <a:pt x="13233" y="556746"/>
                      <a:pt x="12752" y="559152"/>
                      <a:pt x="12271" y="561558"/>
                    </a:cubicBezTo>
                    <a:cubicBezTo>
                      <a:pt x="11789" y="563964"/>
                      <a:pt x="11308" y="566370"/>
                      <a:pt x="10827" y="568776"/>
                    </a:cubicBezTo>
                    <a:cubicBezTo>
                      <a:pt x="10346" y="571182"/>
                      <a:pt x="9865" y="573588"/>
                      <a:pt x="9624" y="575994"/>
                    </a:cubicBezTo>
                    <a:cubicBezTo>
                      <a:pt x="9143" y="578400"/>
                      <a:pt x="8902" y="580806"/>
                      <a:pt x="8421" y="583212"/>
                    </a:cubicBezTo>
                    <a:cubicBezTo>
                      <a:pt x="7940" y="585618"/>
                      <a:pt x="7699" y="588024"/>
                      <a:pt x="7218" y="590430"/>
                    </a:cubicBezTo>
                    <a:cubicBezTo>
                      <a:pt x="6737" y="592836"/>
                      <a:pt x="6496" y="595242"/>
                      <a:pt x="6015" y="597648"/>
                    </a:cubicBezTo>
                    <a:cubicBezTo>
                      <a:pt x="5774" y="600054"/>
                      <a:pt x="5293" y="602460"/>
                      <a:pt x="5053" y="604866"/>
                    </a:cubicBezTo>
                    <a:cubicBezTo>
                      <a:pt x="4812" y="607272"/>
                      <a:pt x="4571" y="609678"/>
                      <a:pt x="4331" y="612084"/>
                    </a:cubicBezTo>
                    <a:cubicBezTo>
                      <a:pt x="4090" y="614490"/>
                      <a:pt x="3850" y="616896"/>
                      <a:pt x="3609" y="619302"/>
                    </a:cubicBezTo>
                    <a:cubicBezTo>
                      <a:pt x="3368" y="621708"/>
                      <a:pt x="3128" y="624114"/>
                      <a:pt x="2887" y="626520"/>
                    </a:cubicBezTo>
                    <a:cubicBezTo>
                      <a:pt x="2647" y="628926"/>
                      <a:pt x="2406" y="631332"/>
                      <a:pt x="2165" y="633738"/>
                    </a:cubicBezTo>
                    <a:cubicBezTo>
                      <a:pt x="1925" y="636144"/>
                      <a:pt x="1925" y="638550"/>
                      <a:pt x="1684" y="640956"/>
                    </a:cubicBezTo>
                    <a:cubicBezTo>
                      <a:pt x="1444" y="643362"/>
                      <a:pt x="1444" y="645768"/>
                      <a:pt x="1203" y="648174"/>
                    </a:cubicBezTo>
                    <a:cubicBezTo>
                      <a:pt x="962" y="650580"/>
                      <a:pt x="722" y="652986"/>
                      <a:pt x="722" y="655392"/>
                    </a:cubicBezTo>
                    <a:cubicBezTo>
                      <a:pt x="481" y="657798"/>
                      <a:pt x="481" y="660204"/>
                      <a:pt x="481" y="662610"/>
                    </a:cubicBezTo>
                    <a:cubicBezTo>
                      <a:pt x="241" y="667422"/>
                      <a:pt x="241" y="672234"/>
                      <a:pt x="241" y="677046"/>
                    </a:cubicBezTo>
                    <a:cubicBezTo>
                      <a:pt x="241" y="679452"/>
                      <a:pt x="0" y="681617"/>
                      <a:pt x="0" y="684023"/>
                    </a:cubicBezTo>
                    <a:cubicBezTo>
                      <a:pt x="0" y="685226"/>
                      <a:pt x="0" y="686429"/>
                      <a:pt x="0" y="687632"/>
                    </a:cubicBezTo>
                    <a:cubicBezTo>
                      <a:pt x="0" y="688835"/>
                      <a:pt x="0" y="689798"/>
                      <a:pt x="0" y="691001"/>
                    </a:cubicBezTo>
                    <a:cubicBezTo>
                      <a:pt x="0" y="693407"/>
                      <a:pt x="241" y="695813"/>
                      <a:pt x="241" y="697978"/>
                    </a:cubicBezTo>
                    <a:cubicBezTo>
                      <a:pt x="241" y="700384"/>
                      <a:pt x="241" y="702790"/>
                      <a:pt x="481" y="704955"/>
                    </a:cubicBezTo>
                    <a:cubicBezTo>
                      <a:pt x="481" y="707361"/>
                      <a:pt x="481" y="709767"/>
                      <a:pt x="722" y="711933"/>
                    </a:cubicBezTo>
                    <a:cubicBezTo>
                      <a:pt x="722" y="714339"/>
                      <a:pt x="962" y="716745"/>
                      <a:pt x="962" y="718910"/>
                    </a:cubicBezTo>
                    <a:cubicBezTo>
                      <a:pt x="962" y="721316"/>
                      <a:pt x="1203" y="723722"/>
                      <a:pt x="1444" y="725887"/>
                    </a:cubicBezTo>
                    <a:cubicBezTo>
                      <a:pt x="1684" y="728294"/>
                      <a:pt x="1684" y="730700"/>
                      <a:pt x="1925" y="732865"/>
                    </a:cubicBezTo>
                    <a:cubicBezTo>
                      <a:pt x="2165" y="735271"/>
                      <a:pt x="2165" y="737677"/>
                      <a:pt x="2406" y="739842"/>
                    </a:cubicBezTo>
                    <a:cubicBezTo>
                      <a:pt x="2647" y="742248"/>
                      <a:pt x="2647" y="744654"/>
                      <a:pt x="2887" y="746820"/>
                    </a:cubicBezTo>
                    <a:cubicBezTo>
                      <a:pt x="3128" y="749226"/>
                      <a:pt x="3368" y="751632"/>
                      <a:pt x="3609" y="753797"/>
                    </a:cubicBezTo>
                    <a:cubicBezTo>
                      <a:pt x="3850" y="756203"/>
                      <a:pt x="4090" y="758609"/>
                      <a:pt x="4331" y="760774"/>
                    </a:cubicBezTo>
                    <a:cubicBezTo>
                      <a:pt x="4571" y="763180"/>
                      <a:pt x="4812" y="765586"/>
                      <a:pt x="5053" y="767752"/>
                    </a:cubicBezTo>
                    <a:cubicBezTo>
                      <a:pt x="5293" y="770158"/>
                      <a:pt x="5534" y="772564"/>
                      <a:pt x="5774" y="774729"/>
                    </a:cubicBezTo>
                    <a:cubicBezTo>
                      <a:pt x="6015" y="777135"/>
                      <a:pt x="6496" y="779301"/>
                      <a:pt x="6977" y="781706"/>
                    </a:cubicBezTo>
                    <a:cubicBezTo>
                      <a:pt x="7218" y="784113"/>
                      <a:pt x="7699" y="786519"/>
                      <a:pt x="8180" y="788684"/>
                    </a:cubicBezTo>
                    <a:cubicBezTo>
                      <a:pt x="8662" y="791090"/>
                      <a:pt x="8902" y="793496"/>
                      <a:pt x="9383" y="795661"/>
                    </a:cubicBezTo>
                    <a:cubicBezTo>
                      <a:pt x="9865" y="798067"/>
                      <a:pt x="10105" y="800473"/>
                      <a:pt x="10586" y="802639"/>
                    </a:cubicBezTo>
                    <a:cubicBezTo>
                      <a:pt x="11068" y="805045"/>
                      <a:pt x="11549" y="807210"/>
                      <a:pt x="12030" y="809616"/>
                    </a:cubicBezTo>
                    <a:cubicBezTo>
                      <a:pt x="12511" y="812022"/>
                      <a:pt x="12992" y="814428"/>
                      <a:pt x="13474" y="816593"/>
                    </a:cubicBezTo>
                    <a:cubicBezTo>
                      <a:pt x="13955" y="818999"/>
                      <a:pt x="14436" y="821405"/>
                      <a:pt x="14917" y="823571"/>
                    </a:cubicBezTo>
                    <a:cubicBezTo>
                      <a:pt x="15398" y="825977"/>
                      <a:pt x="15880" y="828383"/>
                      <a:pt x="16361" y="830548"/>
                    </a:cubicBezTo>
                    <a:cubicBezTo>
                      <a:pt x="16842" y="832954"/>
                      <a:pt x="17564" y="835120"/>
                      <a:pt x="18045" y="837525"/>
                    </a:cubicBezTo>
                    <a:cubicBezTo>
                      <a:pt x="18526" y="839932"/>
                      <a:pt x="19248" y="842338"/>
                      <a:pt x="19729" y="844503"/>
                    </a:cubicBezTo>
                    <a:cubicBezTo>
                      <a:pt x="20210" y="846909"/>
                      <a:pt x="20932" y="849315"/>
                      <a:pt x="21413" y="851480"/>
                    </a:cubicBezTo>
                    <a:cubicBezTo>
                      <a:pt x="22135" y="853886"/>
                      <a:pt x="22616" y="856292"/>
                      <a:pt x="23098" y="858458"/>
                    </a:cubicBezTo>
                    <a:cubicBezTo>
                      <a:pt x="23819" y="860864"/>
                      <a:pt x="24541" y="863029"/>
                      <a:pt x="25263" y="865435"/>
                    </a:cubicBezTo>
                    <a:cubicBezTo>
                      <a:pt x="25985" y="867841"/>
                      <a:pt x="26707" y="870247"/>
                      <a:pt x="27428" y="872412"/>
                    </a:cubicBezTo>
                    <a:cubicBezTo>
                      <a:pt x="28872" y="877706"/>
                      <a:pt x="30315" y="882758"/>
                      <a:pt x="32000" y="887811"/>
                    </a:cubicBezTo>
                    <a:cubicBezTo>
                      <a:pt x="32962" y="890698"/>
                      <a:pt x="33924" y="893344"/>
                      <a:pt x="34887" y="896232"/>
                    </a:cubicBezTo>
                    <a:cubicBezTo>
                      <a:pt x="35849" y="899119"/>
                      <a:pt x="36812" y="901766"/>
                      <a:pt x="37774" y="904653"/>
                    </a:cubicBezTo>
                    <a:cubicBezTo>
                      <a:pt x="38736" y="907540"/>
                      <a:pt x="39699" y="910187"/>
                      <a:pt x="40661" y="913074"/>
                    </a:cubicBezTo>
                    <a:cubicBezTo>
                      <a:pt x="41624" y="915961"/>
                      <a:pt x="42827" y="918607"/>
                      <a:pt x="44030" y="921495"/>
                    </a:cubicBezTo>
                    <a:cubicBezTo>
                      <a:pt x="44992" y="924382"/>
                      <a:pt x="46195" y="927028"/>
                      <a:pt x="47398" y="929916"/>
                    </a:cubicBezTo>
                    <a:cubicBezTo>
                      <a:pt x="48601" y="932803"/>
                      <a:pt x="49563" y="935449"/>
                      <a:pt x="50766" y="938337"/>
                    </a:cubicBezTo>
                    <a:cubicBezTo>
                      <a:pt x="51969" y="941224"/>
                      <a:pt x="53172" y="943870"/>
                      <a:pt x="54375" y="946757"/>
                    </a:cubicBezTo>
                    <a:cubicBezTo>
                      <a:pt x="55578" y="949645"/>
                      <a:pt x="56781" y="952291"/>
                      <a:pt x="57984" y="955179"/>
                    </a:cubicBezTo>
                    <a:cubicBezTo>
                      <a:pt x="59187" y="958066"/>
                      <a:pt x="60390" y="960712"/>
                      <a:pt x="61593" y="963600"/>
                    </a:cubicBezTo>
                    <a:cubicBezTo>
                      <a:pt x="62796" y="966487"/>
                      <a:pt x="64240" y="969133"/>
                      <a:pt x="65684" y="972020"/>
                    </a:cubicBezTo>
                    <a:cubicBezTo>
                      <a:pt x="67127" y="974908"/>
                      <a:pt x="68330" y="977554"/>
                      <a:pt x="69774" y="980441"/>
                    </a:cubicBezTo>
                    <a:cubicBezTo>
                      <a:pt x="71217" y="983329"/>
                      <a:pt x="72420" y="985975"/>
                      <a:pt x="73864" y="988862"/>
                    </a:cubicBezTo>
                    <a:cubicBezTo>
                      <a:pt x="75308" y="991750"/>
                      <a:pt x="76751" y="994396"/>
                      <a:pt x="78195" y="997283"/>
                    </a:cubicBezTo>
                    <a:cubicBezTo>
                      <a:pt x="79638" y="1000171"/>
                      <a:pt x="81322" y="1002817"/>
                      <a:pt x="82766" y="1005704"/>
                    </a:cubicBezTo>
                    <a:cubicBezTo>
                      <a:pt x="84210" y="1008591"/>
                      <a:pt x="85653" y="1011238"/>
                      <a:pt x="87337" y="1014125"/>
                    </a:cubicBezTo>
                    <a:cubicBezTo>
                      <a:pt x="89022" y="1017013"/>
                      <a:pt x="90706" y="1019659"/>
                      <a:pt x="92149" y="1022546"/>
                    </a:cubicBezTo>
                    <a:cubicBezTo>
                      <a:pt x="93834" y="1025433"/>
                      <a:pt x="95518" y="1028080"/>
                      <a:pt x="97202" y="1030967"/>
                    </a:cubicBezTo>
                    <a:cubicBezTo>
                      <a:pt x="98886" y="1033854"/>
                      <a:pt x="100570" y="1036501"/>
                      <a:pt x="102255" y="1039388"/>
                    </a:cubicBezTo>
                    <a:cubicBezTo>
                      <a:pt x="103939" y="1042275"/>
                      <a:pt x="105864" y="1044922"/>
                      <a:pt x="107548" y="1047809"/>
                    </a:cubicBezTo>
                    <a:cubicBezTo>
                      <a:pt x="109232" y="1050696"/>
                      <a:pt x="111157" y="1053343"/>
                      <a:pt x="113082" y="1056230"/>
                    </a:cubicBezTo>
                    <a:cubicBezTo>
                      <a:pt x="115006" y="1059117"/>
                      <a:pt x="116691" y="1062005"/>
                      <a:pt x="118615" y="1064651"/>
                    </a:cubicBezTo>
                    <a:cubicBezTo>
                      <a:pt x="215336" y="1207808"/>
                      <a:pt x="365470" y="1319927"/>
                      <a:pt x="547122" y="1377430"/>
                    </a:cubicBezTo>
                    <a:cubicBezTo>
                      <a:pt x="432357" y="1308378"/>
                      <a:pt x="340448" y="1198184"/>
                      <a:pt x="279817" y="106465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/>
              <p:cNvSpPr/>
              <p:nvPr/>
            </p:nvSpPr>
            <p:spPr>
              <a:xfrm>
                <a:off x="6236028" y="2780305"/>
                <a:ext cx="430191" cy="1422421"/>
              </a:xfrm>
              <a:custGeom>
                <a:avLst/>
                <a:gdLst>
                  <a:gd name="connsiteX0" fmla="*/ 342854 w 430191"/>
                  <a:gd name="connsiteY0" fmla="*/ 1103869 h 1422421"/>
                  <a:gd name="connsiteX1" fmla="*/ 346944 w 430191"/>
                  <a:gd name="connsiteY1" fmla="*/ 1095448 h 1422421"/>
                  <a:gd name="connsiteX2" fmla="*/ 351034 w 430191"/>
                  <a:gd name="connsiteY2" fmla="*/ 1087027 h 1422421"/>
                  <a:gd name="connsiteX3" fmla="*/ 354884 w 430191"/>
                  <a:gd name="connsiteY3" fmla="*/ 1078606 h 1422421"/>
                  <a:gd name="connsiteX4" fmla="*/ 358733 w 430191"/>
                  <a:gd name="connsiteY4" fmla="*/ 1070185 h 1422421"/>
                  <a:gd name="connsiteX5" fmla="*/ 362583 w 430191"/>
                  <a:gd name="connsiteY5" fmla="*/ 1061764 h 1422421"/>
                  <a:gd name="connsiteX6" fmla="*/ 365951 w 430191"/>
                  <a:gd name="connsiteY6" fmla="*/ 1053343 h 1422421"/>
                  <a:gd name="connsiteX7" fmla="*/ 369320 w 430191"/>
                  <a:gd name="connsiteY7" fmla="*/ 1044922 h 1422421"/>
                  <a:gd name="connsiteX8" fmla="*/ 372688 w 430191"/>
                  <a:gd name="connsiteY8" fmla="*/ 1036501 h 1422421"/>
                  <a:gd name="connsiteX9" fmla="*/ 375816 w 430191"/>
                  <a:gd name="connsiteY9" fmla="*/ 1028080 h 1422421"/>
                  <a:gd name="connsiteX10" fmla="*/ 378944 w 430191"/>
                  <a:gd name="connsiteY10" fmla="*/ 1019659 h 1422421"/>
                  <a:gd name="connsiteX11" fmla="*/ 382071 w 430191"/>
                  <a:gd name="connsiteY11" fmla="*/ 1011238 h 1422421"/>
                  <a:gd name="connsiteX12" fmla="*/ 384959 w 430191"/>
                  <a:gd name="connsiteY12" fmla="*/ 1002817 h 1422421"/>
                  <a:gd name="connsiteX13" fmla="*/ 387846 w 430191"/>
                  <a:gd name="connsiteY13" fmla="*/ 994396 h 1422421"/>
                  <a:gd name="connsiteX14" fmla="*/ 390733 w 430191"/>
                  <a:gd name="connsiteY14" fmla="*/ 985975 h 1422421"/>
                  <a:gd name="connsiteX15" fmla="*/ 393379 w 430191"/>
                  <a:gd name="connsiteY15" fmla="*/ 977554 h 1422421"/>
                  <a:gd name="connsiteX16" fmla="*/ 395786 w 430191"/>
                  <a:gd name="connsiteY16" fmla="*/ 969133 h 1422421"/>
                  <a:gd name="connsiteX17" fmla="*/ 398191 w 430191"/>
                  <a:gd name="connsiteY17" fmla="*/ 960712 h 1422421"/>
                  <a:gd name="connsiteX18" fmla="*/ 400598 w 430191"/>
                  <a:gd name="connsiteY18" fmla="*/ 952291 h 1422421"/>
                  <a:gd name="connsiteX19" fmla="*/ 402763 w 430191"/>
                  <a:gd name="connsiteY19" fmla="*/ 943870 h 1422421"/>
                  <a:gd name="connsiteX20" fmla="*/ 404928 w 430191"/>
                  <a:gd name="connsiteY20" fmla="*/ 935449 h 1422421"/>
                  <a:gd name="connsiteX21" fmla="*/ 407094 w 430191"/>
                  <a:gd name="connsiteY21" fmla="*/ 927028 h 1422421"/>
                  <a:gd name="connsiteX22" fmla="*/ 410462 w 430191"/>
                  <a:gd name="connsiteY22" fmla="*/ 911390 h 1422421"/>
                  <a:gd name="connsiteX23" fmla="*/ 412146 w 430191"/>
                  <a:gd name="connsiteY23" fmla="*/ 904172 h 1422421"/>
                  <a:gd name="connsiteX24" fmla="*/ 413590 w 430191"/>
                  <a:gd name="connsiteY24" fmla="*/ 896953 h 1422421"/>
                  <a:gd name="connsiteX25" fmla="*/ 414793 w 430191"/>
                  <a:gd name="connsiteY25" fmla="*/ 889736 h 1422421"/>
                  <a:gd name="connsiteX26" fmla="*/ 416236 w 430191"/>
                  <a:gd name="connsiteY26" fmla="*/ 882518 h 1422421"/>
                  <a:gd name="connsiteX27" fmla="*/ 417680 w 430191"/>
                  <a:gd name="connsiteY27" fmla="*/ 875300 h 1422421"/>
                  <a:gd name="connsiteX28" fmla="*/ 418883 w 430191"/>
                  <a:gd name="connsiteY28" fmla="*/ 868082 h 1422421"/>
                  <a:gd name="connsiteX29" fmla="*/ 420086 w 430191"/>
                  <a:gd name="connsiteY29" fmla="*/ 860864 h 1422421"/>
                  <a:gd name="connsiteX30" fmla="*/ 421048 w 430191"/>
                  <a:gd name="connsiteY30" fmla="*/ 853646 h 1422421"/>
                  <a:gd name="connsiteX31" fmla="*/ 422011 w 430191"/>
                  <a:gd name="connsiteY31" fmla="*/ 846428 h 1422421"/>
                  <a:gd name="connsiteX32" fmla="*/ 422973 w 430191"/>
                  <a:gd name="connsiteY32" fmla="*/ 839210 h 1422421"/>
                  <a:gd name="connsiteX33" fmla="*/ 423936 w 430191"/>
                  <a:gd name="connsiteY33" fmla="*/ 831992 h 1422421"/>
                  <a:gd name="connsiteX34" fmla="*/ 424657 w 430191"/>
                  <a:gd name="connsiteY34" fmla="*/ 824774 h 1422421"/>
                  <a:gd name="connsiteX35" fmla="*/ 425379 w 430191"/>
                  <a:gd name="connsiteY35" fmla="*/ 817556 h 1422421"/>
                  <a:gd name="connsiteX36" fmla="*/ 426101 w 430191"/>
                  <a:gd name="connsiteY36" fmla="*/ 810338 h 1422421"/>
                  <a:gd name="connsiteX37" fmla="*/ 426823 w 430191"/>
                  <a:gd name="connsiteY37" fmla="*/ 803120 h 1422421"/>
                  <a:gd name="connsiteX38" fmla="*/ 427304 w 430191"/>
                  <a:gd name="connsiteY38" fmla="*/ 795902 h 1422421"/>
                  <a:gd name="connsiteX39" fmla="*/ 427785 w 430191"/>
                  <a:gd name="connsiteY39" fmla="*/ 788684 h 1422421"/>
                  <a:gd name="connsiteX40" fmla="*/ 428266 w 430191"/>
                  <a:gd name="connsiteY40" fmla="*/ 781466 h 1422421"/>
                  <a:gd name="connsiteX41" fmla="*/ 428748 w 430191"/>
                  <a:gd name="connsiteY41" fmla="*/ 774248 h 1422421"/>
                  <a:gd name="connsiteX42" fmla="*/ 428988 w 430191"/>
                  <a:gd name="connsiteY42" fmla="*/ 767030 h 1422421"/>
                  <a:gd name="connsiteX43" fmla="*/ 429229 w 430191"/>
                  <a:gd name="connsiteY43" fmla="*/ 759812 h 1422421"/>
                  <a:gd name="connsiteX44" fmla="*/ 429469 w 430191"/>
                  <a:gd name="connsiteY44" fmla="*/ 752594 h 1422421"/>
                  <a:gd name="connsiteX45" fmla="*/ 429710 w 430191"/>
                  <a:gd name="connsiteY45" fmla="*/ 745376 h 1422421"/>
                  <a:gd name="connsiteX46" fmla="*/ 429951 w 430191"/>
                  <a:gd name="connsiteY46" fmla="*/ 738158 h 1422421"/>
                  <a:gd name="connsiteX47" fmla="*/ 429951 w 430191"/>
                  <a:gd name="connsiteY47" fmla="*/ 730940 h 1422421"/>
                  <a:gd name="connsiteX48" fmla="*/ 429951 w 430191"/>
                  <a:gd name="connsiteY48" fmla="*/ 723722 h 1422421"/>
                  <a:gd name="connsiteX49" fmla="*/ 430191 w 430191"/>
                  <a:gd name="connsiteY49" fmla="*/ 716504 h 1422421"/>
                  <a:gd name="connsiteX50" fmla="*/ 430191 w 430191"/>
                  <a:gd name="connsiteY50" fmla="*/ 712895 h 1422421"/>
                  <a:gd name="connsiteX51" fmla="*/ 430191 w 430191"/>
                  <a:gd name="connsiteY51" fmla="*/ 709527 h 1422421"/>
                  <a:gd name="connsiteX52" fmla="*/ 429951 w 430191"/>
                  <a:gd name="connsiteY52" fmla="*/ 695091 h 1422421"/>
                  <a:gd name="connsiteX53" fmla="*/ 429710 w 430191"/>
                  <a:gd name="connsiteY53" fmla="*/ 687632 h 1422421"/>
                  <a:gd name="connsiteX54" fmla="*/ 429469 w 430191"/>
                  <a:gd name="connsiteY54" fmla="*/ 680174 h 1422421"/>
                  <a:gd name="connsiteX55" fmla="*/ 428988 w 430191"/>
                  <a:gd name="connsiteY55" fmla="*/ 672715 h 1422421"/>
                  <a:gd name="connsiteX56" fmla="*/ 428507 w 430191"/>
                  <a:gd name="connsiteY56" fmla="*/ 665257 h 1422421"/>
                  <a:gd name="connsiteX57" fmla="*/ 428026 w 430191"/>
                  <a:gd name="connsiteY57" fmla="*/ 657798 h 1422421"/>
                  <a:gd name="connsiteX58" fmla="*/ 427545 w 430191"/>
                  <a:gd name="connsiteY58" fmla="*/ 650339 h 1422421"/>
                  <a:gd name="connsiteX59" fmla="*/ 426823 w 430191"/>
                  <a:gd name="connsiteY59" fmla="*/ 642881 h 1422421"/>
                  <a:gd name="connsiteX60" fmla="*/ 426101 w 430191"/>
                  <a:gd name="connsiteY60" fmla="*/ 635422 h 1422421"/>
                  <a:gd name="connsiteX61" fmla="*/ 425379 w 430191"/>
                  <a:gd name="connsiteY61" fmla="*/ 627964 h 1422421"/>
                  <a:gd name="connsiteX62" fmla="*/ 424657 w 430191"/>
                  <a:gd name="connsiteY62" fmla="*/ 620505 h 1422421"/>
                  <a:gd name="connsiteX63" fmla="*/ 423936 w 430191"/>
                  <a:gd name="connsiteY63" fmla="*/ 613047 h 1422421"/>
                  <a:gd name="connsiteX64" fmla="*/ 422973 w 430191"/>
                  <a:gd name="connsiteY64" fmla="*/ 605588 h 1422421"/>
                  <a:gd name="connsiteX65" fmla="*/ 422011 w 430191"/>
                  <a:gd name="connsiteY65" fmla="*/ 598129 h 1422421"/>
                  <a:gd name="connsiteX66" fmla="*/ 421048 w 430191"/>
                  <a:gd name="connsiteY66" fmla="*/ 590671 h 1422421"/>
                  <a:gd name="connsiteX67" fmla="*/ 420086 w 430191"/>
                  <a:gd name="connsiteY67" fmla="*/ 583212 h 1422421"/>
                  <a:gd name="connsiteX68" fmla="*/ 418883 w 430191"/>
                  <a:gd name="connsiteY68" fmla="*/ 575754 h 1422421"/>
                  <a:gd name="connsiteX69" fmla="*/ 417680 w 430191"/>
                  <a:gd name="connsiteY69" fmla="*/ 568295 h 1422421"/>
                  <a:gd name="connsiteX70" fmla="*/ 416477 w 430191"/>
                  <a:gd name="connsiteY70" fmla="*/ 560836 h 1422421"/>
                  <a:gd name="connsiteX71" fmla="*/ 415274 w 430191"/>
                  <a:gd name="connsiteY71" fmla="*/ 553378 h 1422421"/>
                  <a:gd name="connsiteX72" fmla="*/ 413830 w 430191"/>
                  <a:gd name="connsiteY72" fmla="*/ 545919 h 1422421"/>
                  <a:gd name="connsiteX73" fmla="*/ 412387 w 430191"/>
                  <a:gd name="connsiteY73" fmla="*/ 538461 h 1422421"/>
                  <a:gd name="connsiteX74" fmla="*/ 410943 w 430191"/>
                  <a:gd name="connsiteY74" fmla="*/ 531002 h 1422421"/>
                  <a:gd name="connsiteX75" fmla="*/ 409500 w 430191"/>
                  <a:gd name="connsiteY75" fmla="*/ 523544 h 1422421"/>
                  <a:gd name="connsiteX76" fmla="*/ 407815 w 430191"/>
                  <a:gd name="connsiteY76" fmla="*/ 516085 h 1422421"/>
                  <a:gd name="connsiteX77" fmla="*/ 406131 w 430191"/>
                  <a:gd name="connsiteY77" fmla="*/ 508627 h 1422421"/>
                  <a:gd name="connsiteX78" fmla="*/ 404447 w 430191"/>
                  <a:gd name="connsiteY78" fmla="*/ 501168 h 1422421"/>
                  <a:gd name="connsiteX79" fmla="*/ 402522 w 430191"/>
                  <a:gd name="connsiteY79" fmla="*/ 493709 h 1422421"/>
                  <a:gd name="connsiteX80" fmla="*/ 400598 w 430191"/>
                  <a:gd name="connsiteY80" fmla="*/ 486251 h 1422421"/>
                  <a:gd name="connsiteX81" fmla="*/ 396989 w 430191"/>
                  <a:gd name="connsiteY81" fmla="*/ 471815 h 1422421"/>
                  <a:gd name="connsiteX82" fmla="*/ 394823 w 430191"/>
                  <a:gd name="connsiteY82" fmla="*/ 464597 h 1422421"/>
                  <a:gd name="connsiteX83" fmla="*/ 392658 w 430191"/>
                  <a:gd name="connsiteY83" fmla="*/ 457379 h 1422421"/>
                  <a:gd name="connsiteX84" fmla="*/ 390492 w 430191"/>
                  <a:gd name="connsiteY84" fmla="*/ 450161 h 1422421"/>
                  <a:gd name="connsiteX85" fmla="*/ 388327 w 430191"/>
                  <a:gd name="connsiteY85" fmla="*/ 442943 h 1422421"/>
                  <a:gd name="connsiteX86" fmla="*/ 385921 w 430191"/>
                  <a:gd name="connsiteY86" fmla="*/ 435725 h 1422421"/>
                  <a:gd name="connsiteX87" fmla="*/ 383515 w 430191"/>
                  <a:gd name="connsiteY87" fmla="*/ 428507 h 1422421"/>
                  <a:gd name="connsiteX88" fmla="*/ 381109 w 430191"/>
                  <a:gd name="connsiteY88" fmla="*/ 421289 h 1422421"/>
                  <a:gd name="connsiteX89" fmla="*/ 378703 w 430191"/>
                  <a:gd name="connsiteY89" fmla="*/ 414071 h 1422421"/>
                  <a:gd name="connsiteX90" fmla="*/ 376056 w 430191"/>
                  <a:gd name="connsiteY90" fmla="*/ 406853 h 1422421"/>
                  <a:gd name="connsiteX91" fmla="*/ 373410 w 430191"/>
                  <a:gd name="connsiteY91" fmla="*/ 399635 h 1422421"/>
                  <a:gd name="connsiteX92" fmla="*/ 370763 w 430191"/>
                  <a:gd name="connsiteY92" fmla="*/ 392417 h 1422421"/>
                  <a:gd name="connsiteX93" fmla="*/ 368117 w 430191"/>
                  <a:gd name="connsiteY93" fmla="*/ 385199 h 1422421"/>
                  <a:gd name="connsiteX94" fmla="*/ 365229 w 430191"/>
                  <a:gd name="connsiteY94" fmla="*/ 377981 h 1422421"/>
                  <a:gd name="connsiteX95" fmla="*/ 362342 w 430191"/>
                  <a:gd name="connsiteY95" fmla="*/ 370763 h 1422421"/>
                  <a:gd name="connsiteX96" fmla="*/ 359455 w 430191"/>
                  <a:gd name="connsiteY96" fmla="*/ 363545 h 1422421"/>
                  <a:gd name="connsiteX97" fmla="*/ 356327 w 430191"/>
                  <a:gd name="connsiteY97" fmla="*/ 356327 h 1422421"/>
                  <a:gd name="connsiteX98" fmla="*/ 353199 w 430191"/>
                  <a:gd name="connsiteY98" fmla="*/ 349109 h 1422421"/>
                  <a:gd name="connsiteX99" fmla="*/ 350072 w 430191"/>
                  <a:gd name="connsiteY99" fmla="*/ 341891 h 1422421"/>
                  <a:gd name="connsiteX100" fmla="*/ 346944 w 430191"/>
                  <a:gd name="connsiteY100" fmla="*/ 334673 h 1422421"/>
                  <a:gd name="connsiteX101" fmla="*/ 343335 w 430191"/>
                  <a:gd name="connsiteY101" fmla="*/ 327455 h 1422421"/>
                  <a:gd name="connsiteX102" fmla="*/ 339726 w 430191"/>
                  <a:gd name="connsiteY102" fmla="*/ 320237 h 1422421"/>
                  <a:gd name="connsiteX103" fmla="*/ 0 w 430191"/>
                  <a:gd name="connsiteY103" fmla="*/ 0 h 1422421"/>
                  <a:gd name="connsiteX104" fmla="*/ 177562 w 430191"/>
                  <a:gd name="connsiteY104" fmla="*/ 320237 h 1422421"/>
                  <a:gd name="connsiteX105" fmla="*/ 179728 w 430191"/>
                  <a:gd name="connsiteY105" fmla="*/ 327455 h 1422421"/>
                  <a:gd name="connsiteX106" fmla="*/ 181652 w 430191"/>
                  <a:gd name="connsiteY106" fmla="*/ 334673 h 1422421"/>
                  <a:gd name="connsiteX107" fmla="*/ 183577 w 430191"/>
                  <a:gd name="connsiteY107" fmla="*/ 341891 h 1422421"/>
                  <a:gd name="connsiteX108" fmla="*/ 185502 w 430191"/>
                  <a:gd name="connsiteY108" fmla="*/ 349109 h 1422421"/>
                  <a:gd name="connsiteX109" fmla="*/ 187427 w 430191"/>
                  <a:gd name="connsiteY109" fmla="*/ 356327 h 1422421"/>
                  <a:gd name="connsiteX110" fmla="*/ 189351 w 430191"/>
                  <a:gd name="connsiteY110" fmla="*/ 363545 h 1422421"/>
                  <a:gd name="connsiteX111" fmla="*/ 191276 w 430191"/>
                  <a:gd name="connsiteY111" fmla="*/ 370763 h 1422421"/>
                  <a:gd name="connsiteX112" fmla="*/ 193201 w 430191"/>
                  <a:gd name="connsiteY112" fmla="*/ 377981 h 1422421"/>
                  <a:gd name="connsiteX113" fmla="*/ 194645 w 430191"/>
                  <a:gd name="connsiteY113" fmla="*/ 385199 h 1422421"/>
                  <a:gd name="connsiteX114" fmla="*/ 196088 w 430191"/>
                  <a:gd name="connsiteY114" fmla="*/ 392417 h 1422421"/>
                  <a:gd name="connsiteX115" fmla="*/ 197532 w 430191"/>
                  <a:gd name="connsiteY115" fmla="*/ 399635 h 1422421"/>
                  <a:gd name="connsiteX116" fmla="*/ 198975 w 430191"/>
                  <a:gd name="connsiteY116" fmla="*/ 406853 h 1422421"/>
                  <a:gd name="connsiteX117" fmla="*/ 200419 w 430191"/>
                  <a:gd name="connsiteY117" fmla="*/ 414071 h 1422421"/>
                  <a:gd name="connsiteX118" fmla="*/ 201863 w 430191"/>
                  <a:gd name="connsiteY118" fmla="*/ 421289 h 1422421"/>
                  <a:gd name="connsiteX119" fmla="*/ 203306 w 430191"/>
                  <a:gd name="connsiteY119" fmla="*/ 428507 h 1422421"/>
                  <a:gd name="connsiteX120" fmla="*/ 204509 w 430191"/>
                  <a:gd name="connsiteY120" fmla="*/ 435725 h 1422421"/>
                  <a:gd name="connsiteX121" fmla="*/ 205712 w 430191"/>
                  <a:gd name="connsiteY121" fmla="*/ 442943 h 1422421"/>
                  <a:gd name="connsiteX122" fmla="*/ 206915 w 430191"/>
                  <a:gd name="connsiteY122" fmla="*/ 450161 h 1422421"/>
                  <a:gd name="connsiteX123" fmla="*/ 208118 w 430191"/>
                  <a:gd name="connsiteY123" fmla="*/ 457379 h 1422421"/>
                  <a:gd name="connsiteX124" fmla="*/ 209321 w 430191"/>
                  <a:gd name="connsiteY124" fmla="*/ 464597 h 1422421"/>
                  <a:gd name="connsiteX125" fmla="*/ 210524 w 430191"/>
                  <a:gd name="connsiteY125" fmla="*/ 471815 h 1422421"/>
                  <a:gd name="connsiteX126" fmla="*/ 212930 w 430191"/>
                  <a:gd name="connsiteY126" fmla="*/ 486251 h 1422421"/>
                  <a:gd name="connsiteX127" fmla="*/ 213893 w 430191"/>
                  <a:gd name="connsiteY127" fmla="*/ 493709 h 1422421"/>
                  <a:gd name="connsiteX128" fmla="*/ 214855 w 430191"/>
                  <a:gd name="connsiteY128" fmla="*/ 501168 h 1422421"/>
                  <a:gd name="connsiteX129" fmla="*/ 215817 w 430191"/>
                  <a:gd name="connsiteY129" fmla="*/ 508627 h 1422421"/>
                  <a:gd name="connsiteX130" fmla="*/ 216780 w 430191"/>
                  <a:gd name="connsiteY130" fmla="*/ 516085 h 1422421"/>
                  <a:gd name="connsiteX131" fmla="*/ 217742 w 430191"/>
                  <a:gd name="connsiteY131" fmla="*/ 523544 h 1422421"/>
                  <a:gd name="connsiteX132" fmla="*/ 218705 w 430191"/>
                  <a:gd name="connsiteY132" fmla="*/ 531002 h 1422421"/>
                  <a:gd name="connsiteX133" fmla="*/ 219667 w 430191"/>
                  <a:gd name="connsiteY133" fmla="*/ 538461 h 1422421"/>
                  <a:gd name="connsiteX134" fmla="*/ 220389 w 430191"/>
                  <a:gd name="connsiteY134" fmla="*/ 545919 h 1422421"/>
                  <a:gd name="connsiteX135" fmla="*/ 221111 w 430191"/>
                  <a:gd name="connsiteY135" fmla="*/ 553378 h 1422421"/>
                  <a:gd name="connsiteX136" fmla="*/ 221832 w 430191"/>
                  <a:gd name="connsiteY136" fmla="*/ 560836 h 1422421"/>
                  <a:gd name="connsiteX137" fmla="*/ 222554 w 430191"/>
                  <a:gd name="connsiteY137" fmla="*/ 568295 h 1422421"/>
                  <a:gd name="connsiteX138" fmla="*/ 223276 w 430191"/>
                  <a:gd name="connsiteY138" fmla="*/ 575754 h 1422421"/>
                  <a:gd name="connsiteX139" fmla="*/ 223998 w 430191"/>
                  <a:gd name="connsiteY139" fmla="*/ 583212 h 1422421"/>
                  <a:gd name="connsiteX140" fmla="*/ 224720 w 430191"/>
                  <a:gd name="connsiteY140" fmla="*/ 590671 h 1422421"/>
                  <a:gd name="connsiteX141" fmla="*/ 225201 w 430191"/>
                  <a:gd name="connsiteY141" fmla="*/ 598129 h 1422421"/>
                  <a:gd name="connsiteX142" fmla="*/ 225682 w 430191"/>
                  <a:gd name="connsiteY142" fmla="*/ 605588 h 1422421"/>
                  <a:gd name="connsiteX143" fmla="*/ 226163 w 430191"/>
                  <a:gd name="connsiteY143" fmla="*/ 613047 h 1422421"/>
                  <a:gd name="connsiteX144" fmla="*/ 226644 w 430191"/>
                  <a:gd name="connsiteY144" fmla="*/ 620505 h 1422421"/>
                  <a:gd name="connsiteX145" fmla="*/ 227126 w 430191"/>
                  <a:gd name="connsiteY145" fmla="*/ 627964 h 1422421"/>
                  <a:gd name="connsiteX146" fmla="*/ 227607 w 430191"/>
                  <a:gd name="connsiteY146" fmla="*/ 635422 h 1422421"/>
                  <a:gd name="connsiteX147" fmla="*/ 228088 w 430191"/>
                  <a:gd name="connsiteY147" fmla="*/ 642881 h 1422421"/>
                  <a:gd name="connsiteX148" fmla="*/ 228569 w 430191"/>
                  <a:gd name="connsiteY148" fmla="*/ 650339 h 1422421"/>
                  <a:gd name="connsiteX149" fmla="*/ 228810 w 430191"/>
                  <a:gd name="connsiteY149" fmla="*/ 657798 h 1422421"/>
                  <a:gd name="connsiteX150" fmla="*/ 229050 w 430191"/>
                  <a:gd name="connsiteY150" fmla="*/ 665257 h 1422421"/>
                  <a:gd name="connsiteX151" fmla="*/ 229291 w 430191"/>
                  <a:gd name="connsiteY151" fmla="*/ 672715 h 1422421"/>
                  <a:gd name="connsiteX152" fmla="*/ 229532 w 430191"/>
                  <a:gd name="connsiteY152" fmla="*/ 680174 h 1422421"/>
                  <a:gd name="connsiteX153" fmla="*/ 229772 w 430191"/>
                  <a:gd name="connsiteY153" fmla="*/ 687632 h 1422421"/>
                  <a:gd name="connsiteX154" fmla="*/ 230013 w 430191"/>
                  <a:gd name="connsiteY154" fmla="*/ 695091 h 1422421"/>
                  <a:gd name="connsiteX155" fmla="*/ 230253 w 430191"/>
                  <a:gd name="connsiteY155" fmla="*/ 709527 h 1422421"/>
                  <a:gd name="connsiteX156" fmla="*/ 230253 w 430191"/>
                  <a:gd name="connsiteY156" fmla="*/ 712895 h 1422421"/>
                  <a:gd name="connsiteX157" fmla="*/ 230253 w 430191"/>
                  <a:gd name="connsiteY157" fmla="*/ 716504 h 1422421"/>
                  <a:gd name="connsiteX158" fmla="*/ 230013 w 430191"/>
                  <a:gd name="connsiteY158" fmla="*/ 723722 h 1422421"/>
                  <a:gd name="connsiteX159" fmla="*/ 229772 w 430191"/>
                  <a:gd name="connsiteY159" fmla="*/ 730940 h 1422421"/>
                  <a:gd name="connsiteX160" fmla="*/ 229532 w 430191"/>
                  <a:gd name="connsiteY160" fmla="*/ 738158 h 1422421"/>
                  <a:gd name="connsiteX161" fmla="*/ 229291 w 430191"/>
                  <a:gd name="connsiteY161" fmla="*/ 745376 h 1422421"/>
                  <a:gd name="connsiteX162" fmla="*/ 229050 w 430191"/>
                  <a:gd name="connsiteY162" fmla="*/ 752594 h 1422421"/>
                  <a:gd name="connsiteX163" fmla="*/ 228810 w 430191"/>
                  <a:gd name="connsiteY163" fmla="*/ 759812 h 1422421"/>
                  <a:gd name="connsiteX164" fmla="*/ 228569 w 430191"/>
                  <a:gd name="connsiteY164" fmla="*/ 767030 h 1422421"/>
                  <a:gd name="connsiteX165" fmla="*/ 228329 w 430191"/>
                  <a:gd name="connsiteY165" fmla="*/ 774248 h 1422421"/>
                  <a:gd name="connsiteX166" fmla="*/ 227847 w 430191"/>
                  <a:gd name="connsiteY166" fmla="*/ 781466 h 1422421"/>
                  <a:gd name="connsiteX167" fmla="*/ 227366 w 430191"/>
                  <a:gd name="connsiteY167" fmla="*/ 788684 h 1422421"/>
                  <a:gd name="connsiteX168" fmla="*/ 226885 w 430191"/>
                  <a:gd name="connsiteY168" fmla="*/ 795902 h 1422421"/>
                  <a:gd name="connsiteX169" fmla="*/ 226404 w 430191"/>
                  <a:gd name="connsiteY169" fmla="*/ 803120 h 1422421"/>
                  <a:gd name="connsiteX170" fmla="*/ 225923 w 430191"/>
                  <a:gd name="connsiteY170" fmla="*/ 810338 h 1422421"/>
                  <a:gd name="connsiteX171" fmla="*/ 225441 w 430191"/>
                  <a:gd name="connsiteY171" fmla="*/ 817556 h 1422421"/>
                  <a:gd name="connsiteX172" fmla="*/ 224960 w 430191"/>
                  <a:gd name="connsiteY172" fmla="*/ 824774 h 1422421"/>
                  <a:gd name="connsiteX173" fmla="*/ 224479 w 430191"/>
                  <a:gd name="connsiteY173" fmla="*/ 831992 h 1422421"/>
                  <a:gd name="connsiteX174" fmla="*/ 223757 w 430191"/>
                  <a:gd name="connsiteY174" fmla="*/ 839210 h 1422421"/>
                  <a:gd name="connsiteX175" fmla="*/ 223035 w 430191"/>
                  <a:gd name="connsiteY175" fmla="*/ 846428 h 1422421"/>
                  <a:gd name="connsiteX176" fmla="*/ 222314 w 430191"/>
                  <a:gd name="connsiteY176" fmla="*/ 853646 h 1422421"/>
                  <a:gd name="connsiteX177" fmla="*/ 221592 w 430191"/>
                  <a:gd name="connsiteY177" fmla="*/ 860864 h 1422421"/>
                  <a:gd name="connsiteX178" fmla="*/ 220870 w 430191"/>
                  <a:gd name="connsiteY178" fmla="*/ 868082 h 1422421"/>
                  <a:gd name="connsiteX179" fmla="*/ 220148 w 430191"/>
                  <a:gd name="connsiteY179" fmla="*/ 875300 h 1422421"/>
                  <a:gd name="connsiteX180" fmla="*/ 219426 w 430191"/>
                  <a:gd name="connsiteY180" fmla="*/ 882518 h 1422421"/>
                  <a:gd name="connsiteX181" fmla="*/ 218705 w 430191"/>
                  <a:gd name="connsiteY181" fmla="*/ 889736 h 1422421"/>
                  <a:gd name="connsiteX182" fmla="*/ 217742 w 430191"/>
                  <a:gd name="connsiteY182" fmla="*/ 896953 h 1422421"/>
                  <a:gd name="connsiteX183" fmla="*/ 216780 w 430191"/>
                  <a:gd name="connsiteY183" fmla="*/ 904172 h 1422421"/>
                  <a:gd name="connsiteX184" fmla="*/ 215817 w 430191"/>
                  <a:gd name="connsiteY184" fmla="*/ 911390 h 1422421"/>
                  <a:gd name="connsiteX185" fmla="*/ 213893 w 430191"/>
                  <a:gd name="connsiteY185" fmla="*/ 927028 h 1422421"/>
                  <a:gd name="connsiteX186" fmla="*/ 212690 w 430191"/>
                  <a:gd name="connsiteY186" fmla="*/ 935449 h 1422421"/>
                  <a:gd name="connsiteX187" fmla="*/ 211487 w 430191"/>
                  <a:gd name="connsiteY187" fmla="*/ 943870 h 1422421"/>
                  <a:gd name="connsiteX188" fmla="*/ 210043 w 430191"/>
                  <a:gd name="connsiteY188" fmla="*/ 952291 h 1422421"/>
                  <a:gd name="connsiteX189" fmla="*/ 208599 w 430191"/>
                  <a:gd name="connsiteY189" fmla="*/ 960712 h 1422421"/>
                  <a:gd name="connsiteX190" fmla="*/ 207156 w 430191"/>
                  <a:gd name="connsiteY190" fmla="*/ 969133 h 1422421"/>
                  <a:gd name="connsiteX191" fmla="*/ 205712 w 430191"/>
                  <a:gd name="connsiteY191" fmla="*/ 977554 h 1422421"/>
                  <a:gd name="connsiteX192" fmla="*/ 204269 w 430191"/>
                  <a:gd name="connsiteY192" fmla="*/ 985975 h 1422421"/>
                  <a:gd name="connsiteX193" fmla="*/ 202825 w 430191"/>
                  <a:gd name="connsiteY193" fmla="*/ 994396 h 1422421"/>
                  <a:gd name="connsiteX194" fmla="*/ 201141 w 430191"/>
                  <a:gd name="connsiteY194" fmla="*/ 1002817 h 1422421"/>
                  <a:gd name="connsiteX195" fmla="*/ 199457 w 430191"/>
                  <a:gd name="connsiteY195" fmla="*/ 1011238 h 1422421"/>
                  <a:gd name="connsiteX196" fmla="*/ 197772 w 430191"/>
                  <a:gd name="connsiteY196" fmla="*/ 1019659 h 1422421"/>
                  <a:gd name="connsiteX197" fmla="*/ 196088 w 430191"/>
                  <a:gd name="connsiteY197" fmla="*/ 1028080 h 1422421"/>
                  <a:gd name="connsiteX198" fmla="*/ 194404 w 430191"/>
                  <a:gd name="connsiteY198" fmla="*/ 1036501 h 1422421"/>
                  <a:gd name="connsiteX199" fmla="*/ 192720 w 430191"/>
                  <a:gd name="connsiteY199" fmla="*/ 1044922 h 1422421"/>
                  <a:gd name="connsiteX200" fmla="*/ 190555 w 430191"/>
                  <a:gd name="connsiteY200" fmla="*/ 1053343 h 1422421"/>
                  <a:gd name="connsiteX201" fmla="*/ 188389 w 430191"/>
                  <a:gd name="connsiteY201" fmla="*/ 1061764 h 1422421"/>
                  <a:gd name="connsiteX202" fmla="*/ 186224 w 430191"/>
                  <a:gd name="connsiteY202" fmla="*/ 1070185 h 1422421"/>
                  <a:gd name="connsiteX203" fmla="*/ 184058 w 430191"/>
                  <a:gd name="connsiteY203" fmla="*/ 1078606 h 1422421"/>
                  <a:gd name="connsiteX204" fmla="*/ 181893 w 430191"/>
                  <a:gd name="connsiteY204" fmla="*/ 1087027 h 1422421"/>
                  <a:gd name="connsiteX205" fmla="*/ 179728 w 430191"/>
                  <a:gd name="connsiteY205" fmla="*/ 1095448 h 1422421"/>
                  <a:gd name="connsiteX206" fmla="*/ 177081 w 430191"/>
                  <a:gd name="connsiteY206" fmla="*/ 1103869 h 1422421"/>
                  <a:gd name="connsiteX207" fmla="*/ 0 w 430191"/>
                  <a:gd name="connsiteY207" fmla="*/ 1422422 h 1422421"/>
                  <a:gd name="connsiteX208" fmla="*/ 342854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342854" y="1103869"/>
                    </a:moveTo>
                    <a:cubicBezTo>
                      <a:pt x="344297" y="1100982"/>
                      <a:pt x="345741" y="1098094"/>
                      <a:pt x="346944" y="1095448"/>
                    </a:cubicBezTo>
                    <a:cubicBezTo>
                      <a:pt x="348387" y="1092561"/>
                      <a:pt x="349831" y="1089914"/>
                      <a:pt x="351034" y="1087027"/>
                    </a:cubicBezTo>
                    <a:cubicBezTo>
                      <a:pt x="352237" y="1084140"/>
                      <a:pt x="353681" y="1081253"/>
                      <a:pt x="354884" y="1078606"/>
                    </a:cubicBezTo>
                    <a:cubicBezTo>
                      <a:pt x="356087" y="1075719"/>
                      <a:pt x="357530" y="1072832"/>
                      <a:pt x="358733" y="1070185"/>
                    </a:cubicBezTo>
                    <a:cubicBezTo>
                      <a:pt x="359936" y="1067298"/>
                      <a:pt x="361380" y="1064651"/>
                      <a:pt x="362583" y="1061764"/>
                    </a:cubicBezTo>
                    <a:cubicBezTo>
                      <a:pt x="363786" y="1058877"/>
                      <a:pt x="364989" y="1055990"/>
                      <a:pt x="365951" y="1053343"/>
                    </a:cubicBezTo>
                    <a:cubicBezTo>
                      <a:pt x="367154" y="1050456"/>
                      <a:pt x="368357" y="1047569"/>
                      <a:pt x="369320" y="1044922"/>
                    </a:cubicBezTo>
                    <a:cubicBezTo>
                      <a:pt x="370523" y="1042035"/>
                      <a:pt x="371726" y="1039388"/>
                      <a:pt x="372688" y="1036501"/>
                    </a:cubicBezTo>
                    <a:cubicBezTo>
                      <a:pt x="373891" y="1033614"/>
                      <a:pt x="374853" y="1030727"/>
                      <a:pt x="375816" y="1028080"/>
                    </a:cubicBezTo>
                    <a:cubicBezTo>
                      <a:pt x="376778" y="1025193"/>
                      <a:pt x="377981" y="1022306"/>
                      <a:pt x="378944" y="1019659"/>
                    </a:cubicBezTo>
                    <a:cubicBezTo>
                      <a:pt x="379906" y="1016772"/>
                      <a:pt x="381109" y="1014125"/>
                      <a:pt x="382071" y="1011238"/>
                    </a:cubicBezTo>
                    <a:cubicBezTo>
                      <a:pt x="383034" y="1008351"/>
                      <a:pt x="383996" y="1005464"/>
                      <a:pt x="384959" y="1002817"/>
                    </a:cubicBezTo>
                    <a:cubicBezTo>
                      <a:pt x="385921" y="999930"/>
                      <a:pt x="386883" y="997043"/>
                      <a:pt x="387846" y="994396"/>
                    </a:cubicBezTo>
                    <a:cubicBezTo>
                      <a:pt x="388808" y="991509"/>
                      <a:pt x="389771" y="988622"/>
                      <a:pt x="390733" y="985975"/>
                    </a:cubicBezTo>
                    <a:cubicBezTo>
                      <a:pt x="391695" y="983088"/>
                      <a:pt x="392417" y="980201"/>
                      <a:pt x="393379" y="977554"/>
                    </a:cubicBezTo>
                    <a:cubicBezTo>
                      <a:pt x="394342" y="974667"/>
                      <a:pt x="395064" y="971780"/>
                      <a:pt x="395786" y="969133"/>
                    </a:cubicBezTo>
                    <a:cubicBezTo>
                      <a:pt x="396507" y="966246"/>
                      <a:pt x="397470" y="963359"/>
                      <a:pt x="398191" y="960712"/>
                    </a:cubicBezTo>
                    <a:cubicBezTo>
                      <a:pt x="398913" y="957825"/>
                      <a:pt x="399876" y="954938"/>
                      <a:pt x="400598" y="952291"/>
                    </a:cubicBezTo>
                    <a:cubicBezTo>
                      <a:pt x="401319" y="949404"/>
                      <a:pt x="402041" y="946517"/>
                      <a:pt x="402763" y="943870"/>
                    </a:cubicBezTo>
                    <a:cubicBezTo>
                      <a:pt x="403485" y="940983"/>
                      <a:pt x="404206" y="938096"/>
                      <a:pt x="404928" y="935449"/>
                    </a:cubicBezTo>
                    <a:cubicBezTo>
                      <a:pt x="405650" y="932562"/>
                      <a:pt x="406372" y="929675"/>
                      <a:pt x="407094" y="927028"/>
                    </a:cubicBezTo>
                    <a:cubicBezTo>
                      <a:pt x="408297" y="921976"/>
                      <a:pt x="409500" y="916683"/>
                      <a:pt x="410462" y="911390"/>
                    </a:cubicBezTo>
                    <a:cubicBezTo>
                      <a:pt x="410943" y="908983"/>
                      <a:pt x="411424" y="906577"/>
                      <a:pt x="412146" y="904172"/>
                    </a:cubicBezTo>
                    <a:cubicBezTo>
                      <a:pt x="412627" y="901766"/>
                      <a:pt x="413109" y="899360"/>
                      <a:pt x="413590" y="896953"/>
                    </a:cubicBezTo>
                    <a:cubicBezTo>
                      <a:pt x="414071" y="894548"/>
                      <a:pt x="414552" y="892142"/>
                      <a:pt x="414793" y="889736"/>
                    </a:cubicBezTo>
                    <a:cubicBezTo>
                      <a:pt x="415274" y="887330"/>
                      <a:pt x="415755" y="884924"/>
                      <a:pt x="416236" y="882518"/>
                    </a:cubicBezTo>
                    <a:cubicBezTo>
                      <a:pt x="416718" y="880112"/>
                      <a:pt x="417199" y="877706"/>
                      <a:pt x="417680" y="875300"/>
                    </a:cubicBezTo>
                    <a:cubicBezTo>
                      <a:pt x="418161" y="872894"/>
                      <a:pt x="418642" y="870488"/>
                      <a:pt x="418883" y="868082"/>
                    </a:cubicBezTo>
                    <a:cubicBezTo>
                      <a:pt x="419364" y="865676"/>
                      <a:pt x="419605" y="863270"/>
                      <a:pt x="420086" y="860864"/>
                    </a:cubicBezTo>
                    <a:cubicBezTo>
                      <a:pt x="420567" y="858458"/>
                      <a:pt x="420808" y="856052"/>
                      <a:pt x="421048" y="853646"/>
                    </a:cubicBezTo>
                    <a:cubicBezTo>
                      <a:pt x="421530" y="851240"/>
                      <a:pt x="421770" y="848834"/>
                      <a:pt x="422011" y="846428"/>
                    </a:cubicBezTo>
                    <a:cubicBezTo>
                      <a:pt x="422251" y="844022"/>
                      <a:pt x="422733" y="841616"/>
                      <a:pt x="422973" y="839210"/>
                    </a:cubicBezTo>
                    <a:cubicBezTo>
                      <a:pt x="423214" y="836804"/>
                      <a:pt x="423454" y="834398"/>
                      <a:pt x="423936" y="831992"/>
                    </a:cubicBezTo>
                    <a:cubicBezTo>
                      <a:pt x="424176" y="829586"/>
                      <a:pt x="424417" y="827180"/>
                      <a:pt x="424657" y="824774"/>
                    </a:cubicBezTo>
                    <a:cubicBezTo>
                      <a:pt x="424898" y="822368"/>
                      <a:pt x="425139" y="819962"/>
                      <a:pt x="425379" y="817556"/>
                    </a:cubicBezTo>
                    <a:cubicBezTo>
                      <a:pt x="425620" y="815150"/>
                      <a:pt x="425860" y="812744"/>
                      <a:pt x="426101" y="810338"/>
                    </a:cubicBezTo>
                    <a:cubicBezTo>
                      <a:pt x="426342" y="807932"/>
                      <a:pt x="426582" y="805526"/>
                      <a:pt x="426823" y="803120"/>
                    </a:cubicBezTo>
                    <a:cubicBezTo>
                      <a:pt x="427063" y="800714"/>
                      <a:pt x="427304" y="798308"/>
                      <a:pt x="427304" y="795902"/>
                    </a:cubicBezTo>
                    <a:cubicBezTo>
                      <a:pt x="427545" y="793496"/>
                      <a:pt x="427785" y="791090"/>
                      <a:pt x="427785" y="788684"/>
                    </a:cubicBezTo>
                    <a:cubicBezTo>
                      <a:pt x="428026" y="786278"/>
                      <a:pt x="428266" y="783872"/>
                      <a:pt x="428266" y="781466"/>
                    </a:cubicBezTo>
                    <a:cubicBezTo>
                      <a:pt x="428507" y="779060"/>
                      <a:pt x="428748" y="776654"/>
                      <a:pt x="428748" y="774248"/>
                    </a:cubicBezTo>
                    <a:cubicBezTo>
                      <a:pt x="428988" y="771842"/>
                      <a:pt x="428988" y="769436"/>
                      <a:pt x="428988" y="767030"/>
                    </a:cubicBezTo>
                    <a:cubicBezTo>
                      <a:pt x="429229" y="764624"/>
                      <a:pt x="429229" y="762218"/>
                      <a:pt x="429229" y="759812"/>
                    </a:cubicBezTo>
                    <a:cubicBezTo>
                      <a:pt x="429229" y="757406"/>
                      <a:pt x="429469" y="755000"/>
                      <a:pt x="429469" y="752594"/>
                    </a:cubicBezTo>
                    <a:cubicBezTo>
                      <a:pt x="429469" y="750188"/>
                      <a:pt x="429710" y="747782"/>
                      <a:pt x="429710" y="745376"/>
                    </a:cubicBezTo>
                    <a:cubicBezTo>
                      <a:pt x="429710" y="742970"/>
                      <a:pt x="429710" y="740564"/>
                      <a:pt x="429951" y="738158"/>
                    </a:cubicBezTo>
                    <a:cubicBezTo>
                      <a:pt x="429951" y="735752"/>
                      <a:pt x="429951" y="733346"/>
                      <a:pt x="429951" y="730940"/>
                    </a:cubicBezTo>
                    <a:cubicBezTo>
                      <a:pt x="429951" y="728534"/>
                      <a:pt x="429951" y="726128"/>
                      <a:pt x="429951" y="723722"/>
                    </a:cubicBezTo>
                    <a:cubicBezTo>
                      <a:pt x="429951" y="721316"/>
                      <a:pt x="429951" y="718910"/>
                      <a:pt x="430191" y="716504"/>
                    </a:cubicBezTo>
                    <a:cubicBezTo>
                      <a:pt x="430191" y="715301"/>
                      <a:pt x="430191" y="714098"/>
                      <a:pt x="430191" y="712895"/>
                    </a:cubicBezTo>
                    <a:cubicBezTo>
                      <a:pt x="430191" y="711692"/>
                      <a:pt x="430191" y="710730"/>
                      <a:pt x="430191" y="709527"/>
                    </a:cubicBezTo>
                    <a:cubicBezTo>
                      <a:pt x="430191" y="704715"/>
                      <a:pt x="429951" y="699903"/>
                      <a:pt x="429951" y="695091"/>
                    </a:cubicBezTo>
                    <a:cubicBezTo>
                      <a:pt x="429951" y="692685"/>
                      <a:pt x="429951" y="690279"/>
                      <a:pt x="429710" y="687632"/>
                    </a:cubicBezTo>
                    <a:cubicBezTo>
                      <a:pt x="429710" y="685226"/>
                      <a:pt x="429710" y="682820"/>
                      <a:pt x="429469" y="680174"/>
                    </a:cubicBezTo>
                    <a:cubicBezTo>
                      <a:pt x="429469" y="677768"/>
                      <a:pt x="429229" y="675362"/>
                      <a:pt x="428988" y="672715"/>
                    </a:cubicBezTo>
                    <a:cubicBezTo>
                      <a:pt x="428988" y="670309"/>
                      <a:pt x="428748" y="667903"/>
                      <a:pt x="428507" y="665257"/>
                    </a:cubicBezTo>
                    <a:cubicBezTo>
                      <a:pt x="428266" y="662851"/>
                      <a:pt x="428266" y="660445"/>
                      <a:pt x="428026" y="657798"/>
                    </a:cubicBezTo>
                    <a:cubicBezTo>
                      <a:pt x="427785" y="655392"/>
                      <a:pt x="427785" y="652986"/>
                      <a:pt x="427545" y="650339"/>
                    </a:cubicBezTo>
                    <a:cubicBezTo>
                      <a:pt x="427304" y="647933"/>
                      <a:pt x="427063" y="645527"/>
                      <a:pt x="426823" y="642881"/>
                    </a:cubicBezTo>
                    <a:cubicBezTo>
                      <a:pt x="426582" y="640475"/>
                      <a:pt x="426342" y="638069"/>
                      <a:pt x="426101" y="635422"/>
                    </a:cubicBezTo>
                    <a:cubicBezTo>
                      <a:pt x="425860" y="633016"/>
                      <a:pt x="425620" y="630610"/>
                      <a:pt x="425379" y="627964"/>
                    </a:cubicBezTo>
                    <a:cubicBezTo>
                      <a:pt x="425139" y="625558"/>
                      <a:pt x="424898" y="623152"/>
                      <a:pt x="424657" y="620505"/>
                    </a:cubicBezTo>
                    <a:cubicBezTo>
                      <a:pt x="424417" y="618099"/>
                      <a:pt x="424176" y="615693"/>
                      <a:pt x="423936" y="613047"/>
                    </a:cubicBezTo>
                    <a:cubicBezTo>
                      <a:pt x="423695" y="610641"/>
                      <a:pt x="423454" y="608235"/>
                      <a:pt x="422973" y="605588"/>
                    </a:cubicBezTo>
                    <a:cubicBezTo>
                      <a:pt x="422733" y="603182"/>
                      <a:pt x="422492" y="600776"/>
                      <a:pt x="422011" y="598129"/>
                    </a:cubicBezTo>
                    <a:cubicBezTo>
                      <a:pt x="421770" y="595723"/>
                      <a:pt x="421530" y="593318"/>
                      <a:pt x="421048" y="590671"/>
                    </a:cubicBezTo>
                    <a:cubicBezTo>
                      <a:pt x="420808" y="588265"/>
                      <a:pt x="420327" y="585859"/>
                      <a:pt x="420086" y="583212"/>
                    </a:cubicBezTo>
                    <a:cubicBezTo>
                      <a:pt x="419845" y="580806"/>
                      <a:pt x="419364" y="578400"/>
                      <a:pt x="418883" y="575754"/>
                    </a:cubicBezTo>
                    <a:cubicBezTo>
                      <a:pt x="418402" y="573348"/>
                      <a:pt x="418161" y="570942"/>
                      <a:pt x="417680" y="568295"/>
                    </a:cubicBezTo>
                    <a:cubicBezTo>
                      <a:pt x="417199" y="565889"/>
                      <a:pt x="416958" y="563483"/>
                      <a:pt x="416477" y="560836"/>
                    </a:cubicBezTo>
                    <a:cubicBezTo>
                      <a:pt x="415996" y="558431"/>
                      <a:pt x="415515" y="556025"/>
                      <a:pt x="415274" y="553378"/>
                    </a:cubicBezTo>
                    <a:cubicBezTo>
                      <a:pt x="414793" y="550972"/>
                      <a:pt x="414312" y="548566"/>
                      <a:pt x="413830" y="545919"/>
                    </a:cubicBezTo>
                    <a:cubicBezTo>
                      <a:pt x="413349" y="543514"/>
                      <a:pt x="412868" y="541107"/>
                      <a:pt x="412387" y="538461"/>
                    </a:cubicBezTo>
                    <a:cubicBezTo>
                      <a:pt x="411906" y="536055"/>
                      <a:pt x="411424" y="533649"/>
                      <a:pt x="410943" y="531002"/>
                    </a:cubicBezTo>
                    <a:cubicBezTo>
                      <a:pt x="410462" y="528596"/>
                      <a:pt x="409981" y="526190"/>
                      <a:pt x="409500" y="523544"/>
                    </a:cubicBezTo>
                    <a:cubicBezTo>
                      <a:pt x="409018" y="521138"/>
                      <a:pt x="408297" y="518732"/>
                      <a:pt x="407815" y="516085"/>
                    </a:cubicBezTo>
                    <a:cubicBezTo>
                      <a:pt x="407334" y="513679"/>
                      <a:pt x="406853" y="511273"/>
                      <a:pt x="406131" y="508627"/>
                    </a:cubicBezTo>
                    <a:cubicBezTo>
                      <a:pt x="405650" y="506221"/>
                      <a:pt x="405169" y="503815"/>
                      <a:pt x="404447" y="501168"/>
                    </a:cubicBezTo>
                    <a:cubicBezTo>
                      <a:pt x="403966" y="498762"/>
                      <a:pt x="403244" y="496356"/>
                      <a:pt x="402522" y="493709"/>
                    </a:cubicBezTo>
                    <a:cubicBezTo>
                      <a:pt x="401801" y="491303"/>
                      <a:pt x="401319" y="488897"/>
                      <a:pt x="400598" y="486251"/>
                    </a:cubicBezTo>
                    <a:cubicBezTo>
                      <a:pt x="399394" y="481439"/>
                      <a:pt x="398191" y="476627"/>
                      <a:pt x="396989" y="471815"/>
                    </a:cubicBezTo>
                    <a:cubicBezTo>
                      <a:pt x="396267" y="469409"/>
                      <a:pt x="395545" y="467003"/>
                      <a:pt x="394823" y="464597"/>
                    </a:cubicBezTo>
                    <a:cubicBezTo>
                      <a:pt x="394101" y="462191"/>
                      <a:pt x="393379" y="459785"/>
                      <a:pt x="392658" y="457379"/>
                    </a:cubicBezTo>
                    <a:cubicBezTo>
                      <a:pt x="391936" y="454973"/>
                      <a:pt x="391214" y="452567"/>
                      <a:pt x="390492" y="450161"/>
                    </a:cubicBezTo>
                    <a:cubicBezTo>
                      <a:pt x="389771" y="447755"/>
                      <a:pt x="389049" y="445349"/>
                      <a:pt x="388327" y="442943"/>
                    </a:cubicBezTo>
                    <a:cubicBezTo>
                      <a:pt x="387605" y="440537"/>
                      <a:pt x="386643" y="438131"/>
                      <a:pt x="385921" y="435725"/>
                    </a:cubicBezTo>
                    <a:cubicBezTo>
                      <a:pt x="385199" y="433319"/>
                      <a:pt x="384237" y="430913"/>
                      <a:pt x="383515" y="428507"/>
                    </a:cubicBezTo>
                    <a:cubicBezTo>
                      <a:pt x="382793" y="426101"/>
                      <a:pt x="382071" y="423695"/>
                      <a:pt x="381109" y="421289"/>
                    </a:cubicBezTo>
                    <a:cubicBezTo>
                      <a:pt x="380387" y="418883"/>
                      <a:pt x="379665" y="416477"/>
                      <a:pt x="378703" y="414071"/>
                    </a:cubicBezTo>
                    <a:cubicBezTo>
                      <a:pt x="377981" y="411665"/>
                      <a:pt x="377019" y="409259"/>
                      <a:pt x="376056" y="406853"/>
                    </a:cubicBezTo>
                    <a:cubicBezTo>
                      <a:pt x="375094" y="404447"/>
                      <a:pt x="374372" y="402041"/>
                      <a:pt x="373410" y="399635"/>
                    </a:cubicBezTo>
                    <a:cubicBezTo>
                      <a:pt x="372447" y="397229"/>
                      <a:pt x="371726" y="394823"/>
                      <a:pt x="370763" y="392417"/>
                    </a:cubicBezTo>
                    <a:cubicBezTo>
                      <a:pt x="369801" y="390011"/>
                      <a:pt x="369079" y="387605"/>
                      <a:pt x="368117" y="385199"/>
                    </a:cubicBezTo>
                    <a:cubicBezTo>
                      <a:pt x="367154" y="382793"/>
                      <a:pt x="366192" y="380387"/>
                      <a:pt x="365229" y="377981"/>
                    </a:cubicBezTo>
                    <a:cubicBezTo>
                      <a:pt x="364267" y="375575"/>
                      <a:pt x="363305" y="373169"/>
                      <a:pt x="362342" y="370763"/>
                    </a:cubicBezTo>
                    <a:cubicBezTo>
                      <a:pt x="361380" y="368357"/>
                      <a:pt x="360417" y="365951"/>
                      <a:pt x="359455" y="363545"/>
                    </a:cubicBezTo>
                    <a:cubicBezTo>
                      <a:pt x="358493" y="361139"/>
                      <a:pt x="357290" y="358733"/>
                      <a:pt x="356327" y="356327"/>
                    </a:cubicBezTo>
                    <a:cubicBezTo>
                      <a:pt x="355365" y="353921"/>
                      <a:pt x="354162" y="351515"/>
                      <a:pt x="353199" y="349109"/>
                    </a:cubicBezTo>
                    <a:cubicBezTo>
                      <a:pt x="352237" y="346703"/>
                      <a:pt x="351034" y="344297"/>
                      <a:pt x="350072" y="341891"/>
                    </a:cubicBezTo>
                    <a:cubicBezTo>
                      <a:pt x="349109" y="339485"/>
                      <a:pt x="347906" y="337079"/>
                      <a:pt x="346944" y="334673"/>
                    </a:cubicBezTo>
                    <a:cubicBezTo>
                      <a:pt x="345741" y="332267"/>
                      <a:pt x="344538" y="329861"/>
                      <a:pt x="343335" y="327455"/>
                    </a:cubicBezTo>
                    <a:cubicBezTo>
                      <a:pt x="342132" y="325049"/>
                      <a:pt x="340929" y="322644"/>
                      <a:pt x="339726" y="320237"/>
                    </a:cubicBezTo>
                    <a:cubicBezTo>
                      <a:pt x="263456" y="166013"/>
                      <a:pt x="143156" y="48842"/>
                      <a:pt x="0" y="0"/>
                    </a:cubicBezTo>
                    <a:cubicBezTo>
                      <a:pt x="75789" y="65684"/>
                      <a:pt x="137623" y="179006"/>
                      <a:pt x="177562" y="320237"/>
                    </a:cubicBezTo>
                    <a:cubicBezTo>
                      <a:pt x="178284" y="322644"/>
                      <a:pt x="179006" y="325049"/>
                      <a:pt x="179728" y="327455"/>
                    </a:cubicBezTo>
                    <a:cubicBezTo>
                      <a:pt x="180449" y="329861"/>
                      <a:pt x="180931" y="332267"/>
                      <a:pt x="181652" y="334673"/>
                    </a:cubicBezTo>
                    <a:cubicBezTo>
                      <a:pt x="182374" y="337079"/>
                      <a:pt x="182855" y="339485"/>
                      <a:pt x="183577" y="341891"/>
                    </a:cubicBezTo>
                    <a:cubicBezTo>
                      <a:pt x="184299" y="344297"/>
                      <a:pt x="184780" y="346703"/>
                      <a:pt x="185502" y="349109"/>
                    </a:cubicBezTo>
                    <a:cubicBezTo>
                      <a:pt x="186224" y="351515"/>
                      <a:pt x="186705" y="353921"/>
                      <a:pt x="187427" y="356327"/>
                    </a:cubicBezTo>
                    <a:cubicBezTo>
                      <a:pt x="187908" y="358733"/>
                      <a:pt x="188630" y="361139"/>
                      <a:pt x="189351" y="363545"/>
                    </a:cubicBezTo>
                    <a:cubicBezTo>
                      <a:pt x="189833" y="365951"/>
                      <a:pt x="190555" y="368357"/>
                      <a:pt x="191276" y="370763"/>
                    </a:cubicBezTo>
                    <a:cubicBezTo>
                      <a:pt x="191758" y="373169"/>
                      <a:pt x="192479" y="375575"/>
                      <a:pt x="193201" y="377981"/>
                    </a:cubicBezTo>
                    <a:cubicBezTo>
                      <a:pt x="193682" y="380387"/>
                      <a:pt x="194163" y="382793"/>
                      <a:pt x="194645" y="385199"/>
                    </a:cubicBezTo>
                    <a:cubicBezTo>
                      <a:pt x="195126" y="387605"/>
                      <a:pt x="195607" y="390011"/>
                      <a:pt x="196088" y="392417"/>
                    </a:cubicBezTo>
                    <a:cubicBezTo>
                      <a:pt x="196570" y="394823"/>
                      <a:pt x="197051" y="397229"/>
                      <a:pt x="197532" y="399635"/>
                    </a:cubicBezTo>
                    <a:cubicBezTo>
                      <a:pt x="198013" y="402041"/>
                      <a:pt x="198494" y="404447"/>
                      <a:pt x="198975" y="406853"/>
                    </a:cubicBezTo>
                    <a:cubicBezTo>
                      <a:pt x="199457" y="409259"/>
                      <a:pt x="199938" y="411665"/>
                      <a:pt x="200419" y="414071"/>
                    </a:cubicBezTo>
                    <a:cubicBezTo>
                      <a:pt x="200900" y="416477"/>
                      <a:pt x="201381" y="418883"/>
                      <a:pt x="201863" y="421289"/>
                    </a:cubicBezTo>
                    <a:cubicBezTo>
                      <a:pt x="202344" y="423695"/>
                      <a:pt x="202825" y="426101"/>
                      <a:pt x="203306" y="428507"/>
                    </a:cubicBezTo>
                    <a:cubicBezTo>
                      <a:pt x="203787" y="430913"/>
                      <a:pt x="204028" y="433319"/>
                      <a:pt x="204509" y="435725"/>
                    </a:cubicBezTo>
                    <a:cubicBezTo>
                      <a:pt x="204990" y="438131"/>
                      <a:pt x="205231" y="440537"/>
                      <a:pt x="205712" y="442943"/>
                    </a:cubicBezTo>
                    <a:cubicBezTo>
                      <a:pt x="206193" y="445349"/>
                      <a:pt x="206434" y="447755"/>
                      <a:pt x="206915" y="450161"/>
                    </a:cubicBezTo>
                    <a:cubicBezTo>
                      <a:pt x="207396" y="452567"/>
                      <a:pt x="207637" y="454973"/>
                      <a:pt x="208118" y="457379"/>
                    </a:cubicBezTo>
                    <a:cubicBezTo>
                      <a:pt x="208599" y="459785"/>
                      <a:pt x="208840" y="462191"/>
                      <a:pt x="209321" y="464597"/>
                    </a:cubicBezTo>
                    <a:cubicBezTo>
                      <a:pt x="209802" y="467003"/>
                      <a:pt x="210043" y="469409"/>
                      <a:pt x="210524" y="471815"/>
                    </a:cubicBezTo>
                    <a:cubicBezTo>
                      <a:pt x="211246" y="476627"/>
                      <a:pt x="212208" y="481439"/>
                      <a:pt x="212930" y="486251"/>
                    </a:cubicBezTo>
                    <a:cubicBezTo>
                      <a:pt x="213171" y="488657"/>
                      <a:pt x="213652" y="491063"/>
                      <a:pt x="213893" y="493709"/>
                    </a:cubicBezTo>
                    <a:cubicBezTo>
                      <a:pt x="214133" y="496115"/>
                      <a:pt x="214614" y="498521"/>
                      <a:pt x="214855" y="501168"/>
                    </a:cubicBezTo>
                    <a:cubicBezTo>
                      <a:pt x="215096" y="503574"/>
                      <a:pt x="215577" y="505980"/>
                      <a:pt x="215817" y="508627"/>
                    </a:cubicBezTo>
                    <a:cubicBezTo>
                      <a:pt x="216058" y="511032"/>
                      <a:pt x="216539" y="513439"/>
                      <a:pt x="216780" y="516085"/>
                    </a:cubicBezTo>
                    <a:cubicBezTo>
                      <a:pt x="217020" y="518491"/>
                      <a:pt x="217502" y="520897"/>
                      <a:pt x="217742" y="523544"/>
                    </a:cubicBezTo>
                    <a:cubicBezTo>
                      <a:pt x="217983" y="525950"/>
                      <a:pt x="218464" y="528356"/>
                      <a:pt x="218705" y="531002"/>
                    </a:cubicBezTo>
                    <a:cubicBezTo>
                      <a:pt x="218945" y="533408"/>
                      <a:pt x="219426" y="535814"/>
                      <a:pt x="219667" y="538461"/>
                    </a:cubicBezTo>
                    <a:cubicBezTo>
                      <a:pt x="219908" y="540867"/>
                      <a:pt x="220148" y="543273"/>
                      <a:pt x="220389" y="545919"/>
                    </a:cubicBezTo>
                    <a:cubicBezTo>
                      <a:pt x="220629" y="548325"/>
                      <a:pt x="220870" y="550731"/>
                      <a:pt x="221111" y="553378"/>
                    </a:cubicBezTo>
                    <a:cubicBezTo>
                      <a:pt x="221351" y="555784"/>
                      <a:pt x="221592" y="558190"/>
                      <a:pt x="221832" y="560836"/>
                    </a:cubicBezTo>
                    <a:cubicBezTo>
                      <a:pt x="222073" y="563243"/>
                      <a:pt x="222314" y="565649"/>
                      <a:pt x="222554" y="568295"/>
                    </a:cubicBezTo>
                    <a:cubicBezTo>
                      <a:pt x="222795" y="570701"/>
                      <a:pt x="223035" y="573107"/>
                      <a:pt x="223276" y="575754"/>
                    </a:cubicBezTo>
                    <a:cubicBezTo>
                      <a:pt x="223517" y="578160"/>
                      <a:pt x="223757" y="580566"/>
                      <a:pt x="223998" y="583212"/>
                    </a:cubicBezTo>
                    <a:cubicBezTo>
                      <a:pt x="224238" y="585859"/>
                      <a:pt x="224479" y="588024"/>
                      <a:pt x="224720" y="590671"/>
                    </a:cubicBezTo>
                    <a:cubicBezTo>
                      <a:pt x="224960" y="593077"/>
                      <a:pt x="225201" y="595483"/>
                      <a:pt x="225201" y="598129"/>
                    </a:cubicBezTo>
                    <a:cubicBezTo>
                      <a:pt x="225441" y="600535"/>
                      <a:pt x="225441" y="602941"/>
                      <a:pt x="225682" y="605588"/>
                    </a:cubicBezTo>
                    <a:cubicBezTo>
                      <a:pt x="225923" y="607994"/>
                      <a:pt x="225923" y="610400"/>
                      <a:pt x="226163" y="613047"/>
                    </a:cubicBezTo>
                    <a:cubicBezTo>
                      <a:pt x="226404" y="615453"/>
                      <a:pt x="226404" y="617859"/>
                      <a:pt x="226644" y="620505"/>
                    </a:cubicBezTo>
                    <a:cubicBezTo>
                      <a:pt x="226885" y="622911"/>
                      <a:pt x="226885" y="625317"/>
                      <a:pt x="227126" y="627964"/>
                    </a:cubicBezTo>
                    <a:cubicBezTo>
                      <a:pt x="227366" y="630370"/>
                      <a:pt x="227366" y="632776"/>
                      <a:pt x="227607" y="635422"/>
                    </a:cubicBezTo>
                    <a:cubicBezTo>
                      <a:pt x="227607" y="637828"/>
                      <a:pt x="227847" y="640234"/>
                      <a:pt x="228088" y="642881"/>
                    </a:cubicBezTo>
                    <a:cubicBezTo>
                      <a:pt x="228088" y="645287"/>
                      <a:pt x="228329" y="647693"/>
                      <a:pt x="228569" y="650339"/>
                    </a:cubicBezTo>
                    <a:cubicBezTo>
                      <a:pt x="228569" y="652746"/>
                      <a:pt x="228810" y="655151"/>
                      <a:pt x="228810" y="657798"/>
                    </a:cubicBezTo>
                    <a:cubicBezTo>
                      <a:pt x="228810" y="660204"/>
                      <a:pt x="228810" y="662610"/>
                      <a:pt x="229050" y="665257"/>
                    </a:cubicBezTo>
                    <a:cubicBezTo>
                      <a:pt x="229050" y="667663"/>
                      <a:pt x="229050" y="670069"/>
                      <a:pt x="229291" y="672715"/>
                    </a:cubicBezTo>
                    <a:cubicBezTo>
                      <a:pt x="229291" y="675121"/>
                      <a:pt x="229291" y="677527"/>
                      <a:pt x="229532" y="680174"/>
                    </a:cubicBezTo>
                    <a:cubicBezTo>
                      <a:pt x="229532" y="682580"/>
                      <a:pt x="229532" y="684986"/>
                      <a:pt x="229772" y="687632"/>
                    </a:cubicBezTo>
                    <a:cubicBezTo>
                      <a:pt x="229772" y="690038"/>
                      <a:pt x="229772" y="692444"/>
                      <a:pt x="230013" y="695091"/>
                    </a:cubicBezTo>
                    <a:cubicBezTo>
                      <a:pt x="230013" y="699903"/>
                      <a:pt x="230253" y="704715"/>
                      <a:pt x="230253" y="709527"/>
                    </a:cubicBezTo>
                    <a:cubicBezTo>
                      <a:pt x="230253" y="710730"/>
                      <a:pt x="230253" y="711692"/>
                      <a:pt x="230253" y="712895"/>
                    </a:cubicBezTo>
                    <a:cubicBezTo>
                      <a:pt x="230253" y="714098"/>
                      <a:pt x="230253" y="715301"/>
                      <a:pt x="230253" y="716504"/>
                    </a:cubicBezTo>
                    <a:cubicBezTo>
                      <a:pt x="230253" y="718910"/>
                      <a:pt x="230253" y="721316"/>
                      <a:pt x="230013" y="723722"/>
                    </a:cubicBezTo>
                    <a:cubicBezTo>
                      <a:pt x="230013" y="726128"/>
                      <a:pt x="230013" y="728534"/>
                      <a:pt x="229772" y="730940"/>
                    </a:cubicBezTo>
                    <a:cubicBezTo>
                      <a:pt x="229772" y="733346"/>
                      <a:pt x="229772" y="735752"/>
                      <a:pt x="229532" y="738158"/>
                    </a:cubicBezTo>
                    <a:cubicBezTo>
                      <a:pt x="229532" y="740564"/>
                      <a:pt x="229532" y="742970"/>
                      <a:pt x="229291" y="745376"/>
                    </a:cubicBezTo>
                    <a:cubicBezTo>
                      <a:pt x="229291" y="747782"/>
                      <a:pt x="229291" y="750188"/>
                      <a:pt x="229050" y="752594"/>
                    </a:cubicBezTo>
                    <a:cubicBezTo>
                      <a:pt x="229050" y="755000"/>
                      <a:pt x="229050" y="757406"/>
                      <a:pt x="228810" y="759812"/>
                    </a:cubicBezTo>
                    <a:cubicBezTo>
                      <a:pt x="228810" y="762218"/>
                      <a:pt x="228810" y="764624"/>
                      <a:pt x="228569" y="767030"/>
                    </a:cubicBezTo>
                    <a:cubicBezTo>
                      <a:pt x="228569" y="769436"/>
                      <a:pt x="228569" y="771842"/>
                      <a:pt x="228329" y="774248"/>
                    </a:cubicBezTo>
                    <a:cubicBezTo>
                      <a:pt x="228329" y="776654"/>
                      <a:pt x="228088" y="779060"/>
                      <a:pt x="227847" y="781466"/>
                    </a:cubicBezTo>
                    <a:cubicBezTo>
                      <a:pt x="227847" y="783872"/>
                      <a:pt x="227607" y="786278"/>
                      <a:pt x="227366" y="788684"/>
                    </a:cubicBezTo>
                    <a:cubicBezTo>
                      <a:pt x="227366" y="791090"/>
                      <a:pt x="227126" y="793496"/>
                      <a:pt x="226885" y="795902"/>
                    </a:cubicBezTo>
                    <a:cubicBezTo>
                      <a:pt x="226644" y="798308"/>
                      <a:pt x="226644" y="800714"/>
                      <a:pt x="226404" y="803120"/>
                    </a:cubicBezTo>
                    <a:cubicBezTo>
                      <a:pt x="226163" y="805526"/>
                      <a:pt x="226163" y="807932"/>
                      <a:pt x="225923" y="810338"/>
                    </a:cubicBezTo>
                    <a:cubicBezTo>
                      <a:pt x="225682" y="812744"/>
                      <a:pt x="225682" y="815150"/>
                      <a:pt x="225441" y="817556"/>
                    </a:cubicBezTo>
                    <a:cubicBezTo>
                      <a:pt x="225201" y="819962"/>
                      <a:pt x="225201" y="822368"/>
                      <a:pt x="224960" y="824774"/>
                    </a:cubicBezTo>
                    <a:cubicBezTo>
                      <a:pt x="224720" y="827180"/>
                      <a:pt x="224720" y="829586"/>
                      <a:pt x="224479" y="831992"/>
                    </a:cubicBezTo>
                    <a:cubicBezTo>
                      <a:pt x="224238" y="834398"/>
                      <a:pt x="223998" y="836804"/>
                      <a:pt x="223757" y="839210"/>
                    </a:cubicBezTo>
                    <a:cubicBezTo>
                      <a:pt x="223517" y="841616"/>
                      <a:pt x="223276" y="844022"/>
                      <a:pt x="223035" y="846428"/>
                    </a:cubicBezTo>
                    <a:cubicBezTo>
                      <a:pt x="222795" y="848834"/>
                      <a:pt x="222554" y="851240"/>
                      <a:pt x="222314" y="853646"/>
                    </a:cubicBezTo>
                    <a:cubicBezTo>
                      <a:pt x="222073" y="856052"/>
                      <a:pt x="221832" y="858458"/>
                      <a:pt x="221592" y="860864"/>
                    </a:cubicBezTo>
                    <a:cubicBezTo>
                      <a:pt x="221351" y="863270"/>
                      <a:pt x="221111" y="865676"/>
                      <a:pt x="220870" y="868082"/>
                    </a:cubicBezTo>
                    <a:cubicBezTo>
                      <a:pt x="220629" y="870488"/>
                      <a:pt x="220389" y="872894"/>
                      <a:pt x="220148" y="875300"/>
                    </a:cubicBezTo>
                    <a:cubicBezTo>
                      <a:pt x="219908" y="877706"/>
                      <a:pt x="219667" y="880112"/>
                      <a:pt x="219426" y="882518"/>
                    </a:cubicBezTo>
                    <a:cubicBezTo>
                      <a:pt x="219186" y="884924"/>
                      <a:pt x="218945" y="887330"/>
                      <a:pt x="218705" y="889736"/>
                    </a:cubicBezTo>
                    <a:cubicBezTo>
                      <a:pt x="218464" y="892142"/>
                      <a:pt x="217983" y="894548"/>
                      <a:pt x="217742" y="896953"/>
                    </a:cubicBezTo>
                    <a:cubicBezTo>
                      <a:pt x="217502" y="899360"/>
                      <a:pt x="217020" y="901766"/>
                      <a:pt x="216780" y="904172"/>
                    </a:cubicBezTo>
                    <a:cubicBezTo>
                      <a:pt x="216539" y="906577"/>
                      <a:pt x="216058" y="908983"/>
                      <a:pt x="215817" y="911390"/>
                    </a:cubicBezTo>
                    <a:cubicBezTo>
                      <a:pt x="215096" y="916683"/>
                      <a:pt x="214614" y="921735"/>
                      <a:pt x="213893" y="927028"/>
                    </a:cubicBezTo>
                    <a:cubicBezTo>
                      <a:pt x="213411" y="929916"/>
                      <a:pt x="213171" y="932803"/>
                      <a:pt x="212690" y="935449"/>
                    </a:cubicBezTo>
                    <a:cubicBezTo>
                      <a:pt x="212208" y="938337"/>
                      <a:pt x="211968" y="941224"/>
                      <a:pt x="211487" y="943870"/>
                    </a:cubicBezTo>
                    <a:cubicBezTo>
                      <a:pt x="211005" y="946757"/>
                      <a:pt x="210524" y="949404"/>
                      <a:pt x="210043" y="952291"/>
                    </a:cubicBezTo>
                    <a:cubicBezTo>
                      <a:pt x="209562" y="955179"/>
                      <a:pt x="209081" y="958066"/>
                      <a:pt x="208599" y="960712"/>
                    </a:cubicBezTo>
                    <a:cubicBezTo>
                      <a:pt x="208118" y="963600"/>
                      <a:pt x="207637" y="966487"/>
                      <a:pt x="207156" y="969133"/>
                    </a:cubicBezTo>
                    <a:cubicBezTo>
                      <a:pt x="206675" y="972020"/>
                      <a:pt x="206193" y="974908"/>
                      <a:pt x="205712" y="977554"/>
                    </a:cubicBezTo>
                    <a:cubicBezTo>
                      <a:pt x="205231" y="980441"/>
                      <a:pt x="204750" y="983329"/>
                      <a:pt x="204269" y="985975"/>
                    </a:cubicBezTo>
                    <a:cubicBezTo>
                      <a:pt x="203787" y="988862"/>
                      <a:pt x="203306" y="991750"/>
                      <a:pt x="202825" y="994396"/>
                    </a:cubicBezTo>
                    <a:cubicBezTo>
                      <a:pt x="202344" y="997283"/>
                      <a:pt x="201622" y="999930"/>
                      <a:pt x="201141" y="1002817"/>
                    </a:cubicBezTo>
                    <a:cubicBezTo>
                      <a:pt x="200660" y="1005704"/>
                      <a:pt x="199938" y="1008591"/>
                      <a:pt x="199457" y="1011238"/>
                    </a:cubicBezTo>
                    <a:cubicBezTo>
                      <a:pt x="198975" y="1014125"/>
                      <a:pt x="198254" y="1017013"/>
                      <a:pt x="197772" y="1019659"/>
                    </a:cubicBezTo>
                    <a:cubicBezTo>
                      <a:pt x="197291" y="1022546"/>
                      <a:pt x="196570" y="1025433"/>
                      <a:pt x="196088" y="1028080"/>
                    </a:cubicBezTo>
                    <a:cubicBezTo>
                      <a:pt x="195366" y="1030967"/>
                      <a:pt x="194885" y="1033854"/>
                      <a:pt x="194404" y="1036501"/>
                    </a:cubicBezTo>
                    <a:cubicBezTo>
                      <a:pt x="193682" y="1039388"/>
                      <a:pt x="193201" y="1042275"/>
                      <a:pt x="192720" y="1044922"/>
                    </a:cubicBezTo>
                    <a:cubicBezTo>
                      <a:pt x="191998" y="1047809"/>
                      <a:pt x="191276" y="1050456"/>
                      <a:pt x="190555" y="1053343"/>
                    </a:cubicBezTo>
                    <a:cubicBezTo>
                      <a:pt x="189833" y="1056230"/>
                      <a:pt x="189111" y="1059117"/>
                      <a:pt x="188389" y="1061764"/>
                    </a:cubicBezTo>
                    <a:cubicBezTo>
                      <a:pt x="187667" y="1064651"/>
                      <a:pt x="186946" y="1067538"/>
                      <a:pt x="186224" y="1070185"/>
                    </a:cubicBezTo>
                    <a:cubicBezTo>
                      <a:pt x="185502" y="1073072"/>
                      <a:pt x="184780" y="1075959"/>
                      <a:pt x="184058" y="1078606"/>
                    </a:cubicBezTo>
                    <a:cubicBezTo>
                      <a:pt x="183336" y="1081493"/>
                      <a:pt x="182615" y="1084380"/>
                      <a:pt x="181893" y="1087027"/>
                    </a:cubicBezTo>
                    <a:cubicBezTo>
                      <a:pt x="181171" y="1089914"/>
                      <a:pt x="180449" y="1092801"/>
                      <a:pt x="179728" y="1095448"/>
                    </a:cubicBezTo>
                    <a:cubicBezTo>
                      <a:pt x="179006" y="1098335"/>
                      <a:pt x="178043" y="1100982"/>
                      <a:pt x="177081" y="1103869"/>
                    </a:cubicBezTo>
                    <a:cubicBezTo>
                      <a:pt x="136901" y="1244379"/>
                      <a:pt x="75548" y="1357220"/>
                      <a:pt x="0" y="1422422"/>
                    </a:cubicBezTo>
                    <a:cubicBezTo>
                      <a:pt x="146765" y="1373821"/>
                      <a:pt x="266584" y="1257371"/>
                      <a:pt x="342854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/>
              <p:cNvSpPr/>
              <p:nvPr/>
            </p:nvSpPr>
            <p:spPr>
              <a:xfrm>
                <a:off x="5511103" y="2780305"/>
                <a:ext cx="430191" cy="1422421"/>
              </a:xfrm>
              <a:custGeom>
                <a:avLst/>
                <a:gdLst>
                  <a:gd name="connsiteX0" fmla="*/ 253110 w 430191"/>
                  <a:gd name="connsiteY0" fmla="*/ 1103869 h 1422421"/>
                  <a:gd name="connsiteX1" fmla="*/ 250464 w 430191"/>
                  <a:gd name="connsiteY1" fmla="*/ 1095448 h 1422421"/>
                  <a:gd name="connsiteX2" fmla="*/ 248298 w 430191"/>
                  <a:gd name="connsiteY2" fmla="*/ 1087027 h 1422421"/>
                  <a:gd name="connsiteX3" fmla="*/ 246133 w 430191"/>
                  <a:gd name="connsiteY3" fmla="*/ 1078606 h 1422421"/>
                  <a:gd name="connsiteX4" fmla="*/ 243967 w 430191"/>
                  <a:gd name="connsiteY4" fmla="*/ 1070185 h 1422421"/>
                  <a:gd name="connsiteX5" fmla="*/ 241802 w 430191"/>
                  <a:gd name="connsiteY5" fmla="*/ 1061764 h 1422421"/>
                  <a:gd name="connsiteX6" fmla="*/ 239637 w 430191"/>
                  <a:gd name="connsiteY6" fmla="*/ 1053343 h 1422421"/>
                  <a:gd name="connsiteX7" fmla="*/ 237471 w 430191"/>
                  <a:gd name="connsiteY7" fmla="*/ 1044922 h 1422421"/>
                  <a:gd name="connsiteX8" fmla="*/ 235787 w 430191"/>
                  <a:gd name="connsiteY8" fmla="*/ 1036501 h 1422421"/>
                  <a:gd name="connsiteX9" fmla="*/ 234103 w 430191"/>
                  <a:gd name="connsiteY9" fmla="*/ 1028080 h 1422421"/>
                  <a:gd name="connsiteX10" fmla="*/ 232419 w 430191"/>
                  <a:gd name="connsiteY10" fmla="*/ 1019659 h 1422421"/>
                  <a:gd name="connsiteX11" fmla="*/ 230735 w 430191"/>
                  <a:gd name="connsiteY11" fmla="*/ 1011238 h 1422421"/>
                  <a:gd name="connsiteX12" fmla="*/ 229050 w 430191"/>
                  <a:gd name="connsiteY12" fmla="*/ 1002817 h 1422421"/>
                  <a:gd name="connsiteX13" fmla="*/ 227366 w 430191"/>
                  <a:gd name="connsiteY13" fmla="*/ 994396 h 1422421"/>
                  <a:gd name="connsiteX14" fmla="*/ 225923 w 430191"/>
                  <a:gd name="connsiteY14" fmla="*/ 985975 h 1422421"/>
                  <a:gd name="connsiteX15" fmla="*/ 224479 w 430191"/>
                  <a:gd name="connsiteY15" fmla="*/ 977554 h 1422421"/>
                  <a:gd name="connsiteX16" fmla="*/ 223035 w 430191"/>
                  <a:gd name="connsiteY16" fmla="*/ 969133 h 1422421"/>
                  <a:gd name="connsiteX17" fmla="*/ 221592 w 430191"/>
                  <a:gd name="connsiteY17" fmla="*/ 960712 h 1422421"/>
                  <a:gd name="connsiteX18" fmla="*/ 220148 w 430191"/>
                  <a:gd name="connsiteY18" fmla="*/ 952291 h 1422421"/>
                  <a:gd name="connsiteX19" fmla="*/ 218705 w 430191"/>
                  <a:gd name="connsiteY19" fmla="*/ 943870 h 1422421"/>
                  <a:gd name="connsiteX20" fmla="*/ 217502 w 430191"/>
                  <a:gd name="connsiteY20" fmla="*/ 935449 h 1422421"/>
                  <a:gd name="connsiteX21" fmla="*/ 216299 w 430191"/>
                  <a:gd name="connsiteY21" fmla="*/ 927028 h 1422421"/>
                  <a:gd name="connsiteX22" fmla="*/ 214374 w 430191"/>
                  <a:gd name="connsiteY22" fmla="*/ 911390 h 1422421"/>
                  <a:gd name="connsiteX23" fmla="*/ 213411 w 430191"/>
                  <a:gd name="connsiteY23" fmla="*/ 904172 h 1422421"/>
                  <a:gd name="connsiteX24" fmla="*/ 212449 w 430191"/>
                  <a:gd name="connsiteY24" fmla="*/ 896953 h 1422421"/>
                  <a:gd name="connsiteX25" fmla="*/ 211487 w 430191"/>
                  <a:gd name="connsiteY25" fmla="*/ 889736 h 1422421"/>
                  <a:gd name="connsiteX26" fmla="*/ 210765 w 430191"/>
                  <a:gd name="connsiteY26" fmla="*/ 882518 h 1422421"/>
                  <a:gd name="connsiteX27" fmla="*/ 210043 w 430191"/>
                  <a:gd name="connsiteY27" fmla="*/ 875300 h 1422421"/>
                  <a:gd name="connsiteX28" fmla="*/ 209321 w 430191"/>
                  <a:gd name="connsiteY28" fmla="*/ 868082 h 1422421"/>
                  <a:gd name="connsiteX29" fmla="*/ 208599 w 430191"/>
                  <a:gd name="connsiteY29" fmla="*/ 860864 h 1422421"/>
                  <a:gd name="connsiteX30" fmla="*/ 207878 w 430191"/>
                  <a:gd name="connsiteY30" fmla="*/ 853646 h 1422421"/>
                  <a:gd name="connsiteX31" fmla="*/ 207156 w 430191"/>
                  <a:gd name="connsiteY31" fmla="*/ 846428 h 1422421"/>
                  <a:gd name="connsiteX32" fmla="*/ 206434 w 430191"/>
                  <a:gd name="connsiteY32" fmla="*/ 839210 h 1422421"/>
                  <a:gd name="connsiteX33" fmla="*/ 205712 w 430191"/>
                  <a:gd name="connsiteY33" fmla="*/ 831992 h 1422421"/>
                  <a:gd name="connsiteX34" fmla="*/ 205231 w 430191"/>
                  <a:gd name="connsiteY34" fmla="*/ 824774 h 1422421"/>
                  <a:gd name="connsiteX35" fmla="*/ 204750 w 430191"/>
                  <a:gd name="connsiteY35" fmla="*/ 817556 h 1422421"/>
                  <a:gd name="connsiteX36" fmla="*/ 204269 w 430191"/>
                  <a:gd name="connsiteY36" fmla="*/ 810338 h 1422421"/>
                  <a:gd name="connsiteX37" fmla="*/ 203787 w 430191"/>
                  <a:gd name="connsiteY37" fmla="*/ 803120 h 1422421"/>
                  <a:gd name="connsiteX38" fmla="*/ 203306 w 430191"/>
                  <a:gd name="connsiteY38" fmla="*/ 795902 h 1422421"/>
                  <a:gd name="connsiteX39" fmla="*/ 202825 w 430191"/>
                  <a:gd name="connsiteY39" fmla="*/ 788684 h 1422421"/>
                  <a:gd name="connsiteX40" fmla="*/ 202344 w 430191"/>
                  <a:gd name="connsiteY40" fmla="*/ 781466 h 1422421"/>
                  <a:gd name="connsiteX41" fmla="*/ 201863 w 430191"/>
                  <a:gd name="connsiteY41" fmla="*/ 774248 h 1422421"/>
                  <a:gd name="connsiteX42" fmla="*/ 201622 w 430191"/>
                  <a:gd name="connsiteY42" fmla="*/ 767030 h 1422421"/>
                  <a:gd name="connsiteX43" fmla="*/ 201381 w 430191"/>
                  <a:gd name="connsiteY43" fmla="*/ 759812 h 1422421"/>
                  <a:gd name="connsiteX44" fmla="*/ 201141 w 430191"/>
                  <a:gd name="connsiteY44" fmla="*/ 752594 h 1422421"/>
                  <a:gd name="connsiteX45" fmla="*/ 200900 w 430191"/>
                  <a:gd name="connsiteY45" fmla="*/ 745376 h 1422421"/>
                  <a:gd name="connsiteX46" fmla="*/ 200660 w 430191"/>
                  <a:gd name="connsiteY46" fmla="*/ 738158 h 1422421"/>
                  <a:gd name="connsiteX47" fmla="*/ 200419 w 430191"/>
                  <a:gd name="connsiteY47" fmla="*/ 730940 h 1422421"/>
                  <a:gd name="connsiteX48" fmla="*/ 200178 w 430191"/>
                  <a:gd name="connsiteY48" fmla="*/ 723722 h 1422421"/>
                  <a:gd name="connsiteX49" fmla="*/ 199938 w 430191"/>
                  <a:gd name="connsiteY49" fmla="*/ 716504 h 1422421"/>
                  <a:gd name="connsiteX50" fmla="*/ 199938 w 430191"/>
                  <a:gd name="connsiteY50" fmla="*/ 712895 h 1422421"/>
                  <a:gd name="connsiteX51" fmla="*/ 199938 w 430191"/>
                  <a:gd name="connsiteY51" fmla="*/ 709527 h 1422421"/>
                  <a:gd name="connsiteX52" fmla="*/ 200178 w 430191"/>
                  <a:gd name="connsiteY52" fmla="*/ 695091 h 1422421"/>
                  <a:gd name="connsiteX53" fmla="*/ 200419 w 430191"/>
                  <a:gd name="connsiteY53" fmla="*/ 687632 h 1422421"/>
                  <a:gd name="connsiteX54" fmla="*/ 200660 w 430191"/>
                  <a:gd name="connsiteY54" fmla="*/ 680174 h 1422421"/>
                  <a:gd name="connsiteX55" fmla="*/ 200900 w 430191"/>
                  <a:gd name="connsiteY55" fmla="*/ 672715 h 1422421"/>
                  <a:gd name="connsiteX56" fmla="*/ 201141 w 430191"/>
                  <a:gd name="connsiteY56" fmla="*/ 665257 h 1422421"/>
                  <a:gd name="connsiteX57" fmla="*/ 201381 w 430191"/>
                  <a:gd name="connsiteY57" fmla="*/ 657798 h 1422421"/>
                  <a:gd name="connsiteX58" fmla="*/ 201622 w 430191"/>
                  <a:gd name="connsiteY58" fmla="*/ 650339 h 1422421"/>
                  <a:gd name="connsiteX59" fmla="*/ 202103 w 430191"/>
                  <a:gd name="connsiteY59" fmla="*/ 642881 h 1422421"/>
                  <a:gd name="connsiteX60" fmla="*/ 202584 w 430191"/>
                  <a:gd name="connsiteY60" fmla="*/ 635422 h 1422421"/>
                  <a:gd name="connsiteX61" fmla="*/ 203066 w 430191"/>
                  <a:gd name="connsiteY61" fmla="*/ 627964 h 1422421"/>
                  <a:gd name="connsiteX62" fmla="*/ 203547 w 430191"/>
                  <a:gd name="connsiteY62" fmla="*/ 620505 h 1422421"/>
                  <a:gd name="connsiteX63" fmla="*/ 204028 w 430191"/>
                  <a:gd name="connsiteY63" fmla="*/ 613047 h 1422421"/>
                  <a:gd name="connsiteX64" fmla="*/ 204509 w 430191"/>
                  <a:gd name="connsiteY64" fmla="*/ 605588 h 1422421"/>
                  <a:gd name="connsiteX65" fmla="*/ 204990 w 430191"/>
                  <a:gd name="connsiteY65" fmla="*/ 598129 h 1422421"/>
                  <a:gd name="connsiteX66" fmla="*/ 205472 w 430191"/>
                  <a:gd name="connsiteY66" fmla="*/ 590671 h 1422421"/>
                  <a:gd name="connsiteX67" fmla="*/ 206193 w 430191"/>
                  <a:gd name="connsiteY67" fmla="*/ 583212 h 1422421"/>
                  <a:gd name="connsiteX68" fmla="*/ 206915 w 430191"/>
                  <a:gd name="connsiteY68" fmla="*/ 575754 h 1422421"/>
                  <a:gd name="connsiteX69" fmla="*/ 207637 w 430191"/>
                  <a:gd name="connsiteY69" fmla="*/ 568295 h 1422421"/>
                  <a:gd name="connsiteX70" fmla="*/ 208359 w 430191"/>
                  <a:gd name="connsiteY70" fmla="*/ 560836 h 1422421"/>
                  <a:gd name="connsiteX71" fmla="*/ 209081 w 430191"/>
                  <a:gd name="connsiteY71" fmla="*/ 553378 h 1422421"/>
                  <a:gd name="connsiteX72" fmla="*/ 209802 w 430191"/>
                  <a:gd name="connsiteY72" fmla="*/ 545919 h 1422421"/>
                  <a:gd name="connsiteX73" fmla="*/ 210524 w 430191"/>
                  <a:gd name="connsiteY73" fmla="*/ 538461 h 1422421"/>
                  <a:gd name="connsiteX74" fmla="*/ 211487 w 430191"/>
                  <a:gd name="connsiteY74" fmla="*/ 531002 h 1422421"/>
                  <a:gd name="connsiteX75" fmla="*/ 212449 w 430191"/>
                  <a:gd name="connsiteY75" fmla="*/ 523544 h 1422421"/>
                  <a:gd name="connsiteX76" fmla="*/ 213411 w 430191"/>
                  <a:gd name="connsiteY76" fmla="*/ 516085 h 1422421"/>
                  <a:gd name="connsiteX77" fmla="*/ 214374 w 430191"/>
                  <a:gd name="connsiteY77" fmla="*/ 508627 h 1422421"/>
                  <a:gd name="connsiteX78" fmla="*/ 215336 w 430191"/>
                  <a:gd name="connsiteY78" fmla="*/ 501168 h 1422421"/>
                  <a:gd name="connsiteX79" fmla="*/ 216299 w 430191"/>
                  <a:gd name="connsiteY79" fmla="*/ 493709 h 1422421"/>
                  <a:gd name="connsiteX80" fmla="*/ 217261 w 430191"/>
                  <a:gd name="connsiteY80" fmla="*/ 486251 h 1422421"/>
                  <a:gd name="connsiteX81" fmla="*/ 219667 w 430191"/>
                  <a:gd name="connsiteY81" fmla="*/ 471815 h 1422421"/>
                  <a:gd name="connsiteX82" fmla="*/ 220870 w 430191"/>
                  <a:gd name="connsiteY82" fmla="*/ 464597 h 1422421"/>
                  <a:gd name="connsiteX83" fmla="*/ 222073 w 430191"/>
                  <a:gd name="connsiteY83" fmla="*/ 457379 h 1422421"/>
                  <a:gd name="connsiteX84" fmla="*/ 223276 w 430191"/>
                  <a:gd name="connsiteY84" fmla="*/ 450161 h 1422421"/>
                  <a:gd name="connsiteX85" fmla="*/ 224479 w 430191"/>
                  <a:gd name="connsiteY85" fmla="*/ 442943 h 1422421"/>
                  <a:gd name="connsiteX86" fmla="*/ 225682 w 430191"/>
                  <a:gd name="connsiteY86" fmla="*/ 435725 h 1422421"/>
                  <a:gd name="connsiteX87" fmla="*/ 226885 w 430191"/>
                  <a:gd name="connsiteY87" fmla="*/ 428507 h 1422421"/>
                  <a:gd name="connsiteX88" fmla="*/ 228329 w 430191"/>
                  <a:gd name="connsiteY88" fmla="*/ 421289 h 1422421"/>
                  <a:gd name="connsiteX89" fmla="*/ 229772 w 430191"/>
                  <a:gd name="connsiteY89" fmla="*/ 414071 h 1422421"/>
                  <a:gd name="connsiteX90" fmla="*/ 231216 w 430191"/>
                  <a:gd name="connsiteY90" fmla="*/ 406853 h 1422421"/>
                  <a:gd name="connsiteX91" fmla="*/ 232659 w 430191"/>
                  <a:gd name="connsiteY91" fmla="*/ 399635 h 1422421"/>
                  <a:gd name="connsiteX92" fmla="*/ 234103 w 430191"/>
                  <a:gd name="connsiteY92" fmla="*/ 392417 h 1422421"/>
                  <a:gd name="connsiteX93" fmla="*/ 235547 w 430191"/>
                  <a:gd name="connsiteY93" fmla="*/ 385199 h 1422421"/>
                  <a:gd name="connsiteX94" fmla="*/ 236990 w 430191"/>
                  <a:gd name="connsiteY94" fmla="*/ 377981 h 1422421"/>
                  <a:gd name="connsiteX95" fmla="*/ 238915 w 430191"/>
                  <a:gd name="connsiteY95" fmla="*/ 370763 h 1422421"/>
                  <a:gd name="connsiteX96" fmla="*/ 240840 w 430191"/>
                  <a:gd name="connsiteY96" fmla="*/ 363545 h 1422421"/>
                  <a:gd name="connsiteX97" fmla="*/ 242765 w 430191"/>
                  <a:gd name="connsiteY97" fmla="*/ 356327 h 1422421"/>
                  <a:gd name="connsiteX98" fmla="*/ 244689 w 430191"/>
                  <a:gd name="connsiteY98" fmla="*/ 349109 h 1422421"/>
                  <a:gd name="connsiteX99" fmla="*/ 246614 w 430191"/>
                  <a:gd name="connsiteY99" fmla="*/ 341891 h 1422421"/>
                  <a:gd name="connsiteX100" fmla="*/ 248539 w 430191"/>
                  <a:gd name="connsiteY100" fmla="*/ 334673 h 1422421"/>
                  <a:gd name="connsiteX101" fmla="*/ 250464 w 430191"/>
                  <a:gd name="connsiteY101" fmla="*/ 327455 h 1422421"/>
                  <a:gd name="connsiteX102" fmla="*/ 252629 w 430191"/>
                  <a:gd name="connsiteY102" fmla="*/ 320237 h 1422421"/>
                  <a:gd name="connsiteX103" fmla="*/ 430191 w 430191"/>
                  <a:gd name="connsiteY103" fmla="*/ 0 h 1422421"/>
                  <a:gd name="connsiteX104" fmla="*/ 90465 w 430191"/>
                  <a:gd name="connsiteY104" fmla="*/ 320237 h 1422421"/>
                  <a:gd name="connsiteX105" fmla="*/ 86856 w 430191"/>
                  <a:gd name="connsiteY105" fmla="*/ 327455 h 1422421"/>
                  <a:gd name="connsiteX106" fmla="*/ 83247 w 430191"/>
                  <a:gd name="connsiteY106" fmla="*/ 334673 h 1422421"/>
                  <a:gd name="connsiteX107" fmla="*/ 80120 w 430191"/>
                  <a:gd name="connsiteY107" fmla="*/ 341891 h 1422421"/>
                  <a:gd name="connsiteX108" fmla="*/ 76992 w 430191"/>
                  <a:gd name="connsiteY108" fmla="*/ 349109 h 1422421"/>
                  <a:gd name="connsiteX109" fmla="*/ 73864 w 430191"/>
                  <a:gd name="connsiteY109" fmla="*/ 356327 h 1422421"/>
                  <a:gd name="connsiteX110" fmla="*/ 70736 w 430191"/>
                  <a:gd name="connsiteY110" fmla="*/ 363545 h 1422421"/>
                  <a:gd name="connsiteX111" fmla="*/ 67849 w 430191"/>
                  <a:gd name="connsiteY111" fmla="*/ 370763 h 1422421"/>
                  <a:gd name="connsiteX112" fmla="*/ 64962 w 430191"/>
                  <a:gd name="connsiteY112" fmla="*/ 377981 h 1422421"/>
                  <a:gd name="connsiteX113" fmla="*/ 62075 w 430191"/>
                  <a:gd name="connsiteY113" fmla="*/ 385199 h 1422421"/>
                  <a:gd name="connsiteX114" fmla="*/ 59428 w 430191"/>
                  <a:gd name="connsiteY114" fmla="*/ 392417 h 1422421"/>
                  <a:gd name="connsiteX115" fmla="*/ 56781 w 430191"/>
                  <a:gd name="connsiteY115" fmla="*/ 399635 h 1422421"/>
                  <a:gd name="connsiteX116" fmla="*/ 54135 w 430191"/>
                  <a:gd name="connsiteY116" fmla="*/ 406853 h 1422421"/>
                  <a:gd name="connsiteX117" fmla="*/ 51488 w 430191"/>
                  <a:gd name="connsiteY117" fmla="*/ 414071 h 1422421"/>
                  <a:gd name="connsiteX118" fmla="*/ 49082 w 430191"/>
                  <a:gd name="connsiteY118" fmla="*/ 421289 h 1422421"/>
                  <a:gd name="connsiteX119" fmla="*/ 46676 w 430191"/>
                  <a:gd name="connsiteY119" fmla="*/ 428507 h 1422421"/>
                  <a:gd name="connsiteX120" fmla="*/ 44270 w 430191"/>
                  <a:gd name="connsiteY120" fmla="*/ 435725 h 1422421"/>
                  <a:gd name="connsiteX121" fmla="*/ 41864 w 430191"/>
                  <a:gd name="connsiteY121" fmla="*/ 442943 h 1422421"/>
                  <a:gd name="connsiteX122" fmla="*/ 39699 w 430191"/>
                  <a:gd name="connsiteY122" fmla="*/ 450161 h 1422421"/>
                  <a:gd name="connsiteX123" fmla="*/ 37533 w 430191"/>
                  <a:gd name="connsiteY123" fmla="*/ 457379 h 1422421"/>
                  <a:gd name="connsiteX124" fmla="*/ 35368 w 430191"/>
                  <a:gd name="connsiteY124" fmla="*/ 464597 h 1422421"/>
                  <a:gd name="connsiteX125" fmla="*/ 33203 w 430191"/>
                  <a:gd name="connsiteY125" fmla="*/ 471815 h 1422421"/>
                  <a:gd name="connsiteX126" fmla="*/ 29594 w 430191"/>
                  <a:gd name="connsiteY126" fmla="*/ 486251 h 1422421"/>
                  <a:gd name="connsiteX127" fmla="*/ 27669 w 430191"/>
                  <a:gd name="connsiteY127" fmla="*/ 493709 h 1422421"/>
                  <a:gd name="connsiteX128" fmla="*/ 25744 w 430191"/>
                  <a:gd name="connsiteY128" fmla="*/ 501168 h 1422421"/>
                  <a:gd name="connsiteX129" fmla="*/ 24060 w 430191"/>
                  <a:gd name="connsiteY129" fmla="*/ 508627 h 1422421"/>
                  <a:gd name="connsiteX130" fmla="*/ 22376 w 430191"/>
                  <a:gd name="connsiteY130" fmla="*/ 516085 h 1422421"/>
                  <a:gd name="connsiteX131" fmla="*/ 20692 w 430191"/>
                  <a:gd name="connsiteY131" fmla="*/ 523544 h 1422421"/>
                  <a:gd name="connsiteX132" fmla="*/ 19248 w 430191"/>
                  <a:gd name="connsiteY132" fmla="*/ 531002 h 1422421"/>
                  <a:gd name="connsiteX133" fmla="*/ 17804 w 430191"/>
                  <a:gd name="connsiteY133" fmla="*/ 538461 h 1422421"/>
                  <a:gd name="connsiteX134" fmla="*/ 16361 w 430191"/>
                  <a:gd name="connsiteY134" fmla="*/ 545919 h 1422421"/>
                  <a:gd name="connsiteX135" fmla="*/ 14917 w 430191"/>
                  <a:gd name="connsiteY135" fmla="*/ 553378 h 1422421"/>
                  <a:gd name="connsiteX136" fmla="*/ 13714 w 430191"/>
                  <a:gd name="connsiteY136" fmla="*/ 560836 h 1422421"/>
                  <a:gd name="connsiteX137" fmla="*/ 12511 w 430191"/>
                  <a:gd name="connsiteY137" fmla="*/ 568295 h 1422421"/>
                  <a:gd name="connsiteX138" fmla="*/ 11308 w 430191"/>
                  <a:gd name="connsiteY138" fmla="*/ 575754 h 1422421"/>
                  <a:gd name="connsiteX139" fmla="*/ 10105 w 430191"/>
                  <a:gd name="connsiteY139" fmla="*/ 583212 h 1422421"/>
                  <a:gd name="connsiteX140" fmla="*/ 9143 w 430191"/>
                  <a:gd name="connsiteY140" fmla="*/ 590671 h 1422421"/>
                  <a:gd name="connsiteX141" fmla="*/ 8180 w 430191"/>
                  <a:gd name="connsiteY141" fmla="*/ 598129 h 1422421"/>
                  <a:gd name="connsiteX142" fmla="*/ 7218 w 430191"/>
                  <a:gd name="connsiteY142" fmla="*/ 605588 h 1422421"/>
                  <a:gd name="connsiteX143" fmla="*/ 6256 w 430191"/>
                  <a:gd name="connsiteY143" fmla="*/ 613047 h 1422421"/>
                  <a:gd name="connsiteX144" fmla="*/ 5534 w 430191"/>
                  <a:gd name="connsiteY144" fmla="*/ 620505 h 1422421"/>
                  <a:gd name="connsiteX145" fmla="*/ 4812 w 430191"/>
                  <a:gd name="connsiteY145" fmla="*/ 627964 h 1422421"/>
                  <a:gd name="connsiteX146" fmla="*/ 4090 w 430191"/>
                  <a:gd name="connsiteY146" fmla="*/ 635422 h 1422421"/>
                  <a:gd name="connsiteX147" fmla="*/ 3368 w 430191"/>
                  <a:gd name="connsiteY147" fmla="*/ 642881 h 1422421"/>
                  <a:gd name="connsiteX148" fmla="*/ 2647 w 430191"/>
                  <a:gd name="connsiteY148" fmla="*/ 650339 h 1422421"/>
                  <a:gd name="connsiteX149" fmla="*/ 2165 w 430191"/>
                  <a:gd name="connsiteY149" fmla="*/ 657798 h 1422421"/>
                  <a:gd name="connsiteX150" fmla="*/ 1684 w 430191"/>
                  <a:gd name="connsiteY150" fmla="*/ 665257 h 1422421"/>
                  <a:gd name="connsiteX151" fmla="*/ 1203 w 430191"/>
                  <a:gd name="connsiteY151" fmla="*/ 672715 h 1422421"/>
                  <a:gd name="connsiteX152" fmla="*/ 722 w 430191"/>
                  <a:gd name="connsiteY152" fmla="*/ 680174 h 1422421"/>
                  <a:gd name="connsiteX153" fmla="*/ 481 w 430191"/>
                  <a:gd name="connsiteY153" fmla="*/ 687632 h 1422421"/>
                  <a:gd name="connsiteX154" fmla="*/ 241 w 430191"/>
                  <a:gd name="connsiteY154" fmla="*/ 695091 h 1422421"/>
                  <a:gd name="connsiteX155" fmla="*/ 0 w 430191"/>
                  <a:gd name="connsiteY155" fmla="*/ 709527 h 1422421"/>
                  <a:gd name="connsiteX156" fmla="*/ 0 w 430191"/>
                  <a:gd name="connsiteY156" fmla="*/ 712895 h 1422421"/>
                  <a:gd name="connsiteX157" fmla="*/ 0 w 430191"/>
                  <a:gd name="connsiteY157" fmla="*/ 716504 h 1422421"/>
                  <a:gd name="connsiteX158" fmla="*/ 241 w 430191"/>
                  <a:gd name="connsiteY158" fmla="*/ 723722 h 1422421"/>
                  <a:gd name="connsiteX159" fmla="*/ 241 w 430191"/>
                  <a:gd name="connsiteY159" fmla="*/ 730940 h 1422421"/>
                  <a:gd name="connsiteX160" fmla="*/ 241 w 430191"/>
                  <a:gd name="connsiteY160" fmla="*/ 738158 h 1422421"/>
                  <a:gd name="connsiteX161" fmla="*/ 481 w 430191"/>
                  <a:gd name="connsiteY161" fmla="*/ 745376 h 1422421"/>
                  <a:gd name="connsiteX162" fmla="*/ 722 w 430191"/>
                  <a:gd name="connsiteY162" fmla="*/ 752594 h 1422421"/>
                  <a:gd name="connsiteX163" fmla="*/ 962 w 430191"/>
                  <a:gd name="connsiteY163" fmla="*/ 759812 h 1422421"/>
                  <a:gd name="connsiteX164" fmla="*/ 1203 w 430191"/>
                  <a:gd name="connsiteY164" fmla="*/ 767030 h 1422421"/>
                  <a:gd name="connsiteX165" fmla="*/ 1444 w 430191"/>
                  <a:gd name="connsiteY165" fmla="*/ 774248 h 1422421"/>
                  <a:gd name="connsiteX166" fmla="*/ 1925 w 430191"/>
                  <a:gd name="connsiteY166" fmla="*/ 781466 h 1422421"/>
                  <a:gd name="connsiteX167" fmla="*/ 2406 w 430191"/>
                  <a:gd name="connsiteY167" fmla="*/ 788684 h 1422421"/>
                  <a:gd name="connsiteX168" fmla="*/ 2887 w 430191"/>
                  <a:gd name="connsiteY168" fmla="*/ 795902 h 1422421"/>
                  <a:gd name="connsiteX169" fmla="*/ 3368 w 430191"/>
                  <a:gd name="connsiteY169" fmla="*/ 803120 h 1422421"/>
                  <a:gd name="connsiteX170" fmla="*/ 4090 w 430191"/>
                  <a:gd name="connsiteY170" fmla="*/ 810338 h 1422421"/>
                  <a:gd name="connsiteX171" fmla="*/ 4812 w 430191"/>
                  <a:gd name="connsiteY171" fmla="*/ 817556 h 1422421"/>
                  <a:gd name="connsiteX172" fmla="*/ 5534 w 430191"/>
                  <a:gd name="connsiteY172" fmla="*/ 824774 h 1422421"/>
                  <a:gd name="connsiteX173" fmla="*/ 6256 w 430191"/>
                  <a:gd name="connsiteY173" fmla="*/ 831992 h 1422421"/>
                  <a:gd name="connsiteX174" fmla="*/ 7218 w 430191"/>
                  <a:gd name="connsiteY174" fmla="*/ 839210 h 1422421"/>
                  <a:gd name="connsiteX175" fmla="*/ 8180 w 430191"/>
                  <a:gd name="connsiteY175" fmla="*/ 846428 h 1422421"/>
                  <a:gd name="connsiteX176" fmla="*/ 9143 w 430191"/>
                  <a:gd name="connsiteY176" fmla="*/ 853646 h 1422421"/>
                  <a:gd name="connsiteX177" fmla="*/ 10105 w 430191"/>
                  <a:gd name="connsiteY177" fmla="*/ 860864 h 1422421"/>
                  <a:gd name="connsiteX178" fmla="*/ 11308 w 430191"/>
                  <a:gd name="connsiteY178" fmla="*/ 868082 h 1422421"/>
                  <a:gd name="connsiteX179" fmla="*/ 12752 w 430191"/>
                  <a:gd name="connsiteY179" fmla="*/ 875300 h 1422421"/>
                  <a:gd name="connsiteX180" fmla="*/ 13955 w 430191"/>
                  <a:gd name="connsiteY180" fmla="*/ 882518 h 1422421"/>
                  <a:gd name="connsiteX181" fmla="*/ 15398 w 430191"/>
                  <a:gd name="connsiteY181" fmla="*/ 889736 h 1422421"/>
                  <a:gd name="connsiteX182" fmla="*/ 16601 w 430191"/>
                  <a:gd name="connsiteY182" fmla="*/ 896953 h 1422421"/>
                  <a:gd name="connsiteX183" fmla="*/ 18045 w 430191"/>
                  <a:gd name="connsiteY183" fmla="*/ 904172 h 1422421"/>
                  <a:gd name="connsiteX184" fmla="*/ 19729 w 430191"/>
                  <a:gd name="connsiteY184" fmla="*/ 911390 h 1422421"/>
                  <a:gd name="connsiteX185" fmla="*/ 23098 w 430191"/>
                  <a:gd name="connsiteY185" fmla="*/ 927028 h 1422421"/>
                  <a:gd name="connsiteX186" fmla="*/ 25263 w 430191"/>
                  <a:gd name="connsiteY186" fmla="*/ 935449 h 1422421"/>
                  <a:gd name="connsiteX187" fmla="*/ 27428 w 430191"/>
                  <a:gd name="connsiteY187" fmla="*/ 943870 h 1422421"/>
                  <a:gd name="connsiteX188" fmla="*/ 29594 w 430191"/>
                  <a:gd name="connsiteY188" fmla="*/ 952291 h 1422421"/>
                  <a:gd name="connsiteX189" fmla="*/ 32000 w 430191"/>
                  <a:gd name="connsiteY189" fmla="*/ 960712 h 1422421"/>
                  <a:gd name="connsiteX190" fmla="*/ 34406 w 430191"/>
                  <a:gd name="connsiteY190" fmla="*/ 969133 h 1422421"/>
                  <a:gd name="connsiteX191" fmla="*/ 36812 w 430191"/>
                  <a:gd name="connsiteY191" fmla="*/ 977554 h 1422421"/>
                  <a:gd name="connsiteX192" fmla="*/ 39458 w 430191"/>
                  <a:gd name="connsiteY192" fmla="*/ 985975 h 1422421"/>
                  <a:gd name="connsiteX193" fmla="*/ 42345 w 430191"/>
                  <a:gd name="connsiteY193" fmla="*/ 994396 h 1422421"/>
                  <a:gd name="connsiteX194" fmla="*/ 45233 w 430191"/>
                  <a:gd name="connsiteY194" fmla="*/ 1002817 h 1422421"/>
                  <a:gd name="connsiteX195" fmla="*/ 48120 w 430191"/>
                  <a:gd name="connsiteY195" fmla="*/ 1011238 h 1422421"/>
                  <a:gd name="connsiteX196" fmla="*/ 51248 w 430191"/>
                  <a:gd name="connsiteY196" fmla="*/ 1019659 h 1422421"/>
                  <a:gd name="connsiteX197" fmla="*/ 54375 w 430191"/>
                  <a:gd name="connsiteY197" fmla="*/ 1028080 h 1422421"/>
                  <a:gd name="connsiteX198" fmla="*/ 57503 w 430191"/>
                  <a:gd name="connsiteY198" fmla="*/ 1036501 h 1422421"/>
                  <a:gd name="connsiteX199" fmla="*/ 60872 w 430191"/>
                  <a:gd name="connsiteY199" fmla="*/ 1044922 h 1422421"/>
                  <a:gd name="connsiteX200" fmla="*/ 64240 w 430191"/>
                  <a:gd name="connsiteY200" fmla="*/ 1053343 h 1422421"/>
                  <a:gd name="connsiteX201" fmla="*/ 67608 w 430191"/>
                  <a:gd name="connsiteY201" fmla="*/ 1061764 h 1422421"/>
                  <a:gd name="connsiteX202" fmla="*/ 71458 w 430191"/>
                  <a:gd name="connsiteY202" fmla="*/ 1070185 h 1422421"/>
                  <a:gd name="connsiteX203" fmla="*/ 75308 w 430191"/>
                  <a:gd name="connsiteY203" fmla="*/ 1078606 h 1422421"/>
                  <a:gd name="connsiteX204" fmla="*/ 79157 w 430191"/>
                  <a:gd name="connsiteY204" fmla="*/ 1087027 h 1422421"/>
                  <a:gd name="connsiteX205" fmla="*/ 83247 w 430191"/>
                  <a:gd name="connsiteY205" fmla="*/ 1095448 h 1422421"/>
                  <a:gd name="connsiteX206" fmla="*/ 87337 w 430191"/>
                  <a:gd name="connsiteY206" fmla="*/ 1103869 h 1422421"/>
                  <a:gd name="connsiteX207" fmla="*/ 426101 w 430191"/>
                  <a:gd name="connsiteY207" fmla="*/ 1422422 h 1422421"/>
                  <a:gd name="connsiteX208" fmla="*/ 253110 w 430191"/>
                  <a:gd name="connsiteY208" fmla="*/ 1103869 h 142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430191" h="1422421">
                    <a:moveTo>
                      <a:pt x="253110" y="1103869"/>
                    </a:moveTo>
                    <a:cubicBezTo>
                      <a:pt x="252388" y="1100982"/>
                      <a:pt x="251426" y="1098335"/>
                      <a:pt x="250464" y="1095448"/>
                    </a:cubicBezTo>
                    <a:cubicBezTo>
                      <a:pt x="249742" y="1092561"/>
                      <a:pt x="249020" y="1089673"/>
                      <a:pt x="248298" y="1087027"/>
                    </a:cubicBezTo>
                    <a:cubicBezTo>
                      <a:pt x="247576" y="1084140"/>
                      <a:pt x="246855" y="1081253"/>
                      <a:pt x="246133" y="1078606"/>
                    </a:cubicBezTo>
                    <a:cubicBezTo>
                      <a:pt x="245411" y="1075959"/>
                      <a:pt x="244689" y="1072832"/>
                      <a:pt x="243967" y="1070185"/>
                    </a:cubicBezTo>
                    <a:cubicBezTo>
                      <a:pt x="243246" y="1067298"/>
                      <a:pt x="242524" y="1064410"/>
                      <a:pt x="241802" y="1061764"/>
                    </a:cubicBezTo>
                    <a:cubicBezTo>
                      <a:pt x="241080" y="1058877"/>
                      <a:pt x="240359" y="1056230"/>
                      <a:pt x="239637" y="1053343"/>
                    </a:cubicBezTo>
                    <a:cubicBezTo>
                      <a:pt x="238915" y="1050456"/>
                      <a:pt x="238193" y="1047809"/>
                      <a:pt x="237471" y="1044922"/>
                    </a:cubicBezTo>
                    <a:cubicBezTo>
                      <a:pt x="236750" y="1042035"/>
                      <a:pt x="236268" y="1039148"/>
                      <a:pt x="235787" y="1036501"/>
                    </a:cubicBezTo>
                    <a:cubicBezTo>
                      <a:pt x="235065" y="1033614"/>
                      <a:pt x="234584" y="1030727"/>
                      <a:pt x="234103" y="1028080"/>
                    </a:cubicBezTo>
                    <a:cubicBezTo>
                      <a:pt x="233381" y="1025193"/>
                      <a:pt x="232900" y="1022306"/>
                      <a:pt x="232419" y="1019659"/>
                    </a:cubicBezTo>
                    <a:cubicBezTo>
                      <a:pt x="231938" y="1016772"/>
                      <a:pt x="231216" y="1013885"/>
                      <a:pt x="230735" y="1011238"/>
                    </a:cubicBezTo>
                    <a:cubicBezTo>
                      <a:pt x="230253" y="1008351"/>
                      <a:pt x="229532" y="1005704"/>
                      <a:pt x="229050" y="1002817"/>
                    </a:cubicBezTo>
                    <a:cubicBezTo>
                      <a:pt x="228569" y="999930"/>
                      <a:pt x="227847" y="997283"/>
                      <a:pt x="227366" y="994396"/>
                    </a:cubicBezTo>
                    <a:cubicBezTo>
                      <a:pt x="226885" y="991509"/>
                      <a:pt x="226404" y="988622"/>
                      <a:pt x="225923" y="985975"/>
                    </a:cubicBezTo>
                    <a:cubicBezTo>
                      <a:pt x="225441" y="983088"/>
                      <a:pt x="224960" y="980201"/>
                      <a:pt x="224479" y="977554"/>
                    </a:cubicBezTo>
                    <a:cubicBezTo>
                      <a:pt x="223998" y="974667"/>
                      <a:pt x="223517" y="971780"/>
                      <a:pt x="223035" y="969133"/>
                    </a:cubicBezTo>
                    <a:cubicBezTo>
                      <a:pt x="222554" y="966246"/>
                      <a:pt x="222073" y="963359"/>
                      <a:pt x="221592" y="960712"/>
                    </a:cubicBezTo>
                    <a:cubicBezTo>
                      <a:pt x="221111" y="957825"/>
                      <a:pt x="220629" y="955179"/>
                      <a:pt x="220148" y="952291"/>
                    </a:cubicBezTo>
                    <a:cubicBezTo>
                      <a:pt x="219667" y="949404"/>
                      <a:pt x="219186" y="946757"/>
                      <a:pt x="218705" y="943870"/>
                    </a:cubicBezTo>
                    <a:cubicBezTo>
                      <a:pt x="218223" y="940983"/>
                      <a:pt x="217983" y="938096"/>
                      <a:pt x="217502" y="935449"/>
                    </a:cubicBezTo>
                    <a:cubicBezTo>
                      <a:pt x="217020" y="932562"/>
                      <a:pt x="216780" y="929675"/>
                      <a:pt x="216299" y="927028"/>
                    </a:cubicBezTo>
                    <a:cubicBezTo>
                      <a:pt x="215577" y="921735"/>
                      <a:pt x="214855" y="916683"/>
                      <a:pt x="214374" y="911390"/>
                    </a:cubicBezTo>
                    <a:cubicBezTo>
                      <a:pt x="214133" y="908983"/>
                      <a:pt x="213652" y="906577"/>
                      <a:pt x="213411" y="904172"/>
                    </a:cubicBezTo>
                    <a:cubicBezTo>
                      <a:pt x="213171" y="901766"/>
                      <a:pt x="212690" y="899360"/>
                      <a:pt x="212449" y="896953"/>
                    </a:cubicBezTo>
                    <a:cubicBezTo>
                      <a:pt x="212208" y="894548"/>
                      <a:pt x="211727" y="892142"/>
                      <a:pt x="211487" y="889736"/>
                    </a:cubicBezTo>
                    <a:cubicBezTo>
                      <a:pt x="211246" y="887330"/>
                      <a:pt x="211005" y="884924"/>
                      <a:pt x="210765" y="882518"/>
                    </a:cubicBezTo>
                    <a:cubicBezTo>
                      <a:pt x="210524" y="880112"/>
                      <a:pt x="210284" y="877706"/>
                      <a:pt x="210043" y="875300"/>
                    </a:cubicBezTo>
                    <a:cubicBezTo>
                      <a:pt x="209802" y="872894"/>
                      <a:pt x="209562" y="870488"/>
                      <a:pt x="209321" y="868082"/>
                    </a:cubicBezTo>
                    <a:cubicBezTo>
                      <a:pt x="209081" y="865676"/>
                      <a:pt x="208840" y="863270"/>
                      <a:pt x="208599" y="860864"/>
                    </a:cubicBezTo>
                    <a:cubicBezTo>
                      <a:pt x="208359" y="858458"/>
                      <a:pt x="208118" y="856052"/>
                      <a:pt x="207878" y="853646"/>
                    </a:cubicBezTo>
                    <a:cubicBezTo>
                      <a:pt x="207637" y="851240"/>
                      <a:pt x="207396" y="848834"/>
                      <a:pt x="207156" y="846428"/>
                    </a:cubicBezTo>
                    <a:cubicBezTo>
                      <a:pt x="206915" y="844022"/>
                      <a:pt x="206675" y="841616"/>
                      <a:pt x="206434" y="839210"/>
                    </a:cubicBezTo>
                    <a:cubicBezTo>
                      <a:pt x="206193" y="836804"/>
                      <a:pt x="205953" y="834398"/>
                      <a:pt x="205712" y="831992"/>
                    </a:cubicBezTo>
                    <a:cubicBezTo>
                      <a:pt x="205472" y="829586"/>
                      <a:pt x="205472" y="827180"/>
                      <a:pt x="205231" y="824774"/>
                    </a:cubicBezTo>
                    <a:cubicBezTo>
                      <a:pt x="204990" y="822368"/>
                      <a:pt x="204990" y="819962"/>
                      <a:pt x="204750" y="817556"/>
                    </a:cubicBezTo>
                    <a:cubicBezTo>
                      <a:pt x="204509" y="815150"/>
                      <a:pt x="204509" y="812744"/>
                      <a:pt x="204269" y="810338"/>
                    </a:cubicBezTo>
                    <a:cubicBezTo>
                      <a:pt x="204028" y="807932"/>
                      <a:pt x="204028" y="805526"/>
                      <a:pt x="203787" y="803120"/>
                    </a:cubicBezTo>
                    <a:cubicBezTo>
                      <a:pt x="203547" y="800714"/>
                      <a:pt x="203547" y="798308"/>
                      <a:pt x="203306" y="795902"/>
                    </a:cubicBezTo>
                    <a:cubicBezTo>
                      <a:pt x="203066" y="793496"/>
                      <a:pt x="203066" y="791090"/>
                      <a:pt x="202825" y="788684"/>
                    </a:cubicBezTo>
                    <a:cubicBezTo>
                      <a:pt x="202825" y="786278"/>
                      <a:pt x="202584" y="783872"/>
                      <a:pt x="202344" y="781466"/>
                    </a:cubicBezTo>
                    <a:cubicBezTo>
                      <a:pt x="202344" y="779060"/>
                      <a:pt x="202103" y="776654"/>
                      <a:pt x="201863" y="774248"/>
                    </a:cubicBezTo>
                    <a:cubicBezTo>
                      <a:pt x="201863" y="771842"/>
                      <a:pt x="201863" y="769436"/>
                      <a:pt x="201622" y="767030"/>
                    </a:cubicBezTo>
                    <a:cubicBezTo>
                      <a:pt x="201622" y="764624"/>
                      <a:pt x="201622" y="762218"/>
                      <a:pt x="201381" y="759812"/>
                    </a:cubicBezTo>
                    <a:cubicBezTo>
                      <a:pt x="201141" y="757406"/>
                      <a:pt x="201381" y="755000"/>
                      <a:pt x="201141" y="752594"/>
                    </a:cubicBezTo>
                    <a:cubicBezTo>
                      <a:pt x="201141" y="750188"/>
                      <a:pt x="201141" y="747782"/>
                      <a:pt x="200900" y="745376"/>
                    </a:cubicBezTo>
                    <a:cubicBezTo>
                      <a:pt x="200900" y="742970"/>
                      <a:pt x="200900" y="740564"/>
                      <a:pt x="200660" y="738158"/>
                    </a:cubicBezTo>
                    <a:cubicBezTo>
                      <a:pt x="200660" y="735752"/>
                      <a:pt x="200660" y="733346"/>
                      <a:pt x="200419" y="730940"/>
                    </a:cubicBezTo>
                    <a:cubicBezTo>
                      <a:pt x="200419" y="728534"/>
                      <a:pt x="200419" y="726128"/>
                      <a:pt x="200178" y="723722"/>
                    </a:cubicBezTo>
                    <a:cubicBezTo>
                      <a:pt x="200178" y="721316"/>
                      <a:pt x="200178" y="718910"/>
                      <a:pt x="199938" y="716504"/>
                    </a:cubicBezTo>
                    <a:cubicBezTo>
                      <a:pt x="199938" y="715301"/>
                      <a:pt x="199938" y="714098"/>
                      <a:pt x="199938" y="712895"/>
                    </a:cubicBezTo>
                    <a:cubicBezTo>
                      <a:pt x="199938" y="711692"/>
                      <a:pt x="199938" y="710730"/>
                      <a:pt x="199938" y="709527"/>
                    </a:cubicBezTo>
                    <a:cubicBezTo>
                      <a:pt x="199938" y="704715"/>
                      <a:pt x="200178" y="699903"/>
                      <a:pt x="200178" y="695091"/>
                    </a:cubicBezTo>
                    <a:cubicBezTo>
                      <a:pt x="200178" y="692685"/>
                      <a:pt x="200178" y="690279"/>
                      <a:pt x="200419" y="687632"/>
                    </a:cubicBezTo>
                    <a:cubicBezTo>
                      <a:pt x="200419" y="685226"/>
                      <a:pt x="200419" y="682820"/>
                      <a:pt x="200660" y="680174"/>
                    </a:cubicBezTo>
                    <a:cubicBezTo>
                      <a:pt x="200660" y="677768"/>
                      <a:pt x="200660" y="675362"/>
                      <a:pt x="200900" y="672715"/>
                    </a:cubicBezTo>
                    <a:cubicBezTo>
                      <a:pt x="200900" y="670309"/>
                      <a:pt x="200900" y="667903"/>
                      <a:pt x="201141" y="665257"/>
                    </a:cubicBezTo>
                    <a:cubicBezTo>
                      <a:pt x="201141" y="662851"/>
                      <a:pt x="201141" y="660445"/>
                      <a:pt x="201381" y="657798"/>
                    </a:cubicBezTo>
                    <a:cubicBezTo>
                      <a:pt x="201381" y="655392"/>
                      <a:pt x="201622" y="652986"/>
                      <a:pt x="201622" y="650339"/>
                    </a:cubicBezTo>
                    <a:cubicBezTo>
                      <a:pt x="201622" y="647933"/>
                      <a:pt x="201863" y="645527"/>
                      <a:pt x="202103" y="642881"/>
                    </a:cubicBezTo>
                    <a:cubicBezTo>
                      <a:pt x="202103" y="640475"/>
                      <a:pt x="202344" y="638069"/>
                      <a:pt x="202584" y="635422"/>
                    </a:cubicBezTo>
                    <a:cubicBezTo>
                      <a:pt x="202825" y="633016"/>
                      <a:pt x="202825" y="630610"/>
                      <a:pt x="203066" y="627964"/>
                    </a:cubicBezTo>
                    <a:cubicBezTo>
                      <a:pt x="203306" y="625558"/>
                      <a:pt x="203306" y="623152"/>
                      <a:pt x="203547" y="620505"/>
                    </a:cubicBezTo>
                    <a:cubicBezTo>
                      <a:pt x="203787" y="618099"/>
                      <a:pt x="203787" y="615693"/>
                      <a:pt x="204028" y="613047"/>
                    </a:cubicBezTo>
                    <a:cubicBezTo>
                      <a:pt x="204269" y="610641"/>
                      <a:pt x="204269" y="608235"/>
                      <a:pt x="204509" y="605588"/>
                    </a:cubicBezTo>
                    <a:cubicBezTo>
                      <a:pt x="204750" y="603182"/>
                      <a:pt x="204750" y="600535"/>
                      <a:pt x="204990" y="598129"/>
                    </a:cubicBezTo>
                    <a:cubicBezTo>
                      <a:pt x="205231" y="595723"/>
                      <a:pt x="205472" y="593318"/>
                      <a:pt x="205472" y="590671"/>
                    </a:cubicBezTo>
                    <a:cubicBezTo>
                      <a:pt x="205712" y="588265"/>
                      <a:pt x="205953" y="585859"/>
                      <a:pt x="206193" y="583212"/>
                    </a:cubicBezTo>
                    <a:cubicBezTo>
                      <a:pt x="206434" y="580806"/>
                      <a:pt x="206675" y="578400"/>
                      <a:pt x="206915" y="575754"/>
                    </a:cubicBezTo>
                    <a:cubicBezTo>
                      <a:pt x="207156" y="573348"/>
                      <a:pt x="207396" y="570942"/>
                      <a:pt x="207637" y="568295"/>
                    </a:cubicBezTo>
                    <a:cubicBezTo>
                      <a:pt x="207878" y="565889"/>
                      <a:pt x="208118" y="563483"/>
                      <a:pt x="208359" y="560836"/>
                    </a:cubicBezTo>
                    <a:cubicBezTo>
                      <a:pt x="208599" y="558431"/>
                      <a:pt x="208840" y="556025"/>
                      <a:pt x="209081" y="553378"/>
                    </a:cubicBezTo>
                    <a:cubicBezTo>
                      <a:pt x="209321" y="550972"/>
                      <a:pt x="209562" y="548325"/>
                      <a:pt x="209802" y="545919"/>
                    </a:cubicBezTo>
                    <a:cubicBezTo>
                      <a:pt x="210043" y="543514"/>
                      <a:pt x="210284" y="540867"/>
                      <a:pt x="210524" y="538461"/>
                    </a:cubicBezTo>
                    <a:cubicBezTo>
                      <a:pt x="210765" y="536055"/>
                      <a:pt x="211246" y="533649"/>
                      <a:pt x="211487" y="531002"/>
                    </a:cubicBezTo>
                    <a:cubicBezTo>
                      <a:pt x="211727" y="528596"/>
                      <a:pt x="212208" y="526190"/>
                      <a:pt x="212449" y="523544"/>
                    </a:cubicBezTo>
                    <a:cubicBezTo>
                      <a:pt x="212690" y="521138"/>
                      <a:pt x="213171" y="518732"/>
                      <a:pt x="213411" y="516085"/>
                    </a:cubicBezTo>
                    <a:cubicBezTo>
                      <a:pt x="213652" y="513679"/>
                      <a:pt x="214133" y="511273"/>
                      <a:pt x="214374" y="508627"/>
                    </a:cubicBezTo>
                    <a:cubicBezTo>
                      <a:pt x="214614" y="506221"/>
                      <a:pt x="215096" y="503815"/>
                      <a:pt x="215336" y="501168"/>
                    </a:cubicBezTo>
                    <a:cubicBezTo>
                      <a:pt x="215577" y="498762"/>
                      <a:pt x="216058" y="496356"/>
                      <a:pt x="216299" y="493709"/>
                    </a:cubicBezTo>
                    <a:cubicBezTo>
                      <a:pt x="216539" y="491303"/>
                      <a:pt x="216780" y="488657"/>
                      <a:pt x="217261" y="486251"/>
                    </a:cubicBezTo>
                    <a:cubicBezTo>
                      <a:pt x="217983" y="481439"/>
                      <a:pt x="218945" y="476627"/>
                      <a:pt x="219667" y="471815"/>
                    </a:cubicBezTo>
                    <a:cubicBezTo>
                      <a:pt x="220148" y="469409"/>
                      <a:pt x="220389" y="467003"/>
                      <a:pt x="220870" y="464597"/>
                    </a:cubicBezTo>
                    <a:cubicBezTo>
                      <a:pt x="221351" y="462191"/>
                      <a:pt x="221592" y="459785"/>
                      <a:pt x="222073" y="457379"/>
                    </a:cubicBezTo>
                    <a:cubicBezTo>
                      <a:pt x="222554" y="454973"/>
                      <a:pt x="222795" y="452567"/>
                      <a:pt x="223276" y="450161"/>
                    </a:cubicBezTo>
                    <a:cubicBezTo>
                      <a:pt x="223757" y="447755"/>
                      <a:pt x="223998" y="445349"/>
                      <a:pt x="224479" y="442943"/>
                    </a:cubicBezTo>
                    <a:cubicBezTo>
                      <a:pt x="224960" y="440537"/>
                      <a:pt x="225201" y="438131"/>
                      <a:pt x="225682" y="435725"/>
                    </a:cubicBezTo>
                    <a:cubicBezTo>
                      <a:pt x="226163" y="433319"/>
                      <a:pt x="226404" y="430913"/>
                      <a:pt x="226885" y="428507"/>
                    </a:cubicBezTo>
                    <a:cubicBezTo>
                      <a:pt x="227366" y="426101"/>
                      <a:pt x="227847" y="423695"/>
                      <a:pt x="228329" y="421289"/>
                    </a:cubicBezTo>
                    <a:cubicBezTo>
                      <a:pt x="228810" y="418883"/>
                      <a:pt x="229291" y="416477"/>
                      <a:pt x="229772" y="414071"/>
                    </a:cubicBezTo>
                    <a:cubicBezTo>
                      <a:pt x="230253" y="411665"/>
                      <a:pt x="230735" y="409259"/>
                      <a:pt x="231216" y="406853"/>
                    </a:cubicBezTo>
                    <a:cubicBezTo>
                      <a:pt x="231697" y="404447"/>
                      <a:pt x="232178" y="402041"/>
                      <a:pt x="232659" y="399635"/>
                    </a:cubicBezTo>
                    <a:cubicBezTo>
                      <a:pt x="233141" y="397229"/>
                      <a:pt x="233622" y="394823"/>
                      <a:pt x="234103" y="392417"/>
                    </a:cubicBezTo>
                    <a:cubicBezTo>
                      <a:pt x="234584" y="390011"/>
                      <a:pt x="235065" y="387605"/>
                      <a:pt x="235547" y="385199"/>
                    </a:cubicBezTo>
                    <a:cubicBezTo>
                      <a:pt x="236028" y="382793"/>
                      <a:pt x="236509" y="380387"/>
                      <a:pt x="236990" y="377981"/>
                    </a:cubicBezTo>
                    <a:cubicBezTo>
                      <a:pt x="237471" y="375575"/>
                      <a:pt x="238193" y="373169"/>
                      <a:pt x="238915" y="370763"/>
                    </a:cubicBezTo>
                    <a:cubicBezTo>
                      <a:pt x="239396" y="368357"/>
                      <a:pt x="240118" y="365951"/>
                      <a:pt x="240840" y="363545"/>
                    </a:cubicBezTo>
                    <a:cubicBezTo>
                      <a:pt x="241321" y="361139"/>
                      <a:pt x="242043" y="358733"/>
                      <a:pt x="242765" y="356327"/>
                    </a:cubicBezTo>
                    <a:cubicBezTo>
                      <a:pt x="243246" y="353921"/>
                      <a:pt x="243967" y="351515"/>
                      <a:pt x="244689" y="349109"/>
                    </a:cubicBezTo>
                    <a:cubicBezTo>
                      <a:pt x="245411" y="346703"/>
                      <a:pt x="245892" y="344297"/>
                      <a:pt x="246614" y="341891"/>
                    </a:cubicBezTo>
                    <a:cubicBezTo>
                      <a:pt x="247336" y="339485"/>
                      <a:pt x="247817" y="337079"/>
                      <a:pt x="248539" y="334673"/>
                    </a:cubicBezTo>
                    <a:cubicBezTo>
                      <a:pt x="249261" y="332267"/>
                      <a:pt x="249742" y="329861"/>
                      <a:pt x="250464" y="327455"/>
                    </a:cubicBezTo>
                    <a:cubicBezTo>
                      <a:pt x="251185" y="325049"/>
                      <a:pt x="251907" y="322644"/>
                      <a:pt x="252629" y="320237"/>
                    </a:cubicBezTo>
                    <a:cubicBezTo>
                      <a:pt x="292809" y="179006"/>
                      <a:pt x="354402" y="65684"/>
                      <a:pt x="430191" y="0"/>
                    </a:cubicBezTo>
                    <a:cubicBezTo>
                      <a:pt x="287035" y="48842"/>
                      <a:pt x="166735" y="166013"/>
                      <a:pt x="90465" y="320237"/>
                    </a:cubicBezTo>
                    <a:cubicBezTo>
                      <a:pt x="89262" y="322644"/>
                      <a:pt x="88059" y="325049"/>
                      <a:pt x="86856" y="327455"/>
                    </a:cubicBezTo>
                    <a:cubicBezTo>
                      <a:pt x="85653" y="329861"/>
                      <a:pt x="84450" y="332267"/>
                      <a:pt x="83247" y="334673"/>
                    </a:cubicBezTo>
                    <a:cubicBezTo>
                      <a:pt x="82044" y="337079"/>
                      <a:pt x="81082" y="339485"/>
                      <a:pt x="80120" y="341891"/>
                    </a:cubicBezTo>
                    <a:cubicBezTo>
                      <a:pt x="78916" y="344297"/>
                      <a:pt x="77954" y="346703"/>
                      <a:pt x="76992" y="349109"/>
                    </a:cubicBezTo>
                    <a:cubicBezTo>
                      <a:pt x="76029" y="351515"/>
                      <a:pt x="74826" y="353921"/>
                      <a:pt x="73864" y="356327"/>
                    </a:cubicBezTo>
                    <a:cubicBezTo>
                      <a:pt x="72902" y="358733"/>
                      <a:pt x="71699" y="361139"/>
                      <a:pt x="70736" y="363545"/>
                    </a:cubicBezTo>
                    <a:cubicBezTo>
                      <a:pt x="69774" y="365951"/>
                      <a:pt x="68811" y="368357"/>
                      <a:pt x="67849" y="370763"/>
                    </a:cubicBezTo>
                    <a:cubicBezTo>
                      <a:pt x="66887" y="373169"/>
                      <a:pt x="65924" y="375575"/>
                      <a:pt x="64962" y="377981"/>
                    </a:cubicBezTo>
                    <a:cubicBezTo>
                      <a:pt x="63999" y="380387"/>
                      <a:pt x="63037" y="382793"/>
                      <a:pt x="62075" y="385199"/>
                    </a:cubicBezTo>
                    <a:cubicBezTo>
                      <a:pt x="61112" y="387605"/>
                      <a:pt x="60150" y="390011"/>
                      <a:pt x="59428" y="392417"/>
                    </a:cubicBezTo>
                    <a:cubicBezTo>
                      <a:pt x="58466" y="394823"/>
                      <a:pt x="57744" y="397229"/>
                      <a:pt x="56781" y="399635"/>
                    </a:cubicBezTo>
                    <a:cubicBezTo>
                      <a:pt x="55819" y="402041"/>
                      <a:pt x="55097" y="404447"/>
                      <a:pt x="54135" y="406853"/>
                    </a:cubicBezTo>
                    <a:cubicBezTo>
                      <a:pt x="53172" y="409259"/>
                      <a:pt x="52451" y="411665"/>
                      <a:pt x="51488" y="414071"/>
                    </a:cubicBezTo>
                    <a:cubicBezTo>
                      <a:pt x="50766" y="416477"/>
                      <a:pt x="49804" y="418883"/>
                      <a:pt x="49082" y="421289"/>
                    </a:cubicBezTo>
                    <a:cubicBezTo>
                      <a:pt x="48360" y="423695"/>
                      <a:pt x="47398" y="426101"/>
                      <a:pt x="46676" y="428507"/>
                    </a:cubicBezTo>
                    <a:cubicBezTo>
                      <a:pt x="45954" y="430913"/>
                      <a:pt x="44992" y="433319"/>
                      <a:pt x="44270" y="435725"/>
                    </a:cubicBezTo>
                    <a:cubicBezTo>
                      <a:pt x="43548" y="438131"/>
                      <a:pt x="42586" y="440537"/>
                      <a:pt x="41864" y="442943"/>
                    </a:cubicBezTo>
                    <a:cubicBezTo>
                      <a:pt x="41142" y="445349"/>
                      <a:pt x="40421" y="447755"/>
                      <a:pt x="39699" y="450161"/>
                    </a:cubicBezTo>
                    <a:cubicBezTo>
                      <a:pt x="38977" y="452567"/>
                      <a:pt x="38255" y="454973"/>
                      <a:pt x="37533" y="457379"/>
                    </a:cubicBezTo>
                    <a:cubicBezTo>
                      <a:pt x="36812" y="459785"/>
                      <a:pt x="36090" y="462191"/>
                      <a:pt x="35368" y="464597"/>
                    </a:cubicBezTo>
                    <a:cubicBezTo>
                      <a:pt x="34646" y="467003"/>
                      <a:pt x="33924" y="469409"/>
                      <a:pt x="33203" y="471815"/>
                    </a:cubicBezTo>
                    <a:cubicBezTo>
                      <a:pt x="32000" y="476627"/>
                      <a:pt x="30797" y="481439"/>
                      <a:pt x="29594" y="486251"/>
                    </a:cubicBezTo>
                    <a:cubicBezTo>
                      <a:pt x="28872" y="488657"/>
                      <a:pt x="28391" y="491063"/>
                      <a:pt x="27669" y="493709"/>
                    </a:cubicBezTo>
                    <a:cubicBezTo>
                      <a:pt x="27188" y="496115"/>
                      <a:pt x="26466" y="498521"/>
                      <a:pt x="25744" y="501168"/>
                    </a:cubicBezTo>
                    <a:cubicBezTo>
                      <a:pt x="25263" y="503574"/>
                      <a:pt x="24782" y="505980"/>
                      <a:pt x="24060" y="508627"/>
                    </a:cubicBezTo>
                    <a:cubicBezTo>
                      <a:pt x="23579" y="511032"/>
                      <a:pt x="22857" y="513439"/>
                      <a:pt x="22376" y="516085"/>
                    </a:cubicBezTo>
                    <a:cubicBezTo>
                      <a:pt x="21895" y="518491"/>
                      <a:pt x="21173" y="520897"/>
                      <a:pt x="20692" y="523544"/>
                    </a:cubicBezTo>
                    <a:cubicBezTo>
                      <a:pt x="20210" y="525950"/>
                      <a:pt x="19729" y="528356"/>
                      <a:pt x="19248" y="531002"/>
                    </a:cubicBezTo>
                    <a:cubicBezTo>
                      <a:pt x="18767" y="533408"/>
                      <a:pt x="18286" y="535814"/>
                      <a:pt x="17804" y="538461"/>
                    </a:cubicBezTo>
                    <a:cubicBezTo>
                      <a:pt x="17323" y="540867"/>
                      <a:pt x="16842" y="543273"/>
                      <a:pt x="16361" y="545919"/>
                    </a:cubicBezTo>
                    <a:cubicBezTo>
                      <a:pt x="15880" y="548325"/>
                      <a:pt x="15398" y="550731"/>
                      <a:pt x="14917" y="553378"/>
                    </a:cubicBezTo>
                    <a:cubicBezTo>
                      <a:pt x="14436" y="555784"/>
                      <a:pt x="13955" y="558190"/>
                      <a:pt x="13714" y="560836"/>
                    </a:cubicBezTo>
                    <a:cubicBezTo>
                      <a:pt x="13233" y="563243"/>
                      <a:pt x="12992" y="565649"/>
                      <a:pt x="12511" y="568295"/>
                    </a:cubicBezTo>
                    <a:cubicBezTo>
                      <a:pt x="12030" y="570701"/>
                      <a:pt x="11789" y="573107"/>
                      <a:pt x="11308" y="575754"/>
                    </a:cubicBezTo>
                    <a:cubicBezTo>
                      <a:pt x="10827" y="578160"/>
                      <a:pt x="10586" y="580566"/>
                      <a:pt x="10105" y="583212"/>
                    </a:cubicBezTo>
                    <a:cubicBezTo>
                      <a:pt x="9865" y="585618"/>
                      <a:pt x="9383" y="588024"/>
                      <a:pt x="9143" y="590671"/>
                    </a:cubicBezTo>
                    <a:cubicBezTo>
                      <a:pt x="8902" y="593077"/>
                      <a:pt x="8662" y="595483"/>
                      <a:pt x="8180" y="598129"/>
                    </a:cubicBezTo>
                    <a:cubicBezTo>
                      <a:pt x="7940" y="600535"/>
                      <a:pt x="7699" y="602941"/>
                      <a:pt x="7218" y="605588"/>
                    </a:cubicBezTo>
                    <a:cubicBezTo>
                      <a:pt x="6977" y="607994"/>
                      <a:pt x="6496" y="610400"/>
                      <a:pt x="6256" y="613047"/>
                    </a:cubicBezTo>
                    <a:cubicBezTo>
                      <a:pt x="6015" y="615453"/>
                      <a:pt x="5774" y="617859"/>
                      <a:pt x="5534" y="620505"/>
                    </a:cubicBezTo>
                    <a:cubicBezTo>
                      <a:pt x="5293" y="622911"/>
                      <a:pt x="5053" y="625317"/>
                      <a:pt x="4812" y="627964"/>
                    </a:cubicBezTo>
                    <a:cubicBezTo>
                      <a:pt x="4571" y="630370"/>
                      <a:pt x="4331" y="632776"/>
                      <a:pt x="4090" y="635422"/>
                    </a:cubicBezTo>
                    <a:cubicBezTo>
                      <a:pt x="3850" y="637828"/>
                      <a:pt x="3609" y="640234"/>
                      <a:pt x="3368" y="642881"/>
                    </a:cubicBezTo>
                    <a:cubicBezTo>
                      <a:pt x="3128" y="645287"/>
                      <a:pt x="2887" y="647693"/>
                      <a:pt x="2647" y="650339"/>
                    </a:cubicBezTo>
                    <a:cubicBezTo>
                      <a:pt x="2406" y="652746"/>
                      <a:pt x="2406" y="655151"/>
                      <a:pt x="2165" y="657798"/>
                    </a:cubicBezTo>
                    <a:cubicBezTo>
                      <a:pt x="1925" y="660204"/>
                      <a:pt x="1925" y="662610"/>
                      <a:pt x="1684" y="665257"/>
                    </a:cubicBezTo>
                    <a:cubicBezTo>
                      <a:pt x="1444" y="667663"/>
                      <a:pt x="1444" y="670069"/>
                      <a:pt x="1203" y="672715"/>
                    </a:cubicBezTo>
                    <a:cubicBezTo>
                      <a:pt x="1203" y="675121"/>
                      <a:pt x="962" y="677527"/>
                      <a:pt x="722" y="680174"/>
                    </a:cubicBezTo>
                    <a:cubicBezTo>
                      <a:pt x="722" y="682580"/>
                      <a:pt x="722" y="684986"/>
                      <a:pt x="481" y="687632"/>
                    </a:cubicBezTo>
                    <a:cubicBezTo>
                      <a:pt x="481" y="690038"/>
                      <a:pt x="481" y="692444"/>
                      <a:pt x="241" y="695091"/>
                    </a:cubicBezTo>
                    <a:cubicBezTo>
                      <a:pt x="241" y="699903"/>
                      <a:pt x="0" y="704715"/>
                      <a:pt x="0" y="709527"/>
                    </a:cubicBezTo>
                    <a:cubicBezTo>
                      <a:pt x="0" y="710730"/>
                      <a:pt x="0" y="711692"/>
                      <a:pt x="0" y="712895"/>
                    </a:cubicBezTo>
                    <a:cubicBezTo>
                      <a:pt x="0" y="714098"/>
                      <a:pt x="0" y="715301"/>
                      <a:pt x="0" y="716504"/>
                    </a:cubicBezTo>
                    <a:cubicBezTo>
                      <a:pt x="0" y="718910"/>
                      <a:pt x="0" y="721316"/>
                      <a:pt x="241" y="723722"/>
                    </a:cubicBezTo>
                    <a:cubicBezTo>
                      <a:pt x="241" y="726128"/>
                      <a:pt x="241" y="728534"/>
                      <a:pt x="241" y="730940"/>
                    </a:cubicBezTo>
                    <a:cubicBezTo>
                      <a:pt x="241" y="733346"/>
                      <a:pt x="241" y="735752"/>
                      <a:pt x="241" y="738158"/>
                    </a:cubicBezTo>
                    <a:cubicBezTo>
                      <a:pt x="241" y="740564"/>
                      <a:pt x="241" y="742970"/>
                      <a:pt x="481" y="745376"/>
                    </a:cubicBezTo>
                    <a:cubicBezTo>
                      <a:pt x="481" y="747782"/>
                      <a:pt x="722" y="750188"/>
                      <a:pt x="722" y="752594"/>
                    </a:cubicBezTo>
                    <a:cubicBezTo>
                      <a:pt x="722" y="755000"/>
                      <a:pt x="962" y="757406"/>
                      <a:pt x="962" y="759812"/>
                    </a:cubicBezTo>
                    <a:cubicBezTo>
                      <a:pt x="1203" y="762218"/>
                      <a:pt x="1203" y="764624"/>
                      <a:pt x="1203" y="767030"/>
                    </a:cubicBezTo>
                    <a:cubicBezTo>
                      <a:pt x="1444" y="769436"/>
                      <a:pt x="1444" y="771842"/>
                      <a:pt x="1444" y="774248"/>
                    </a:cubicBezTo>
                    <a:cubicBezTo>
                      <a:pt x="1684" y="776654"/>
                      <a:pt x="1925" y="779060"/>
                      <a:pt x="1925" y="781466"/>
                    </a:cubicBezTo>
                    <a:cubicBezTo>
                      <a:pt x="2165" y="783872"/>
                      <a:pt x="2406" y="786278"/>
                      <a:pt x="2406" y="788684"/>
                    </a:cubicBezTo>
                    <a:cubicBezTo>
                      <a:pt x="2647" y="791090"/>
                      <a:pt x="2887" y="793496"/>
                      <a:pt x="2887" y="795902"/>
                    </a:cubicBezTo>
                    <a:cubicBezTo>
                      <a:pt x="3128" y="798308"/>
                      <a:pt x="3368" y="800714"/>
                      <a:pt x="3368" y="803120"/>
                    </a:cubicBezTo>
                    <a:cubicBezTo>
                      <a:pt x="3609" y="805526"/>
                      <a:pt x="3850" y="807932"/>
                      <a:pt x="4090" y="810338"/>
                    </a:cubicBezTo>
                    <a:cubicBezTo>
                      <a:pt x="4331" y="812744"/>
                      <a:pt x="4571" y="815150"/>
                      <a:pt x="4812" y="817556"/>
                    </a:cubicBezTo>
                    <a:cubicBezTo>
                      <a:pt x="5053" y="819962"/>
                      <a:pt x="5293" y="822368"/>
                      <a:pt x="5534" y="824774"/>
                    </a:cubicBezTo>
                    <a:cubicBezTo>
                      <a:pt x="5774" y="827180"/>
                      <a:pt x="6015" y="829586"/>
                      <a:pt x="6256" y="831992"/>
                    </a:cubicBezTo>
                    <a:cubicBezTo>
                      <a:pt x="6496" y="834398"/>
                      <a:pt x="6737" y="836804"/>
                      <a:pt x="7218" y="839210"/>
                    </a:cubicBezTo>
                    <a:cubicBezTo>
                      <a:pt x="7459" y="841616"/>
                      <a:pt x="7940" y="844022"/>
                      <a:pt x="8180" y="846428"/>
                    </a:cubicBezTo>
                    <a:cubicBezTo>
                      <a:pt x="8421" y="848834"/>
                      <a:pt x="8902" y="851240"/>
                      <a:pt x="9143" y="853646"/>
                    </a:cubicBezTo>
                    <a:cubicBezTo>
                      <a:pt x="9624" y="856052"/>
                      <a:pt x="9865" y="858458"/>
                      <a:pt x="10105" y="860864"/>
                    </a:cubicBezTo>
                    <a:cubicBezTo>
                      <a:pt x="10586" y="863270"/>
                      <a:pt x="10827" y="865676"/>
                      <a:pt x="11308" y="868082"/>
                    </a:cubicBezTo>
                    <a:cubicBezTo>
                      <a:pt x="11789" y="870488"/>
                      <a:pt x="12271" y="872894"/>
                      <a:pt x="12752" y="875300"/>
                    </a:cubicBezTo>
                    <a:cubicBezTo>
                      <a:pt x="13233" y="877706"/>
                      <a:pt x="13714" y="880112"/>
                      <a:pt x="13955" y="882518"/>
                    </a:cubicBezTo>
                    <a:cubicBezTo>
                      <a:pt x="14436" y="884924"/>
                      <a:pt x="14917" y="887330"/>
                      <a:pt x="15398" y="889736"/>
                    </a:cubicBezTo>
                    <a:cubicBezTo>
                      <a:pt x="15880" y="892142"/>
                      <a:pt x="16361" y="894548"/>
                      <a:pt x="16601" y="896953"/>
                    </a:cubicBezTo>
                    <a:cubicBezTo>
                      <a:pt x="17083" y="899360"/>
                      <a:pt x="17564" y="901766"/>
                      <a:pt x="18045" y="904172"/>
                    </a:cubicBezTo>
                    <a:cubicBezTo>
                      <a:pt x="18526" y="906577"/>
                      <a:pt x="19007" y="908983"/>
                      <a:pt x="19729" y="911390"/>
                    </a:cubicBezTo>
                    <a:cubicBezTo>
                      <a:pt x="20932" y="916683"/>
                      <a:pt x="21895" y="921735"/>
                      <a:pt x="23098" y="927028"/>
                    </a:cubicBezTo>
                    <a:cubicBezTo>
                      <a:pt x="23819" y="929916"/>
                      <a:pt x="24541" y="932803"/>
                      <a:pt x="25263" y="935449"/>
                    </a:cubicBezTo>
                    <a:cubicBezTo>
                      <a:pt x="25985" y="938337"/>
                      <a:pt x="26707" y="941224"/>
                      <a:pt x="27428" y="943870"/>
                    </a:cubicBezTo>
                    <a:cubicBezTo>
                      <a:pt x="28150" y="946757"/>
                      <a:pt x="28872" y="949645"/>
                      <a:pt x="29594" y="952291"/>
                    </a:cubicBezTo>
                    <a:cubicBezTo>
                      <a:pt x="30315" y="955179"/>
                      <a:pt x="31278" y="958066"/>
                      <a:pt x="32000" y="960712"/>
                    </a:cubicBezTo>
                    <a:cubicBezTo>
                      <a:pt x="32721" y="963600"/>
                      <a:pt x="33684" y="966487"/>
                      <a:pt x="34406" y="969133"/>
                    </a:cubicBezTo>
                    <a:cubicBezTo>
                      <a:pt x="35127" y="972020"/>
                      <a:pt x="36090" y="974908"/>
                      <a:pt x="36812" y="977554"/>
                    </a:cubicBezTo>
                    <a:cubicBezTo>
                      <a:pt x="37774" y="980441"/>
                      <a:pt x="38496" y="983329"/>
                      <a:pt x="39458" y="985975"/>
                    </a:cubicBezTo>
                    <a:cubicBezTo>
                      <a:pt x="40421" y="988862"/>
                      <a:pt x="41383" y="991750"/>
                      <a:pt x="42345" y="994396"/>
                    </a:cubicBezTo>
                    <a:cubicBezTo>
                      <a:pt x="43308" y="997283"/>
                      <a:pt x="44270" y="1000171"/>
                      <a:pt x="45233" y="1002817"/>
                    </a:cubicBezTo>
                    <a:cubicBezTo>
                      <a:pt x="46195" y="1005704"/>
                      <a:pt x="47157" y="1008591"/>
                      <a:pt x="48120" y="1011238"/>
                    </a:cubicBezTo>
                    <a:cubicBezTo>
                      <a:pt x="49082" y="1014125"/>
                      <a:pt x="50285" y="1017013"/>
                      <a:pt x="51248" y="1019659"/>
                    </a:cubicBezTo>
                    <a:cubicBezTo>
                      <a:pt x="52210" y="1022546"/>
                      <a:pt x="53413" y="1025433"/>
                      <a:pt x="54375" y="1028080"/>
                    </a:cubicBezTo>
                    <a:cubicBezTo>
                      <a:pt x="55338" y="1030967"/>
                      <a:pt x="56300" y="1033854"/>
                      <a:pt x="57503" y="1036501"/>
                    </a:cubicBezTo>
                    <a:cubicBezTo>
                      <a:pt x="58706" y="1039388"/>
                      <a:pt x="59909" y="1042275"/>
                      <a:pt x="60872" y="1044922"/>
                    </a:cubicBezTo>
                    <a:cubicBezTo>
                      <a:pt x="62075" y="1047809"/>
                      <a:pt x="63278" y="1050696"/>
                      <a:pt x="64240" y="1053343"/>
                    </a:cubicBezTo>
                    <a:cubicBezTo>
                      <a:pt x="65443" y="1056230"/>
                      <a:pt x="66405" y="1059117"/>
                      <a:pt x="67608" y="1061764"/>
                    </a:cubicBezTo>
                    <a:cubicBezTo>
                      <a:pt x="68811" y="1064651"/>
                      <a:pt x="70014" y="1067538"/>
                      <a:pt x="71458" y="1070185"/>
                    </a:cubicBezTo>
                    <a:cubicBezTo>
                      <a:pt x="72661" y="1073072"/>
                      <a:pt x="74105" y="1075959"/>
                      <a:pt x="75308" y="1078606"/>
                    </a:cubicBezTo>
                    <a:cubicBezTo>
                      <a:pt x="76511" y="1081493"/>
                      <a:pt x="77714" y="1084380"/>
                      <a:pt x="79157" y="1087027"/>
                    </a:cubicBezTo>
                    <a:cubicBezTo>
                      <a:pt x="80601" y="1089914"/>
                      <a:pt x="81804" y="1092801"/>
                      <a:pt x="83247" y="1095448"/>
                    </a:cubicBezTo>
                    <a:cubicBezTo>
                      <a:pt x="84691" y="1098335"/>
                      <a:pt x="86134" y="1101222"/>
                      <a:pt x="87337" y="1103869"/>
                    </a:cubicBezTo>
                    <a:cubicBezTo>
                      <a:pt x="163607" y="1257371"/>
                      <a:pt x="283426" y="1373821"/>
                      <a:pt x="426101" y="1422422"/>
                    </a:cubicBezTo>
                    <a:cubicBezTo>
                      <a:pt x="354643" y="1357220"/>
                      <a:pt x="293290" y="1244379"/>
                      <a:pt x="253110" y="11038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/>
              <p:cNvSpPr/>
              <p:nvPr/>
            </p:nvSpPr>
            <p:spPr>
              <a:xfrm>
                <a:off x="6149653" y="2766591"/>
                <a:ext cx="284147" cy="1449850"/>
              </a:xfrm>
              <a:custGeom>
                <a:avLst/>
                <a:gdLst>
                  <a:gd name="connsiteX0" fmla="*/ 233381 w 284147"/>
                  <a:gd name="connsiteY0" fmla="*/ 1109162 h 1449850"/>
                  <a:gd name="connsiteX1" fmla="*/ 235787 w 284147"/>
                  <a:gd name="connsiteY1" fmla="*/ 1100741 h 1449850"/>
                  <a:gd name="connsiteX2" fmla="*/ 238193 w 284147"/>
                  <a:gd name="connsiteY2" fmla="*/ 1092320 h 1449850"/>
                  <a:gd name="connsiteX3" fmla="*/ 240359 w 284147"/>
                  <a:gd name="connsiteY3" fmla="*/ 1083899 h 1449850"/>
                  <a:gd name="connsiteX4" fmla="*/ 242524 w 284147"/>
                  <a:gd name="connsiteY4" fmla="*/ 1075478 h 1449850"/>
                  <a:gd name="connsiteX5" fmla="*/ 244689 w 284147"/>
                  <a:gd name="connsiteY5" fmla="*/ 1067057 h 1449850"/>
                  <a:gd name="connsiteX6" fmla="*/ 246614 w 284147"/>
                  <a:gd name="connsiteY6" fmla="*/ 1058636 h 1449850"/>
                  <a:gd name="connsiteX7" fmla="*/ 248539 w 284147"/>
                  <a:gd name="connsiteY7" fmla="*/ 1050215 h 1449850"/>
                  <a:gd name="connsiteX8" fmla="*/ 250464 w 284147"/>
                  <a:gd name="connsiteY8" fmla="*/ 1041794 h 1449850"/>
                  <a:gd name="connsiteX9" fmla="*/ 252388 w 284147"/>
                  <a:gd name="connsiteY9" fmla="*/ 1033373 h 1449850"/>
                  <a:gd name="connsiteX10" fmla="*/ 254073 w 284147"/>
                  <a:gd name="connsiteY10" fmla="*/ 1024952 h 1449850"/>
                  <a:gd name="connsiteX11" fmla="*/ 255757 w 284147"/>
                  <a:gd name="connsiteY11" fmla="*/ 1016531 h 1449850"/>
                  <a:gd name="connsiteX12" fmla="*/ 257441 w 284147"/>
                  <a:gd name="connsiteY12" fmla="*/ 1008110 h 1449850"/>
                  <a:gd name="connsiteX13" fmla="*/ 259125 w 284147"/>
                  <a:gd name="connsiteY13" fmla="*/ 999689 h 1449850"/>
                  <a:gd name="connsiteX14" fmla="*/ 260809 w 284147"/>
                  <a:gd name="connsiteY14" fmla="*/ 991268 h 1449850"/>
                  <a:gd name="connsiteX15" fmla="*/ 262494 w 284147"/>
                  <a:gd name="connsiteY15" fmla="*/ 982847 h 1449850"/>
                  <a:gd name="connsiteX16" fmla="*/ 263937 w 284147"/>
                  <a:gd name="connsiteY16" fmla="*/ 974426 h 1449850"/>
                  <a:gd name="connsiteX17" fmla="*/ 265381 w 284147"/>
                  <a:gd name="connsiteY17" fmla="*/ 966005 h 1449850"/>
                  <a:gd name="connsiteX18" fmla="*/ 266824 w 284147"/>
                  <a:gd name="connsiteY18" fmla="*/ 957585 h 1449850"/>
                  <a:gd name="connsiteX19" fmla="*/ 268027 w 284147"/>
                  <a:gd name="connsiteY19" fmla="*/ 949164 h 1449850"/>
                  <a:gd name="connsiteX20" fmla="*/ 269230 w 284147"/>
                  <a:gd name="connsiteY20" fmla="*/ 940743 h 1449850"/>
                  <a:gd name="connsiteX21" fmla="*/ 271396 w 284147"/>
                  <a:gd name="connsiteY21" fmla="*/ 925104 h 1449850"/>
                  <a:gd name="connsiteX22" fmla="*/ 272358 w 284147"/>
                  <a:gd name="connsiteY22" fmla="*/ 917886 h 1449850"/>
                  <a:gd name="connsiteX23" fmla="*/ 273321 w 284147"/>
                  <a:gd name="connsiteY23" fmla="*/ 910668 h 1449850"/>
                  <a:gd name="connsiteX24" fmla="*/ 274283 w 284147"/>
                  <a:gd name="connsiteY24" fmla="*/ 903450 h 1449850"/>
                  <a:gd name="connsiteX25" fmla="*/ 275005 w 284147"/>
                  <a:gd name="connsiteY25" fmla="*/ 896232 h 1449850"/>
                  <a:gd name="connsiteX26" fmla="*/ 275727 w 284147"/>
                  <a:gd name="connsiteY26" fmla="*/ 889014 h 1449850"/>
                  <a:gd name="connsiteX27" fmla="*/ 276448 w 284147"/>
                  <a:gd name="connsiteY27" fmla="*/ 881796 h 1449850"/>
                  <a:gd name="connsiteX28" fmla="*/ 277170 w 284147"/>
                  <a:gd name="connsiteY28" fmla="*/ 874578 h 1449850"/>
                  <a:gd name="connsiteX29" fmla="*/ 277892 w 284147"/>
                  <a:gd name="connsiteY29" fmla="*/ 867360 h 1449850"/>
                  <a:gd name="connsiteX30" fmla="*/ 278614 w 284147"/>
                  <a:gd name="connsiteY30" fmla="*/ 860142 h 1449850"/>
                  <a:gd name="connsiteX31" fmla="*/ 279095 w 284147"/>
                  <a:gd name="connsiteY31" fmla="*/ 852924 h 1449850"/>
                  <a:gd name="connsiteX32" fmla="*/ 279576 w 284147"/>
                  <a:gd name="connsiteY32" fmla="*/ 845706 h 1449850"/>
                  <a:gd name="connsiteX33" fmla="*/ 280057 w 284147"/>
                  <a:gd name="connsiteY33" fmla="*/ 838488 h 1449850"/>
                  <a:gd name="connsiteX34" fmla="*/ 280539 w 284147"/>
                  <a:gd name="connsiteY34" fmla="*/ 831270 h 1449850"/>
                  <a:gd name="connsiteX35" fmla="*/ 281020 w 284147"/>
                  <a:gd name="connsiteY35" fmla="*/ 824052 h 1449850"/>
                  <a:gd name="connsiteX36" fmla="*/ 281501 w 284147"/>
                  <a:gd name="connsiteY36" fmla="*/ 816834 h 1449850"/>
                  <a:gd name="connsiteX37" fmla="*/ 281982 w 284147"/>
                  <a:gd name="connsiteY37" fmla="*/ 809616 h 1449850"/>
                  <a:gd name="connsiteX38" fmla="*/ 282463 w 284147"/>
                  <a:gd name="connsiteY38" fmla="*/ 802398 h 1449850"/>
                  <a:gd name="connsiteX39" fmla="*/ 282945 w 284147"/>
                  <a:gd name="connsiteY39" fmla="*/ 795180 h 1449850"/>
                  <a:gd name="connsiteX40" fmla="*/ 283185 w 284147"/>
                  <a:gd name="connsiteY40" fmla="*/ 787962 h 1449850"/>
                  <a:gd name="connsiteX41" fmla="*/ 283426 w 284147"/>
                  <a:gd name="connsiteY41" fmla="*/ 780744 h 1449850"/>
                  <a:gd name="connsiteX42" fmla="*/ 283666 w 284147"/>
                  <a:gd name="connsiteY42" fmla="*/ 773526 h 1449850"/>
                  <a:gd name="connsiteX43" fmla="*/ 283907 w 284147"/>
                  <a:gd name="connsiteY43" fmla="*/ 766308 h 1449850"/>
                  <a:gd name="connsiteX44" fmla="*/ 284148 w 284147"/>
                  <a:gd name="connsiteY44" fmla="*/ 759090 h 1449850"/>
                  <a:gd name="connsiteX45" fmla="*/ 284148 w 284147"/>
                  <a:gd name="connsiteY45" fmla="*/ 751872 h 1449850"/>
                  <a:gd name="connsiteX46" fmla="*/ 284148 w 284147"/>
                  <a:gd name="connsiteY46" fmla="*/ 744654 h 1449850"/>
                  <a:gd name="connsiteX47" fmla="*/ 284148 w 284147"/>
                  <a:gd name="connsiteY47" fmla="*/ 737436 h 1449850"/>
                  <a:gd name="connsiteX48" fmla="*/ 284148 w 284147"/>
                  <a:gd name="connsiteY48" fmla="*/ 730218 h 1449850"/>
                  <a:gd name="connsiteX49" fmla="*/ 284148 w 284147"/>
                  <a:gd name="connsiteY49" fmla="*/ 726609 h 1449850"/>
                  <a:gd name="connsiteX50" fmla="*/ 284148 w 284147"/>
                  <a:gd name="connsiteY50" fmla="*/ 723241 h 1449850"/>
                  <a:gd name="connsiteX51" fmla="*/ 283907 w 284147"/>
                  <a:gd name="connsiteY51" fmla="*/ 708805 h 1449850"/>
                  <a:gd name="connsiteX52" fmla="*/ 283907 w 284147"/>
                  <a:gd name="connsiteY52" fmla="*/ 701346 h 1449850"/>
                  <a:gd name="connsiteX53" fmla="*/ 283907 w 284147"/>
                  <a:gd name="connsiteY53" fmla="*/ 693888 h 1449850"/>
                  <a:gd name="connsiteX54" fmla="*/ 283666 w 284147"/>
                  <a:gd name="connsiteY54" fmla="*/ 686429 h 1449850"/>
                  <a:gd name="connsiteX55" fmla="*/ 283426 w 284147"/>
                  <a:gd name="connsiteY55" fmla="*/ 678971 h 1449850"/>
                  <a:gd name="connsiteX56" fmla="*/ 283185 w 284147"/>
                  <a:gd name="connsiteY56" fmla="*/ 671512 h 1449850"/>
                  <a:gd name="connsiteX57" fmla="*/ 282945 w 284147"/>
                  <a:gd name="connsiteY57" fmla="*/ 664054 h 1449850"/>
                  <a:gd name="connsiteX58" fmla="*/ 282704 w 284147"/>
                  <a:gd name="connsiteY58" fmla="*/ 656595 h 1449850"/>
                  <a:gd name="connsiteX59" fmla="*/ 282223 w 284147"/>
                  <a:gd name="connsiteY59" fmla="*/ 649137 h 1449850"/>
                  <a:gd name="connsiteX60" fmla="*/ 281742 w 284147"/>
                  <a:gd name="connsiteY60" fmla="*/ 641678 h 1449850"/>
                  <a:gd name="connsiteX61" fmla="*/ 281260 w 284147"/>
                  <a:gd name="connsiteY61" fmla="*/ 634219 h 1449850"/>
                  <a:gd name="connsiteX62" fmla="*/ 280779 w 284147"/>
                  <a:gd name="connsiteY62" fmla="*/ 626761 h 1449850"/>
                  <a:gd name="connsiteX63" fmla="*/ 280298 w 284147"/>
                  <a:gd name="connsiteY63" fmla="*/ 619302 h 1449850"/>
                  <a:gd name="connsiteX64" fmla="*/ 279817 w 284147"/>
                  <a:gd name="connsiteY64" fmla="*/ 611844 h 1449850"/>
                  <a:gd name="connsiteX65" fmla="*/ 279336 w 284147"/>
                  <a:gd name="connsiteY65" fmla="*/ 604385 h 1449850"/>
                  <a:gd name="connsiteX66" fmla="*/ 278854 w 284147"/>
                  <a:gd name="connsiteY66" fmla="*/ 596926 h 1449850"/>
                  <a:gd name="connsiteX67" fmla="*/ 278133 w 284147"/>
                  <a:gd name="connsiteY67" fmla="*/ 589468 h 1449850"/>
                  <a:gd name="connsiteX68" fmla="*/ 277411 w 284147"/>
                  <a:gd name="connsiteY68" fmla="*/ 582009 h 1449850"/>
                  <a:gd name="connsiteX69" fmla="*/ 276689 w 284147"/>
                  <a:gd name="connsiteY69" fmla="*/ 574551 h 1449850"/>
                  <a:gd name="connsiteX70" fmla="*/ 275967 w 284147"/>
                  <a:gd name="connsiteY70" fmla="*/ 567092 h 1449850"/>
                  <a:gd name="connsiteX71" fmla="*/ 275245 w 284147"/>
                  <a:gd name="connsiteY71" fmla="*/ 559634 h 1449850"/>
                  <a:gd name="connsiteX72" fmla="*/ 274283 w 284147"/>
                  <a:gd name="connsiteY72" fmla="*/ 552175 h 1449850"/>
                  <a:gd name="connsiteX73" fmla="*/ 273321 w 284147"/>
                  <a:gd name="connsiteY73" fmla="*/ 544716 h 1449850"/>
                  <a:gd name="connsiteX74" fmla="*/ 272358 w 284147"/>
                  <a:gd name="connsiteY74" fmla="*/ 537258 h 1449850"/>
                  <a:gd name="connsiteX75" fmla="*/ 271396 w 284147"/>
                  <a:gd name="connsiteY75" fmla="*/ 529799 h 1449850"/>
                  <a:gd name="connsiteX76" fmla="*/ 270433 w 284147"/>
                  <a:gd name="connsiteY76" fmla="*/ 522341 h 1449850"/>
                  <a:gd name="connsiteX77" fmla="*/ 269471 w 284147"/>
                  <a:gd name="connsiteY77" fmla="*/ 514882 h 1449850"/>
                  <a:gd name="connsiteX78" fmla="*/ 268509 w 284147"/>
                  <a:gd name="connsiteY78" fmla="*/ 507424 h 1449850"/>
                  <a:gd name="connsiteX79" fmla="*/ 267546 w 284147"/>
                  <a:gd name="connsiteY79" fmla="*/ 499965 h 1449850"/>
                  <a:gd name="connsiteX80" fmla="*/ 265140 w 284147"/>
                  <a:gd name="connsiteY80" fmla="*/ 485529 h 1449850"/>
                  <a:gd name="connsiteX81" fmla="*/ 263937 w 284147"/>
                  <a:gd name="connsiteY81" fmla="*/ 478311 h 1449850"/>
                  <a:gd name="connsiteX82" fmla="*/ 262734 w 284147"/>
                  <a:gd name="connsiteY82" fmla="*/ 471093 h 1449850"/>
                  <a:gd name="connsiteX83" fmla="*/ 261531 w 284147"/>
                  <a:gd name="connsiteY83" fmla="*/ 463875 h 1449850"/>
                  <a:gd name="connsiteX84" fmla="*/ 260088 w 284147"/>
                  <a:gd name="connsiteY84" fmla="*/ 456657 h 1449850"/>
                  <a:gd name="connsiteX85" fmla="*/ 258644 w 284147"/>
                  <a:gd name="connsiteY85" fmla="*/ 449439 h 1449850"/>
                  <a:gd name="connsiteX86" fmla="*/ 257200 w 284147"/>
                  <a:gd name="connsiteY86" fmla="*/ 442221 h 1449850"/>
                  <a:gd name="connsiteX87" fmla="*/ 255757 w 284147"/>
                  <a:gd name="connsiteY87" fmla="*/ 435003 h 1449850"/>
                  <a:gd name="connsiteX88" fmla="*/ 254313 w 284147"/>
                  <a:gd name="connsiteY88" fmla="*/ 427785 h 1449850"/>
                  <a:gd name="connsiteX89" fmla="*/ 252870 w 284147"/>
                  <a:gd name="connsiteY89" fmla="*/ 420567 h 1449850"/>
                  <a:gd name="connsiteX90" fmla="*/ 251426 w 284147"/>
                  <a:gd name="connsiteY90" fmla="*/ 413349 h 1449850"/>
                  <a:gd name="connsiteX91" fmla="*/ 249742 w 284147"/>
                  <a:gd name="connsiteY91" fmla="*/ 406131 h 1449850"/>
                  <a:gd name="connsiteX92" fmla="*/ 248058 w 284147"/>
                  <a:gd name="connsiteY92" fmla="*/ 398913 h 1449850"/>
                  <a:gd name="connsiteX93" fmla="*/ 246374 w 284147"/>
                  <a:gd name="connsiteY93" fmla="*/ 391695 h 1449850"/>
                  <a:gd name="connsiteX94" fmla="*/ 244689 w 284147"/>
                  <a:gd name="connsiteY94" fmla="*/ 384477 h 1449850"/>
                  <a:gd name="connsiteX95" fmla="*/ 243005 w 284147"/>
                  <a:gd name="connsiteY95" fmla="*/ 377259 h 1449850"/>
                  <a:gd name="connsiteX96" fmla="*/ 241080 w 284147"/>
                  <a:gd name="connsiteY96" fmla="*/ 370041 h 1449850"/>
                  <a:gd name="connsiteX97" fmla="*/ 239155 w 284147"/>
                  <a:gd name="connsiteY97" fmla="*/ 362824 h 1449850"/>
                  <a:gd name="connsiteX98" fmla="*/ 237231 w 284147"/>
                  <a:gd name="connsiteY98" fmla="*/ 355605 h 1449850"/>
                  <a:gd name="connsiteX99" fmla="*/ 235306 w 284147"/>
                  <a:gd name="connsiteY99" fmla="*/ 348388 h 1449850"/>
                  <a:gd name="connsiteX100" fmla="*/ 233140 w 284147"/>
                  <a:gd name="connsiteY100" fmla="*/ 341170 h 1449850"/>
                  <a:gd name="connsiteX101" fmla="*/ 230975 w 284147"/>
                  <a:gd name="connsiteY101" fmla="*/ 333952 h 1449850"/>
                  <a:gd name="connsiteX102" fmla="*/ 0 w 284147"/>
                  <a:gd name="connsiteY102" fmla="*/ 0 h 1449850"/>
                  <a:gd name="connsiteX103" fmla="*/ 76511 w 284147"/>
                  <a:gd name="connsiteY103" fmla="*/ 333952 h 1449850"/>
                  <a:gd name="connsiteX104" fmla="*/ 77232 w 284147"/>
                  <a:gd name="connsiteY104" fmla="*/ 341170 h 1449850"/>
                  <a:gd name="connsiteX105" fmla="*/ 77954 w 284147"/>
                  <a:gd name="connsiteY105" fmla="*/ 348388 h 1449850"/>
                  <a:gd name="connsiteX106" fmla="*/ 78676 w 284147"/>
                  <a:gd name="connsiteY106" fmla="*/ 355605 h 1449850"/>
                  <a:gd name="connsiteX107" fmla="*/ 79398 w 284147"/>
                  <a:gd name="connsiteY107" fmla="*/ 362824 h 1449850"/>
                  <a:gd name="connsiteX108" fmla="*/ 80120 w 284147"/>
                  <a:gd name="connsiteY108" fmla="*/ 370041 h 1449850"/>
                  <a:gd name="connsiteX109" fmla="*/ 80841 w 284147"/>
                  <a:gd name="connsiteY109" fmla="*/ 377259 h 1449850"/>
                  <a:gd name="connsiteX110" fmla="*/ 81563 w 284147"/>
                  <a:gd name="connsiteY110" fmla="*/ 384477 h 1449850"/>
                  <a:gd name="connsiteX111" fmla="*/ 82285 w 284147"/>
                  <a:gd name="connsiteY111" fmla="*/ 391695 h 1449850"/>
                  <a:gd name="connsiteX112" fmla="*/ 83007 w 284147"/>
                  <a:gd name="connsiteY112" fmla="*/ 398913 h 1449850"/>
                  <a:gd name="connsiteX113" fmla="*/ 83728 w 284147"/>
                  <a:gd name="connsiteY113" fmla="*/ 406131 h 1449850"/>
                  <a:gd name="connsiteX114" fmla="*/ 84210 w 284147"/>
                  <a:gd name="connsiteY114" fmla="*/ 413349 h 1449850"/>
                  <a:gd name="connsiteX115" fmla="*/ 84691 w 284147"/>
                  <a:gd name="connsiteY115" fmla="*/ 420567 h 1449850"/>
                  <a:gd name="connsiteX116" fmla="*/ 85172 w 284147"/>
                  <a:gd name="connsiteY116" fmla="*/ 427785 h 1449850"/>
                  <a:gd name="connsiteX117" fmla="*/ 85653 w 284147"/>
                  <a:gd name="connsiteY117" fmla="*/ 435003 h 1449850"/>
                  <a:gd name="connsiteX118" fmla="*/ 86135 w 284147"/>
                  <a:gd name="connsiteY118" fmla="*/ 442221 h 1449850"/>
                  <a:gd name="connsiteX119" fmla="*/ 86616 w 284147"/>
                  <a:gd name="connsiteY119" fmla="*/ 449439 h 1449850"/>
                  <a:gd name="connsiteX120" fmla="*/ 87097 w 284147"/>
                  <a:gd name="connsiteY120" fmla="*/ 456657 h 1449850"/>
                  <a:gd name="connsiteX121" fmla="*/ 87578 w 284147"/>
                  <a:gd name="connsiteY121" fmla="*/ 463875 h 1449850"/>
                  <a:gd name="connsiteX122" fmla="*/ 88059 w 284147"/>
                  <a:gd name="connsiteY122" fmla="*/ 471093 h 1449850"/>
                  <a:gd name="connsiteX123" fmla="*/ 88540 w 284147"/>
                  <a:gd name="connsiteY123" fmla="*/ 478311 h 1449850"/>
                  <a:gd name="connsiteX124" fmla="*/ 89022 w 284147"/>
                  <a:gd name="connsiteY124" fmla="*/ 485529 h 1449850"/>
                  <a:gd name="connsiteX125" fmla="*/ 89743 w 284147"/>
                  <a:gd name="connsiteY125" fmla="*/ 499965 h 1449850"/>
                  <a:gd name="connsiteX126" fmla="*/ 90225 w 284147"/>
                  <a:gd name="connsiteY126" fmla="*/ 507424 h 1449850"/>
                  <a:gd name="connsiteX127" fmla="*/ 90706 w 284147"/>
                  <a:gd name="connsiteY127" fmla="*/ 514882 h 1449850"/>
                  <a:gd name="connsiteX128" fmla="*/ 91187 w 284147"/>
                  <a:gd name="connsiteY128" fmla="*/ 522341 h 1449850"/>
                  <a:gd name="connsiteX129" fmla="*/ 91668 w 284147"/>
                  <a:gd name="connsiteY129" fmla="*/ 529799 h 1449850"/>
                  <a:gd name="connsiteX130" fmla="*/ 92149 w 284147"/>
                  <a:gd name="connsiteY130" fmla="*/ 537258 h 1449850"/>
                  <a:gd name="connsiteX131" fmla="*/ 92390 w 284147"/>
                  <a:gd name="connsiteY131" fmla="*/ 544716 h 1449850"/>
                  <a:gd name="connsiteX132" fmla="*/ 92631 w 284147"/>
                  <a:gd name="connsiteY132" fmla="*/ 552175 h 1449850"/>
                  <a:gd name="connsiteX133" fmla="*/ 92871 w 284147"/>
                  <a:gd name="connsiteY133" fmla="*/ 559634 h 1449850"/>
                  <a:gd name="connsiteX134" fmla="*/ 93112 w 284147"/>
                  <a:gd name="connsiteY134" fmla="*/ 567092 h 1449850"/>
                  <a:gd name="connsiteX135" fmla="*/ 93352 w 284147"/>
                  <a:gd name="connsiteY135" fmla="*/ 574551 h 1449850"/>
                  <a:gd name="connsiteX136" fmla="*/ 93593 w 284147"/>
                  <a:gd name="connsiteY136" fmla="*/ 582009 h 1449850"/>
                  <a:gd name="connsiteX137" fmla="*/ 93834 w 284147"/>
                  <a:gd name="connsiteY137" fmla="*/ 589468 h 1449850"/>
                  <a:gd name="connsiteX138" fmla="*/ 94074 w 284147"/>
                  <a:gd name="connsiteY138" fmla="*/ 596926 h 1449850"/>
                  <a:gd name="connsiteX139" fmla="*/ 94315 w 284147"/>
                  <a:gd name="connsiteY139" fmla="*/ 604385 h 1449850"/>
                  <a:gd name="connsiteX140" fmla="*/ 94555 w 284147"/>
                  <a:gd name="connsiteY140" fmla="*/ 611844 h 1449850"/>
                  <a:gd name="connsiteX141" fmla="*/ 94796 w 284147"/>
                  <a:gd name="connsiteY141" fmla="*/ 619302 h 1449850"/>
                  <a:gd name="connsiteX142" fmla="*/ 95037 w 284147"/>
                  <a:gd name="connsiteY142" fmla="*/ 626761 h 1449850"/>
                  <a:gd name="connsiteX143" fmla="*/ 95277 w 284147"/>
                  <a:gd name="connsiteY143" fmla="*/ 634219 h 1449850"/>
                  <a:gd name="connsiteX144" fmla="*/ 95518 w 284147"/>
                  <a:gd name="connsiteY144" fmla="*/ 641678 h 1449850"/>
                  <a:gd name="connsiteX145" fmla="*/ 95758 w 284147"/>
                  <a:gd name="connsiteY145" fmla="*/ 649137 h 1449850"/>
                  <a:gd name="connsiteX146" fmla="*/ 95999 w 284147"/>
                  <a:gd name="connsiteY146" fmla="*/ 656595 h 1449850"/>
                  <a:gd name="connsiteX147" fmla="*/ 96240 w 284147"/>
                  <a:gd name="connsiteY147" fmla="*/ 664054 h 1449850"/>
                  <a:gd name="connsiteX148" fmla="*/ 96480 w 284147"/>
                  <a:gd name="connsiteY148" fmla="*/ 671512 h 1449850"/>
                  <a:gd name="connsiteX149" fmla="*/ 96480 w 284147"/>
                  <a:gd name="connsiteY149" fmla="*/ 678971 h 1449850"/>
                  <a:gd name="connsiteX150" fmla="*/ 96480 w 284147"/>
                  <a:gd name="connsiteY150" fmla="*/ 686429 h 1449850"/>
                  <a:gd name="connsiteX151" fmla="*/ 96480 w 284147"/>
                  <a:gd name="connsiteY151" fmla="*/ 693888 h 1449850"/>
                  <a:gd name="connsiteX152" fmla="*/ 96480 w 284147"/>
                  <a:gd name="connsiteY152" fmla="*/ 701346 h 1449850"/>
                  <a:gd name="connsiteX153" fmla="*/ 96480 w 284147"/>
                  <a:gd name="connsiteY153" fmla="*/ 708805 h 1449850"/>
                  <a:gd name="connsiteX154" fmla="*/ 96480 w 284147"/>
                  <a:gd name="connsiteY154" fmla="*/ 723241 h 1449850"/>
                  <a:gd name="connsiteX155" fmla="*/ 96480 w 284147"/>
                  <a:gd name="connsiteY155" fmla="*/ 726609 h 1449850"/>
                  <a:gd name="connsiteX156" fmla="*/ 96480 w 284147"/>
                  <a:gd name="connsiteY156" fmla="*/ 730218 h 1449850"/>
                  <a:gd name="connsiteX157" fmla="*/ 96480 w 284147"/>
                  <a:gd name="connsiteY157" fmla="*/ 737436 h 1449850"/>
                  <a:gd name="connsiteX158" fmla="*/ 96480 w 284147"/>
                  <a:gd name="connsiteY158" fmla="*/ 744654 h 1449850"/>
                  <a:gd name="connsiteX159" fmla="*/ 96480 w 284147"/>
                  <a:gd name="connsiteY159" fmla="*/ 751872 h 1449850"/>
                  <a:gd name="connsiteX160" fmla="*/ 96480 w 284147"/>
                  <a:gd name="connsiteY160" fmla="*/ 759090 h 1449850"/>
                  <a:gd name="connsiteX161" fmla="*/ 96480 w 284147"/>
                  <a:gd name="connsiteY161" fmla="*/ 766308 h 1449850"/>
                  <a:gd name="connsiteX162" fmla="*/ 96480 w 284147"/>
                  <a:gd name="connsiteY162" fmla="*/ 773526 h 1449850"/>
                  <a:gd name="connsiteX163" fmla="*/ 96480 w 284147"/>
                  <a:gd name="connsiteY163" fmla="*/ 780744 h 1449850"/>
                  <a:gd name="connsiteX164" fmla="*/ 96240 w 284147"/>
                  <a:gd name="connsiteY164" fmla="*/ 787962 h 1449850"/>
                  <a:gd name="connsiteX165" fmla="*/ 96240 w 284147"/>
                  <a:gd name="connsiteY165" fmla="*/ 795180 h 1449850"/>
                  <a:gd name="connsiteX166" fmla="*/ 95999 w 284147"/>
                  <a:gd name="connsiteY166" fmla="*/ 802398 h 1449850"/>
                  <a:gd name="connsiteX167" fmla="*/ 95758 w 284147"/>
                  <a:gd name="connsiteY167" fmla="*/ 809616 h 1449850"/>
                  <a:gd name="connsiteX168" fmla="*/ 95518 w 284147"/>
                  <a:gd name="connsiteY168" fmla="*/ 816834 h 1449850"/>
                  <a:gd name="connsiteX169" fmla="*/ 95277 w 284147"/>
                  <a:gd name="connsiteY169" fmla="*/ 824052 h 1449850"/>
                  <a:gd name="connsiteX170" fmla="*/ 95037 w 284147"/>
                  <a:gd name="connsiteY170" fmla="*/ 831270 h 1449850"/>
                  <a:gd name="connsiteX171" fmla="*/ 94796 w 284147"/>
                  <a:gd name="connsiteY171" fmla="*/ 838488 h 1449850"/>
                  <a:gd name="connsiteX172" fmla="*/ 94555 w 284147"/>
                  <a:gd name="connsiteY172" fmla="*/ 845706 h 1449850"/>
                  <a:gd name="connsiteX173" fmla="*/ 94315 w 284147"/>
                  <a:gd name="connsiteY173" fmla="*/ 852924 h 1449850"/>
                  <a:gd name="connsiteX174" fmla="*/ 94074 w 284147"/>
                  <a:gd name="connsiteY174" fmla="*/ 860142 h 1449850"/>
                  <a:gd name="connsiteX175" fmla="*/ 93834 w 284147"/>
                  <a:gd name="connsiteY175" fmla="*/ 867360 h 1449850"/>
                  <a:gd name="connsiteX176" fmla="*/ 93593 w 284147"/>
                  <a:gd name="connsiteY176" fmla="*/ 874578 h 1449850"/>
                  <a:gd name="connsiteX177" fmla="*/ 93352 w 284147"/>
                  <a:gd name="connsiteY177" fmla="*/ 881796 h 1449850"/>
                  <a:gd name="connsiteX178" fmla="*/ 93112 w 284147"/>
                  <a:gd name="connsiteY178" fmla="*/ 889014 h 1449850"/>
                  <a:gd name="connsiteX179" fmla="*/ 92871 w 284147"/>
                  <a:gd name="connsiteY179" fmla="*/ 896232 h 1449850"/>
                  <a:gd name="connsiteX180" fmla="*/ 92631 w 284147"/>
                  <a:gd name="connsiteY180" fmla="*/ 903450 h 1449850"/>
                  <a:gd name="connsiteX181" fmla="*/ 92390 w 284147"/>
                  <a:gd name="connsiteY181" fmla="*/ 910668 h 1449850"/>
                  <a:gd name="connsiteX182" fmla="*/ 92149 w 284147"/>
                  <a:gd name="connsiteY182" fmla="*/ 917886 h 1449850"/>
                  <a:gd name="connsiteX183" fmla="*/ 91909 w 284147"/>
                  <a:gd name="connsiteY183" fmla="*/ 925104 h 1449850"/>
                  <a:gd name="connsiteX184" fmla="*/ 91187 w 284147"/>
                  <a:gd name="connsiteY184" fmla="*/ 940743 h 1449850"/>
                  <a:gd name="connsiteX185" fmla="*/ 90706 w 284147"/>
                  <a:gd name="connsiteY185" fmla="*/ 949164 h 1449850"/>
                  <a:gd name="connsiteX186" fmla="*/ 90225 w 284147"/>
                  <a:gd name="connsiteY186" fmla="*/ 957585 h 1449850"/>
                  <a:gd name="connsiteX187" fmla="*/ 89743 w 284147"/>
                  <a:gd name="connsiteY187" fmla="*/ 966005 h 1449850"/>
                  <a:gd name="connsiteX188" fmla="*/ 89262 w 284147"/>
                  <a:gd name="connsiteY188" fmla="*/ 974426 h 1449850"/>
                  <a:gd name="connsiteX189" fmla="*/ 88781 w 284147"/>
                  <a:gd name="connsiteY189" fmla="*/ 982847 h 1449850"/>
                  <a:gd name="connsiteX190" fmla="*/ 88300 w 284147"/>
                  <a:gd name="connsiteY190" fmla="*/ 991268 h 1449850"/>
                  <a:gd name="connsiteX191" fmla="*/ 87819 w 284147"/>
                  <a:gd name="connsiteY191" fmla="*/ 999689 h 1449850"/>
                  <a:gd name="connsiteX192" fmla="*/ 87097 w 284147"/>
                  <a:gd name="connsiteY192" fmla="*/ 1008110 h 1449850"/>
                  <a:gd name="connsiteX193" fmla="*/ 86375 w 284147"/>
                  <a:gd name="connsiteY193" fmla="*/ 1016531 h 1449850"/>
                  <a:gd name="connsiteX194" fmla="*/ 85653 w 284147"/>
                  <a:gd name="connsiteY194" fmla="*/ 1024952 h 1449850"/>
                  <a:gd name="connsiteX195" fmla="*/ 84931 w 284147"/>
                  <a:gd name="connsiteY195" fmla="*/ 1033373 h 1449850"/>
                  <a:gd name="connsiteX196" fmla="*/ 84210 w 284147"/>
                  <a:gd name="connsiteY196" fmla="*/ 1041794 h 1449850"/>
                  <a:gd name="connsiteX197" fmla="*/ 83488 w 284147"/>
                  <a:gd name="connsiteY197" fmla="*/ 1050215 h 1449850"/>
                  <a:gd name="connsiteX198" fmla="*/ 82766 w 284147"/>
                  <a:gd name="connsiteY198" fmla="*/ 1058636 h 1449850"/>
                  <a:gd name="connsiteX199" fmla="*/ 82044 w 284147"/>
                  <a:gd name="connsiteY199" fmla="*/ 1067057 h 1449850"/>
                  <a:gd name="connsiteX200" fmla="*/ 81323 w 284147"/>
                  <a:gd name="connsiteY200" fmla="*/ 1075478 h 1449850"/>
                  <a:gd name="connsiteX201" fmla="*/ 80601 w 284147"/>
                  <a:gd name="connsiteY201" fmla="*/ 1083899 h 1449850"/>
                  <a:gd name="connsiteX202" fmla="*/ 79879 w 284147"/>
                  <a:gd name="connsiteY202" fmla="*/ 1092320 h 1449850"/>
                  <a:gd name="connsiteX203" fmla="*/ 78916 w 284147"/>
                  <a:gd name="connsiteY203" fmla="*/ 1100741 h 1449850"/>
                  <a:gd name="connsiteX204" fmla="*/ 77954 w 284147"/>
                  <a:gd name="connsiteY204" fmla="*/ 1109162 h 1449850"/>
                  <a:gd name="connsiteX205" fmla="*/ 76992 w 284147"/>
                  <a:gd name="connsiteY205" fmla="*/ 1117583 h 1449850"/>
                  <a:gd name="connsiteX206" fmla="*/ 722 w 284147"/>
                  <a:gd name="connsiteY206" fmla="*/ 1449850 h 1449850"/>
                  <a:gd name="connsiteX207" fmla="*/ 231216 w 284147"/>
                  <a:gd name="connsiteY207" fmla="*/ 1117583 h 1449850"/>
                  <a:gd name="connsiteX208" fmla="*/ 233381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33381" y="1109162"/>
                    </a:moveTo>
                    <a:cubicBezTo>
                      <a:pt x="234103" y="1106275"/>
                      <a:pt x="235065" y="1103628"/>
                      <a:pt x="235787" y="1100741"/>
                    </a:cubicBezTo>
                    <a:cubicBezTo>
                      <a:pt x="236509" y="1097854"/>
                      <a:pt x="237471" y="1094967"/>
                      <a:pt x="238193" y="1092320"/>
                    </a:cubicBezTo>
                    <a:cubicBezTo>
                      <a:pt x="238915" y="1089433"/>
                      <a:pt x="239637" y="1086546"/>
                      <a:pt x="240359" y="1083899"/>
                    </a:cubicBezTo>
                    <a:cubicBezTo>
                      <a:pt x="241080" y="1081012"/>
                      <a:pt x="241802" y="1078125"/>
                      <a:pt x="242524" y="1075478"/>
                    </a:cubicBezTo>
                    <a:cubicBezTo>
                      <a:pt x="243246" y="1072591"/>
                      <a:pt x="243967" y="1069704"/>
                      <a:pt x="244689" y="1067057"/>
                    </a:cubicBezTo>
                    <a:cubicBezTo>
                      <a:pt x="245411" y="1064170"/>
                      <a:pt x="246133" y="1061283"/>
                      <a:pt x="246614" y="1058636"/>
                    </a:cubicBezTo>
                    <a:cubicBezTo>
                      <a:pt x="247336" y="1055749"/>
                      <a:pt x="248058" y="1052862"/>
                      <a:pt x="248539" y="1050215"/>
                    </a:cubicBezTo>
                    <a:cubicBezTo>
                      <a:pt x="249261" y="1047328"/>
                      <a:pt x="249982" y="1044681"/>
                      <a:pt x="250464" y="1041794"/>
                    </a:cubicBezTo>
                    <a:cubicBezTo>
                      <a:pt x="251185" y="1038907"/>
                      <a:pt x="251667" y="1036020"/>
                      <a:pt x="252388" y="1033373"/>
                    </a:cubicBezTo>
                    <a:cubicBezTo>
                      <a:pt x="253110" y="1030486"/>
                      <a:pt x="253591" y="1027599"/>
                      <a:pt x="254073" y="1024952"/>
                    </a:cubicBezTo>
                    <a:cubicBezTo>
                      <a:pt x="254554" y="1022306"/>
                      <a:pt x="255276" y="1019178"/>
                      <a:pt x="255757" y="1016531"/>
                    </a:cubicBezTo>
                    <a:cubicBezTo>
                      <a:pt x="256238" y="1013644"/>
                      <a:pt x="256960" y="1010757"/>
                      <a:pt x="257441" y="1008110"/>
                    </a:cubicBezTo>
                    <a:cubicBezTo>
                      <a:pt x="257922" y="1005223"/>
                      <a:pt x="258403" y="1002336"/>
                      <a:pt x="259125" y="999689"/>
                    </a:cubicBezTo>
                    <a:cubicBezTo>
                      <a:pt x="259606" y="996802"/>
                      <a:pt x="260088" y="993915"/>
                      <a:pt x="260809" y="991268"/>
                    </a:cubicBezTo>
                    <a:cubicBezTo>
                      <a:pt x="261291" y="988381"/>
                      <a:pt x="261772" y="985494"/>
                      <a:pt x="262494" y="982847"/>
                    </a:cubicBezTo>
                    <a:cubicBezTo>
                      <a:pt x="262975" y="979960"/>
                      <a:pt x="263456" y="977073"/>
                      <a:pt x="263937" y="974426"/>
                    </a:cubicBezTo>
                    <a:cubicBezTo>
                      <a:pt x="264418" y="971539"/>
                      <a:pt x="264900" y="968652"/>
                      <a:pt x="265381" y="966005"/>
                    </a:cubicBezTo>
                    <a:cubicBezTo>
                      <a:pt x="265862" y="963118"/>
                      <a:pt x="266343" y="960231"/>
                      <a:pt x="266824" y="957585"/>
                    </a:cubicBezTo>
                    <a:cubicBezTo>
                      <a:pt x="267306" y="954697"/>
                      <a:pt x="267787" y="951810"/>
                      <a:pt x="268027" y="949164"/>
                    </a:cubicBezTo>
                    <a:cubicBezTo>
                      <a:pt x="268509" y="946276"/>
                      <a:pt x="268749" y="943389"/>
                      <a:pt x="269230" y="940743"/>
                    </a:cubicBezTo>
                    <a:cubicBezTo>
                      <a:pt x="269952" y="935449"/>
                      <a:pt x="270674" y="930397"/>
                      <a:pt x="271396" y="925104"/>
                    </a:cubicBezTo>
                    <a:cubicBezTo>
                      <a:pt x="271636" y="922698"/>
                      <a:pt x="271877" y="920292"/>
                      <a:pt x="272358" y="917886"/>
                    </a:cubicBezTo>
                    <a:cubicBezTo>
                      <a:pt x="272599" y="915480"/>
                      <a:pt x="272839" y="913074"/>
                      <a:pt x="273321" y="910668"/>
                    </a:cubicBezTo>
                    <a:cubicBezTo>
                      <a:pt x="273561" y="908262"/>
                      <a:pt x="273802" y="905856"/>
                      <a:pt x="274283" y="903450"/>
                    </a:cubicBezTo>
                    <a:cubicBezTo>
                      <a:pt x="274524" y="901044"/>
                      <a:pt x="274764" y="898638"/>
                      <a:pt x="275005" y="896232"/>
                    </a:cubicBezTo>
                    <a:cubicBezTo>
                      <a:pt x="275245" y="893826"/>
                      <a:pt x="275486" y="891420"/>
                      <a:pt x="275727" y="889014"/>
                    </a:cubicBezTo>
                    <a:cubicBezTo>
                      <a:pt x="275967" y="886608"/>
                      <a:pt x="276208" y="884202"/>
                      <a:pt x="276448" y="881796"/>
                    </a:cubicBezTo>
                    <a:cubicBezTo>
                      <a:pt x="276689" y="879390"/>
                      <a:pt x="276930" y="876984"/>
                      <a:pt x="277170" y="874578"/>
                    </a:cubicBezTo>
                    <a:cubicBezTo>
                      <a:pt x="277411" y="872172"/>
                      <a:pt x="277651" y="869766"/>
                      <a:pt x="277892" y="867360"/>
                    </a:cubicBezTo>
                    <a:cubicBezTo>
                      <a:pt x="278133" y="864954"/>
                      <a:pt x="278373" y="862548"/>
                      <a:pt x="278614" y="860142"/>
                    </a:cubicBezTo>
                    <a:cubicBezTo>
                      <a:pt x="278854" y="857736"/>
                      <a:pt x="278854" y="855330"/>
                      <a:pt x="279095" y="852924"/>
                    </a:cubicBezTo>
                    <a:cubicBezTo>
                      <a:pt x="279336" y="850518"/>
                      <a:pt x="279336" y="848112"/>
                      <a:pt x="279576" y="845706"/>
                    </a:cubicBezTo>
                    <a:cubicBezTo>
                      <a:pt x="279817" y="843300"/>
                      <a:pt x="280057" y="840894"/>
                      <a:pt x="280057" y="838488"/>
                    </a:cubicBezTo>
                    <a:cubicBezTo>
                      <a:pt x="280298" y="836082"/>
                      <a:pt x="280539" y="833676"/>
                      <a:pt x="280539" y="831270"/>
                    </a:cubicBezTo>
                    <a:cubicBezTo>
                      <a:pt x="280779" y="828864"/>
                      <a:pt x="280779" y="826458"/>
                      <a:pt x="281020" y="824052"/>
                    </a:cubicBezTo>
                    <a:cubicBezTo>
                      <a:pt x="281260" y="821646"/>
                      <a:pt x="281260" y="819240"/>
                      <a:pt x="281501" y="816834"/>
                    </a:cubicBezTo>
                    <a:cubicBezTo>
                      <a:pt x="281742" y="814428"/>
                      <a:pt x="281742" y="812022"/>
                      <a:pt x="281982" y="809616"/>
                    </a:cubicBezTo>
                    <a:cubicBezTo>
                      <a:pt x="282223" y="807210"/>
                      <a:pt x="282223" y="804804"/>
                      <a:pt x="282463" y="802398"/>
                    </a:cubicBezTo>
                    <a:cubicBezTo>
                      <a:pt x="282463" y="799992"/>
                      <a:pt x="282704" y="797586"/>
                      <a:pt x="282945" y="795180"/>
                    </a:cubicBezTo>
                    <a:cubicBezTo>
                      <a:pt x="282945" y="792774"/>
                      <a:pt x="283185" y="790368"/>
                      <a:pt x="283185" y="787962"/>
                    </a:cubicBezTo>
                    <a:cubicBezTo>
                      <a:pt x="283185" y="785556"/>
                      <a:pt x="283426" y="783150"/>
                      <a:pt x="283426" y="780744"/>
                    </a:cubicBezTo>
                    <a:cubicBezTo>
                      <a:pt x="283426" y="778338"/>
                      <a:pt x="283666" y="775932"/>
                      <a:pt x="283666" y="773526"/>
                    </a:cubicBezTo>
                    <a:cubicBezTo>
                      <a:pt x="283666" y="771120"/>
                      <a:pt x="283907" y="768714"/>
                      <a:pt x="283907" y="766308"/>
                    </a:cubicBezTo>
                    <a:cubicBezTo>
                      <a:pt x="283907" y="763902"/>
                      <a:pt x="284148" y="761496"/>
                      <a:pt x="284148" y="759090"/>
                    </a:cubicBezTo>
                    <a:cubicBezTo>
                      <a:pt x="284148" y="756684"/>
                      <a:pt x="284148" y="754278"/>
                      <a:pt x="284148" y="751872"/>
                    </a:cubicBezTo>
                    <a:cubicBezTo>
                      <a:pt x="284148" y="749466"/>
                      <a:pt x="284148" y="747060"/>
                      <a:pt x="284148" y="744654"/>
                    </a:cubicBezTo>
                    <a:cubicBezTo>
                      <a:pt x="284148" y="742248"/>
                      <a:pt x="284148" y="739842"/>
                      <a:pt x="284148" y="737436"/>
                    </a:cubicBezTo>
                    <a:cubicBezTo>
                      <a:pt x="284148" y="735030"/>
                      <a:pt x="284148" y="732624"/>
                      <a:pt x="284148" y="730218"/>
                    </a:cubicBezTo>
                    <a:cubicBezTo>
                      <a:pt x="284148" y="729015"/>
                      <a:pt x="284148" y="727812"/>
                      <a:pt x="284148" y="726609"/>
                    </a:cubicBezTo>
                    <a:cubicBezTo>
                      <a:pt x="284148" y="725406"/>
                      <a:pt x="284148" y="724444"/>
                      <a:pt x="284148" y="723241"/>
                    </a:cubicBezTo>
                    <a:cubicBezTo>
                      <a:pt x="284148" y="718429"/>
                      <a:pt x="284148" y="713617"/>
                      <a:pt x="283907" y="708805"/>
                    </a:cubicBezTo>
                    <a:cubicBezTo>
                      <a:pt x="283907" y="706399"/>
                      <a:pt x="283907" y="703993"/>
                      <a:pt x="283907" y="701346"/>
                    </a:cubicBezTo>
                    <a:cubicBezTo>
                      <a:pt x="283907" y="698941"/>
                      <a:pt x="283907" y="696535"/>
                      <a:pt x="283907" y="693888"/>
                    </a:cubicBezTo>
                    <a:cubicBezTo>
                      <a:pt x="283907" y="691482"/>
                      <a:pt x="283666" y="689076"/>
                      <a:pt x="283666" y="686429"/>
                    </a:cubicBezTo>
                    <a:cubicBezTo>
                      <a:pt x="283666" y="684023"/>
                      <a:pt x="283426" y="681617"/>
                      <a:pt x="283426" y="678971"/>
                    </a:cubicBezTo>
                    <a:cubicBezTo>
                      <a:pt x="283426" y="676565"/>
                      <a:pt x="283185" y="674159"/>
                      <a:pt x="283185" y="671512"/>
                    </a:cubicBezTo>
                    <a:cubicBezTo>
                      <a:pt x="283185" y="669106"/>
                      <a:pt x="282945" y="666700"/>
                      <a:pt x="282945" y="664054"/>
                    </a:cubicBezTo>
                    <a:cubicBezTo>
                      <a:pt x="282945" y="661648"/>
                      <a:pt x="282704" y="659242"/>
                      <a:pt x="282704" y="656595"/>
                    </a:cubicBezTo>
                    <a:cubicBezTo>
                      <a:pt x="282704" y="654189"/>
                      <a:pt x="282463" y="651783"/>
                      <a:pt x="282223" y="649137"/>
                    </a:cubicBezTo>
                    <a:cubicBezTo>
                      <a:pt x="281982" y="646730"/>
                      <a:pt x="281982" y="644324"/>
                      <a:pt x="281742" y="641678"/>
                    </a:cubicBezTo>
                    <a:cubicBezTo>
                      <a:pt x="281501" y="639272"/>
                      <a:pt x="281501" y="636866"/>
                      <a:pt x="281260" y="634219"/>
                    </a:cubicBezTo>
                    <a:cubicBezTo>
                      <a:pt x="281020" y="631813"/>
                      <a:pt x="281020" y="629407"/>
                      <a:pt x="280779" y="626761"/>
                    </a:cubicBezTo>
                    <a:cubicBezTo>
                      <a:pt x="280539" y="624355"/>
                      <a:pt x="280298" y="621949"/>
                      <a:pt x="280298" y="619302"/>
                    </a:cubicBezTo>
                    <a:cubicBezTo>
                      <a:pt x="280057" y="616896"/>
                      <a:pt x="279817" y="614490"/>
                      <a:pt x="279817" y="611844"/>
                    </a:cubicBezTo>
                    <a:cubicBezTo>
                      <a:pt x="279576" y="609438"/>
                      <a:pt x="279576" y="607032"/>
                      <a:pt x="279336" y="604385"/>
                    </a:cubicBezTo>
                    <a:cubicBezTo>
                      <a:pt x="279095" y="601979"/>
                      <a:pt x="279095" y="599573"/>
                      <a:pt x="278854" y="596926"/>
                    </a:cubicBezTo>
                    <a:cubicBezTo>
                      <a:pt x="278614" y="594520"/>
                      <a:pt x="278373" y="592114"/>
                      <a:pt x="278133" y="589468"/>
                    </a:cubicBezTo>
                    <a:cubicBezTo>
                      <a:pt x="277892" y="587062"/>
                      <a:pt x="277651" y="584656"/>
                      <a:pt x="277411" y="582009"/>
                    </a:cubicBezTo>
                    <a:cubicBezTo>
                      <a:pt x="277170" y="579603"/>
                      <a:pt x="276930" y="577197"/>
                      <a:pt x="276689" y="574551"/>
                    </a:cubicBezTo>
                    <a:cubicBezTo>
                      <a:pt x="276448" y="572145"/>
                      <a:pt x="276208" y="569739"/>
                      <a:pt x="275967" y="567092"/>
                    </a:cubicBezTo>
                    <a:cubicBezTo>
                      <a:pt x="275727" y="564686"/>
                      <a:pt x="275486" y="562280"/>
                      <a:pt x="275245" y="559634"/>
                    </a:cubicBezTo>
                    <a:cubicBezTo>
                      <a:pt x="275005" y="557228"/>
                      <a:pt x="274764" y="554822"/>
                      <a:pt x="274283" y="552175"/>
                    </a:cubicBezTo>
                    <a:cubicBezTo>
                      <a:pt x="274042" y="549769"/>
                      <a:pt x="273802" y="547363"/>
                      <a:pt x="273321" y="544716"/>
                    </a:cubicBezTo>
                    <a:cubicBezTo>
                      <a:pt x="273080" y="542310"/>
                      <a:pt x="272839" y="539904"/>
                      <a:pt x="272358" y="537258"/>
                    </a:cubicBezTo>
                    <a:cubicBezTo>
                      <a:pt x="272118" y="534852"/>
                      <a:pt x="271877" y="532446"/>
                      <a:pt x="271396" y="529799"/>
                    </a:cubicBezTo>
                    <a:cubicBezTo>
                      <a:pt x="271155" y="527393"/>
                      <a:pt x="270674" y="524987"/>
                      <a:pt x="270433" y="522341"/>
                    </a:cubicBezTo>
                    <a:cubicBezTo>
                      <a:pt x="270193" y="519935"/>
                      <a:pt x="269712" y="517529"/>
                      <a:pt x="269471" y="514882"/>
                    </a:cubicBezTo>
                    <a:cubicBezTo>
                      <a:pt x="269230" y="512476"/>
                      <a:pt x="268749" y="510070"/>
                      <a:pt x="268509" y="507424"/>
                    </a:cubicBezTo>
                    <a:cubicBezTo>
                      <a:pt x="268268" y="505017"/>
                      <a:pt x="267787" y="502612"/>
                      <a:pt x="267546" y="499965"/>
                    </a:cubicBezTo>
                    <a:cubicBezTo>
                      <a:pt x="266824" y="495153"/>
                      <a:pt x="265862" y="490341"/>
                      <a:pt x="265140" y="485529"/>
                    </a:cubicBezTo>
                    <a:cubicBezTo>
                      <a:pt x="264659" y="483123"/>
                      <a:pt x="264418" y="480717"/>
                      <a:pt x="263937" y="478311"/>
                    </a:cubicBezTo>
                    <a:cubicBezTo>
                      <a:pt x="263456" y="475905"/>
                      <a:pt x="263215" y="473499"/>
                      <a:pt x="262734" y="471093"/>
                    </a:cubicBezTo>
                    <a:cubicBezTo>
                      <a:pt x="262253" y="468687"/>
                      <a:pt x="261772" y="466281"/>
                      <a:pt x="261531" y="463875"/>
                    </a:cubicBezTo>
                    <a:cubicBezTo>
                      <a:pt x="261050" y="461469"/>
                      <a:pt x="260569" y="459063"/>
                      <a:pt x="260088" y="456657"/>
                    </a:cubicBezTo>
                    <a:cubicBezTo>
                      <a:pt x="259606" y="454251"/>
                      <a:pt x="259125" y="451845"/>
                      <a:pt x="258644" y="449439"/>
                    </a:cubicBezTo>
                    <a:cubicBezTo>
                      <a:pt x="258163" y="447033"/>
                      <a:pt x="257682" y="444627"/>
                      <a:pt x="257200" y="442221"/>
                    </a:cubicBezTo>
                    <a:cubicBezTo>
                      <a:pt x="256719" y="439815"/>
                      <a:pt x="256238" y="437409"/>
                      <a:pt x="255757" y="435003"/>
                    </a:cubicBezTo>
                    <a:cubicBezTo>
                      <a:pt x="255276" y="432597"/>
                      <a:pt x="254794" y="430191"/>
                      <a:pt x="254313" y="427785"/>
                    </a:cubicBezTo>
                    <a:cubicBezTo>
                      <a:pt x="253832" y="425379"/>
                      <a:pt x="253351" y="422973"/>
                      <a:pt x="252870" y="420567"/>
                    </a:cubicBezTo>
                    <a:cubicBezTo>
                      <a:pt x="252388" y="418161"/>
                      <a:pt x="251907" y="415755"/>
                      <a:pt x="251426" y="413349"/>
                    </a:cubicBezTo>
                    <a:cubicBezTo>
                      <a:pt x="250945" y="410943"/>
                      <a:pt x="250464" y="408537"/>
                      <a:pt x="249742" y="406131"/>
                    </a:cubicBezTo>
                    <a:cubicBezTo>
                      <a:pt x="249261" y="403725"/>
                      <a:pt x="248539" y="401319"/>
                      <a:pt x="248058" y="398913"/>
                    </a:cubicBezTo>
                    <a:cubicBezTo>
                      <a:pt x="247576" y="396507"/>
                      <a:pt x="246855" y="394101"/>
                      <a:pt x="246374" y="391695"/>
                    </a:cubicBezTo>
                    <a:cubicBezTo>
                      <a:pt x="245892" y="389289"/>
                      <a:pt x="245170" y="386883"/>
                      <a:pt x="244689" y="384477"/>
                    </a:cubicBezTo>
                    <a:cubicBezTo>
                      <a:pt x="244208" y="382071"/>
                      <a:pt x="243486" y="379665"/>
                      <a:pt x="243005" y="377259"/>
                    </a:cubicBezTo>
                    <a:cubicBezTo>
                      <a:pt x="242283" y="374853"/>
                      <a:pt x="241802" y="372448"/>
                      <a:pt x="241080" y="370041"/>
                    </a:cubicBezTo>
                    <a:cubicBezTo>
                      <a:pt x="240359" y="367635"/>
                      <a:pt x="239877" y="365229"/>
                      <a:pt x="239155" y="362824"/>
                    </a:cubicBezTo>
                    <a:cubicBezTo>
                      <a:pt x="238434" y="360418"/>
                      <a:pt x="237952" y="358011"/>
                      <a:pt x="237231" y="355605"/>
                    </a:cubicBezTo>
                    <a:cubicBezTo>
                      <a:pt x="236509" y="353200"/>
                      <a:pt x="235787" y="350794"/>
                      <a:pt x="235306" y="348388"/>
                    </a:cubicBezTo>
                    <a:cubicBezTo>
                      <a:pt x="234584" y="345981"/>
                      <a:pt x="233862" y="343576"/>
                      <a:pt x="233140" y="341170"/>
                    </a:cubicBezTo>
                    <a:cubicBezTo>
                      <a:pt x="232419" y="338764"/>
                      <a:pt x="231697" y="336358"/>
                      <a:pt x="230975" y="333952"/>
                    </a:cubicBezTo>
                    <a:cubicBezTo>
                      <a:pt x="180209" y="162404"/>
                      <a:pt x="97443" y="37052"/>
                      <a:pt x="0" y="0"/>
                    </a:cubicBezTo>
                    <a:cubicBezTo>
                      <a:pt x="35609" y="64481"/>
                      <a:pt x="60872" y="189352"/>
                      <a:pt x="76511" y="333952"/>
                    </a:cubicBezTo>
                    <a:cubicBezTo>
                      <a:pt x="76751" y="336358"/>
                      <a:pt x="76992" y="338764"/>
                      <a:pt x="77232" y="341170"/>
                    </a:cubicBezTo>
                    <a:cubicBezTo>
                      <a:pt x="77473" y="343576"/>
                      <a:pt x="77713" y="345981"/>
                      <a:pt x="77954" y="348388"/>
                    </a:cubicBezTo>
                    <a:cubicBezTo>
                      <a:pt x="78195" y="350794"/>
                      <a:pt x="78435" y="353200"/>
                      <a:pt x="78676" y="355605"/>
                    </a:cubicBezTo>
                    <a:cubicBezTo>
                      <a:pt x="78916" y="358011"/>
                      <a:pt x="79157" y="360418"/>
                      <a:pt x="79398" y="362824"/>
                    </a:cubicBezTo>
                    <a:cubicBezTo>
                      <a:pt x="79638" y="365229"/>
                      <a:pt x="79879" y="367635"/>
                      <a:pt x="80120" y="370041"/>
                    </a:cubicBezTo>
                    <a:cubicBezTo>
                      <a:pt x="80360" y="372448"/>
                      <a:pt x="80601" y="374853"/>
                      <a:pt x="80841" y="377259"/>
                    </a:cubicBezTo>
                    <a:cubicBezTo>
                      <a:pt x="81082" y="379665"/>
                      <a:pt x="81323" y="382071"/>
                      <a:pt x="81563" y="384477"/>
                    </a:cubicBezTo>
                    <a:cubicBezTo>
                      <a:pt x="81804" y="386883"/>
                      <a:pt x="82044" y="389289"/>
                      <a:pt x="82285" y="391695"/>
                    </a:cubicBezTo>
                    <a:cubicBezTo>
                      <a:pt x="82525" y="394101"/>
                      <a:pt x="82766" y="396507"/>
                      <a:pt x="83007" y="398913"/>
                    </a:cubicBezTo>
                    <a:cubicBezTo>
                      <a:pt x="83247" y="401319"/>
                      <a:pt x="83488" y="403725"/>
                      <a:pt x="83728" y="406131"/>
                    </a:cubicBezTo>
                    <a:cubicBezTo>
                      <a:pt x="83969" y="408537"/>
                      <a:pt x="84210" y="410943"/>
                      <a:pt x="84210" y="413349"/>
                    </a:cubicBezTo>
                    <a:cubicBezTo>
                      <a:pt x="84450" y="415755"/>
                      <a:pt x="84691" y="418161"/>
                      <a:pt x="84691" y="420567"/>
                    </a:cubicBezTo>
                    <a:cubicBezTo>
                      <a:pt x="84931" y="422973"/>
                      <a:pt x="85172" y="425379"/>
                      <a:pt x="85172" y="427785"/>
                    </a:cubicBezTo>
                    <a:cubicBezTo>
                      <a:pt x="85413" y="430191"/>
                      <a:pt x="85653" y="432597"/>
                      <a:pt x="85653" y="435003"/>
                    </a:cubicBezTo>
                    <a:cubicBezTo>
                      <a:pt x="85894" y="437409"/>
                      <a:pt x="85894" y="439815"/>
                      <a:pt x="86135" y="442221"/>
                    </a:cubicBezTo>
                    <a:cubicBezTo>
                      <a:pt x="86375" y="444627"/>
                      <a:pt x="86375" y="447033"/>
                      <a:pt x="86616" y="449439"/>
                    </a:cubicBezTo>
                    <a:cubicBezTo>
                      <a:pt x="86856" y="451845"/>
                      <a:pt x="86856" y="454251"/>
                      <a:pt x="87097" y="456657"/>
                    </a:cubicBezTo>
                    <a:cubicBezTo>
                      <a:pt x="87337" y="459063"/>
                      <a:pt x="87337" y="461469"/>
                      <a:pt x="87578" y="463875"/>
                    </a:cubicBezTo>
                    <a:cubicBezTo>
                      <a:pt x="87819" y="466281"/>
                      <a:pt x="87819" y="468687"/>
                      <a:pt x="88059" y="471093"/>
                    </a:cubicBezTo>
                    <a:cubicBezTo>
                      <a:pt x="88300" y="473499"/>
                      <a:pt x="88300" y="475905"/>
                      <a:pt x="88540" y="478311"/>
                    </a:cubicBezTo>
                    <a:cubicBezTo>
                      <a:pt x="88781" y="480717"/>
                      <a:pt x="88781" y="483123"/>
                      <a:pt x="89022" y="485529"/>
                    </a:cubicBezTo>
                    <a:cubicBezTo>
                      <a:pt x="89262" y="490341"/>
                      <a:pt x="89503" y="495153"/>
                      <a:pt x="89743" y="499965"/>
                    </a:cubicBezTo>
                    <a:cubicBezTo>
                      <a:pt x="89984" y="502371"/>
                      <a:pt x="89984" y="504777"/>
                      <a:pt x="90225" y="507424"/>
                    </a:cubicBezTo>
                    <a:cubicBezTo>
                      <a:pt x="90465" y="509830"/>
                      <a:pt x="90465" y="512236"/>
                      <a:pt x="90706" y="514882"/>
                    </a:cubicBezTo>
                    <a:cubicBezTo>
                      <a:pt x="90946" y="517288"/>
                      <a:pt x="90946" y="519694"/>
                      <a:pt x="91187" y="522341"/>
                    </a:cubicBezTo>
                    <a:cubicBezTo>
                      <a:pt x="91428" y="524747"/>
                      <a:pt x="91428" y="527153"/>
                      <a:pt x="91668" y="529799"/>
                    </a:cubicBezTo>
                    <a:cubicBezTo>
                      <a:pt x="91909" y="532205"/>
                      <a:pt x="91909" y="534611"/>
                      <a:pt x="92149" y="537258"/>
                    </a:cubicBezTo>
                    <a:cubicBezTo>
                      <a:pt x="92149" y="539664"/>
                      <a:pt x="92390" y="542070"/>
                      <a:pt x="92390" y="544716"/>
                    </a:cubicBezTo>
                    <a:cubicBezTo>
                      <a:pt x="92390" y="547122"/>
                      <a:pt x="92631" y="549528"/>
                      <a:pt x="92631" y="552175"/>
                    </a:cubicBezTo>
                    <a:cubicBezTo>
                      <a:pt x="92631" y="554581"/>
                      <a:pt x="92871" y="556987"/>
                      <a:pt x="92871" y="559634"/>
                    </a:cubicBezTo>
                    <a:cubicBezTo>
                      <a:pt x="92871" y="562040"/>
                      <a:pt x="93112" y="564446"/>
                      <a:pt x="93112" y="567092"/>
                    </a:cubicBezTo>
                    <a:cubicBezTo>
                      <a:pt x="93112" y="569498"/>
                      <a:pt x="93352" y="571904"/>
                      <a:pt x="93352" y="574551"/>
                    </a:cubicBezTo>
                    <a:cubicBezTo>
                      <a:pt x="93352" y="576957"/>
                      <a:pt x="93593" y="579363"/>
                      <a:pt x="93593" y="582009"/>
                    </a:cubicBezTo>
                    <a:cubicBezTo>
                      <a:pt x="93593" y="584656"/>
                      <a:pt x="93834" y="586821"/>
                      <a:pt x="93834" y="589468"/>
                    </a:cubicBezTo>
                    <a:cubicBezTo>
                      <a:pt x="93834" y="591874"/>
                      <a:pt x="94074" y="594280"/>
                      <a:pt x="94074" y="596926"/>
                    </a:cubicBezTo>
                    <a:cubicBezTo>
                      <a:pt x="94074" y="599332"/>
                      <a:pt x="94315" y="601738"/>
                      <a:pt x="94315" y="604385"/>
                    </a:cubicBezTo>
                    <a:cubicBezTo>
                      <a:pt x="94315" y="606791"/>
                      <a:pt x="94555" y="609197"/>
                      <a:pt x="94555" y="611844"/>
                    </a:cubicBezTo>
                    <a:cubicBezTo>
                      <a:pt x="94555" y="614250"/>
                      <a:pt x="94796" y="616655"/>
                      <a:pt x="94796" y="619302"/>
                    </a:cubicBezTo>
                    <a:cubicBezTo>
                      <a:pt x="94796" y="621708"/>
                      <a:pt x="94796" y="624114"/>
                      <a:pt x="95037" y="626761"/>
                    </a:cubicBezTo>
                    <a:cubicBezTo>
                      <a:pt x="95037" y="629167"/>
                      <a:pt x="95037" y="631573"/>
                      <a:pt x="95277" y="634219"/>
                    </a:cubicBezTo>
                    <a:cubicBezTo>
                      <a:pt x="95277" y="636625"/>
                      <a:pt x="95277" y="639031"/>
                      <a:pt x="95518" y="641678"/>
                    </a:cubicBezTo>
                    <a:cubicBezTo>
                      <a:pt x="95518" y="644084"/>
                      <a:pt x="95518" y="646490"/>
                      <a:pt x="95758" y="649137"/>
                    </a:cubicBezTo>
                    <a:cubicBezTo>
                      <a:pt x="95758" y="651542"/>
                      <a:pt x="95758" y="653948"/>
                      <a:pt x="95999" y="656595"/>
                    </a:cubicBezTo>
                    <a:cubicBezTo>
                      <a:pt x="95999" y="659001"/>
                      <a:pt x="95999" y="661407"/>
                      <a:pt x="96240" y="664054"/>
                    </a:cubicBezTo>
                    <a:cubicBezTo>
                      <a:pt x="96240" y="666460"/>
                      <a:pt x="96240" y="668866"/>
                      <a:pt x="96480" y="671512"/>
                    </a:cubicBezTo>
                    <a:cubicBezTo>
                      <a:pt x="96480" y="673918"/>
                      <a:pt x="96480" y="676324"/>
                      <a:pt x="96480" y="678971"/>
                    </a:cubicBezTo>
                    <a:cubicBezTo>
                      <a:pt x="96480" y="681377"/>
                      <a:pt x="96480" y="683783"/>
                      <a:pt x="96480" y="686429"/>
                    </a:cubicBezTo>
                    <a:cubicBezTo>
                      <a:pt x="96480" y="688835"/>
                      <a:pt x="96480" y="691241"/>
                      <a:pt x="96480" y="693888"/>
                    </a:cubicBezTo>
                    <a:cubicBezTo>
                      <a:pt x="96480" y="696294"/>
                      <a:pt x="96480" y="698700"/>
                      <a:pt x="96480" y="701346"/>
                    </a:cubicBezTo>
                    <a:cubicBezTo>
                      <a:pt x="96480" y="703752"/>
                      <a:pt x="96480" y="706158"/>
                      <a:pt x="96480" y="708805"/>
                    </a:cubicBezTo>
                    <a:cubicBezTo>
                      <a:pt x="96480" y="713617"/>
                      <a:pt x="96480" y="718429"/>
                      <a:pt x="96480" y="723241"/>
                    </a:cubicBezTo>
                    <a:cubicBezTo>
                      <a:pt x="96480" y="724444"/>
                      <a:pt x="96480" y="725406"/>
                      <a:pt x="96480" y="726609"/>
                    </a:cubicBezTo>
                    <a:cubicBezTo>
                      <a:pt x="96480" y="727812"/>
                      <a:pt x="96480" y="729015"/>
                      <a:pt x="96480" y="730218"/>
                    </a:cubicBezTo>
                    <a:cubicBezTo>
                      <a:pt x="96480" y="732624"/>
                      <a:pt x="96480" y="735030"/>
                      <a:pt x="96480" y="737436"/>
                    </a:cubicBezTo>
                    <a:cubicBezTo>
                      <a:pt x="96480" y="739842"/>
                      <a:pt x="96480" y="742248"/>
                      <a:pt x="96480" y="744654"/>
                    </a:cubicBezTo>
                    <a:cubicBezTo>
                      <a:pt x="96480" y="747060"/>
                      <a:pt x="96480" y="749466"/>
                      <a:pt x="96480" y="751872"/>
                    </a:cubicBezTo>
                    <a:cubicBezTo>
                      <a:pt x="96480" y="754278"/>
                      <a:pt x="96480" y="756684"/>
                      <a:pt x="96480" y="759090"/>
                    </a:cubicBezTo>
                    <a:cubicBezTo>
                      <a:pt x="96480" y="761496"/>
                      <a:pt x="96480" y="763902"/>
                      <a:pt x="96480" y="766308"/>
                    </a:cubicBezTo>
                    <a:cubicBezTo>
                      <a:pt x="96480" y="768714"/>
                      <a:pt x="96480" y="771120"/>
                      <a:pt x="96480" y="773526"/>
                    </a:cubicBezTo>
                    <a:cubicBezTo>
                      <a:pt x="96480" y="775932"/>
                      <a:pt x="96480" y="778338"/>
                      <a:pt x="96480" y="780744"/>
                    </a:cubicBezTo>
                    <a:cubicBezTo>
                      <a:pt x="96480" y="783150"/>
                      <a:pt x="96480" y="785556"/>
                      <a:pt x="96240" y="787962"/>
                    </a:cubicBezTo>
                    <a:cubicBezTo>
                      <a:pt x="96240" y="790368"/>
                      <a:pt x="96240" y="792774"/>
                      <a:pt x="96240" y="795180"/>
                    </a:cubicBezTo>
                    <a:cubicBezTo>
                      <a:pt x="96240" y="797586"/>
                      <a:pt x="96240" y="799992"/>
                      <a:pt x="95999" y="802398"/>
                    </a:cubicBezTo>
                    <a:cubicBezTo>
                      <a:pt x="95999" y="804804"/>
                      <a:pt x="95999" y="807210"/>
                      <a:pt x="95758" y="809616"/>
                    </a:cubicBezTo>
                    <a:cubicBezTo>
                      <a:pt x="95758" y="812022"/>
                      <a:pt x="95758" y="814428"/>
                      <a:pt x="95518" y="816834"/>
                    </a:cubicBezTo>
                    <a:cubicBezTo>
                      <a:pt x="95518" y="819240"/>
                      <a:pt x="95518" y="821646"/>
                      <a:pt x="95277" y="824052"/>
                    </a:cubicBezTo>
                    <a:cubicBezTo>
                      <a:pt x="95277" y="826458"/>
                      <a:pt x="95277" y="828864"/>
                      <a:pt x="95037" y="831270"/>
                    </a:cubicBezTo>
                    <a:cubicBezTo>
                      <a:pt x="95037" y="833676"/>
                      <a:pt x="94796" y="836082"/>
                      <a:pt x="94796" y="838488"/>
                    </a:cubicBezTo>
                    <a:cubicBezTo>
                      <a:pt x="94796" y="840894"/>
                      <a:pt x="94555" y="843300"/>
                      <a:pt x="94555" y="845706"/>
                    </a:cubicBezTo>
                    <a:cubicBezTo>
                      <a:pt x="94555" y="848112"/>
                      <a:pt x="94315" y="850518"/>
                      <a:pt x="94315" y="852924"/>
                    </a:cubicBezTo>
                    <a:cubicBezTo>
                      <a:pt x="94315" y="855330"/>
                      <a:pt x="94074" y="857736"/>
                      <a:pt x="94074" y="860142"/>
                    </a:cubicBezTo>
                    <a:cubicBezTo>
                      <a:pt x="94074" y="862548"/>
                      <a:pt x="93834" y="864954"/>
                      <a:pt x="93834" y="867360"/>
                    </a:cubicBezTo>
                    <a:cubicBezTo>
                      <a:pt x="93834" y="869766"/>
                      <a:pt x="93593" y="872172"/>
                      <a:pt x="93593" y="874578"/>
                    </a:cubicBezTo>
                    <a:cubicBezTo>
                      <a:pt x="93593" y="876984"/>
                      <a:pt x="93352" y="879390"/>
                      <a:pt x="93352" y="881796"/>
                    </a:cubicBezTo>
                    <a:cubicBezTo>
                      <a:pt x="93352" y="884202"/>
                      <a:pt x="93112" y="886608"/>
                      <a:pt x="93112" y="889014"/>
                    </a:cubicBezTo>
                    <a:cubicBezTo>
                      <a:pt x="93112" y="891420"/>
                      <a:pt x="92871" y="893826"/>
                      <a:pt x="92871" y="896232"/>
                    </a:cubicBezTo>
                    <a:cubicBezTo>
                      <a:pt x="92871" y="898638"/>
                      <a:pt x="92631" y="901044"/>
                      <a:pt x="92631" y="903450"/>
                    </a:cubicBezTo>
                    <a:cubicBezTo>
                      <a:pt x="92631" y="905856"/>
                      <a:pt x="92390" y="908262"/>
                      <a:pt x="92390" y="910668"/>
                    </a:cubicBezTo>
                    <a:cubicBezTo>
                      <a:pt x="92390" y="913074"/>
                      <a:pt x="92149" y="915480"/>
                      <a:pt x="92149" y="917886"/>
                    </a:cubicBezTo>
                    <a:cubicBezTo>
                      <a:pt x="92149" y="920292"/>
                      <a:pt x="91909" y="922698"/>
                      <a:pt x="91909" y="925104"/>
                    </a:cubicBezTo>
                    <a:cubicBezTo>
                      <a:pt x="91668" y="930397"/>
                      <a:pt x="91428" y="935449"/>
                      <a:pt x="91187" y="940743"/>
                    </a:cubicBezTo>
                    <a:cubicBezTo>
                      <a:pt x="90946" y="943630"/>
                      <a:pt x="90946" y="946517"/>
                      <a:pt x="90706" y="949164"/>
                    </a:cubicBezTo>
                    <a:cubicBezTo>
                      <a:pt x="90465" y="952051"/>
                      <a:pt x="90465" y="954938"/>
                      <a:pt x="90225" y="957585"/>
                    </a:cubicBezTo>
                    <a:cubicBezTo>
                      <a:pt x="89984" y="960472"/>
                      <a:pt x="89984" y="963359"/>
                      <a:pt x="89743" y="966005"/>
                    </a:cubicBezTo>
                    <a:cubicBezTo>
                      <a:pt x="89503" y="968893"/>
                      <a:pt x="89503" y="971780"/>
                      <a:pt x="89262" y="974426"/>
                    </a:cubicBezTo>
                    <a:cubicBezTo>
                      <a:pt x="89022" y="977314"/>
                      <a:pt x="88781" y="980201"/>
                      <a:pt x="88781" y="982847"/>
                    </a:cubicBezTo>
                    <a:cubicBezTo>
                      <a:pt x="88540" y="985735"/>
                      <a:pt x="88300" y="988622"/>
                      <a:pt x="88300" y="991268"/>
                    </a:cubicBezTo>
                    <a:cubicBezTo>
                      <a:pt x="88059" y="994156"/>
                      <a:pt x="87819" y="997043"/>
                      <a:pt x="87819" y="999689"/>
                    </a:cubicBezTo>
                    <a:cubicBezTo>
                      <a:pt x="87578" y="1002576"/>
                      <a:pt x="87337" y="1005464"/>
                      <a:pt x="87097" y="1008110"/>
                    </a:cubicBezTo>
                    <a:cubicBezTo>
                      <a:pt x="86856" y="1010998"/>
                      <a:pt x="86616" y="1013885"/>
                      <a:pt x="86375" y="1016531"/>
                    </a:cubicBezTo>
                    <a:cubicBezTo>
                      <a:pt x="86135" y="1019419"/>
                      <a:pt x="85894" y="1022306"/>
                      <a:pt x="85653" y="1024952"/>
                    </a:cubicBezTo>
                    <a:cubicBezTo>
                      <a:pt x="85413" y="1027839"/>
                      <a:pt x="85172" y="1030727"/>
                      <a:pt x="84931" y="1033373"/>
                    </a:cubicBezTo>
                    <a:cubicBezTo>
                      <a:pt x="84691" y="1036260"/>
                      <a:pt x="84450" y="1039148"/>
                      <a:pt x="84210" y="1041794"/>
                    </a:cubicBezTo>
                    <a:cubicBezTo>
                      <a:pt x="83969" y="1044681"/>
                      <a:pt x="83728" y="1047569"/>
                      <a:pt x="83488" y="1050215"/>
                    </a:cubicBezTo>
                    <a:cubicBezTo>
                      <a:pt x="83247" y="1053102"/>
                      <a:pt x="83007" y="1055990"/>
                      <a:pt x="82766" y="1058636"/>
                    </a:cubicBezTo>
                    <a:cubicBezTo>
                      <a:pt x="82525" y="1061523"/>
                      <a:pt x="82285" y="1064410"/>
                      <a:pt x="82044" y="1067057"/>
                    </a:cubicBezTo>
                    <a:cubicBezTo>
                      <a:pt x="81804" y="1069944"/>
                      <a:pt x="81563" y="1072832"/>
                      <a:pt x="81323" y="1075478"/>
                    </a:cubicBezTo>
                    <a:cubicBezTo>
                      <a:pt x="81082" y="1078365"/>
                      <a:pt x="80841" y="1081253"/>
                      <a:pt x="80601" y="1083899"/>
                    </a:cubicBezTo>
                    <a:cubicBezTo>
                      <a:pt x="80360" y="1086786"/>
                      <a:pt x="80120" y="1089673"/>
                      <a:pt x="79879" y="1092320"/>
                    </a:cubicBezTo>
                    <a:cubicBezTo>
                      <a:pt x="79638" y="1095207"/>
                      <a:pt x="79398" y="1098094"/>
                      <a:pt x="78916" y="1100741"/>
                    </a:cubicBezTo>
                    <a:cubicBezTo>
                      <a:pt x="78676" y="1103628"/>
                      <a:pt x="78195" y="1106515"/>
                      <a:pt x="77954" y="1109162"/>
                    </a:cubicBezTo>
                    <a:cubicBezTo>
                      <a:pt x="77713" y="1112049"/>
                      <a:pt x="77473" y="1114936"/>
                      <a:pt x="76992" y="1117583"/>
                    </a:cubicBezTo>
                    <a:cubicBezTo>
                      <a:pt x="61353" y="1261702"/>
                      <a:pt x="36090" y="1385610"/>
                      <a:pt x="722" y="1449850"/>
                    </a:cubicBezTo>
                    <a:cubicBezTo>
                      <a:pt x="97683" y="1413039"/>
                      <a:pt x="180449" y="1288408"/>
                      <a:pt x="231216" y="1117583"/>
                    </a:cubicBezTo>
                    <a:cubicBezTo>
                      <a:pt x="231697" y="1114696"/>
                      <a:pt x="232659" y="1111809"/>
                      <a:pt x="233381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/>
              <p:cNvSpPr/>
              <p:nvPr/>
            </p:nvSpPr>
            <p:spPr>
              <a:xfrm>
                <a:off x="5747852" y="2766591"/>
                <a:ext cx="284147" cy="1449850"/>
              </a:xfrm>
              <a:custGeom>
                <a:avLst/>
                <a:gdLst>
                  <a:gd name="connsiteX0" fmla="*/ 206193 w 284147"/>
                  <a:gd name="connsiteY0" fmla="*/ 1109162 h 1449850"/>
                  <a:gd name="connsiteX1" fmla="*/ 205231 w 284147"/>
                  <a:gd name="connsiteY1" fmla="*/ 1100741 h 1449850"/>
                  <a:gd name="connsiteX2" fmla="*/ 204269 w 284147"/>
                  <a:gd name="connsiteY2" fmla="*/ 1092320 h 1449850"/>
                  <a:gd name="connsiteX3" fmla="*/ 203547 w 284147"/>
                  <a:gd name="connsiteY3" fmla="*/ 1083899 h 1449850"/>
                  <a:gd name="connsiteX4" fmla="*/ 202825 w 284147"/>
                  <a:gd name="connsiteY4" fmla="*/ 1075478 h 1449850"/>
                  <a:gd name="connsiteX5" fmla="*/ 202103 w 284147"/>
                  <a:gd name="connsiteY5" fmla="*/ 1067057 h 1449850"/>
                  <a:gd name="connsiteX6" fmla="*/ 201381 w 284147"/>
                  <a:gd name="connsiteY6" fmla="*/ 1058636 h 1449850"/>
                  <a:gd name="connsiteX7" fmla="*/ 200660 w 284147"/>
                  <a:gd name="connsiteY7" fmla="*/ 1050215 h 1449850"/>
                  <a:gd name="connsiteX8" fmla="*/ 199938 w 284147"/>
                  <a:gd name="connsiteY8" fmla="*/ 1041794 h 1449850"/>
                  <a:gd name="connsiteX9" fmla="*/ 199216 w 284147"/>
                  <a:gd name="connsiteY9" fmla="*/ 1033373 h 1449850"/>
                  <a:gd name="connsiteX10" fmla="*/ 198494 w 284147"/>
                  <a:gd name="connsiteY10" fmla="*/ 1024952 h 1449850"/>
                  <a:gd name="connsiteX11" fmla="*/ 197772 w 284147"/>
                  <a:gd name="connsiteY11" fmla="*/ 1016531 h 1449850"/>
                  <a:gd name="connsiteX12" fmla="*/ 197051 w 284147"/>
                  <a:gd name="connsiteY12" fmla="*/ 1008110 h 1449850"/>
                  <a:gd name="connsiteX13" fmla="*/ 196329 w 284147"/>
                  <a:gd name="connsiteY13" fmla="*/ 999689 h 1449850"/>
                  <a:gd name="connsiteX14" fmla="*/ 195848 w 284147"/>
                  <a:gd name="connsiteY14" fmla="*/ 991268 h 1449850"/>
                  <a:gd name="connsiteX15" fmla="*/ 195366 w 284147"/>
                  <a:gd name="connsiteY15" fmla="*/ 982847 h 1449850"/>
                  <a:gd name="connsiteX16" fmla="*/ 194885 w 284147"/>
                  <a:gd name="connsiteY16" fmla="*/ 974426 h 1449850"/>
                  <a:gd name="connsiteX17" fmla="*/ 194404 w 284147"/>
                  <a:gd name="connsiteY17" fmla="*/ 966005 h 1449850"/>
                  <a:gd name="connsiteX18" fmla="*/ 193923 w 284147"/>
                  <a:gd name="connsiteY18" fmla="*/ 957585 h 1449850"/>
                  <a:gd name="connsiteX19" fmla="*/ 193442 w 284147"/>
                  <a:gd name="connsiteY19" fmla="*/ 949164 h 1449850"/>
                  <a:gd name="connsiteX20" fmla="*/ 192960 w 284147"/>
                  <a:gd name="connsiteY20" fmla="*/ 940743 h 1449850"/>
                  <a:gd name="connsiteX21" fmla="*/ 192239 w 284147"/>
                  <a:gd name="connsiteY21" fmla="*/ 925104 h 1449850"/>
                  <a:gd name="connsiteX22" fmla="*/ 191998 w 284147"/>
                  <a:gd name="connsiteY22" fmla="*/ 917886 h 1449850"/>
                  <a:gd name="connsiteX23" fmla="*/ 191757 w 284147"/>
                  <a:gd name="connsiteY23" fmla="*/ 910668 h 1449850"/>
                  <a:gd name="connsiteX24" fmla="*/ 191517 w 284147"/>
                  <a:gd name="connsiteY24" fmla="*/ 903450 h 1449850"/>
                  <a:gd name="connsiteX25" fmla="*/ 191276 w 284147"/>
                  <a:gd name="connsiteY25" fmla="*/ 896232 h 1449850"/>
                  <a:gd name="connsiteX26" fmla="*/ 191036 w 284147"/>
                  <a:gd name="connsiteY26" fmla="*/ 889014 h 1449850"/>
                  <a:gd name="connsiteX27" fmla="*/ 190795 w 284147"/>
                  <a:gd name="connsiteY27" fmla="*/ 881796 h 1449850"/>
                  <a:gd name="connsiteX28" fmla="*/ 190554 w 284147"/>
                  <a:gd name="connsiteY28" fmla="*/ 874578 h 1449850"/>
                  <a:gd name="connsiteX29" fmla="*/ 190314 w 284147"/>
                  <a:gd name="connsiteY29" fmla="*/ 867360 h 1449850"/>
                  <a:gd name="connsiteX30" fmla="*/ 190073 w 284147"/>
                  <a:gd name="connsiteY30" fmla="*/ 860142 h 1449850"/>
                  <a:gd name="connsiteX31" fmla="*/ 189833 w 284147"/>
                  <a:gd name="connsiteY31" fmla="*/ 852924 h 1449850"/>
                  <a:gd name="connsiteX32" fmla="*/ 189592 w 284147"/>
                  <a:gd name="connsiteY32" fmla="*/ 845706 h 1449850"/>
                  <a:gd name="connsiteX33" fmla="*/ 189351 w 284147"/>
                  <a:gd name="connsiteY33" fmla="*/ 838488 h 1449850"/>
                  <a:gd name="connsiteX34" fmla="*/ 189111 w 284147"/>
                  <a:gd name="connsiteY34" fmla="*/ 831270 h 1449850"/>
                  <a:gd name="connsiteX35" fmla="*/ 188870 w 284147"/>
                  <a:gd name="connsiteY35" fmla="*/ 824052 h 1449850"/>
                  <a:gd name="connsiteX36" fmla="*/ 188630 w 284147"/>
                  <a:gd name="connsiteY36" fmla="*/ 816834 h 1449850"/>
                  <a:gd name="connsiteX37" fmla="*/ 188389 w 284147"/>
                  <a:gd name="connsiteY37" fmla="*/ 809616 h 1449850"/>
                  <a:gd name="connsiteX38" fmla="*/ 188148 w 284147"/>
                  <a:gd name="connsiteY38" fmla="*/ 802398 h 1449850"/>
                  <a:gd name="connsiteX39" fmla="*/ 187908 w 284147"/>
                  <a:gd name="connsiteY39" fmla="*/ 795180 h 1449850"/>
                  <a:gd name="connsiteX40" fmla="*/ 187908 w 284147"/>
                  <a:gd name="connsiteY40" fmla="*/ 787962 h 1449850"/>
                  <a:gd name="connsiteX41" fmla="*/ 187667 w 284147"/>
                  <a:gd name="connsiteY41" fmla="*/ 780744 h 1449850"/>
                  <a:gd name="connsiteX42" fmla="*/ 187667 w 284147"/>
                  <a:gd name="connsiteY42" fmla="*/ 773526 h 1449850"/>
                  <a:gd name="connsiteX43" fmla="*/ 187667 w 284147"/>
                  <a:gd name="connsiteY43" fmla="*/ 766308 h 1449850"/>
                  <a:gd name="connsiteX44" fmla="*/ 187667 w 284147"/>
                  <a:gd name="connsiteY44" fmla="*/ 759090 h 1449850"/>
                  <a:gd name="connsiteX45" fmla="*/ 187667 w 284147"/>
                  <a:gd name="connsiteY45" fmla="*/ 751872 h 1449850"/>
                  <a:gd name="connsiteX46" fmla="*/ 187667 w 284147"/>
                  <a:gd name="connsiteY46" fmla="*/ 744654 h 1449850"/>
                  <a:gd name="connsiteX47" fmla="*/ 187667 w 284147"/>
                  <a:gd name="connsiteY47" fmla="*/ 737436 h 1449850"/>
                  <a:gd name="connsiteX48" fmla="*/ 187667 w 284147"/>
                  <a:gd name="connsiteY48" fmla="*/ 730218 h 1449850"/>
                  <a:gd name="connsiteX49" fmla="*/ 187667 w 284147"/>
                  <a:gd name="connsiteY49" fmla="*/ 726609 h 1449850"/>
                  <a:gd name="connsiteX50" fmla="*/ 187667 w 284147"/>
                  <a:gd name="connsiteY50" fmla="*/ 723241 h 1449850"/>
                  <a:gd name="connsiteX51" fmla="*/ 187667 w 284147"/>
                  <a:gd name="connsiteY51" fmla="*/ 708805 h 1449850"/>
                  <a:gd name="connsiteX52" fmla="*/ 187667 w 284147"/>
                  <a:gd name="connsiteY52" fmla="*/ 701346 h 1449850"/>
                  <a:gd name="connsiteX53" fmla="*/ 187667 w 284147"/>
                  <a:gd name="connsiteY53" fmla="*/ 693888 h 1449850"/>
                  <a:gd name="connsiteX54" fmla="*/ 187667 w 284147"/>
                  <a:gd name="connsiteY54" fmla="*/ 686429 h 1449850"/>
                  <a:gd name="connsiteX55" fmla="*/ 187667 w 284147"/>
                  <a:gd name="connsiteY55" fmla="*/ 678971 h 1449850"/>
                  <a:gd name="connsiteX56" fmla="*/ 187667 w 284147"/>
                  <a:gd name="connsiteY56" fmla="*/ 671512 h 1449850"/>
                  <a:gd name="connsiteX57" fmla="*/ 187908 w 284147"/>
                  <a:gd name="connsiteY57" fmla="*/ 664054 h 1449850"/>
                  <a:gd name="connsiteX58" fmla="*/ 188148 w 284147"/>
                  <a:gd name="connsiteY58" fmla="*/ 656595 h 1449850"/>
                  <a:gd name="connsiteX59" fmla="*/ 188389 w 284147"/>
                  <a:gd name="connsiteY59" fmla="*/ 649137 h 1449850"/>
                  <a:gd name="connsiteX60" fmla="*/ 188630 w 284147"/>
                  <a:gd name="connsiteY60" fmla="*/ 641678 h 1449850"/>
                  <a:gd name="connsiteX61" fmla="*/ 188870 w 284147"/>
                  <a:gd name="connsiteY61" fmla="*/ 634219 h 1449850"/>
                  <a:gd name="connsiteX62" fmla="*/ 189111 w 284147"/>
                  <a:gd name="connsiteY62" fmla="*/ 626761 h 1449850"/>
                  <a:gd name="connsiteX63" fmla="*/ 189351 w 284147"/>
                  <a:gd name="connsiteY63" fmla="*/ 619302 h 1449850"/>
                  <a:gd name="connsiteX64" fmla="*/ 189592 w 284147"/>
                  <a:gd name="connsiteY64" fmla="*/ 611844 h 1449850"/>
                  <a:gd name="connsiteX65" fmla="*/ 189833 w 284147"/>
                  <a:gd name="connsiteY65" fmla="*/ 604385 h 1449850"/>
                  <a:gd name="connsiteX66" fmla="*/ 190073 w 284147"/>
                  <a:gd name="connsiteY66" fmla="*/ 596926 h 1449850"/>
                  <a:gd name="connsiteX67" fmla="*/ 190314 w 284147"/>
                  <a:gd name="connsiteY67" fmla="*/ 589468 h 1449850"/>
                  <a:gd name="connsiteX68" fmla="*/ 190554 w 284147"/>
                  <a:gd name="connsiteY68" fmla="*/ 582009 h 1449850"/>
                  <a:gd name="connsiteX69" fmla="*/ 190795 w 284147"/>
                  <a:gd name="connsiteY69" fmla="*/ 574551 h 1449850"/>
                  <a:gd name="connsiteX70" fmla="*/ 191036 w 284147"/>
                  <a:gd name="connsiteY70" fmla="*/ 567092 h 1449850"/>
                  <a:gd name="connsiteX71" fmla="*/ 191276 w 284147"/>
                  <a:gd name="connsiteY71" fmla="*/ 559634 h 1449850"/>
                  <a:gd name="connsiteX72" fmla="*/ 191517 w 284147"/>
                  <a:gd name="connsiteY72" fmla="*/ 552175 h 1449850"/>
                  <a:gd name="connsiteX73" fmla="*/ 191757 w 284147"/>
                  <a:gd name="connsiteY73" fmla="*/ 544716 h 1449850"/>
                  <a:gd name="connsiteX74" fmla="*/ 191998 w 284147"/>
                  <a:gd name="connsiteY74" fmla="*/ 537258 h 1449850"/>
                  <a:gd name="connsiteX75" fmla="*/ 192479 w 284147"/>
                  <a:gd name="connsiteY75" fmla="*/ 529799 h 1449850"/>
                  <a:gd name="connsiteX76" fmla="*/ 192960 w 284147"/>
                  <a:gd name="connsiteY76" fmla="*/ 522341 h 1449850"/>
                  <a:gd name="connsiteX77" fmla="*/ 193442 w 284147"/>
                  <a:gd name="connsiteY77" fmla="*/ 514882 h 1449850"/>
                  <a:gd name="connsiteX78" fmla="*/ 193923 w 284147"/>
                  <a:gd name="connsiteY78" fmla="*/ 507424 h 1449850"/>
                  <a:gd name="connsiteX79" fmla="*/ 194404 w 284147"/>
                  <a:gd name="connsiteY79" fmla="*/ 499965 h 1449850"/>
                  <a:gd name="connsiteX80" fmla="*/ 195126 w 284147"/>
                  <a:gd name="connsiteY80" fmla="*/ 485529 h 1449850"/>
                  <a:gd name="connsiteX81" fmla="*/ 195607 w 284147"/>
                  <a:gd name="connsiteY81" fmla="*/ 478311 h 1449850"/>
                  <a:gd name="connsiteX82" fmla="*/ 196088 w 284147"/>
                  <a:gd name="connsiteY82" fmla="*/ 471093 h 1449850"/>
                  <a:gd name="connsiteX83" fmla="*/ 196569 w 284147"/>
                  <a:gd name="connsiteY83" fmla="*/ 463875 h 1449850"/>
                  <a:gd name="connsiteX84" fmla="*/ 197051 w 284147"/>
                  <a:gd name="connsiteY84" fmla="*/ 456657 h 1449850"/>
                  <a:gd name="connsiteX85" fmla="*/ 197532 w 284147"/>
                  <a:gd name="connsiteY85" fmla="*/ 449439 h 1449850"/>
                  <a:gd name="connsiteX86" fmla="*/ 198013 w 284147"/>
                  <a:gd name="connsiteY86" fmla="*/ 442221 h 1449850"/>
                  <a:gd name="connsiteX87" fmla="*/ 198494 w 284147"/>
                  <a:gd name="connsiteY87" fmla="*/ 435003 h 1449850"/>
                  <a:gd name="connsiteX88" fmla="*/ 198975 w 284147"/>
                  <a:gd name="connsiteY88" fmla="*/ 427785 h 1449850"/>
                  <a:gd name="connsiteX89" fmla="*/ 199457 w 284147"/>
                  <a:gd name="connsiteY89" fmla="*/ 420567 h 1449850"/>
                  <a:gd name="connsiteX90" fmla="*/ 199938 w 284147"/>
                  <a:gd name="connsiteY90" fmla="*/ 413349 h 1449850"/>
                  <a:gd name="connsiteX91" fmla="*/ 200419 w 284147"/>
                  <a:gd name="connsiteY91" fmla="*/ 406131 h 1449850"/>
                  <a:gd name="connsiteX92" fmla="*/ 201141 w 284147"/>
                  <a:gd name="connsiteY92" fmla="*/ 398913 h 1449850"/>
                  <a:gd name="connsiteX93" fmla="*/ 201863 w 284147"/>
                  <a:gd name="connsiteY93" fmla="*/ 391695 h 1449850"/>
                  <a:gd name="connsiteX94" fmla="*/ 202584 w 284147"/>
                  <a:gd name="connsiteY94" fmla="*/ 384477 h 1449850"/>
                  <a:gd name="connsiteX95" fmla="*/ 203306 w 284147"/>
                  <a:gd name="connsiteY95" fmla="*/ 377259 h 1449850"/>
                  <a:gd name="connsiteX96" fmla="*/ 204028 w 284147"/>
                  <a:gd name="connsiteY96" fmla="*/ 370041 h 1449850"/>
                  <a:gd name="connsiteX97" fmla="*/ 204750 w 284147"/>
                  <a:gd name="connsiteY97" fmla="*/ 362824 h 1449850"/>
                  <a:gd name="connsiteX98" fmla="*/ 205472 w 284147"/>
                  <a:gd name="connsiteY98" fmla="*/ 355605 h 1449850"/>
                  <a:gd name="connsiteX99" fmla="*/ 206193 w 284147"/>
                  <a:gd name="connsiteY99" fmla="*/ 348388 h 1449850"/>
                  <a:gd name="connsiteX100" fmla="*/ 206915 w 284147"/>
                  <a:gd name="connsiteY100" fmla="*/ 341170 h 1449850"/>
                  <a:gd name="connsiteX101" fmla="*/ 207637 w 284147"/>
                  <a:gd name="connsiteY101" fmla="*/ 333952 h 1449850"/>
                  <a:gd name="connsiteX102" fmla="*/ 284148 w 284147"/>
                  <a:gd name="connsiteY102" fmla="*/ 0 h 1449850"/>
                  <a:gd name="connsiteX103" fmla="*/ 53172 w 284147"/>
                  <a:gd name="connsiteY103" fmla="*/ 333952 h 1449850"/>
                  <a:gd name="connsiteX104" fmla="*/ 51007 w 284147"/>
                  <a:gd name="connsiteY104" fmla="*/ 341170 h 1449850"/>
                  <a:gd name="connsiteX105" fmla="*/ 48842 w 284147"/>
                  <a:gd name="connsiteY105" fmla="*/ 348388 h 1449850"/>
                  <a:gd name="connsiteX106" fmla="*/ 46917 w 284147"/>
                  <a:gd name="connsiteY106" fmla="*/ 355605 h 1449850"/>
                  <a:gd name="connsiteX107" fmla="*/ 44992 w 284147"/>
                  <a:gd name="connsiteY107" fmla="*/ 362824 h 1449850"/>
                  <a:gd name="connsiteX108" fmla="*/ 43067 w 284147"/>
                  <a:gd name="connsiteY108" fmla="*/ 370041 h 1449850"/>
                  <a:gd name="connsiteX109" fmla="*/ 41142 w 284147"/>
                  <a:gd name="connsiteY109" fmla="*/ 377259 h 1449850"/>
                  <a:gd name="connsiteX110" fmla="*/ 39458 w 284147"/>
                  <a:gd name="connsiteY110" fmla="*/ 384477 h 1449850"/>
                  <a:gd name="connsiteX111" fmla="*/ 37774 w 284147"/>
                  <a:gd name="connsiteY111" fmla="*/ 391695 h 1449850"/>
                  <a:gd name="connsiteX112" fmla="*/ 36090 w 284147"/>
                  <a:gd name="connsiteY112" fmla="*/ 398913 h 1449850"/>
                  <a:gd name="connsiteX113" fmla="*/ 34406 w 284147"/>
                  <a:gd name="connsiteY113" fmla="*/ 406131 h 1449850"/>
                  <a:gd name="connsiteX114" fmla="*/ 32721 w 284147"/>
                  <a:gd name="connsiteY114" fmla="*/ 413349 h 1449850"/>
                  <a:gd name="connsiteX115" fmla="*/ 31278 w 284147"/>
                  <a:gd name="connsiteY115" fmla="*/ 420567 h 1449850"/>
                  <a:gd name="connsiteX116" fmla="*/ 29834 w 284147"/>
                  <a:gd name="connsiteY116" fmla="*/ 427785 h 1449850"/>
                  <a:gd name="connsiteX117" fmla="*/ 28391 w 284147"/>
                  <a:gd name="connsiteY117" fmla="*/ 435003 h 1449850"/>
                  <a:gd name="connsiteX118" fmla="*/ 26947 w 284147"/>
                  <a:gd name="connsiteY118" fmla="*/ 442221 h 1449850"/>
                  <a:gd name="connsiteX119" fmla="*/ 25503 w 284147"/>
                  <a:gd name="connsiteY119" fmla="*/ 449439 h 1449850"/>
                  <a:gd name="connsiteX120" fmla="*/ 24060 w 284147"/>
                  <a:gd name="connsiteY120" fmla="*/ 456657 h 1449850"/>
                  <a:gd name="connsiteX121" fmla="*/ 22616 w 284147"/>
                  <a:gd name="connsiteY121" fmla="*/ 463875 h 1449850"/>
                  <a:gd name="connsiteX122" fmla="*/ 21413 w 284147"/>
                  <a:gd name="connsiteY122" fmla="*/ 471093 h 1449850"/>
                  <a:gd name="connsiteX123" fmla="*/ 20210 w 284147"/>
                  <a:gd name="connsiteY123" fmla="*/ 478311 h 1449850"/>
                  <a:gd name="connsiteX124" fmla="*/ 19007 w 284147"/>
                  <a:gd name="connsiteY124" fmla="*/ 485529 h 1449850"/>
                  <a:gd name="connsiteX125" fmla="*/ 16601 w 284147"/>
                  <a:gd name="connsiteY125" fmla="*/ 499965 h 1449850"/>
                  <a:gd name="connsiteX126" fmla="*/ 15639 w 284147"/>
                  <a:gd name="connsiteY126" fmla="*/ 507424 h 1449850"/>
                  <a:gd name="connsiteX127" fmla="*/ 14677 w 284147"/>
                  <a:gd name="connsiteY127" fmla="*/ 514882 h 1449850"/>
                  <a:gd name="connsiteX128" fmla="*/ 13714 w 284147"/>
                  <a:gd name="connsiteY128" fmla="*/ 522341 h 1449850"/>
                  <a:gd name="connsiteX129" fmla="*/ 12752 w 284147"/>
                  <a:gd name="connsiteY129" fmla="*/ 529799 h 1449850"/>
                  <a:gd name="connsiteX130" fmla="*/ 11789 w 284147"/>
                  <a:gd name="connsiteY130" fmla="*/ 537258 h 1449850"/>
                  <a:gd name="connsiteX131" fmla="*/ 10827 w 284147"/>
                  <a:gd name="connsiteY131" fmla="*/ 544716 h 1449850"/>
                  <a:gd name="connsiteX132" fmla="*/ 9865 w 284147"/>
                  <a:gd name="connsiteY132" fmla="*/ 552175 h 1449850"/>
                  <a:gd name="connsiteX133" fmla="*/ 8902 w 284147"/>
                  <a:gd name="connsiteY133" fmla="*/ 559634 h 1449850"/>
                  <a:gd name="connsiteX134" fmla="*/ 8180 w 284147"/>
                  <a:gd name="connsiteY134" fmla="*/ 567092 h 1449850"/>
                  <a:gd name="connsiteX135" fmla="*/ 7459 w 284147"/>
                  <a:gd name="connsiteY135" fmla="*/ 574551 h 1449850"/>
                  <a:gd name="connsiteX136" fmla="*/ 6737 w 284147"/>
                  <a:gd name="connsiteY136" fmla="*/ 582009 h 1449850"/>
                  <a:gd name="connsiteX137" fmla="*/ 6015 w 284147"/>
                  <a:gd name="connsiteY137" fmla="*/ 589468 h 1449850"/>
                  <a:gd name="connsiteX138" fmla="*/ 5293 w 284147"/>
                  <a:gd name="connsiteY138" fmla="*/ 596926 h 1449850"/>
                  <a:gd name="connsiteX139" fmla="*/ 4812 w 284147"/>
                  <a:gd name="connsiteY139" fmla="*/ 604385 h 1449850"/>
                  <a:gd name="connsiteX140" fmla="*/ 4331 w 284147"/>
                  <a:gd name="connsiteY140" fmla="*/ 611844 h 1449850"/>
                  <a:gd name="connsiteX141" fmla="*/ 3850 w 284147"/>
                  <a:gd name="connsiteY141" fmla="*/ 619302 h 1449850"/>
                  <a:gd name="connsiteX142" fmla="*/ 3368 w 284147"/>
                  <a:gd name="connsiteY142" fmla="*/ 626761 h 1449850"/>
                  <a:gd name="connsiteX143" fmla="*/ 2887 w 284147"/>
                  <a:gd name="connsiteY143" fmla="*/ 634219 h 1449850"/>
                  <a:gd name="connsiteX144" fmla="*/ 2406 w 284147"/>
                  <a:gd name="connsiteY144" fmla="*/ 641678 h 1449850"/>
                  <a:gd name="connsiteX145" fmla="*/ 1925 w 284147"/>
                  <a:gd name="connsiteY145" fmla="*/ 649137 h 1449850"/>
                  <a:gd name="connsiteX146" fmla="*/ 1444 w 284147"/>
                  <a:gd name="connsiteY146" fmla="*/ 656595 h 1449850"/>
                  <a:gd name="connsiteX147" fmla="*/ 1203 w 284147"/>
                  <a:gd name="connsiteY147" fmla="*/ 664054 h 1449850"/>
                  <a:gd name="connsiteX148" fmla="*/ 962 w 284147"/>
                  <a:gd name="connsiteY148" fmla="*/ 671512 h 1449850"/>
                  <a:gd name="connsiteX149" fmla="*/ 722 w 284147"/>
                  <a:gd name="connsiteY149" fmla="*/ 678971 h 1449850"/>
                  <a:gd name="connsiteX150" fmla="*/ 481 w 284147"/>
                  <a:gd name="connsiteY150" fmla="*/ 686429 h 1449850"/>
                  <a:gd name="connsiteX151" fmla="*/ 241 w 284147"/>
                  <a:gd name="connsiteY151" fmla="*/ 693888 h 1449850"/>
                  <a:gd name="connsiteX152" fmla="*/ 241 w 284147"/>
                  <a:gd name="connsiteY152" fmla="*/ 701346 h 1449850"/>
                  <a:gd name="connsiteX153" fmla="*/ 241 w 284147"/>
                  <a:gd name="connsiteY153" fmla="*/ 708805 h 1449850"/>
                  <a:gd name="connsiteX154" fmla="*/ 0 w 284147"/>
                  <a:gd name="connsiteY154" fmla="*/ 723241 h 1449850"/>
                  <a:gd name="connsiteX155" fmla="*/ 0 w 284147"/>
                  <a:gd name="connsiteY155" fmla="*/ 726609 h 1449850"/>
                  <a:gd name="connsiteX156" fmla="*/ 0 w 284147"/>
                  <a:gd name="connsiteY156" fmla="*/ 730218 h 1449850"/>
                  <a:gd name="connsiteX157" fmla="*/ 0 w 284147"/>
                  <a:gd name="connsiteY157" fmla="*/ 737436 h 1449850"/>
                  <a:gd name="connsiteX158" fmla="*/ 0 w 284147"/>
                  <a:gd name="connsiteY158" fmla="*/ 744654 h 1449850"/>
                  <a:gd name="connsiteX159" fmla="*/ 0 w 284147"/>
                  <a:gd name="connsiteY159" fmla="*/ 751872 h 1449850"/>
                  <a:gd name="connsiteX160" fmla="*/ 0 w 284147"/>
                  <a:gd name="connsiteY160" fmla="*/ 759090 h 1449850"/>
                  <a:gd name="connsiteX161" fmla="*/ 241 w 284147"/>
                  <a:gd name="connsiteY161" fmla="*/ 766308 h 1449850"/>
                  <a:gd name="connsiteX162" fmla="*/ 481 w 284147"/>
                  <a:gd name="connsiteY162" fmla="*/ 773526 h 1449850"/>
                  <a:gd name="connsiteX163" fmla="*/ 722 w 284147"/>
                  <a:gd name="connsiteY163" fmla="*/ 780744 h 1449850"/>
                  <a:gd name="connsiteX164" fmla="*/ 962 w 284147"/>
                  <a:gd name="connsiteY164" fmla="*/ 787962 h 1449850"/>
                  <a:gd name="connsiteX165" fmla="*/ 1203 w 284147"/>
                  <a:gd name="connsiteY165" fmla="*/ 795180 h 1449850"/>
                  <a:gd name="connsiteX166" fmla="*/ 1684 w 284147"/>
                  <a:gd name="connsiteY166" fmla="*/ 802398 h 1449850"/>
                  <a:gd name="connsiteX167" fmla="*/ 2165 w 284147"/>
                  <a:gd name="connsiteY167" fmla="*/ 809616 h 1449850"/>
                  <a:gd name="connsiteX168" fmla="*/ 2647 w 284147"/>
                  <a:gd name="connsiteY168" fmla="*/ 816834 h 1449850"/>
                  <a:gd name="connsiteX169" fmla="*/ 3128 w 284147"/>
                  <a:gd name="connsiteY169" fmla="*/ 824052 h 1449850"/>
                  <a:gd name="connsiteX170" fmla="*/ 3609 w 284147"/>
                  <a:gd name="connsiteY170" fmla="*/ 831270 h 1449850"/>
                  <a:gd name="connsiteX171" fmla="*/ 4090 w 284147"/>
                  <a:gd name="connsiteY171" fmla="*/ 838488 h 1449850"/>
                  <a:gd name="connsiteX172" fmla="*/ 4571 w 284147"/>
                  <a:gd name="connsiteY172" fmla="*/ 845706 h 1449850"/>
                  <a:gd name="connsiteX173" fmla="*/ 5053 w 284147"/>
                  <a:gd name="connsiteY173" fmla="*/ 852924 h 1449850"/>
                  <a:gd name="connsiteX174" fmla="*/ 5534 w 284147"/>
                  <a:gd name="connsiteY174" fmla="*/ 860142 h 1449850"/>
                  <a:gd name="connsiteX175" fmla="*/ 6256 w 284147"/>
                  <a:gd name="connsiteY175" fmla="*/ 867360 h 1449850"/>
                  <a:gd name="connsiteX176" fmla="*/ 6977 w 284147"/>
                  <a:gd name="connsiteY176" fmla="*/ 874578 h 1449850"/>
                  <a:gd name="connsiteX177" fmla="*/ 7699 w 284147"/>
                  <a:gd name="connsiteY177" fmla="*/ 881796 h 1449850"/>
                  <a:gd name="connsiteX178" fmla="*/ 8421 w 284147"/>
                  <a:gd name="connsiteY178" fmla="*/ 889014 h 1449850"/>
                  <a:gd name="connsiteX179" fmla="*/ 9143 w 284147"/>
                  <a:gd name="connsiteY179" fmla="*/ 896232 h 1449850"/>
                  <a:gd name="connsiteX180" fmla="*/ 10105 w 284147"/>
                  <a:gd name="connsiteY180" fmla="*/ 903450 h 1449850"/>
                  <a:gd name="connsiteX181" fmla="*/ 11068 w 284147"/>
                  <a:gd name="connsiteY181" fmla="*/ 910668 h 1449850"/>
                  <a:gd name="connsiteX182" fmla="*/ 12030 w 284147"/>
                  <a:gd name="connsiteY182" fmla="*/ 917886 h 1449850"/>
                  <a:gd name="connsiteX183" fmla="*/ 12992 w 284147"/>
                  <a:gd name="connsiteY183" fmla="*/ 925104 h 1449850"/>
                  <a:gd name="connsiteX184" fmla="*/ 15158 w 284147"/>
                  <a:gd name="connsiteY184" fmla="*/ 940743 h 1449850"/>
                  <a:gd name="connsiteX185" fmla="*/ 16361 w 284147"/>
                  <a:gd name="connsiteY185" fmla="*/ 949164 h 1449850"/>
                  <a:gd name="connsiteX186" fmla="*/ 17564 w 284147"/>
                  <a:gd name="connsiteY186" fmla="*/ 957585 h 1449850"/>
                  <a:gd name="connsiteX187" fmla="*/ 19007 w 284147"/>
                  <a:gd name="connsiteY187" fmla="*/ 966005 h 1449850"/>
                  <a:gd name="connsiteX188" fmla="*/ 20451 w 284147"/>
                  <a:gd name="connsiteY188" fmla="*/ 974426 h 1449850"/>
                  <a:gd name="connsiteX189" fmla="*/ 21895 w 284147"/>
                  <a:gd name="connsiteY189" fmla="*/ 982847 h 1449850"/>
                  <a:gd name="connsiteX190" fmla="*/ 23579 w 284147"/>
                  <a:gd name="connsiteY190" fmla="*/ 991268 h 1449850"/>
                  <a:gd name="connsiteX191" fmla="*/ 25263 w 284147"/>
                  <a:gd name="connsiteY191" fmla="*/ 999689 h 1449850"/>
                  <a:gd name="connsiteX192" fmla="*/ 26947 w 284147"/>
                  <a:gd name="connsiteY192" fmla="*/ 1008110 h 1449850"/>
                  <a:gd name="connsiteX193" fmla="*/ 28631 w 284147"/>
                  <a:gd name="connsiteY193" fmla="*/ 1016531 h 1449850"/>
                  <a:gd name="connsiteX194" fmla="*/ 30315 w 284147"/>
                  <a:gd name="connsiteY194" fmla="*/ 1024952 h 1449850"/>
                  <a:gd name="connsiteX195" fmla="*/ 32000 w 284147"/>
                  <a:gd name="connsiteY195" fmla="*/ 1033373 h 1449850"/>
                  <a:gd name="connsiteX196" fmla="*/ 33924 w 284147"/>
                  <a:gd name="connsiteY196" fmla="*/ 1041794 h 1449850"/>
                  <a:gd name="connsiteX197" fmla="*/ 35849 w 284147"/>
                  <a:gd name="connsiteY197" fmla="*/ 1050215 h 1449850"/>
                  <a:gd name="connsiteX198" fmla="*/ 37774 w 284147"/>
                  <a:gd name="connsiteY198" fmla="*/ 1058636 h 1449850"/>
                  <a:gd name="connsiteX199" fmla="*/ 39699 w 284147"/>
                  <a:gd name="connsiteY199" fmla="*/ 1067057 h 1449850"/>
                  <a:gd name="connsiteX200" fmla="*/ 41864 w 284147"/>
                  <a:gd name="connsiteY200" fmla="*/ 1075478 h 1449850"/>
                  <a:gd name="connsiteX201" fmla="*/ 44030 w 284147"/>
                  <a:gd name="connsiteY201" fmla="*/ 1083899 h 1449850"/>
                  <a:gd name="connsiteX202" fmla="*/ 46195 w 284147"/>
                  <a:gd name="connsiteY202" fmla="*/ 1092320 h 1449850"/>
                  <a:gd name="connsiteX203" fmla="*/ 48601 w 284147"/>
                  <a:gd name="connsiteY203" fmla="*/ 1100741 h 1449850"/>
                  <a:gd name="connsiteX204" fmla="*/ 51007 w 284147"/>
                  <a:gd name="connsiteY204" fmla="*/ 1109162 h 1449850"/>
                  <a:gd name="connsiteX205" fmla="*/ 53413 w 284147"/>
                  <a:gd name="connsiteY205" fmla="*/ 1117583 h 1449850"/>
                  <a:gd name="connsiteX206" fmla="*/ 283907 w 284147"/>
                  <a:gd name="connsiteY206" fmla="*/ 1449850 h 1449850"/>
                  <a:gd name="connsiteX207" fmla="*/ 207637 w 284147"/>
                  <a:gd name="connsiteY207" fmla="*/ 1117583 h 1449850"/>
                  <a:gd name="connsiteX208" fmla="*/ 206193 w 284147"/>
                  <a:gd name="connsiteY208" fmla="*/ 1109162 h 14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84147" h="1449850">
                    <a:moveTo>
                      <a:pt x="206193" y="1109162"/>
                    </a:moveTo>
                    <a:cubicBezTo>
                      <a:pt x="205953" y="1106275"/>
                      <a:pt x="205472" y="1103388"/>
                      <a:pt x="205231" y="1100741"/>
                    </a:cubicBezTo>
                    <a:cubicBezTo>
                      <a:pt x="204990" y="1097854"/>
                      <a:pt x="204750" y="1094967"/>
                      <a:pt x="204269" y="1092320"/>
                    </a:cubicBezTo>
                    <a:cubicBezTo>
                      <a:pt x="204028" y="1089433"/>
                      <a:pt x="203787" y="1086546"/>
                      <a:pt x="203547" y="1083899"/>
                    </a:cubicBezTo>
                    <a:cubicBezTo>
                      <a:pt x="203306" y="1081012"/>
                      <a:pt x="203066" y="1078125"/>
                      <a:pt x="202825" y="1075478"/>
                    </a:cubicBezTo>
                    <a:cubicBezTo>
                      <a:pt x="202584" y="1072591"/>
                      <a:pt x="202344" y="1069704"/>
                      <a:pt x="202103" y="1067057"/>
                    </a:cubicBezTo>
                    <a:cubicBezTo>
                      <a:pt x="201863" y="1064170"/>
                      <a:pt x="201622" y="1061283"/>
                      <a:pt x="201381" y="1058636"/>
                    </a:cubicBezTo>
                    <a:cubicBezTo>
                      <a:pt x="201141" y="1055749"/>
                      <a:pt x="200900" y="1052862"/>
                      <a:pt x="200660" y="1050215"/>
                    </a:cubicBezTo>
                    <a:cubicBezTo>
                      <a:pt x="200419" y="1047328"/>
                      <a:pt x="200178" y="1044441"/>
                      <a:pt x="199938" y="1041794"/>
                    </a:cubicBezTo>
                    <a:cubicBezTo>
                      <a:pt x="199697" y="1038907"/>
                      <a:pt x="199457" y="1036020"/>
                      <a:pt x="199216" y="1033373"/>
                    </a:cubicBezTo>
                    <a:cubicBezTo>
                      <a:pt x="198975" y="1030486"/>
                      <a:pt x="198735" y="1027599"/>
                      <a:pt x="198494" y="1024952"/>
                    </a:cubicBezTo>
                    <a:cubicBezTo>
                      <a:pt x="198254" y="1022065"/>
                      <a:pt x="198013" y="1019178"/>
                      <a:pt x="197772" y="1016531"/>
                    </a:cubicBezTo>
                    <a:cubicBezTo>
                      <a:pt x="197532" y="1013644"/>
                      <a:pt x="197291" y="1010757"/>
                      <a:pt x="197051" y="1008110"/>
                    </a:cubicBezTo>
                    <a:cubicBezTo>
                      <a:pt x="196810" y="1005223"/>
                      <a:pt x="196569" y="1002336"/>
                      <a:pt x="196329" y="999689"/>
                    </a:cubicBezTo>
                    <a:cubicBezTo>
                      <a:pt x="196088" y="996802"/>
                      <a:pt x="195848" y="993915"/>
                      <a:pt x="195848" y="991268"/>
                    </a:cubicBezTo>
                    <a:cubicBezTo>
                      <a:pt x="195607" y="988381"/>
                      <a:pt x="195366" y="985494"/>
                      <a:pt x="195366" y="982847"/>
                    </a:cubicBezTo>
                    <a:cubicBezTo>
                      <a:pt x="195126" y="979960"/>
                      <a:pt x="194885" y="977073"/>
                      <a:pt x="194885" y="974426"/>
                    </a:cubicBezTo>
                    <a:cubicBezTo>
                      <a:pt x="194645" y="971539"/>
                      <a:pt x="194645" y="968652"/>
                      <a:pt x="194404" y="966005"/>
                    </a:cubicBezTo>
                    <a:cubicBezTo>
                      <a:pt x="194163" y="963118"/>
                      <a:pt x="194163" y="960231"/>
                      <a:pt x="193923" y="957585"/>
                    </a:cubicBezTo>
                    <a:cubicBezTo>
                      <a:pt x="193682" y="954697"/>
                      <a:pt x="193682" y="951810"/>
                      <a:pt x="193442" y="949164"/>
                    </a:cubicBezTo>
                    <a:cubicBezTo>
                      <a:pt x="193201" y="946276"/>
                      <a:pt x="193201" y="943389"/>
                      <a:pt x="192960" y="940743"/>
                    </a:cubicBezTo>
                    <a:cubicBezTo>
                      <a:pt x="192720" y="935449"/>
                      <a:pt x="192479" y="930397"/>
                      <a:pt x="192239" y="925104"/>
                    </a:cubicBezTo>
                    <a:cubicBezTo>
                      <a:pt x="192239" y="922698"/>
                      <a:pt x="191998" y="920292"/>
                      <a:pt x="191998" y="917886"/>
                    </a:cubicBezTo>
                    <a:cubicBezTo>
                      <a:pt x="191998" y="915480"/>
                      <a:pt x="191757" y="913074"/>
                      <a:pt x="191757" y="910668"/>
                    </a:cubicBezTo>
                    <a:cubicBezTo>
                      <a:pt x="191757" y="908262"/>
                      <a:pt x="191517" y="905856"/>
                      <a:pt x="191517" y="903450"/>
                    </a:cubicBezTo>
                    <a:cubicBezTo>
                      <a:pt x="191517" y="901044"/>
                      <a:pt x="191276" y="898638"/>
                      <a:pt x="191276" y="896232"/>
                    </a:cubicBezTo>
                    <a:cubicBezTo>
                      <a:pt x="191276" y="893826"/>
                      <a:pt x="191036" y="891420"/>
                      <a:pt x="191036" y="889014"/>
                    </a:cubicBezTo>
                    <a:cubicBezTo>
                      <a:pt x="191036" y="886608"/>
                      <a:pt x="190795" y="884202"/>
                      <a:pt x="190795" y="881796"/>
                    </a:cubicBezTo>
                    <a:cubicBezTo>
                      <a:pt x="190795" y="879390"/>
                      <a:pt x="190554" y="876984"/>
                      <a:pt x="190554" y="874578"/>
                    </a:cubicBezTo>
                    <a:cubicBezTo>
                      <a:pt x="190554" y="872172"/>
                      <a:pt x="190314" y="869766"/>
                      <a:pt x="190314" y="867360"/>
                    </a:cubicBezTo>
                    <a:cubicBezTo>
                      <a:pt x="190314" y="864954"/>
                      <a:pt x="190073" y="862548"/>
                      <a:pt x="190073" y="860142"/>
                    </a:cubicBezTo>
                    <a:cubicBezTo>
                      <a:pt x="190073" y="857736"/>
                      <a:pt x="189833" y="855330"/>
                      <a:pt x="189833" y="852924"/>
                    </a:cubicBezTo>
                    <a:cubicBezTo>
                      <a:pt x="189833" y="850518"/>
                      <a:pt x="189592" y="848112"/>
                      <a:pt x="189592" y="845706"/>
                    </a:cubicBezTo>
                    <a:cubicBezTo>
                      <a:pt x="189592" y="843300"/>
                      <a:pt x="189351" y="840894"/>
                      <a:pt x="189351" y="838488"/>
                    </a:cubicBezTo>
                    <a:cubicBezTo>
                      <a:pt x="189351" y="836082"/>
                      <a:pt x="189111" y="833676"/>
                      <a:pt x="189111" y="831270"/>
                    </a:cubicBezTo>
                    <a:cubicBezTo>
                      <a:pt x="189111" y="828864"/>
                      <a:pt x="189111" y="826458"/>
                      <a:pt x="188870" y="824052"/>
                    </a:cubicBezTo>
                    <a:cubicBezTo>
                      <a:pt x="188870" y="821646"/>
                      <a:pt x="188870" y="819240"/>
                      <a:pt x="188630" y="816834"/>
                    </a:cubicBezTo>
                    <a:cubicBezTo>
                      <a:pt x="188630" y="814428"/>
                      <a:pt x="188630" y="812022"/>
                      <a:pt x="188389" y="809616"/>
                    </a:cubicBezTo>
                    <a:cubicBezTo>
                      <a:pt x="188389" y="807210"/>
                      <a:pt x="188389" y="804804"/>
                      <a:pt x="188148" y="802398"/>
                    </a:cubicBezTo>
                    <a:cubicBezTo>
                      <a:pt x="188148" y="799992"/>
                      <a:pt x="188148" y="797586"/>
                      <a:pt x="187908" y="795180"/>
                    </a:cubicBezTo>
                    <a:cubicBezTo>
                      <a:pt x="187908" y="792774"/>
                      <a:pt x="187908" y="790368"/>
                      <a:pt x="187908" y="787962"/>
                    </a:cubicBezTo>
                    <a:cubicBezTo>
                      <a:pt x="187908" y="785556"/>
                      <a:pt x="187908" y="783150"/>
                      <a:pt x="187667" y="780744"/>
                    </a:cubicBezTo>
                    <a:cubicBezTo>
                      <a:pt x="187667" y="778338"/>
                      <a:pt x="187667" y="775932"/>
                      <a:pt x="187667" y="773526"/>
                    </a:cubicBezTo>
                    <a:cubicBezTo>
                      <a:pt x="187667" y="771120"/>
                      <a:pt x="187667" y="768714"/>
                      <a:pt x="187667" y="766308"/>
                    </a:cubicBezTo>
                    <a:cubicBezTo>
                      <a:pt x="187667" y="763902"/>
                      <a:pt x="187667" y="761496"/>
                      <a:pt x="187667" y="759090"/>
                    </a:cubicBezTo>
                    <a:cubicBezTo>
                      <a:pt x="187667" y="756684"/>
                      <a:pt x="187667" y="754278"/>
                      <a:pt x="187667" y="751872"/>
                    </a:cubicBezTo>
                    <a:cubicBezTo>
                      <a:pt x="187667" y="749466"/>
                      <a:pt x="187667" y="747060"/>
                      <a:pt x="187667" y="744654"/>
                    </a:cubicBezTo>
                    <a:cubicBezTo>
                      <a:pt x="187667" y="742248"/>
                      <a:pt x="187667" y="739842"/>
                      <a:pt x="187667" y="737436"/>
                    </a:cubicBezTo>
                    <a:cubicBezTo>
                      <a:pt x="187667" y="735030"/>
                      <a:pt x="187667" y="732624"/>
                      <a:pt x="187667" y="730218"/>
                    </a:cubicBezTo>
                    <a:cubicBezTo>
                      <a:pt x="187667" y="729015"/>
                      <a:pt x="187667" y="727812"/>
                      <a:pt x="187667" y="726609"/>
                    </a:cubicBezTo>
                    <a:cubicBezTo>
                      <a:pt x="187667" y="725406"/>
                      <a:pt x="187667" y="724444"/>
                      <a:pt x="187667" y="723241"/>
                    </a:cubicBezTo>
                    <a:cubicBezTo>
                      <a:pt x="187667" y="718429"/>
                      <a:pt x="187667" y="713617"/>
                      <a:pt x="187667" y="708805"/>
                    </a:cubicBezTo>
                    <a:cubicBezTo>
                      <a:pt x="187667" y="706399"/>
                      <a:pt x="187667" y="703993"/>
                      <a:pt x="187667" y="701346"/>
                    </a:cubicBezTo>
                    <a:cubicBezTo>
                      <a:pt x="187667" y="698941"/>
                      <a:pt x="187667" y="696535"/>
                      <a:pt x="187667" y="693888"/>
                    </a:cubicBezTo>
                    <a:cubicBezTo>
                      <a:pt x="187667" y="691482"/>
                      <a:pt x="187667" y="689076"/>
                      <a:pt x="187667" y="686429"/>
                    </a:cubicBezTo>
                    <a:cubicBezTo>
                      <a:pt x="187667" y="684023"/>
                      <a:pt x="187667" y="681617"/>
                      <a:pt x="187667" y="678971"/>
                    </a:cubicBezTo>
                    <a:cubicBezTo>
                      <a:pt x="187667" y="676565"/>
                      <a:pt x="187667" y="674159"/>
                      <a:pt x="187667" y="671512"/>
                    </a:cubicBezTo>
                    <a:cubicBezTo>
                      <a:pt x="187667" y="669106"/>
                      <a:pt x="187667" y="666700"/>
                      <a:pt x="187908" y="664054"/>
                    </a:cubicBezTo>
                    <a:cubicBezTo>
                      <a:pt x="187908" y="661648"/>
                      <a:pt x="187908" y="659242"/>
                      <a:pt x="188148" y="656595"/>
                    </a:cubicBezTo>
                    <a:cubicBezTo>
                      <a:pt x="188148" y="654189"/>
                      <a:pt x="188148" y="651783"/>
                      <a:pt x="188389" y="649137"/>
                    </a:cubicBezTo>
                    <a:cubicBezTo>
                      <a:pt x="188389" y="646730"/>
                      <a:pt x="188389" y="644324"/>
                      <a:pt x="188630" y="641678"/>
                    </a:cubicBezTo>
                    <a:cubicBezTo>
                      <a:pt x="188630" y="639272"/>
                      <a:pt x="188630" y="636866"/>
                      <a:pt x="188870" y="634219"/>
                    </a:cubicBezTo>
                    <a:cubicBezTo>
                      <a:pt x="188870" y="631813"/>
                      <a:pt x="188870" y="629407"/>
                      <a:pt x="189111" y="626761"/>
                    </a:cubicBezTo>
                    <a:cubicBezTo>
                      <a:pt x="189111" y="624355"/>
                      <a:pt x="189111" y="621949"/>
                      <a:pt x="189351" y="619302"/>
                    </a:cubicBezTo>
                    <a:cubicBezTo>
                      <a:pt x="189351" y="616896"/>
                      <a:pt x="189592" y="614490"/>
                      <a:pt x="189592" y="611844"/>
                    </a:cubicBezTo>
                    <a:cubicBezTo>
                      <a:pt x="189592" y="609438"/>
                      <a:pt x="189833" y="607032"/>
                      <a:pt x="189833" y="604385"/>
                    </a:cubicBezTo>
                    <a:cubicBezTo>
                      <a:pt x="189833" y="601979"/>
                      <a:pt x="190073" y="599573"/>
                      <a:pt x="190073" y="596926"/>
                    </a:cubicBezTo>
                    <a:cubicBezTo>
                      <a:pt x="190073" y="594520"/>
                      <a:pt x="190314" y="592114"/>
                      <a:pt x="190314" y="589468"/>
                    </a:cubicBezTo>
                    <a:cubicBezTo>
                      <a:pt x="190314" y="587062"/>
                      <a:pt x="190554" y="584656"/>
                      <a:pt x="190554" y="582009"/>
                    </a:cubicBezTo>
                    <a:cubicBezTo>
                      <a:pt x="190554" y="579363"/>
                      <a:pt x="190795" y="577197"/>
                      <a:pt x="190795" y="574551"/>
                    </a:cubicBezTo>
                    <a:cubicBezTo>
                      <a:pt x="190795" y="572145"/>
                      <a:pt x="191036" y="569739"/>
                      <a:pt x="191036" y="567092"/>
                    </a:cubicBezTo>
                    <a:cubicBezTo>
                      <a:pt x="191036" y="564686"/>
                      <a:pt x="191276" y="562280"/>
                      <a:pt x="191276" y="559634"/>
                    </a:cubicBezTo>
                    <a:cubicBezTo>
                      <a:pt x="191276" y="557228"/>
                      <a:pt x="191517" y="554822"/>
                      <a:pt x="191517" y="552175"/>
                    </a:cubicBezTo>
                    <a:cubicBezTo>
                      <a:pt x="191517" y="549769"/>
                      <a:pt x="191757" y="547363"/>
                      <a:pt x="191757" y="544716"/>
                    </a:cubicBezTo>
                    <a:cubicBezTo>
                      <a:pt x="191757" y="542310"/>
                      <a:pt x="191998" y="539904"/>
                      <a:pt x="191998" y="537258"/>
                    </a:cubicBezTo>
                    <a:cubicBezTo>
                      <a:pt x="191998" y="534852"/>
                      <a:pt x="192239" y="532446"/>
                      <a:pt x="192479" y="529799"/>
                    </a:cubicBezTo>
                    <a:cubicBezTo>
                      <a:pt x="192720" y="527393"/>
                      <a:pt x="192720" y="524987"/>
                      <a:pt x="192960" y="522341"/>
                    </a:cubicBezTo>
                    <a:cubicBezTo>
                      <a:pt x="193201" y="519935"/>
                      <a:pt x="193201" y="517529"/>
                      <a:pt x="193442" y="514882"/>
                    </a:cubicBezTo>
                    <a:cubicBezTo>
                      <a:pt x="193682" y="512476"/>
                      <a:pt x="193682" y="510070"/>
                      <a:pt x="193923" y="507424"/>
                    </a:cubicBezTo>
                    <a:cubicBezTo>
                      <a:pt x="194163" y="505017"/>
                      <a:pt x="194163" y="502612"/>
                      <a:pt x="194404" y="499965"/>
                    </a:cubicBezTo>
                    <a:cubicBezTo>
                      <a:pt x="194645" y="495153"/>
                      <a:pt x="194885" y="490341"/>
                      <a:pt x="195126" y="485529"/>
                    </a:cubicBezTo>
                    <a:cubicBezTo>
                      <a:pt x="195366" y="483123"/>
                      <a:pt x="195366" y="480717"/>
                      <a:pt x="195607" y="478311"/>
                    </a:cubicBezTo>
                    <a:cubicBezTo>
                      <a:pt x="195848" y="475905"/>
                      <a:pt x="195848" y="473499"/>
                      <a:pt x="196088" y="471093"/>
                    </a:cubicBezTo>
                    <a:cubicBezTo>
                      <a:pt x="196329" y="468687"/>
                      <a:pt x="196329" y="466281"/>
                      <a:pt x="196569" y="463875"/>
                    </a:cubicBezTo>
                    <a:cubicBezTo>
                      <a:pt x="196810" y="461469"/>
                      <a:pt x="196810" y="459063"/>
                      <a:pt x="197051" y="456657"/>
                    </a:cubicBezTo>
                    <a:cubicBezTo>
                      <a:pt x="197291" y="454251"/>
                      <a:pt x="197291" y="451845"/>
                      <a:pt x="197532" y="449439"/>
                    </a:cubicBezTo>
                    <a:cubicBezTo>
                      <a:pt x="197772" y="447033"/>
                      <a:pt x="197772" y="444627"/>
                      <a:pt x="198013" y="442221"/>
                    </a:cubicBezTo>
                    <a:cubicBezTo>
                      <a:pt x="198254" y="439815"/>
                      <a:pt x="198254" y="437409"/>
                      <a:pt x="198494" y="435003"/>
                    </a:cubicBezTo>
                    <a:cubicBezTo>
                      <a:pt x="198735" y="432597"/>
                      <a:pt x="198735" y="430191"/>
                      <a:pt x="198975" y="427785"/>
                    </a:cubicBezTo>
                    <a:cubicBezTo>
                      <a:pt x="199216" y="425379"/>
                      <a:pt x="199457" y="422973"/>
                      <a:pt x="199457" y="420567"/>
                    </a:cubicBezTo>
                    <a:cubicBezTo>
                      <a:pt x="199697" y="418161"/>
                      <a:pt x="199938" y="415755"/>
                      <a:pt x="199938" y="413349"/>
                    </a:cubicBezTo>
                    <a:cubicBezTo>
                      <a:pt x="200178" y="410943"/>
                      <a:pt x="200419" y="408537"/>
                      <a:pt x="200419" y="406131"/>
                    </a:cubicBezTo>
                    <a:cubicBezTo>
                      <a:pt x="200660" y="403725"/>
                      <a:pt x="200900" y="401319"/>
                      <a:pt x="201141" y="398913"/>
                    </a:cubicBezTo>
                    <a:cubicBezTo>
                      <a:pt x="201381" y="396507"/>
                      <a:pt x="201622" y="394101"/>
                      <a:pt x="201863" y="391695"/>
                    </a:cubicBezTo>
                    <a:cubicBezTo>
                      <a:pt x="202103" y="389289"/>
                      <a:pt x="202344" y="386883"/>
                      <a:pt x="202584" y="384477"/>
                    </a:cubicBezTo>
                    <a:cubicBezTo>
                      <a:pt x="202825" y="382071"/>
                      <a:pt x="203066" y="379665"/>
                      <a:pt x="203306" y="377259"/>
                    </a:cubicBezTo>
                    <a:cubicBezTo>
                      <a:pt x="203547" y="374853"/>
                      <a:pt x="203787" y="372448"/>
                      <a:pt x="204028" y="370041"/>
                    </a:cubicBezTo>
                    <a:cubicBezTo>
                      <a:pt x="204269" y="367635"/>
                      <a:pt x="204509" y="365229"/>
                      <a:pt x="204750" y="362824"/>
                    </a:cubicBezTo>
                    <a:cubicBezTo>
                      <a:pt x="204990" y="360418"/>
                      <a:pt x="205231" y="358011"/>
                      <a:pt x="205472" y="355605"/>
                    </a:cubicBezTo>
                    <a:cubicBezTo>
                      <a:pt x="205712" y="353200"/>
                      <a:pt x="205953" y="350794"/>
                      <a:pt x="206193" y="348388"/>
                    </a:cubicBezTo>
                    <a:cubicBezTo>
                      <a:pt x="206434" y="345981"/>
                      <a:pt x="206675" y="343576"/>
                      <a:pt x="206915" y="341170"/>
                    </a:cubicBezTo>
                    <a:cubicBezTo>
                      <a:pt x="207156" y="338764"/>
                      <a:pt x="207396" y="336358"/>
                      <a:pt x="207637" y="333952"/>
                    </a:cubicBezTo>
                    <a:cubicBezTo>
                      <a:pt x="223276" y="189352"/>
                      <a:pt x="248539" y="64481"/>
                      <a:pt x="284148" y="0"/>
                    </a:cubicBezTo>
                    <a:cubicBezTo>
                      <a:pt x="186945" y="37052"/>
                      <a:pt x="103939" y="162164"/>
                      <a:pt x="53172" y="333952"/>
                    </a:cubicBezTo>
                    <a:cubicBezTo>
                      <a:pt x="52451" y="336358"/>
                      <a:pt x="51729" y="338764"/>
                      <a:pt x="51007" y="341170"/>
                    </a:cubicBezTo>
                    <a:cubicBezTo>
                      <a:pt x="50285" y="343576"/>
                      <a:pt x="49563" y="345981"/>
                      <a:pt x="48842" y="348388"/>
                    </a:cubicBezTo>
                    <a:cubicBezTo>
                      <a:pt x="48120" y="350794"/>
                      <a:pt x="47398" y="353200"/>
                      <a:pt x="46917" y="355605"/>
                    </a:cubicBezTo>
                    <a:cubicBezTo>
                      <a:pt x="46195" y="358011"/>
                      <a:pt x="45714" y="360418"/>
                      <a:pt x="44992" y="362824"/>
                    </a:cubicBezTo>
                    <a:cubicBezTo>
                      <a:pt x="44270" y="365229"/>
                      <a:pt x="43789" y="367635"/>
                      <a:pt x="43067" y="370041"/>
                    </a:cubicBezTo>
                    <a:cubicBezTo>
                      <a:pt x="42345" y="372448"/>
                      <a:pt x="41864" y="374853"/>
                      <a:pt x="41142" y="377259"/>
                    </a:cubicBezTo>
                    <a:cubicBezTo>
                      <a:pt x="40661" y="379665"/>
                      <a:pt x="39939" y="382071"/>
                      <a:pt x="39458" y="384477"/>
                    </a:cubicBezTo>
                    <a:cubicBezTo>
                      <a:pt x="38977" y="386883"/>
                      <a:pt x="38255" y="389289"/>
                      <a:pt x="37774" y="391695"/>
                    </a:cubicBezTo>
                    <a:cubicBezTo>
                      <a:pt x="37293" y="394101"/>
                      <a:pt x="36571" y="396507"/>
                      <a:pt x="36090" y="398913"/>
                    </a:cubicBezTo>
                    <a:cubicBezTo>
                      <a:pt x="35609" y="401319"/>
                      <a:pt x="34887" y="403725"/>
                      <a:pt x="34406" y="406131"/>
                    </a:cubicBezTo>
                    <a:cubicBezTo>
                      <a:pt x="33924" y="408537"/>
                      <a:pt x="33443" y="410943"/>
                      <a:pt x="32721" y="413349"/>
                    </a:cubicBezTo>
                    <a:cubicBezTo>
                      <a:pt x="32240" y="415755"/>
                      <a:pt x="31759" y="418161"/>
                      <a:pt x="31278" y="420567"/>
                    </a:cubicBezTo>
                    <a:cubicBezTo>
                      <a:pt x="30797" y="422973"/>
                      <a:pt x="30315" y="425379"/>
                      <a:pt x="29834" y="427785"/>
                    </a:cubicBezTo>
                    <a:cubicBezTo>
                      <a:pt x="29353" y="430191"/>
                      <a:pt x="28872" y="432597"/>
                      <a:pt x="28391" y="435003"/>
                    </a:cubicBezTo>
                    <a:cubicBezTo>
                      <a:pt x="27909" y="437409"/>
                      <a:pt x="27428" y="439815"/>
                      <a:pt x="26947" y="442221"/>
                    </a:cubicBezTo>
                    <a:cubicBezTo>
                      <a:pt x="26466" y="444627"/>
                      <a:pt x="25985" y="447033"/>
                      <a:pt x="25503" y="449439"/>
                    </a:cubicBezTo>
                    <a:cubicBezTo>
                      <a:pt x="25022" y="451845"/>
                      <a:pt x="24541" y="454251"/>
                      <a:pt x="24060" y="456657"/>
                    </a:cubicBezTo>
                    <a:cubicBezTo>
                      <a:pt x="23579" y="459063"/>
                      <a:pt x="23097" y="461469"/>
                      <a:pt x="22616" y="463875"/>
                    </a:cubicBezTo>
                    <a:cubicBezTo>
                      <a:pt x="22135" y="466281"/>
                      <a:pt x="21654" y="468687"/>
                      <a:pt x="21413" y="471093"/>
                    </a:cubicBezTo>
                    <a:cubicBezTo>
                      <a:pt x="20932" y="473499"/>
                      <a:pt x="20691" y="475905"/>
                      <a:pt x="20210" y="478311"/>
                    </a:cubicBezTo>
                    <a:cubicBezTo>
                      <a:pt x="19729" y="480717"/>
                      <a:pt x="19489" y="483123"/>
                      <a:pt x="19007" y="485529"/>
                    </a:cubicBezTo>
                    <a:cubicBezTo>
                      <a:pt x="18286" y="490341"/>
                      <a:pt x="17323" y="495153"/>
                      <a:pt x="16601" y="499965"/>
                    </a:cubicBezTo>
                    <a:cubicBezTo>
                      <a:pt x="16120" y="502371"/>
                      <a:pt x="15880" y="504777"/>
                      <a:pt x="15639" y="507424"/>
                    </a:cubicBezTo>
                    <a:cubicBezTo>
                      <a:pt x="15398" y="509830"/>
                      <a:pt x="14917" y="512236"/>
                      <a:pt x="14677" y="514882"/>
                    </a:cubicBezTo>
                    <a:cubicBezTo>
                      <a:pt x="14436" y="517288"/>
                      <a:pt x="13955" y="519694"/>
                      <a:pt x="13714" y="522341"/>
                    </a:cubicBezTo>
                    <a:cubicBezTo>
                      <a:pt x="13474" y="524747"/>
                      <a:pt x="12992" y="527153"/>
                      <a:pt x="12752" y="529799"/>
                    </a:cubicBezTo>
                    <a:cubicBezTo>
                      <a:pt x="12511" y="532205"/>
                      <a:pt x="12271" y="534611"/>
                      <a:pt x="11789" y="537258"/>
                    </a:cubicBezTo>
                    <a:cubicBezTo>
                      <a:pt x="11549" y="539664"/>
                      <a:pt x="11308" y="542070"/>
                      <a:pt x="10827" y="544716"/>
                    </a:cubicBezTo>
                    <a:cubicBezTo>
                      <a:pt x="10586" y="547122"/>
                      <a:pt x="10346" y="549528"/>
                      <a:pt x="9865" y="552175"/>
                    </a:cubicBezTo>
                    <a:cubicBezTo>
                      <a:pt x="9624" y="554581"/>
                      <a:pt x="9383" y="556987"/>
                      <a:pt x="8902" y="559634"/>
                    </a:cubicBezTo>
                    <a:cubicBezTo>
                      <a:pt x="8662" y="562040"/>
                      <a:pt x="8421" y="564446"/>
                      <a:pt x="8180" y="567092"/>
                    </a:cubicBezTo>
                    <a:cubicBezTo>
                      <a:pt x="7940" y="569498"/>
                      <a:pt x="7699" y="571904"/>
                      <a:pt x="7459" y="574551"/>
                    </a:cubicBezTo>
                    <a:cubicBezTo>
                      <a:pt x="7218" y="576957"/>
                      <a:pt x="6977" y="579363"/>
                      <a:pt x="6737" y="582009"/>
                    </a:cubicBezTo>
                    <a:cubicBezTo>
                      <a:pt x="6496" y="584415"/>
                      <a:pt x="6256" y="586821"/>
                      <a:pt x="6015" y="589468"/>
                    </a:cubicBezTo>
                    <a:cubicBezTo>
                      <a:pt x="5774" y="591874"/>
                      <a:pt x="5534" y="594280"/>
                      <a:pt x="5293" y="596926"/>
                    </a:cubicBezTo>
                    <a:cubicBezTo>
                      <a:pt x="5053" y="599332"/>
                      <a:pt x="5053" y="601738"/>
                      <a:pt x="4812" y="604385"/>
                    </a:cubicBezTo>
                    <a:cubicBezTo>
                      <a:pt x="4571" y="606791"/>
                      <a:pt x="4331" y="609197"/>
                      <a:pt x="4331" y="611844"/>
                    </a:cubicBezTo>
                    <a:cubicBezTo>
                      <a:pt x="4090" y="614250"/>
                      <a:pt x="3850" y="616655"/>
                      <a:pt x="3850" y="619302"/>
                    </a:cubicBezTo>
                    <a:cubicBezTo>
                      <a:pt x="3609" y="621708"/>
                      <a:pt x="3368" y="624114"/>
                      <a:pt x="3368" y="626761"/>
                    </a:cubicBezTo>
                    <a:cubicBezTo>
                      <a:pt x="3128" y="629167"/>
                      <a:pt x="3128" y="631573"/>
                      <a:pt x="2887" y="634219"/>
                    </a:cubicBezTo>
                    <a:cubicBezTo>
                      <a:pt x="2647" y="636625"/>
                      <a:pt x="2647" y="639031"/>
                      <a:pt x="2406" y="641678"/>
                    </a:cubicBezTo>
                    <a:cubicBezTo>
                      <a:pt x="2165" y="644084"/>
                      <a:pt x="2165" y="646490"/>
                      <a:pt x="1925" y="649137"/>
                    </a:cubicBezTo>
                    <a:cubicBezTo>
                      <a:pt x="1684" y="651542"/>
                      <a:pt x="1684" y="653948"/>
                      <a:pt x="1444" y="656595"/>
                    </a:cubicBezTo>
                    <a:cubicBezTo>
                      <a:pt x="1444" y="659001"/>
                      <a:pt x="1203" y="661407"/>
                      <a:pt x="1203" y="664054"/>
                    </a:cubicBezTo>
                    <a:cubicBezTo>
                      <a:pt x="1203" y="666460"/>
                      <a:pt x="962" y="668866"/>
                      <a:pt x="962" y="671512"/>
                    </a:cubicBezTo>
                    <a:cubicBezTo>
                      <a:pt x="962" y="673918"/>
                      <a:pt x="722" y="676324"/>
                      <a:pt x="722" y="678971"/>
                    </a:cubicBezTo>
                    <a:cubicBezTo>
                      <a:pt x="722" y="681377"/>
                      <a:pt x="481" y="683783"/>
                      <a:pt x="481" y="686429"/>
                    </a:cubicBezTo>
                    <a:cubicBezTo>
                      <a:pt x="481" y="688835"/>
                      <a:pt x="241" y="691241"/>
                      <a:pt x="241" y="693888"/>
                    </a:cubicBezTo>
                    <a:cubicBezTo>
                      <a:pt x="241" y="696294"/>
                      <a:pt x="241" y="698700"/>
                      <a:pt x="241" y="701346"/>
                    </a:cubicBezTo>
                    <a:cubicBezTo>
                      <a:pt x="241" y="703752"/>
                      <a:pt x="241" y="706158"/>
                      <a:pt x="241" y="708805"/>
                    </a:cubicBezTo>
                    <a:cubicBezTo>
                      <a:pt x="241" y="713617"/>
                      <a:pt x="0" y="718429"/>
                      <a:pt x="0" y="723241"/>
                    </a:cubicBezTo>
                    <a:cubicBezTo>
                      <a:pt x="0" y="724444"/>
                      <a:pt x="0" y="725406"/>
                      <a:pt x="0" y="726609"/>
                    </a:cubicBezTo>
                    <a:cubicBezTo>
                      <a:pt x="0" y="727812"/>
                      <a:pt x="0" y="729015"/>
                      <a:pt x="0" y="730218"/>
                    </a:cubicBezTo>
                    <a:cubicBezTo>
                      <a:pt x="0" y="732624"/>
                      <a:pt x="0" y="735030"/>
                      <a:pt x="0" y="737436"/>
                    </a:cubicBezTo>
                    <a:cubicBezTo>
                      <a:pt x="0" y="739842"/>
                      <a:pt x="0" y="742248"/>
                      <a:pt x="0" y="744654"/>
                    </a:cubicBezTo>
                    <a:cubicBezTo>
                      <a:pt x="0" y="747060"/>
                      <a:pt x="0" y="749466"/>
                      <a:pt x="0" y="751872"/>
                    </a:cubicBezTo>
                    <a:cubicBezTo>
                      <a:pt x="0" y="754278"/>
                      <a:pt x="0" y="756684"/>
                      <a:pt x="0" y="759090"/>
                    </a:cubicBezTo>
                    <a:cubicBezTo>
                      <a:pt x="0" y="761496"/>
                      <a:pt x="241" y="763902"/>
                      <a:pt x="241" y="766308"/>
                    </a:cubicBezTo>
                    <a:cubicBezTo>
                      <a:pt x="241" y="768714"/>
                      <a:pt x="481" y="771120"/>
                      <a:pt x="481" y="773526"/>
                    </a:cubicBezTo>
                    <a:cubicBezTo>
                      <a:pt x="481" y="775932"/>
                      <a:pt x="722" y="778338"/>
                      <a:pt x="722" y="780744"/>
                    </a:cubicBezTo>
                    <a:cubicBezTo>
                      <a:pt x="722" y="783150"/>
                      <a:pt x="962" y="785556"/>
                      <a:pt x="962" y="787962"/>
                    </a:cubicBezTo>
                    <a:cubicBezTo>
                      <a:pt x="962" y="790368"/>
                      <a:pt x="1203" y="792774"/>
                      <a:pt x="1203" y="795180"/>
                    </a:cubicBezTo>
                    <a:cubicBezTo>
                      <a:pt x="1203" y="797586"/>
                      <a:pt x="1444" y="799992"/>
                      <a:pt x="1684" y="802398"/>
                    </a:cubicBezTo>
                    <a:cubicBezTo>
                      <a:pt x="1684" y="804804"/>
                      <a:pt x="1925" y="807210"/>
                      <a:pt x="2165" y="809616"/>
                    </a:cubicBezTo>
                    <a:cubicBezTo>
                      <a:pt x="2406" y="812022"/>
                      <a:pt x="2406" y="814428"/>
                      <a:pt x="2647" y="816834"/>
                    </a:cubicBezTo>
                    <a:cubicBezTo>
                      <a:pt x="2887" y="819240"/>
                      <a:pt x="2887" y="821646"/>
                      <a:pt x="3128" y="824052"/>
                    </a:cubicBezTo>
                    <a:cubicBezTo>
                      <a:pt x="3368" y="826458"/>
                      <a:pt x="3368" y="828864"/>
                      <a:pt x="3609" y="831270"/>
                    </a:cubicBezTo>
                    <a:cubicBezTo>
                      <a:pt x="3850" y="833676"/>
                      <a:pt x="3850" y="836082"/>
                      <a:pt x="4090" y="838488"/>
                    </a:cubicBezTo>
                    <a:cubicBezTo>
                      <a:pt x="4331" y="840894"/>
                      <a:pt x="4331" y="843300"/>
                      <a:pt x="4571" y="845706"/>
                    </a:cubicBezTo>
                    <a:cubicBezTo>
                      <a:pt x="4812" y="848112"/>
                      <a:pt x="4812" y="850518"/>
                      <a:pt x="5053" y="852924"/>
                    </a:cubicBezTo>
                    <a:cubicBezTo>
                      <a:pt x="5293" y="855330"/>
                      <a:pt x="5293" y="857736"/>
                      <a:pt x="5534" y="860142"/>
                    </a:cubicBezTo>
                    <a:cubicBezTo>
                      <a:pt x="5774" y="862548"/>
                      <a:pt x="6015" y="864954"/>
                      <a:pt x="6256" y="867360"/>
                    </a:cubicBezTo>
                    <a:cubicBezTo>
                      <a:pt x="6496" y="869766"/>
                      <a:pt x="6737" y="872172"/>
                      <a:pt x="6977" y="874578"/>
                    </a:cubicBezTo>
                    <a:cubicBezTo>
                      <a:pt x="7218" y="876984"/>
                      <a:pt x="7459" y="879390"/>
                      <a:pt x="7699" y="881796"/>
                    </a:cubicBezTo>
                    <a:cubicBezTo>
                      <a:pt x="7940" y="884202"/>
                      <a:pt x="8180" y="886608"/>
                      <a:pt x="8421" y="889014"/>
                    </a:cubicBezTo>
                    <a:cubicBezTo>
                      <a:pt x="8662" y="891420"/>
                      <a:pt x="8902" y="893826"/>
                      <a:pt x="9143" y="896232"/>
                    </a:cubicBezTo>
                    <a:cubicBezTo>
                      <a:pt x="9383" y="898638"/>
                      <a:pt x="9624" y="901044"/>
                      <a:pt x="10105" y="903450"/>
                    </a:cubicBezTo>
                    <a:cubicBezTo>
                      <a:pt x="10346" y="905856"/>
                      <a:pt x="10586" y="908262"/>
                      <a:pt x="11068" y="910668"/>
                    </a:cubicBezTo>
                    <a:cubicBezTo>
                      <a:pt x="11308" y="913074"/>
                      <a:pt x="11549" y="915480"/>
                      <a:pt x="12030" y="917886"/>
                    </a:cubicBezTo>
                    <a:cubicBezTo>
                      <a:pt x="12271" y="920292"/>
                      <a:pt x="12511" y="922698"/>
                      <a:pt x="12992" y="925104"/>
                    </a:cubicBezTo>
                    <a:cubicBezTo>
                      <a:pt x="13714" y="930397"/>
                      <a:pt x="14436" y="935449"/>
                      <a:pt x="15158" y="940743"/>
                    </a:cubicBezTo>
                    <a:cubicBezTo>
                      <a:pt x="15639" y="943630"/>
                      <a:pt x="15880" y="946517"/>
                      <a:pt x="16361" y="949164"/>
                    </a:cubicBezTo>
                    <a:cubicBezTo>
                      <a:pt x="16842" y="952051"/>
                      <a:pt x="17323" y="954938"/>
                      <a:pt x="17564" y="957585"/>
                    </a:cubicBezTo>
                    <a:cubicBezTo>
                      <a:pt x="18045" y="960472"/>
                      <a:pt x="18526" y="963359"/>
                      <a:pt x="19007" y="966005"/>
                    </a:cubicBezTo>
                    <a:cubicBezTo>
                      <a:pt x="19489" y="968893"/>
                      <a:pt x="19970" y="971780"/>
                      <a:pt x="20451" y="974426"/>
                    </a:cubicBezTo>
                    <a:cubicBezTo>
                      <a:pt x="20932" y="977314"/>
                      <a:pt x="21413" y="980201"/>
                      <a:pt x="21895" y="982847"/>
                    </a:cubicBezTo>
                    <a:cubicBezTo>
                      <a:pt x="22376" y="985735"/>
                      <a:pt x="22857" y="988622"/>
                      <a:pt x="23579" y="991268"/>
                    </a:cubicBezTo>
                    <a:cubicBezTo>
                      <a:pt x="24060" y="994156"/>
                      <a:pt x="24541" y="997043"/>
                      <a:pt x="25263" y="999689"/>
                    </a:cubicBezTo>
                    <a:cubicBezTo>
                      <a:pt x="25744" y="1002576"/>
                      <a:pt x="26225" y="1005464"/>
                      <a:pt x="26947" y="1008110"/>
                    </a:cubicBezTo>
                    <a:cubicBezTo>
                      <a:pt x="27428" y="1010998"/>
                      <a:pt x="28150" y="1013885"/>
                      <a:pt x="28631" y="1016531"/>
                    </a:cubicBezTo>
                    <a:cubicBezTo>
                      <a:pt x="29112" y="1019419"/>
                      <a:pt x="29834" y="1022306"/>
                      <a:pt x="30315" y="1024952"/>
                    </a:cubicBezTo>
                    <a:cubicBezTo>
                      <a:pt x="30797" y="1027599"/>
                      <a:pt x="31518" y="1030727"/>
                      <a:pt x="32000" y="1033373"/>
                    </a:cubicBezTo>
                    <a:cubicBezTo>
                      <a:pt x="32721" y="1036260"/>
                      <a:pt x="33203" y="1039148"/>
                      <a:pt x="33924" y="1041794"/>
                    </a:cubicBezTo>
                    <a:cubicBezTo>
                      <a:pt x="34646" y="1044681"/>
                      <a:pt x="35368" y="1047569"/>
                      <a:pt x="35849" y="1050215"/>
                    </a:cubicBezTo>
                    <a:cubicBezTo>
                      <a:pt x="36571" y="1053102"/>
                      <a:pt x="37293" y="1055990"/>
                      <a:pt x="37774" y="1058636"/>
                    </a:cubicBezTo>
                    <a:cubicBezTo>
                      <a:pt x="38496" y="1061523"/>
                      <a:pt x="38977" y="1064410"/>
                      <a:pt x="39699" y="1067057"/>
                    </a:cubicBezTo>
                    <a:cubicBezTo>
                      <a:pt x="40421" y="1069944"/>
                      <a:pt x="41142" y="1072832"/>
                      <a:pt x="41864" y="1075478"/>
                    </a:cubicBezTo>
                    <a:cubicBezTo>
                      <a:pt x="42586" y="1078365"/>
                      <a:pt x="43308" y="1081253"/>
                      <a:pt x="44030" y="1083899"/>
                    </a:cubicBezTo>
                    <a:cubicBezTo>
                      <a:pt x="44751" y="1086786"/>
                      <a:pt x="45473" y="1089673"/>
                      <a:pt x="46195" y="1092320"/>
                    </a:cubicBezTo>
                    <a:cubicBezTo>
                      <a:pt x="46917" y="1095207"/>
                      <a:pt x="47639" y="1098094"/>
                      <a:pt x="48601" y="1100741"/>
                    </a:cubicBezTo>
                    <a:cubicBezTo>
                      <a:pt x="49323" y="1103628"/>
                      <a:pt x="50285" y="1106515"/>
                      <a:pt x="51007" y="1109162"/>
                    </a:cubicBezTo>
                    <a:cubicBezTo>
                      <a:pt x="51729" y="1112049"/>
                      <a:pt x="52691" y="1114936"/>
                      <a:pt x="53413" y="1117583"/>
                    </a:cubicBezTo>
                    <a:cubicBezTo>
                      <a:pt x="104179" y="1288408"/>
                      <a:pt x="186945" y="1413039"/>
                      <a:pt x="283907" y="1449850"/>
                    </a:cubicBezTo>
                    <a:cubicBezTo>
                      <a:pt x="248298" y="1385610"/>
                      <a:pt x="223276" y="1261461"/>
                      <a:pt x="207637" y="1117583"/>
                    </a:cubicBezTo>
                    <a:cubicBezTo>
                      <a:pt x="206915" y="1114696"/>
                      <a:pt x="206675" y="1111809"/>
                      <a:pt x="206193" y="11091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/>
              <p:cNvSpPr/>
              <p:nvPr/>
            </p:nvSpPr>
            <p:spPr>
              <a:xfrm>
                <a:off x="5973775" y="2755764"/>
                <a:ext cx="234343" cy="1472225"/>
              </a:xfrm>
              <a:custGeom>
                <a:avLst/>
                <a:gdLst>
                  <a:gd name="connsiteX0" fmla="*/ 217742 w 234343"/>
                  <a:gd name="connsiteY0" fmla="*/ 1105072 h 1472225"/>
                  <a:gd name="connsiteX1" fmla="*/ 218705 w 234343"/>
                  <a:gd name="connsiteY1" fmla="*/ 1096651 h 1472225"/>
                  <a:gd name="connsiteX2" fmla="*/ 219667 w 234343"/>
                  <a:gd name="connsiteY2" fmla="*/ 1088230 h 1472225"/>
                  <a:gd name="connsiteX3" fmla="*/ 220389 w 234343"/>
                  <a:gd name="connsiteY3" fmla="*/ 1079809 h 1472225"/>
                  <a:gd name="connsiteX4" fmla="*/ 221111 w 234343"/>
                  <a:gd name="connsiteY4" fmla="*/ 1071388 h 1472225"/>
                  <a:gd name="connsiteX5" fmla="*/ 221832 w 234343"/>
                  <a:gd name="connsiteY5" fmla="*/ 1062967 h 1472225"/>
                  <a:gd name="connsiteX6" fmla="*/ 222554 w 234343"/>
                  <a:gd name="connsiteY6" fmla="*/ 1054546 h 1472225"/>
                  <a:gd name="connsiteX7" fmla="*/ 223276 w 234343"/>
                  <a:gd name="connsiteY7" fmla="*/ 1046125 h 1472225"/>
                  <a:gd name="connsiteX8" fmla="*/ 223998 w 234343"/>
                  <a:gd name="connsiteY8" fmla="*/ 1037704 h 1472225"/>
                  <a:gd name="connsiteX9" fmla="*/ 224720 w 234343"/>
                  <a:gd name="connsiteY9" fmla="*/ 1029283 h 1472225"/>
                  <a:gd name="connsiteX10" fmla="*/ 225441 w 234343"/>
                  <a:gd name="connsiteY10" fmla="*/ 1020862 h 1472225"/>
                  <a:gd name="connsiteX11" fmla="*/ 225923 w 234343"/>
                  <a:gd name="connsiteY11" fmla="*/ 1012441 h 1472225"/>
                  <a:gd name="connsiteX12" fmla="*/ 226404 w 234343"/>
                  <a:gd name="connsiteY12" fmla="*/ 1004020 h 1472225"/>
                  <a:gd name="connsiteX13" fmla="*/ 226885 w 234343"/>
                  <a:gd name="connsiteY13" fmla="*/ 995599 h 1472225"/>
                  <a:gd name="connsiteX14" fmla="*/ 227366 w 234343"/>
                  <a:gd name="connsiteY14" fmla="*/ 987178 h 1472225"/>
                  <a:gd name="connsiteX15" fmla="*/ 227847 w 234343"/>
                  <a:gd name="connsiteY15" fmla="*/ 978757 h 1472225"/>
                  <a:gd name="connsiteX16" fmla="*/ 228329 w 234343"/>
                  <a:gd name="connsiteY16" fmla="*/ 970336 h 1472225"/>
                  <a:gd name="connsiteX17" fmla="*/ 228810 w 234343"/>
                  <a:gd name="connsiteY17" fmla="*/ 961915 h 1472225"/>
                  <a:gd name="connsiteX18" fmla="*/ 229291 w 234343"/>
                  <a:gd name="connsiteY18" fmla="*/ 953494 h 1472225"/>
                  <a:gd name="connsiteX19" fmla="*/ 229772 w 234343"/>
                  <a:gd name="connsiteY19" fmla="*/ 945073 h 1472225"/>
                  <a:gd name="connsiteX20" fmla="*/ 230253 w 234343"/>
                  <a:gd name="connsiteY20" fmla="*/ 936652 h 1472225"/>
                  <a:gd name="connsiteX21" fmla="*/ 230975 w 234343"/>
                  <a:gd name="connsiteY21" fmla="*/ 921495 h 1472225"/>
                  <a:gd name="connsiteX22" fmla="*/ 231216 w 234343"/>
                  <a:gd name="connsiteY22" fmla="*/ 914517 h 1472225"/>
                  <a:gd name="connsiteX23" fmla="*/ 231456 w 234343"/>
                  <a:gd name="connsiteY23" fmla="*/ 907540 h 1472225"/>
                  <a:gd name="connsiteX24" fmla="*/ 231697 w 234343"/>
                  <a:gd name="connsiteY24" fmla="*/ 900562 h 1472225"/>
                  <a:gd name="connsiteX25" fmla="*/ 231938 w 234343"/>
                  <a:gd name="connsiteY25" fmla="*/ 893585 h 1472225"/>
                  <a:gd name="connsiteX26" fmla="*/ 232178 w 234343"/>
                  <a:gd name="connsiteY26" fmla="*/ 886608 h 1472225"/>
                  <a:gd name="connsiteX27" fmla="*/ 232419 w 234343"/>
                  <a:gd name="connsiteY27" fmla="*/ 879630 h 1472225"/>
                  <a:gd name="connsiteX28" fmla="*/ 232659 w 234343"/>
                  <a:gd name="connsiteY28" fmla="*/ 872653 h 1472225"/>
                  <a:gd name="connsiteX29" fmla="*/ 232900 w 234343"/>
                  <a:gd name="connsiteY29" fmla="*/ 865676 h 1472225"/>
                  <a:gd name="connsiteX30" fmla="*/ 233141 w 234343"/>
                  <a:gd name="connsiteY30" fmla="*/ 858698 h 1472225"/>
                  <a:gd name="connsiteX31" fmla="*/ 233381 w 234343"/>
                  <a:gd name="connsiteY31" fmla="*/ 851721 h 1472225"/>
                  <a:gd name="connsiteX32" fmla="*/ 233622 w 234343"/>
                  <a:gd name="connsiteY32" fmla="*/ 844744 h 1472225"/>
                  <a:gd name="connsiteX33" fmla="*/ 233862 w 234343"/>
                  <a:gd name="connsiteY33" fmla="*/ 837766 h 1472225"/>
                  <a:gd name="connsiteX34" fmla="*/ 234103 w 234343"/>
                  <a:gd name="connsiteY34" fmla="*/ 830789 h 1472225"/>
                  <a:gd name="connsiteX35" fmla="*/ 234344 w 234343"/>
                  <a:gd name="connsiteY35" fmla="*/ 823811 h 1472225"/>
                  <a:gd name="connsiteX36" fmla="*/ 234344 w 234343"/>
                  <a:gd name="connsiteY36" fmla="*/ 816834 h 1472225"/>
                  <a:gd name="connsiteX37" fmla="*/ 234344 w 234343"/>
                  <a:gd name="connsiteY37" fmla="*/ 809857 h 1472225"/>
                  <a:gd name="connsiteX38" fmla="*/ 234344 w 234343"/>
                  <a:gd name="connsiteY38" fmla="*/ 802879 h 1472225"/>
                  <a:gd name="connsiteX39" fmla="*/ 234344 w 234343"/>
                  <a:gd name="connsiteY39" fmla="*/ 795902 h 1472225"/>
                  <a:gd name="connsiteX40" fmla="*/ 234344 w 234343"/>
                  <a:gd name="connsiteY40" fmla="*/ 788925 h 1472225"/>
                  <a:gd name="connsiteX41" fmla="*/ 234344 w 234343"/>
                  <a:gd name="connsiteY41" fmla="*/ 781947 h 1472225"/>
                  <a:gd name="connsiteX42" fmla="*/ 234344 w 234343"/>
                  <a:gd name="connsiteY42" fmla="*/ 774970 h 1472225"/>
                  <a:gd name="connsiteX43" fmla="*/ 234344 w 234343"/>
                  <a:gd name="connsiteY43" fmla="*/ 767992 h 1472225"/>
                  <a:gd name="connsiteX44" fmla="*/ 234344 w 234343"/>
                  <a:gd name="connsiteY44" fmla="*/ 761015 h 1472225"/>
                  <a:gd name="connsiteX45" fmla="*/ 234344 w 234343"/>
                  <a:gd name="connsiteY45" fmla="*/ 754038 h 1472225"/>
                  <a:gd name="connsiteX46" fmla="*/ 234344 w 234343"/>
                  <a:gd name="connsiteY46" fmla="*/ 747060 h 1472225"/>
                  <a:gd name="connsiteX47" fmla="*/ 234344 w 234343"/>
                  <a:gd name="connsiteY47" fmla="*/ 740083 h 1472225"/>
                  <a:gd name="connsiteX48" fmla="*/ 234344 w 234343"/>
                  <a:gd name="connsiteY48" fmla="*/ 735271 h 1472225"/>
                  <a:gd name="connsiteX49" fmla="*/ 234344 w 234343"/>
                  <a:gd name="connsiteY49" fmla="*/ 733106 h 1472225"/>
                  <a:gd name="connsiteX50" fmla="*/ 234344 w 234343"/>
                  <a:gd name="connsiteY50" fmla="*/ 726128 h 1472225"/>
                  <a:gd name="connsiteX51" fmla="*/ 234344 w 234343"/>
                  <a:gd name="connsiteY51" fmla="*/ 711933 h 1472225"/>
                  <a:gd name="connsiteX52" fmla="*/ 234344 w 234343"/>
                  <a:gd name="connsiteY52" fmla="*/ 704715 h 1472225"/>
                  <a:gd name="connsiteX53" fmla="*/ 234344 w 234343"/>
                  <a:gd name="connsiteY53" fmla="*/ 697497 h 1472225"/>
                  <a:gd name="connsiteX54" fmla="*/ 234344 w 234343"/>
                  <a:gd name="connsiteY54" fmla="*/ 690279 h 1472225"/>
                  <a:gd name="connsiteX55" fmla="*/ 234344 w 234343"/>
                  <a:gd name="connsiteY55" fmla="*/ 683061 h 1472225"/>
                  <a:gd name="connsiteX56" fmla="*/ 234344 w 234343"/>
                  <a:gd name="connsiteY56" fmla="*/ 675843 h 1472225"/>
                  <a:gd name="connsiteX57" fmla="*/ 234344 w 234343"/>
                  <a:gd name="connsiteY57" fmla="*/ 668625 h 1472225"/>
                  <a:gd name="connsiteX58" fmla="*/ 234344 w 234343"/>
                  <a:gd name="connsiteY58" fmla="*/ 661407 h 1472225"/>
                  <a:gd name="connsiteX59" fmla="*/ 234344 w 234343"/>
                  <a:gd name="connsiteY59" fmla="*/ 654189 h 1472225"/>
                  <a:gd name="connsiteX60" fmla="*/ 234344 w 234343"/>
                  <a:gd name="connsiteY60" fmla="*/ 646971 h 1472225"/>
                  <a:gd name="connsiteX61" fmla="*/ 234103 w 234343"/>
                  <a:gd name="connsiteY61" fmla="*/ 639753 h 1472225"/>
                  <a:gd name="connsiteX62" fmla="*/ 233862 w 234343"/>
                  <a:gd name="connsiteY62" fmla="*/ 632535 h 1472225"/>
                  <a:gd name="connsiteX63" fmla="*/ 233622 w 234343"/>
                  <a:gd name="connsiteY63" fmla="*/ 625317 h 1472225"/>
                  <a:gd name="connsiteX64" fmla="*/ 233381 w 234343"/>
                  <a:gd name="connsiteY64" fmla="*/ 618099 h 1472225"/>
                  <a:gd name="connsiteX65" fmla="*/ 233141 w 234343"/>
                  <a:gd name="connsiteY65" fmla="*/ 610881 h 1472225"/>
                  <a:gd name="connsiteX66" fmla="*/ 232900 w 234343"/>
                  <a:gd name="connsiteY66" fmla="*/ 603663 h 1472225"/>
                  <a:gd name="connsiteX67" fmla="*/ 232659 w 234343"/>
                  <a:gd name="connsiteY67" fmla="*/ 596445 h 1472225"/>
                  <a:gd name="connsiteX68" fmla="*/ 232419 w 234343"/>
                  <a:gd name="connsiteY68" fmla="*/ 589227 h 1472225"/>
                  <a:gd name="connsiteX69" fmla="*/ 232178 w 234343"/>
                  <a:gd name="connsiteY69" fmla="*/ 582009 h 1472225"/>
                  <a:gd name="connsiteX70" fmla="*/ 231938 w 234343"/>
                  <a:gd name="connsiteY70" fmla="*/ 574791 h 1472225"/>
                  <a:gd name="connsiteX71" fmla="*/ 231697 w 234343"/>
                  <a:gd name="connsiteY71" fmla="*/ 567573 h 1472225"/>
                  <a:gd name="connsiteX72" fmla="*/ 231456 w 234343"/>
                  <a:gd name="connsiteY72" fmla="*/ 560355 h 1472225"/>
                  <a:gd name="connsiteX73" fmla="*/ 231216 w 234343"/>
                  <a:gd name="connsiteY73" fmla="*/ 553137 h 1472225"/>
                  <a:gd name="connsiteX74" fmla="*/ 230975 w 234343"/>
                  <a:gd name="connsiteY74" fmla="*/ 545919 h 1472225"/>
                  <a:gd name="connsiteX75" fmla="*/ 230735 w 234343"/>
                  <a:gd name="connsiteY75" fmla="*/ 538701 h 1472225"/>
                  <a:gd name="connsiteX76" fmla="*/ 230494 w 234343"/>
                  <a:gd name="connsiteY76" fmla="*/ 531483 h 1472225"/>
                  <a:gd name="connsiteX77" fmla="*/ 230253 w 234343"/>
                  <a:gd name="connsiteY77" fmla="*/ 524265 h 1472225"/>
                  <a:gd name="connsiteX78" fmla="*/ 229772 w 234343"/>
                  <a:gd name="connsiteY78" fmla="*/ 517047 h 1472225"/>
                  <a:gd name="connsiteX79" fmla="*/ 229291 w 234343"/>
                  <a:gd name="connsiteY79" fmla="*/ 509829 h 1472225"/>
                  <a:gd name="connsiteX80" fmla="*/ 228569 w 234343"/>
                  <a:gd name="connsiteY80" fmla="*/ 495634 h 1472225"/>
                  <a:gd name="connsiteX81" fmla="*/ 228088 w 234343"/>
                  <a:gd name="connsiteY81" fmla="*/ 488657 h 1472225"/>
                  <a:gd name="connsiteX82" fmla="*/ 227607 w 234343"/>
                  <a:gd name="connsiteY82" fmla="*/ 481679 h 1472225"/>
                  <a:gd name="connsiteX83" fmla="*/ 227126 w 234343"/>
                  <a:gd name="connsiteY83" fmla="*/ 474702 h 1472225"/>
                  <a:gd name="connsiteX84" fmla="*/ 226644 w 234343"/>
                  <a:gd name="connsiteY84" fmla="*/ 467725 h 1472225"/>
                  <a:gd name="connsiteX85" fmla="*/ 226163 w 234343"/>
                  <a:gd name="connsiteY85" fmla="*/ 460747 h 1472225"/>
                  <a:gd name="connsiteX86" fmla="*/ 225682 w 234343"/>
                  <a:gd name="connsiteY86" fmla="*/ 453770 h 1472225"/>
                  <a:gd name="connsiteX87" fmla="*/ 225201 w 234343"/>
                  <a:gd name="connsiteY87" fmla="*/ 446793 h 1472225"/>
                  <a:gd name="connsiteX88" fmla="*/ 224720 w 234343"/>
                  <a:gd name="connsiteY88" fmla="*/ 439815 h 1472225"/>
                  <a:gd name="connsiteX89" fmla="*/ 224238 w 234343"/>
                  <a:gd name="connsiteY89" fmla="*/ 432838 h 1472225"/>
                  <a:gd name="connsiteX90" fmla="*/ 223757 w 234343"/>
                  <a:gd name="connsiteY90" fmla="*/ 425860 h 1472225"/>
                  <a:gd name="connsiteX91" fmla="*/ 223276 w 234343"/>
                  <a:gd name="connsiteY91" fmla="*/ 418883 h 1472225"/>
                  <a:gd name="connsiteX92" fmla="*/ 222554 w 234343"/>
                  <a:gd name="connsiteY92" fmla="*/ 411906 h 1472225"/>
                  <a:gd name="connsiteX93" fmla="*/ 221832 w 234343"/>
                  <a:gd name="connsiteY93" fmla="*/ 404928 h 1472225"/>
                  <a:gd name="connsiteX94" fmla="*/ 221111 w 234343"/>
                  <a:gd name="connsiteY94" fmla="*/ 397951 h 1472225"/>
                  <a:gd name="connsiteX95" fmla="*/ 220389 w 234343"/>
                  <a:gd name="connsiteY95" fmla="*/ 390974 h 1472225"/>
                  <a:gd name="connsiteX96" fmla="*/ 219667 w 234343"/>
                  <a:gd name="connsiteY96" fmla="*/ 383996 h 1472225"/>
                  <a:gd name="connsiteX97" fmla="*/ 218945 w 234343"/>
                  <a:gd name="connsiteY97" fmla="*/ 377019 h 1472225"/>
                  <a:gd name="connsiteX98" fmla="*/ 218223 w 234343"/>
                  <a:gd name="connsiteY98" fmla="*/ 370041 h 1472225"/>
                  <a:gd name="connsiteX99" fmla="*/ 217502 w 234343"/>
                  <a:gd name="connsiteY99" fmla="*/ 363064 h 1472225"/>
                  <a:gd name="connsiteX100" fmla="*/ 216780 w 234343"/>
                  <a:gd name="connsiteY100" fmla="*/ 356087 h 1472225"/>
                  <a:gd name="connsiteX101" fmla="*/ 216058 w 234343"/>
                  <a:gd name="connsiteY101" fmla="*/ 349109 h 1472225"/>
                  <a:gd name="connsiteX102" fmla="*/ 117172 w 234343"/>
                  <a:gd name="connsiteY102" fmla="*/ 0 h 1472225"/>
                  <a:gd name="connsiteX103" fmla="*/ 18286 w 234343"/>
                  <a:gd name="connsiteY103" fmla="*/ 349109 h 1472225"/>
                  <a:gd name="connsiteX104" fmla="*/ 17564 w 234343"/>
                  <a:gd name="connsiteY104" fmla="*/ 356087 h 1472225"/>
                  <a:gd name="connsiteX105" fmla="*/ 16842 w 234343"/>
                  <a:gd name="connsiteY105" fmla="*/ 363064 h 1472225"/>
                  <a:gd name="connsiteX106" fmla="*/ 16120 w 234343"/>
                  <a:gd name="connsiteY106" fmla="*/ 370041 h 1472225"/>
                  <a:gd name="connsiteX107" fmla="*/ 15398 w 234343"/>
                  <a:gd name="connsiteY107" fmla="*/ 377019 h 1472225"/>
                  <a:gd name="connsiteX108" fmla="*/ 14677 w 234343"/>
                  <a:gd name="connsiteY108" fmla="*/ 383996 h 1472225"/>
                  <a:gd name="connsiteX109" fmla="*/ 13955 w 234343"/>
                  <a:gd name="connsiteY109" fmla="*/ 390974 h 1472225"/>
                  <a:gd name="connsiteX110" fmla="*/ 13233 w 234343"/>
                  <a:gd name="connsiteY110" fmla="*/ 397951 h 1472225"/>
                  <a:gd name="connsiteX111" fmla="*/ 12511 w 234343"/>
                  <a:gd name="connsiteY111" fmla="*/ 404928 h 1472225"/>
                  <a:gd name="connsiteX112" fmla="*/ 11789 w 234343"/>
                  <a:gd name="connsiteY112" fmla="*/ 411906 h 1472225"/>
                  <a:gd name="connsiteX113" fmla="*/ 11068 w 234343"/>
                  <a:gd name="connsiteY113" fmla="*/ 418883 h 1472225"/>
                  <a:gd name="connsiteX114" fmla="*/ 10586 w 234343"/>
                  <a:gd name="connsiteY114" fmla="*/ 425860 h 1472225"/>
                  <a:gd name="connsiteX115" fmla="*/ 10105 w 234343"/>
                  <a:gd name="connsiteY115" fmla="*/ 432838 h 1472225"/>
                  <a:gd name="connsiteX116" fmla="*/ 9624 w 234343"/>
                  <a:gd name="connsiteY116" fmla="*/ 439815 h 1472225"/>
                  <a:gd name="connsiteX117" fmla="*/ 9143 w 234343"/>
                  <a:gd name="connsiteY117" fmla="*/ 446793 h 1472225"/>
                  <a:gd name="connsiteX118" fmla="*/ 8662 w 234343"/>
                  <a:gd name="connsiteY118" fmla="*/ 453770 h 1472225"/>
                  <a:gd name="connsiteX119" fmla="*/ 8180 w 234343"/>
                  <a:gd name="connsiteY119" fmla="*/ 460747 h 1472225"/>
                  <a:gd name="connsiteX120" fmla="*/ 7699 w 234343"/>
                  <a:gd name="connsiteY120" fmla="*/ 467725 h 1472225"/>
                  <a:gd name="connsiteX121" fmla="*/ 7218 w 234343"/>
                  <a:gd name="connsiteY121" fmla="*/ 474702 h 1472225"/>
                  <a:gd name="connsiteX122" fmla="*/ 6737 w 234343"/>
                  <a:gd name="connsiteY122" fmla="*/ 481679 h 1472225"/>
                  <a:gd name="connsiteX123" fmla="*/ 6256 w 234343"/>
                  <a:gd name="connsiteY123" fmla="*/ 488657 h 1472225"/>
                  <a:gd name="connsiteX124" fmla="*/ 5774 w 234343"/>
                  <a:gd name="connsiteY124" fmla="*/ 495634 h 1472225"/>
                  <a:gd name="connsiteX125" fmla="*/ 5053 w 234343"/>
                  <a:gd name="connsiteY125" fmla="*/ 509829 h 1472225"/>
                  <a:gd name="connsiteX126" fmla="*/ 4571 w 234343"/>
                  <a:gd name="connsiteY126" fmla="*/ 517047 h 1472225"/>
                  <a:gd name="connsiteX127" fmla="*/ 4090 w 234343"/>
                  <a:gd name="connsiteY127" fmla="*/ 524265 h 1472225"/>
                  <a:gd name="connsiteX128" fmla="*/ 3850 w 234343"/>
                  <a:gd name="connsiteY128" fmla="*/ 531483 h 1472225"/>
                  <a:gd name="connsiteX129" fmla="*/ 3609 w 234343"/>
                  <a:gd name="connsiteY129" fmla="*/ 538701 h 1472225"/>
                  <a:gd name="connsiteX130" fmla="*/ 3368 w 234343"/>
                  <a:gd name="connsiteY130" fmla="*/ 545919 h 1472225"/>
                  <a:gd name="connsiteX131" fmla="*/ 3128 w 234343"/>
                  <a:gd name="connsiteY131" fmla="*/ 553137 h 1472225"/>
                  <a:gd name="connsiteX132" fmla="*/ 2887 w 234343"/>
                  <a:gd name="connsiteY132" fmla="*/ 560355 h 1472225"/>
                  <a:gd name="connsiteX133" fmla="*/ 2647 w 234343"/>
                  <a:gd name="connsiteY133" fmla="*/ 567573 h 1472225"/>
                  <a:gd name="connsiteX134" fmla="*/ 2406 w 234343"/>
                  <a:gd name="connsiteY134" fmla="*/ 574791 h 1472225"/>
                  <a:gd name="connsiteX135" fmla="*/ 2165 w 234343"/>
                  <a:gd name="connsiteY135" fmla="*/ 582009 h 1472225"/>
                  <a:gd name="connsiteX136" fmla="*/ 1925 w 234343"/>
                  <a:gd name="connsiteY136" fmla="*/ 589227 h 1472225"/>
                  <a:gd name="connsiteX137" fmla="*/ 1684 w 234343"/>
                  <a:gd name="connsiteY137" fmla="*/ 596445 h 1472225"/>
                  <a:gd name="connsiteX138" fmla="*/ 1444 w 234343"/>
                  <a:gd name="connsiteY138" fmla="*/ 603663 h 1472225"/>
                  <a:gd name="connsiteX139" fmla="*/ 1203 w 234343"/>
                  <a:gd name="connsiteY139" fmla="*/ 610881 h 1472225"/>
                  <a:gd name="connsiteX140" fmla="*/ 962 w 234343"/>
                  <a:gd name="connsiteY140" fmla="*/ 618099 h 1472225"/>
                  <a:gd name="connsiteX141" fmla="*/ 722 w 234343"/>
                  <a:gd name="connsiteY141" fmla="*/ 625317 h 1472225"/>
                  <a:gd name="connsiteX142" fmla="*/ 481 w 234343"/>
                  <a:gd name="connsiteY142" fmla="*/ 632535 h 1472225"/>
                  <a:gd name="connsiteX143" fmla="*/ 241 w 234343"/>
                  <a:gd name="connsiteY143" fmla="*/ 639753 h 1472225"/>
                  <a:gd name="connsiteX144" fmla="*/ 0 w 234343"/>
                  <a:gd name="connsiteY144" fmla="*/ 646971 h 1472225"/>
                  <a:gd name="connsiteX145" fmla="*/ 0 w 234343"/>
                  <a:gd name="connsiteY145" fmla="*/ 654189 h 1472225"/>
                  <a:gd name="connsiteX146" fmla="*/ 0 w 234343"/>
                  <a:gd name="connsiteY146" fmla="*/ 661407 h 1472225"/>
                  <a:gd name="connsiteX147" fmla="*/ 0 w 234343"/>
                  <a:gd name="connsiteY147" fmla="*/ 668625 h 1472225"/>
                  <a:gd name="connsiteX148" fmla="*/ 0 w 234343"/>
                  <a:gd name="connsiteY148" fmla="*/ 675843 h 1472225"/>
                  <a:gd name="connsiteX149" fmla="*/ 0 w 234343"/>
                  <a:gd name="connsiteY149" fmla="*/ 683061 h 1472225"/>
                  <a:gd name="connsiteX150" fmla="*/ 0 w 234343"/>
                  <a:gd name="connsiteY150" fmla="*/ 690279 h 1472225"/>
                  <a:gd name="connsiteX151" fmla="*/ 0 w 234343"/>
                  <a:gd name="connsiteY151" fmla="*/ 697497 h 1472225"/>
                  <a:gd name="connsiteX152" fmla="*/ 0 w 234343"/>
                  <a:gd name="connsiteY152" fmla="*/ 704715 h 1472225"/>
                  <a:gd name="connsiteX153" fmla="*/ 0 w 234343"/>
                  <a:gd name="connsiteY153" fmla="*/ 711933 h 1472225"/>
                  <a:gd name="connsiteX154" fmla="*/ 0 w 234343"/>
                  <a:gd name="connsiteY154" fmla="*/ 726128 h 1472225"/>
                  <a:gd name="connsiteX155" fmla="*/ 0 w 234343"/>
                  <a:gd name="connsiteY155" fmla="*/ 733106 h 1472225"/>
                  <a:gd name="connsiteX156" fmla="*/ 0 w 234343"/>
                  <a:gd name="connsiteY156" fmla="*/ 735271 h 1472225"/>
                  <a:gd name="connsiteX157" fmla="*/ 0 w 234343"/>
                  <a:gd name="connsiteY157" fmla="*/ 740083 h 1472225"/>
                  <a:gd name="connsiteX158" fmla="*/ 0 w 234343"/>
                  <a:gd name="connsiteY158" fmla="*/ 747060 h 1472225"/>
                  <a:gd name="connsiteX159" fmla="*/ 0 w 234343"/>
                  <a:gd name="connsiteY159" fmla="*/ 754038 h 1472225"/>
                  <a:gd name="connsiteX160" fmla="*/ 0 w 234343"/>
                  <a:gd name="connsiteY160" fmla="*/ 761015 h 1472225"/>
                  <a:gd name="connsiteX161" fmla="*/ 0 w 234343"/>
                  <a:gd name="connsiteY161" fmla="*/ 767992 h 1472225"/>
                  <a:gd name="connsiteX162" fmla="*/ 0 w 234343"/>
                  <a:gd name="connsiteY162" fmla="*/ 774970 h 1472225"/>
                  <a:gd name="connsiteX163" fmla="*/ 0 w 234343"/>
                  <a:gd name="connsiteY163" fmla="*/ 781947 h 1472225"/>
                  <a:gd name="connsiteX164" fmla="*/ 0 w 234343"/>
                  <a:gd name="connsiteY164" fmla="*/ 788925 h 1472225"/>
                  <a:gd name="connsiteX165" fmla="*/ 0 w 234343"/>
                  <a:gd name="connsiteY165" fmla="*/ 795902 h 1472225"/>
                  <a:gd name="connsiteX166" fmla="*/ 0 w 234343"/>
                  <a:gd name="connsiteY166" fmla="*/ 802879 h 1472225"/>
                  <a:gd name="connsiteX167" fmla="*/ 0 w 234343"/>
                  <a:gd name="connsiteY167" fmla="*/ 809857 h 1472225"/>
                  <a:gd name="connsiteX168" fmla="*/ 0 w 234343"/>
                  <a:gd name="connsiteY168" fmla="*/ 816834 h 1472225"/>
                  <a:gd name="connsiteX169" fmla="*/ 0 w 234343"/>
                  <a:gd name="connsiteY169" fmla="*/ 823811 h 1472225"/>
                  <a:gd name="connsiteX170" fmla="*/ 241 w 234343"/>
                  <a:gd name="connsiteY170" fmla="*/ 830789 h 1472225"/>
                  <a:gd name="connsiteX171" fmla="*/ 481 w 234343"/>
                  <a:gd name="connsiteY171" fmla="*/ 837766 h 1472225"/>
                  <a:gd name="connsiteX172" fmla="*/ 722 w 234343"/>
                  <a:gd name="connsiteY172" fmla="*/ 844744 h 1472225"/>
                  <a:gd name="connsiteX173" fmla="*/ 962 w 234343"/>
                  <a:gd name="connsiteY173" fmla="*/ 851721 h 1472225"/>
                  <a:gd name="connsiteX174" fmla="*/ 1203 w 234343"/>
                  <a:gd name="connsiteY174" fmla="*/ 858698 h 1472225"/>
                  <a:gd name="connsiteX175" fmla="*/ 1444 w 234343"/>
                  <a:gd name="connsiteY175" fmla="*/ 865676 h 1472225"/>
                  <a:gd name="connsiteX176" fmla="*/ 1684 w 234343"/>
                  <a:gd name="connsiteY176" fmla="*/ 872653 h 1472225"/>
                  <a:gd name="connsiteX177" fmla="*/ 1925 w 234343"/>
                  <a:gd name="connsiteY177" fmla="*/ 879630 h 1472225"/>
                  <a:gd name="connsiteX178" fmla="*/ 2165 w 234343"/>
                  <a:gd name="connsiteY178" fmla="*/ 886608 h 1472225"/>
                  <a:gd name="connsiteX179" fmla="*/ 2406 w 234343"/>
                  <a:gd name="connsiteY179" fmla="*/ 893585 h 1472225"/>
                  <a:gd name="connsiteX180" fmla="*/ 2647 w 234343"/>
                  <a:gd name="connsiteY180" fmla="*/ 900562 h 1472225"/>
                  <a:gd name="connsiteX181" fmla="*/ 2887 w 234343"/>
                  <a:gd name="connsiteY181" fmla="*/ 907540 h 1472225"/>
                  <a:gd name="connsiteX182" fmla="*/ 3128 w 234343"/>
                  <a:gd name="connsiteY182" fmla="*/ 914517 h 1472225"/>
                  <a:gd name="connsiteX183" fmla="*/ 3368 w 234343"/>
                  <a:gd name="connsiteY183" fmla="*/ 921495 h 1472225"/>
                  <a:gd name="connsiteX184" fmla="*/ 4090 w 234343"/>
                  <a:gd name="connsiteY184" fmla="*/ 936652 h 1472225"/>
                  <a:gd name="connsiteX185" fmla="*/ 4571 w 234343"/>
                  <a:gd name="connsiteY185" fmla="*/ 945073 h 1472225"/>
                  <a:gd name="connsiteX186" fmla="*/ 5053 w 234343"/>
                  <a:gd name="connsiteY186" fmla="*/ 953494 h 1472225"/>
                  <a:gd name="connsiteX187" fmla="*/ 5534 w 234343"/>
                  <a:gd name="connsiteY187" fmla="*/ 961915 h 1472225"/>
                  <a:gd name="connsiteX188" fmla="*/ 6015 w 234343"/>
                  <a:gd name="connsiteY188" fmla="*/ 970336 h 1472225"/>
                  <a:gd name="connsiteX189" fmla="*/ 6496 w 234343"/>
                  <a:gd name="connsiteY189" fmla="*/ 978757 h 1472225"/>
                  <a:gd name="connsiteX190" fmla="*/ 6977 w 234343"/>
                  <a:gd name="connsiteY190" fmla="*/ 987178 h 1472225"/>
                  <a:gd name="connsiteX191" fmla="*/ 7459 w 234343"/>
                  <a:gd name="connsiteY191" fmla="*/ 995599 h 1472225"/>
                  <a:gd name="connsiteX192" fmla="*/ 7940 w 234343"/>
                  <a:gd name="connsiteY192" fmla="*/ 1004020 h 1472225"/>
                  <a:gd name="connsiteX193" fmla="*/ 8421 w 234343"/>
                  <a:gd name="connsiteY193" fmla="*/ 1012441 h 1472225"/>
                  <a:gd name="connsiteX194" fmla="*/ 8902 w 234343"/>
                  <a:gd name="connsiteY194" fmla="*/ 1020862 h 1472225"/>
                  <a:gd name="connsiteX195" fmla="*/ 9624 w 234343"/>
                  <a:gd name="connsiteY195" fmla="*/ 1029283 h 1472225"/>
                  <a:gd name="connsiteX196" fmla="*/ 10346 w 234343"/>
                  <a:gd name="connsiteY196" fmla="*/ 1037704 h 1472225"/>
                  <a:gd name="connsiteX197" fmla="*/ 11068 w 234343"/>
                  <a:gd name="connsiteY197" fmla="*/ 1046125 h 1472225"/>
                  <a:gd name="connsiteX198" fmla="*/ 11789 w 234343"/>
                  <a:gd name="connsiteY198" fmla="*/ 1054546 h 1472225"/>
                  <a:gd name="connsiteX199" fmla="*/ 12511 w 234343"/>
                  <a:gd name="connsiteY199" fmla="*/ 1062967 h 1472225"/>
                  <a:gd name="connsiteX200" fmla="*/ 13233 w 234343"/>
                  <a:gd name="connsiteY200" fmla="*/ 1071388 h 1472225"/>
                  <a:gd name="connsiteX201" fmla="*/ 13955 w 234343"/>
                  <a:gd name="connsiteY201" fmla="*/ 1079809 h 1472225"/>
                  <a:gd name="connsiteX202" fmla="*/ 14677 w 234343"/>
                  <a:gd name="connsiteY202" fmla="*/ 1088230 h 1472225"/>
                  <a:gd name="connsiteX203" fmla="*/ 15639 w 234343"/>
                  <a:gd name="connsiteY203" fmla="*/ 1096651 h 1472225"/>
                  <a:gd name="connsiteX204" fmla="*/ 16601 w 234343"/>
                  <a:gd name="connsiteY204" fmla="*/ 1105072 h 1472225"/>
                  <a:gd name="connsiteX205" fmla="*/ 17564 w 234343"/>
                  <a:gd name="connsiteY205" fmla="*/ 1113493 h 1472225"/>
                  <a:gd name="connsiteX206" fmla="*/ 117412 w 234343"/>
                  <a:gd name="connsiteY206" fmla="*/ 1472226 h 1472225"/>
                  <a:gd name="connsiteX207" fmla="*/ 217261 w 234343"/>
                  <a:gd name="connsiteY207" fmla="*/ 1113493 h 1472225"/>
                  <a:gd name="connsiteX208" fmla="*/ 217742 w 234343"/>
                  <a:gd name="connsiteY208" fmla="*/ 1105072 h 14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234343" h="1472225">
                    <a:moveTo>
                      <a:pt x="217742" y="1105072"/>
                    </a:moveTo>
                    <a:cubicBezTo>
                      <a:pt x="217983" y="1102185"/>
                      <a:pt x="218223" y="1099538"/>
                      <a:pt x="218705" y="1096651"/>
                    </a:cubicBezTo>
                    <a:cubicBezTo>
                      <a:pt x="218945" y="1093764"/>
                      <a:pt x="219186" y="1091117"/>
                      <a:pt x="219667" y="1088230"/>
                    </a:cubicBezTo>
                    <a:cubicBezTo>
                      <a:pt x="219908" y="1085583"/>
                      <a:pt x="220148" y="1082696"/>
                      <a:pt x="220389" y="1079809"/>
                    </a:cubicBezTo>
                    <a:cubicBezTo>
                      <a:pt x="220629" y="1077162"/>
                      <a:pt x="220870" y="1074275"/>
                      <a:pt x="221111" y="1071388"/>
                    </a:cubicBezTo>
                    <a:cubicBezTo>
                      <a:pt x="221351" y="1068501"/>
                      <a:pt x="221592" y="1065854"/>
                      <a:pt x="221832" y="1062967"/>
                    </a:cubicBezTo>
                    <a:cubicBezTo>
                      <a:pt x="222073" y="1060080"/>
                      <a:pt x="222314" y="1057433"/>
                      <a:pt x="222554" y="1054546"/>
                    </a:cubicBezTo>
                    <a:cubicBezTo>
                      <a:pt x="222795" y="1051899"/>
                      <a:pt x="223035" y="1049012"/>
                      <a:pt x="223276" y="1046125"/>
                    </a:cubicBezTo>
                    <a:cubicBezTo>
                      <a:pt x="223517" y="1043478"/>
                      <a:pt x="223757" y="1040591"/>
                      <a:pt x="223998" y="1037704"/>
                    </a:cubicBezTo>
                    <a:cubicBezTo>
                      <a:pt x="224238" y="1034817"/>
                      <a:pt x="224479" y="1032170"/>
                      <a:pt x="224720" y="1029283"/>
                    </a:cubicBezTo>
                    <a:cubicBezTo>
                      <a:pt x="224960" y="1026396"/>
                      <a:pt x="225201" y="1023749"/>
                      <a:pt x="225441" y="1020862"/>
                    </a:cubicBezTo>
                    <a:cubicBezTo>
                      <a:pt x="225682" y="1018215"/>
                      <a:pt x="225923" y="1015328"/>
                      <a:pt x="225923" y="1012441"/>
                    </a:cubicBezTo>
                    <a:cubicBezTo>
                      <a:pt x="226163" y="1009795"/>
                      <a:pt x="226404" y="1006907"/>
                      <a:pt x="226404" y="1004020"/>
                    </a:cubicBezTo>
                    <a:cubicBezTo>
                      <a:pt x="226644" y="1001373"/>
                      <a:pt x="226885" y="998486"/>
                      <a:pt x="226885" y="995599"/>
                    </a:cubicBezTo>
                    <a:cubicBezTo>
                      <a:pt x="227126" y="992712"/>
                      <a:pt x="227366" y="990065"/>
                      <a:pt x="227366" y="987178"/>
                    </a:cubicBezTo>
                    <a:cubicBezTo>
                      <a:pt x="227607" y="984532"/>
                      <a:pt x="227607" y="981644"/>
                      <a:pt x="227847" y="978757"/>
                    </a:cubicBezTo>
                    <a:cubicBezTo>
                      <a:pt x="228088" y="976111"/>
                      <a:pt x="228088" y="973223"/>
                      <a:pt x="228329" y="970336"/>
                    </a:cubicBezTo>
                    <a:cubicBezTo>
                      <a:pt x="228569" y="967690"/>
                      <a:pt x="228569" y="964802"/>
                      <a:pt x="228810" y="961915"/>
                    </a:cubicBezTo>
                    <a:cubicBezTo>
                      <a:pt x="229050" y="959028"/>
                      <a:pt x="229050" y="956381"/>
                      <a:pt x="229291" y="953494"/>
                    </a:cubicBezTo>
                    <a:cubicBezTo>
                      <a:pt x="229532" y="950607"/>
                      <a:pt x="229532" y="947961"/>
                      <a:pt x="229772" y="945073"/>
                    </a:cubicBezTo>
                    <a:cubicBezTo>
                      <a:pt x="230013" y="942427"/>
                      <a:pt x="230013" y="939539"/>
                      <a:pt x="230253" y="936652"/>
                    </a:cubicBezTo>
                    <a:cubicBezTo>
                      <a:pt x="230494" y="931600"/>
                      <a:pt x="230735" y="926547"/>
                      <a:pt x="230975" y="921495"/>
                    </a:cubicBezTo>
                    <a:cubicBezTo>
                      <a:pt x="230975" y="919089"/>
                      <a:pt x="231216" y="916923"/>
                      <a:pt x="231216" y="914517"/>
                    </a:cubicBezTo>
                    <a:cubicBezTo>
                      <a:pt x="231216" y="912111"/>
                      <a:pt x="231456" y="909946"/>
                      <a:pt x="231456" y="907540"/>
                    </a:cubicBezTo>
                    <a:cubicBezTo>
                      <a:pt x="231456" y="905134"/>
                      <a:pt x="231697" y="902968"/>
                      <a:pt x="231697" y="900562"/>
                    </a:cubicBezTo>
                    <a:cubicBezTo>
                      <a:pt x="231697" y="898156"/>
                      <a:pt x="231938" y="895991"/>
                      <a:pt x="231938" y="893585"/>
                    </a:cubicBezTo>
                    <a:cubicBezTo>
                      <a:pt x="231938" y="891179"/>
                      <a:pt x="232178" y="889014"/>
                      <a:pt x="232178" y="886608"/>
                    </a:cubicBezTo>
                    <a:cubicBezTo>
                      <a:pt x="232178" y="884202"/>
                      <a:pt x="232419" y="882036"/>
                      <a:pt x="232419" y="879630"/>
                    </a:cubicBezTo>
                    <a:cubicBezTo>
                      <a:pt x="232419" y="877224"/>
                      <a:pt x="232659" y="875059"/>
                      <a:pt x="232659" y="872653"/>
                    </a:cubicBezTo>
                    <a:cubicBezTo>
                      <a:pt x="232659" y="870247"/>
                      <a:pt x="232900" y="868081"/>
                      <a:pt x="232900" y="865676"/>
                    </a:cubicBezTo>
                    <a:cubicBezTo>
                      <a:pt x="232900" y="863510"/>
                      <a:pt x="232900" y="861104"/>
                      <a:pt x="233141" y="858698"/>
                    </a:cubicBezTo>
                    <a:cubicBezTo>
                      <a:pt x="233141" y="856533"/>
                      <a:pt x="233141" y="854127"/>
                      <a:pt x="233381" y="851721"/>
                    </a:cubicBezTo>
                    <a:cubicBezTo>
                      <a:pt x="233381" y="849315"/>
                      <a:pt x="233381" y="847149"/>
                      <a:pt x="233622" y="844744"/>
                    </a:cubicBezTo>
                    <a:cubicBezTo>
                      <a:pt x="233622" y="842337"/>
                      <a:pt x="233862" y="840172"/>
                      <a:pt x="233862" y="837766"/>
                    </a:cubicBezTo>
                    <a:cubicBezTo>
                      <a:pt x="233862" y="835360"/>
                      <a:pt x="234103" y="833195"/>
                      <a:pt x="234103" y="830789"/>
                    </a:cubicBezTo>
                    <a:cubicBezTo>
                      <a:pt x="234103" y="828383"/>
                      <a:pt x="234344" y="826217"/>
                      <a:pt x="234344" y="823811"/>
                    </a:cubicBezTo>
                    <a:cubicBezTo>
                      <a:pt x="234344" y="821646"/>
                      <a:pt x="234344" y="819240"/>
                      <a:pt x="234344" y="816834"/>
                    </a:cubicBezTo>
                    <a:cubicBezTo>
                      <a:pt x="234344" y="814428"/>
                      <a:pt x="234344" y="812262"/>
                      <a:pt x="234344" y="809857"/>
                    </a:cubicBezTo>
                    <a:cubicBezTo>
                      <a:pt x="234344" y="807451"/>
                      <a:pt x="234344" y="805285"/>
                      <a:pt x="234344" y="802879"/>
                    </a:cubicBezTo>
                    <a:cubicBezTo>
                      <a:pt x="234344" y="800473"/>
                      <a:pt x="234344" y="798308"/>
                      <a:pt x="234344" y="795902"/>
                    </a:cubicBezTo>
                    <a:cubicBezTo>
                      <a:pt x="234344" y="793496"/>
                      <a:pt x="234344" y="791330"/>
                      <a:pt x="234344" y="788925"/>
                    </a:cubicBezTo>
                    <a:cubicBezTo>
                      <a:pt x="234344" y="786518"/>
                      <a:pt x="234344" y="784353"/>
                      <a:pt x="234344" y="781947"/>
                    </a:cubicBezTo>
                    <a:cubicBezTo>
                      <a:pt x="234344" y="779541"/>
                      <a:pt x="234344" y="777376"/>
                      <a:pt x="234344" y="774970"/>
                    </a:cubicBezTo>
                    <a:cubicBezTo>
                      <a:pt x="234344" y="772564"/>
                      <a:pt x="234344" y="770398"/>
                      <a:pt x="234344" y="767992"/>
                    </a:cubicBezTo>
                    <a:cubicBezTo>
                      <a:pt x="234344" y="765586"/>
                      <a:pt x="234344" y="763421"/>
                      <a:pt x="234344" y="761015"/>
                    </a:cubicBezTo>
                    <a:cubicBezTo>
                      <a:pt x="234344" y="758609"/>
                      <a:pt x="234344" y="756444"/>
                      <a:pt x="234344" y="754038"/>
                    </a:cubicBezTo>
                    <a:cubicBezTo>
                      <a:pt x="234344" y="751632"/>
                      <a:pt x="234344" y="749466"/>
                      <a:pt x="234344" y="747060"/>
                    </a:cubicBezTo>
                    <a:cubicBezTo>
                      <a:pt x="234344" y="744654"/>
                      <a:pt x="234344" y="742489"/>
                      <a:pt x="234344" y="740083"/>
                    </a:cubicBezTo>
                    <a:cubicBezTo>
                      <a:pt x="234344" y="738399"/>
                      <a:pt x="234344" y="736955"/>
                      <a:pt x="234344" y="735271"/>
                    </a:cubicBezTo>
                    <a:cubicBezTo>
                      <a:pt x="234344" y="734549"/>
                      <a:pt x="234344" y="733827"/>
                      <a:pt x="234344" y="733106"/>
                    </a:cubicBezTo>
                    <a:cubicBezTo>
                      <a:pt x="234344" y="730699"/>
                      <a:pt x="234344" y="728534"/>
                      <a:pt x="234344" y="726128"/>
                    </a:cubicBezTo>
                    <a:cubicBezTo>
                      <a:pt x="234344" y="721316"/>
                      <a:pt x="234344" y="716745"/>
                      <a:pt x="234344" y="711933"/>
                    </a:cubicBezTo>
                    <a:cubicBezTo>
                      <a:pt x="234344" y="709527"/>
                      <a:pt x="234344" y="707121"/>
                      <a:pt x="234344" y="704715"/>
                    </a:cubicBezTo>
                    <a:cubicBezTo>
                      <a:pt x="234344" y="702309"/>
                      <a:pt x="234344" y="699903"/>
                      <a:pt x="234344" y="697497"/>
                    </a:cubicBezTo>
                    <a:cubicBezTo>
                      <a:pt x="234344" y="695091"/>
                      <a:pt x="234344" y="692685"/>
                      <a:pt x="234344" y="690279"/>
                    </a:cubicBezTo>
                    <a:cubicBezTo>
                      <a:pt x="234344" y="687873"/>
                      <a:pt x="234344" y="685467"/>
                      <a:pt x="234344" y="683061"/>
                    </a:cubicBezTo>
                    <a:cubicBezTo>
                      <a:pt x="234344" y="680655"/>
                      <a:pt x="234344" y="678249"/>
                      <a:pt x="234344" y="675843"/>
                    </a:cubicBezTo>
                    <a:cubicBezTo>
                      <a:pt x="234344" y="673437"/>
                      <a:pt x="234344" y="671031"/>
                      <a:pt x="234344" y="668625"/>
                    </a:cubicBezTo>
                    <a:cubicBezTo>
                      <a:pt x="234344" y="666219"/>
                      <a:pt x="234344" y="663813"/>
                      <a:pt x="234344" y="661407"/>
                    </a:cubicBezTo>
                    <a:cubicBezTo>
                      <a:pt x="234344" y="659001"/>
                      <a:pt x="234344" y="656595"/>
                      <a:pt x="234344" y="654189"/>
                    </a:cubicBezTo>
                    <a:cubicBezTo>
                      <a:pt x="234344" y="651783"/>
                      <a:pt x="234344" y="649377"/>
                      <a:pt x="234344" y="646971"/>
                    </a:cubicBezTo>
                    <a:cubicBezTo>
                      <a:pt x="234344" y="644565"/>
                      <a:pt x="234103" y="642159"/>
                      <a:pt x="234103" y="639753"/>
                    </a:cubicBezTo>
                    <a:cubicBezTo>
                      <a:pt x="234103" y="637347"/>
                      <a:pt x="233862" y="634941"/>
                      <a:pt x="233862" y="632535"/>
                    </a:cubicBezTo>
                    <a:cubicBezTo>
                      <a:pt x="233862" y="630129"/>
                      <a:pt x="233622" y="627723"/>
                      <a:pt x="233622" y="625317"/>
                    </a:cubicBezTo>
                    <a:cubicBezTo>
                      <a:pt x="233622" y="622911"/>
                      <a:pt x="233622" y="620505"/>
                      <a:pt x="233381" y="618099"/>
                    </a:cubicBezTo>
                    <a:cubicBezTo>
                      <a:pt x="233381" y="615693"/>
                      <a:pt x="233381" y="613287"/>
                      <a:pt x="233141" y="610881"/>
                    </a:cubicBezTo>
                    <a:cubicBezTo>
                      <a:pt x="233141" y="608475"/>
                      <a:pt x="232900" y="606069"/>
                      <a:pt x="232900" y="603663"/>
                    </a:cubicBezTo>
                    <a:cubicBezTo>
                      <a:pt x="232900" y="601257"/>
                      <a:pt x="232659" y="598851"/>
                      <a:pt x="232659" y="596445"/>
                    </a:cubicBezTo>
                    <a:cubicBezTo>
                      <a:pt x="232659" y="594039"/>
                      <a:pt x="232419" y="591633"/>
                      <a:pt x="232419" y="589227"/>
                    </a:cubicBezTo>
                    <a:cubicBezTo>
                      <a:pt x="232419" y="586821"/>
                      <a:pt x="232178" y="584415"/>
                      <a:pt x="232178" y="582009"/>
                    </a:cubicBezTo>
                    <a:cubicBezTo>
                      <a:pt x="232178" y="579603"/>
                      <a:pt x="231938" y="577197"/>
                      <a:pt x="231938" y="574791"/>
                    </a:cubicBezTo>
                    <a:cubicBezTo>
                      <a:pt x="231938" y="572385"/>
                      <a:pt x="231697" y="569979"/>
                      <a:pt x="231697" y="567573"/>
                    </a:cubicBezTo>
                    <a:cubicBezTo>
                      <a:pt x="231697" y="565167"/>
                      <a:pt x="231456" y="562761"/>
                      <a:pt x="231456" y="560355"/>
                    </a:cubicBezTo>
                    <a:cubicBezTo>
                      <a:pt x="231456" y="557949"/>
                      <a:pt x="231216" y="555543"/>
                      <a:pt x="231216" y="553137"/>
                    </a:cubicBezTo>
                    <a:cubicBezTo>
                      <a:pt x="231216" y="550731"/>
                      <a:pt x="230975" y="548325"/>
                      <a:pt x="230975" y="545919"/>
                    </a:cubicBezTo>
                    <a:cubicBezTo>
                      <a:pt x="230975" y="543513"/>
                      <a:pt x="230735" y="541107"/>
                      <a:pt x="230735" y="538701"/>
                    </a:cubicBezTo>
                    <a:cubicBezTo>
                      <a:pt x="230735" y="536295"/>
                      <a:pt x="230494" y="533889"/>
                      <a:pt x="230494" y="531483"/>
                    </a:cubicBezTo>
                    <a:cubicBezTo>
                      <a:pt x="230253" y="529077"/>
                      <a:pt x="230253" y="526671"/>
                      <a:pt x="230253" y="524265"/>
                    </a:cubicBezTo>
                    <a:cubicBezTo>
                      <a:pt x="230013" y="521859"/>
                      <a:pt x="230013" y="519453"/>
                      <a:pt x="229772" y="517047"/>
                    </a:cubicBezTo>
                    <a:cubicBezTo>
                      <a:pt x="229532" y="514641"/>
                      <a:pt x="229532" y="512236"/>
                      <a:pt x="229291" y="509829"/>
                    </a:cubicBezTo>
                    <a:cubicBezTo>
                      <a:pt x="229050" y="505017"/>
                      <a:pt x="228810" y="500446"/>
                      <a:pt x="228569" y="495634"/>
                    </a:cubicBezTo>
                    <a:cubicBezTo>
                      <a:pt x="228329" y="493228"/>
                      <a:pt x="228329" y="491063"/>
                      <a:pt x="228088" y="488657"/>
                    </a:cubicBezTo>
                    <a:cubicBezTo>
                      <a:pt x="227847" y="486251"/>
                      <a:pt x="227847" y="484085"/>
                      <a:pt x="227607" y="481679"/>
                    </a:cubicBezTo>
                    <a:cubicBezTo>
                      <a:pt x="227366" y="479273"/>
                      <a:pt x="227366" y="477108"/>
                      <a:pt x="227126" y="474702"/>
                    </a:cubicBezTo>
                    <a:cubicBezTo>
                      <a:pt x="226885" y="472296"/>
                      <a:pt x="226885" y="470131"/>
                      <a:pt x="226644" y="467725"/>
                    </a:cubicBezTo>
                    <a:cubicBezTo>
                      <a:pt x="226404" y="465319"/>
                      <a:pt x="226404" y="463153"/>
                      <a:pt x="226163" y="460747"/>
                    </a:cubicBezTo>
                    <a:cubicBezTo>
                      <a:pt x="225923" y="458341"/>
                      <a:pt x="225923" y="456176"/>
                      <a:pt x="225682" y="453770"/>
                    </a:cubicBezTo>
                    <a:cubicBezTo>
                      <a:pt x="225441" y="451364"/>
                      <a:pt x="225441" y="449199"/>
                      <a:pt x="225201" y="446793"/>
                    </a:cubicBezTo>
                    <a:cubicBezTo>
                      <a:pt x="224960" y="444387"/>
                      <a:pt x="224720" y="442221"/>
                      <a:pt x="224720" y="439815"/>
                    </a:cubicBezTo>
                    <a:cubicBezTo>
                      <a:pt x="224479" y="437409"/>
                      <a:pt x="224238" y="435244"/>
                      <a:pt x="224238" y="432838"/>
                    </a:cubicBezTo>
                    <a:cubicBezTo>
                      <a:pt x="223998" y="430432"/>
                      <a:pt x="223757" y="428266"/>
                      <a:pt x="223757" y="425860"/>
                    </a:cubicBezTo>
                    <a:cubicBezTo>
                      <a:pt x="223517" y="423454"/>
                      <a:pt x="223276" y="421289"/>
                      <a:pt x="223276" y="418883"/>
                    </a:cubicBezTo>
                    <a:cubicBezTo>
                      <a:pt x="223035" y="416477"/>
                      <a:pt x="222795" y="414312"/>
                      <a:pt x="222554" y="411906"/>
                    </a:cubicBezTo>
                    <a:cubicBezTo>
                      <a:pt x="222314" y="409500"/>
                      <a:pt x="222073" y="407334"/>
                      <a:pt x="221832" y="404928"/>
                    </a:cubicBezTo>
                    <a:cubicBezTo>
                      <a:pt x="221592" y="402522"/>
                      <a:pt x="221351" y="400357"/>
                      <a:pt x="221111" y="397951"/>
                    </a:cubicBezTo>
                    <a:cubicBezTo>
                      <a:pt x="220870" y="395545"/>
                      <a:pt x="220629" y="393380"/>
                      <a:pt x="220389" y="390974"/>
                    </a:cubicBezTo>
                    <a:cubicBezTo>
                      <a:pt x="220148" y="388568"/>
                      <a:pt x="219908" y="386402"/>
                      <a:pt x="219667" y="383996"/>
                    </a:cubicBezTo>
                    <a:cubicBezTo>
                      <a:pt x="219426" y="381590"/>
                      <a:pt x="219186" y="379425"/>
                      <a:pt x="218945" y="377019"/>
                    </a:cubicBezTo>
                    <a:cubicBezTo>
                      <a:pt x="218705" y="374613"/>
                      <a:pt x="218464" y="372447"/>
                      <a:pt x="218223" y="370041"/>
                    </a:cubicBezTo>
                    <a:cubicBezTo>
                      <a:pt x="217983" y="367635"/>
                      <a:pt x="217742" y="365470"/>
                      <a:pt x="217502" y="363064"/>
                    </a:cubicBezTo>
                    <a:cubicBezTo>
                      <a:pt x="217261" y="360658"/>
                      <a:pt x="217020" y="358493"/>
                      <a:pt x="216780" y="356087"/>
                    </a:cubicBezTo>
                    <a:cubicBezTo>
                      <a:pt x="216539" y="353681"/>
                      <a:pt x="216299" y="351515"/>
                      <a:pt x="216058" y="349109"/>
                    </a:cubicBezTo>
                    <a:cubicBezTo>
                      <a:pt x="190555" y="118856"/>
                      <a:pt x="145563" y="0"/>
                      <a:pt x="117172" y="0"/>
                    </a:cubicBezTo>
                    <a:cubicBezTo>
                      <a:pt x="89022" y="0"/>
                      <a:pt x="43789" y="118856"/>
                      <a:pt x="18286" y="349109"/>
                    </a:cubicBezTo>
                    <a:cubicBezTo>
                      <a:pt x="18045" y="351515"/>
                      <a:pt x="17804" y="353681"/>
                      <a:pt x="17564" y="356087"/>
                    </a:cubicBezTo>
                    <a:cubicBezTo>
                      <a:pt x="17323" y="358493"/>
                      <a:pt x="17083" y="360658"/>
                      <a:pt x="16842" y="363064"/>
                    </a:cubicBezTo>
                    <a:cubicBezTo>
                      <a:pt x="16601" y="365470"/>
                      <a:pt x="16361" y="367635"/>
                      <a:pt x="16120" y="370041"/>
                    </a:cubicBezTo>
                    <a:cubicBezTo>
                      <a:pt x="15880" y="372447"/>
                      <a:pt x="15639" y="374613"/>
                      <a:pt x="15398" y="377019"/>
                    </a:cubicBezTo>
                    <a:cubicBezTo>
                      <a:pt x="15158" y="379425"/>
                      <a:pt x="14917" y="381590"/>
                      <a:pt x="14677" y="383996"/>
                    </a:cubicBezTo>
                    <a:cubicBezTo>
                      <a:pt x="14436" y="386161"/>
                      <a:pt x="14195" y="388568"/>
                      <a:pt x="13955" y="390974"/>
                    </a:cubicBezTo>
                    <a:cubicBezTo>
                      <a:pt x="13714" y="393380"/>
                      <a:pt x="13474" y="395545"/>
                      <a:pt x="13233" y="397951"/>
                    </a:cubicBezTo>
                    <a:cubicBezTo>
                      <a:pt x="12992" y="400357"/>
                      <a:pt x="12752" y="402522"/>
                      <a:pt x="12511" y="404928"/>
                    </a:cubicBezTo>
                    <a:cubicBezTo>
                      <a:pt x="12271" y="407334"/>
                      <a:pt x="12030" y="409500"/>
                      <a:pt x="11789" y="411906"/>
                    </a:cubicBezTo>
                    <a:cubicBezTo>
                      <a:pt x="11549" y="414312"/>
                      <a:pt x="11308" y="416477"/>
                      <a:pt x="11068" y="418883"/>
                    </a:cubicBezTo>
                    <a:cubicBezTo>
                      <a:pt x="10827" y="421048"/>
                      <a:pt x="10586" y="423454"/>
                      <a:pt x="10586" y="425860"/>
                    </a:cubicBezTo>
                    <a:cubicBezTo>
                      <a:pt x="10346" y="428266"/>
                      <a:pt x="10105" y="430432"/>
                      <a:pt x="10105" y="432838"/>
                    </a:cubicBezTo>
                    <a:cubicBezTo>
                      <a:pt x="9865" y="435244"/>
                      <a:pt x="9624" y="437409"/>
                      <a:pt x="9624" y="439815"/>
                    </a:cubicBezTo>
                    <a:cubicBezTo>
                      <a:pt x="9383" y="442221"/>
                      <a:pt x="9143" y="444387"/>
                      <a:pt x="9143" y="446793"/>
                    </a:cubicBezTo>
                    <a:cubicBezTo>
                      <a:pt x="8902" y="449199"/>
                      <a:pt x="8902" y="451364"/>
                      <a:pt x="8662" y="453770"/>
                    </a:cubicBezTo>
                    <a:cubicBezTo>
                      <a:pt x="8421" y="456176"/>
                      <a:pt x="8421" y="458341"/>
                      <a:pt x="8180" y="460747"/>
                    </a:cubicBezTo>
                    <a:cubicBezTo>
                      <a:pt x="7940" y="463153"/>
                      <a:pt x="7940" y="465319"/>
                      <a:pt x="7699" y="467725"/>
                    </a:cubicBezTo>
                    <a:cubicBezTo>
                      <a:pt x="7459" y="470131"/>
                      <a:pt x="7459" y="472296"/>
                      <a:pt x="7218" y="474702"/>
                    </a:cubicBezTo>
                    <a:cubicBezTo>
                      <a:pt x="6977" y="477108"/>
                      <a:pt x="6977" y="479273"/>
                      <a:pt x="6737" y="481679"/>
                    </a:cubicBezTo>
                    <a:cubicBezTo>
                      <a:pt x="6496" y="484085"/>
                      <a:pt x="6496" y="486251"/>
                      <a:pt x="6256" y="488657"/>
                    </a:cubicBezTo>
                    <a:cubicBezTo>
                      <a:pt x="6015" y="490822"/>
                      <a:pt x="6015" y="493228"/>
                      <a:pt x="5774" y="495634"/>
                    </a:cubicBezTo>
                    <a:cubicBezTo>
                      <a:pt x="5534" y="500206"/>
                      <a:pt x="5293" y="505017"/>
                      <a:pt x="5053" y="509829"/>
                    </a:cubicBezTo>
                    <a:cubicBezTo>
                      <a:pt x="4812" y="512236"/>
                      <a:pt x="4812" y="514641"/>
                      <a:pt x="4571" y="517047"/>
                    </a:cubicBezTo>
                    <a:cubicBezTo>
                      <a:pt x="4331" y="519453"/>
                      <a:pt x="4331" y="521859"/>
                      <a:pt x="4090" y="524265"/>
                    </a:cubicBezTo>
                    <a:cubicBezTo>
                      <a:pt x="3850" y="526671"/>
                      <a:pt x="3850" y="529077"/>
                      <a:pt x="3850" y="531483"/>
                    </a:cubicBezTo>
                    <a:cubicBezTo>
                      <a:pt x="3609" y="533889"/>
                      <a:pt x="3609" y="536295"/>
                      <a:pt x="3609" y="538701"/>
                    </a:cubicBezTo>
                    <a:cubicBezTo>
                      <a:pt x="3609" y="541107"/>
                      <a:pt x="3368" y="543513"/>
                      <a:pt x="3368" y="545919"/>
                    </a:cubicBezTo>
                    <a:cubicBezTo>
                      <a:pt x="3368" y="548325"/>
                      <a:pt x="3128" y="550731"/>
                      <a:pt x="3128" y="553137"/>
                    </a:cubicBezTo>
                    <a:cubicBezTo>
                      <a:pt x="3128" y="555543"/>
                      <a:pt x="2887" y="557949"/>
                      <a:pt x="2887" y="560355"/>
                    </a:cubicBezTo>
                    <a:cubicBezTo>
                      <a:pt x="2887" y="562761"/>
                      <a:pt x="2647" y="565167"/>
                      <a:pt x="2647" y="567573"/>
                    </a:cubicBezTo>
                    <a:cubicBezTo>
                      <a:pt x="2647" y="569979"/>
                      <a:pt x="2406" y="572385"/>
                      <a:pt x="2406" y="574791"/>
                    </a:cubicBezTo>
                    <a:cubicBezTo>
                      <a:pt x="2406" y="577197"/>
                      <a:pt x="2165" y="579603"/>
                      <a:pt x="2165" y="582009"/>
                    </a:cubicBezTo>
                    <a:cubicBezTo>
                      <a:pt x="2165" y="584415"/>
                      <a:pt x="1925" y="586821"/>
                      <a:pt x="1925" y="589227"/>
                    </a:cubicBezTo>
                    <a:cubicBezTo>
                      <a:pt x="1925" y="591633"/>
                      <a:pt x="1684" y="594039"/>
                      <a:pt x="1684" y="596445"/>
                    </a:cubicBezTo>
                    <a:cubicBezTo>
                      <a:pt x="1684" y="598851"/>
                      <a:pt x="1444" y="601257"/>
                      <a:pt x="1444" y="603663"/>
                    </a:cubicBezTo>
                    <a:cubicBezTo>
                      <a:pt x="1444" y="606069"/>
                      <a:pt x="1203" y="608475"/>
                      <a:pt x="1203" y="610881"/>
                    </a:cubicBezTo>
                    <a:cubicBezTo>
                      <a:pt x="1203" y="613287"/>
                      <a:pt x="1203" y="615693"/>
                      <a:pt x="962" y="618099"/>
                    </a:cubicBezTo>
                    <a:cubicBezTo>
                      <a:pt x="962" y="620505"/>
                      <a:pt x="722" y="622911"/>
                      <a:pt x="722" y="625317"/>
                    </a:cubicBezTo>
                    <a:cubicBezTo>
                      <a:pt x="722" y="627723"/>
                      <a:pt x="481" y="630129"/>
                      <a:pt x="481" y="632535"/>
                    </a:cubicBezTo>
                    <a:cubicBezTo>
                      <a:pt x="481" y="634941"/>
                      <a:pt x="241" y="637347"/>
                      <a:pt x="241" y="639753"/>
                    </a:cubicBezTo>
                    <a:cubicBezTo>
                      <a:pt x="241" y="642159"/>
                      <a:pt x="0" y="644565"/>
                      <a:pt x="0" y="646971"/>
                    </a:cubicBezTo>
                    <a:cubicBezTo>
                      <a:pt x="0" y="649377"/>
                      <a:pt x="0" y="651783"/>
                      <a:pt x="0" y="654189"/>
                    </a:cubicBezTo>
                    <a:cubicBezTo>
                      <a:pt x="0" y="656595"/>
                      <a:pt x="0" y="659001"/>
                      <a:pt x="0" y="661407"/>
                    </a:cubicBezTo>
                    <a:cubicBezTo>
                      <a:pt x="0" y="663813"/>
                      <a:pt x="0" y="666219"/>
                      <a:pt x="0" y="668625"/>
                    </a:cubicBezTo>
                    <a:cubicBezTo>
                      <a:pt x="0" y="671031"/>
                      <a:pt x="0" y="673437"/>
                      <a:pt x="0" y="675843"/>
                    </a:cubicBezTo>
                    <a:cubicBezTo>
                      <a:pt x="0" y="678249"/>
                      <a:pt x="0" y="680655"/>
                      <a:pt x="0" y="683061"/>
                    </a:cubicBezTo>
                    <a:cubicBezTo>
                      <a:pt x="0" y="685467"/>
                      <a:pt x="0" y="687873"/>
                      <a:pt x="0" y="690279"/>
                    </a:cubicBezTo>
                    <a:cubicBezTo>
                      <a:pt x="0" y="692685"/>
                      <a:pt x="0" y="695091"/>
                      <a:pt x="0" y="697497"/>
                    </a:cubicBezTo>
                    <a:cubicBezTo>
                      <a:pt x="0" y="699903"/>
                      <a:pt x="0" y="702309"/>
                      <a:pt x="0" y="704715"/>
                    </a:cubicBezTo>
                    <a:cubicBezTo>
                      <a:pt x="0" y="707121"/>
                      <a:pt x="0" y="709527"/>
                      <a:pt x="0" y="711933"/>
                    </a:cubicBezTo>
                    <a:cubicBezTo>
                      <a:pt x="0" y="716745"/>
                      <a:pt x="0" y="721316"/>
                      <a:pt x="0" y="726128"/>
                    </a:cubicBezTo>
                    <a:cubicBezTo>
                      <a:pt x="0" y="728534"/>
                      <a:pt x="0" y="730699"/>
                      <a:pt x="0" y="733106"/>
                    </a:cubicBezTo>
                    <a:cubicBezTo>
                      <a:pt x="0" y="733827"/>
                      <a:pt x="0" y="734549"/>
                      <a:pt x="0" y="735271"/>
                    </a:cubicBezTo>
                    <a:cubicBezTo>
                      <a:pt x="0" y="736955"/>
                      <a:pt x="0" y="738399"/>
                      <a:pt x="0" y="740083"/>
                    </a:cubicBezTo>
                    <a:cubicBezTo>
                      <a:pt x="0" y="742489"/>
                      <a:pt x="0" y="744654"/>
                      <a:pt x="0" y="747060"/>
                    </a:cubicBezTo>
                    <a:cubicBezTo>
                      <a:pt x="0" y="749466"/>
                      <a:pt x="0" y="751632"/>
                      <a:pt x="0" y="754038"/>
                    </a:cubicBezTo>
                    <a:cubicBezTo>
                      <a:pt x="0" y="756444"/>
                      <a:pt x="0" y="758609"/>
                      <a:pt x="0" y="761015"/>
                    </a:cubicBezTo>
                    <a:cubicBezTo>
                      <a:pt x="0" y="763421"/>
                      <a:pt x="0" y="765586"/>
                      <a:pt x="0" y="767992"/>
                    </a:cubicBezTo>
                    <a:cubicBezTo>
                      <a:pt x="0" y="770398"/>
                      <a:pt x="0" y="772564"/>
                      <a:pt x="0" y="774970"/>
                    </a:cubicBezTo>
                    <a:cubicBezTo>
                      <a:pt x="0" y="777376"/>
                      <a:pt x="0" y="779541"/>
                      <a:pt x="0" y="781947"/>
                    </a:cubicBezTo>
                    <a:cubicBezTo>
                      <a:pt x="0" y="784353"/>
                      <a:pt x="0" y="786518"/>
                      <a:pt x="0" y="788925"/>
                    </a:cubicBezTo>
                    <a:cubicBezTo>
                      <a:pt x="0" y="791330"/>
                      <a:pt x="0" y="793496"/>
                      <a:pt x="0" y="795902"/>
                    </a:cubicBezTo>
                    <a:cubicBezTo>
                      <a:pt x="0" y="798308"/>
                      <a:pt x="0" y="800473"/>
                      <a:pt x="0" y="802879"/>
                    </a:cubicBezTo>
                    <a:cubicBezTo>
                      <a:pt x="0" y="805285"/>
                      <a:pt x="0" y="807451"/>
                      <a:pt x="0" y="809857"/>
                    </a:cubicBezTo>
                    <a:cubicBezTo>
                      <a:pt x="0" y="812262"/>
                      <a:pt x="0" y="814428"/>
                      <a:pt x="0" y="816834"/>
                    </a:cubicBezTo>
                    <a:cubicBezTo>
                      <a:pt x="0" y="819240"/>
                      <a:pt x="0" y="821405"/>
                      <a:pt x="0" y="823811"/>
                    </a:cubicBezTo>
                    <a:cubicBezTo>
                      <a:pt x="0" y="826217"/>
                      <a:pt x="241" y="828383"/>
                      <a:pt x="241" y="830789"/>
                    </a:cubicBezTo>
                    <a:cubicBezTo>
                      <a:pt x="241" y="833195"/>
                      <a:pt x="241" y="835360"/>
                      <a:pt x="481" y="837766"/>
                    </a:cubicBezTo>
                    <a:cubicBezTo>
                      <a:pt x="481" y="840172"/>
                      <a:pt x="481" y="842337"/>
                      <a:pt x="722" y="844744"/>
                    </a:cubicBezTo>
                    <a:cubicBezTo>
                      <a:pt x="722" y="847149"/>
                      <a:pt x="722" y="849315"/>
                      <a:pt x="962" y="851721"/>
                    </a:cubicBezTo>
                    <a:cubicBezTo>
                      <a:pt x="962" y="854127"/>
                      <a:pt x="962" y="856292"/>
                      <a:pt x="1203" y="858698"/>
                    </a:cubicBezTo>
                    <a:cubicBezTo>
                      <a:pt x="1203" y="861104"/>
                      <a:pt x="1203" y="863270"/>
                      <a:pt x="1444" y="865676"/>
                    </a:cubicBezTo>
                    <a:cubicBezTo>
                      <a:pt x="1444" y="868081"/>
                      <a:pt x="1684" y="870247"/>
                      <a:pt x="1684" y="872653"/>
                    </a:cubicBezTo>
                    <a:cubicBezTo>
                      <a:pt x="1684" y="875059"/>
                      <a:pt x="1925" y="877224"/>
                      <a:pt x="1925" y="879630"/>
                    </a:cubicBezTo>
                    <a:cubicBezTo>
                      <a:pt x="1925" y="882036"/>
                      <a:pt x="2165" y="884202"/>
                      <a:pt x="2165" y="886608"/>
                    </a:cubicBezTo>
                    <a:cubicBezTo>
                      <a:pt x="2165" y="889014"/>
                      <a:pt x="2406" y="891179"/>
                      <a:pt x="2406" y="893585"/>
                    </a:cubicBezTo>
                    <a:cubicBezTo>
                      <a:pt x="2406" y="895991"/>
                      <a:pt x="2647" y="898156"/>
                      <a:pt x="2647" y="900562"/>
                    </a:cubicBezTo>
                    <a:cubicBezTo>
                      <a:pt x="2647" y="902968"/>
                      <a:pt x="2887" y="905134"/>
                      <a:pt x="2887" y="907540"/>
                    </a:cubicBezTo>
                    <a:cubicBezTo>
                      <a:pt x="2887" y="909946"/>
                      <a:pt x="3128" y="912111"/>
                      <a:pt x="3128" y="914517"/>
                    </a:cubicBezTo>
                    <a:cubicBezTo>
                      <a:pt x="3128" y="916923"/>
                      <a:pt x="3368" y="919089"/>
                      <a:pt x="3368" y="921495"/>
                    </a:cubicBezTo>
                    <a:cubicBezTo>
                      <a:pt x="3609" y="926547"/>
                      <a:pt x="3850" y="931600"/>
                      <a:pt x="4090" y="936652"/>
                    </a:cubicBezTo>
                    <a:cubicBezTo>
                      <a:pt x="4331" y="939299"/>
                      <a:pt x="4331" y="942186"/>
                      <a:pt x="4571" y="945073"/>
                    </a:cubicBezTo>
                    <a:cubicBezTo>
                      <a:pt x="4812" y="947961"/>
                      <a:pt x="4812" y="950607"/>
                      <a:pt x="5053" y="953494"/>
                    </a:cubicBezTo>
                    <a:cubicBezTo>
                      <a:pt x="5293" y="956381"/>
                      <a:pt x="5293" y="959028"/>
                      <a:pt x="5534" y="961915"/>
                    </a:cubicBezTo>
                    <a:cubicBezTo>
                      <a:pt x="5774" y="964802"/>
                      <a:pt x="5774" y="967449"/>
                      <a:pt x="6015" y="970336"/>
                    </a:cubicBezTo>
                    <a:cubicBezTo>
                      <a:pt x="6256" y="972983"/>
                      <a:pt x="6256" y="975870"/>
                      <a:pt x="6496" y="978757"/>
                    </a:cubicBezTo>
                    <a:cubicBezTo>
                      <a:pt x="6737" y="981644"/>
                      <a:pt x="6737" y="984291"/>
                      <a:pt x="6977" y="987178"/>
                    </a:cubicBezTo>
                    <a:cubicBezTo>
                      <a:pt x="7218" y="990065"/>
                      <a:pt x="7459" y="992712"/>
                      <a:pt x="7459" y="995599"/>
                    </a:cubicBezTo>
                    <a:cubicBezTo>
                      <a:pt x="7699" y="998486"/>
                      <a:pt x="7940" y="1001133"/>
                      <a:pt x="7940" y="1004020"/>
                    </a:cubicBezTo>
                    <a:cubicBezTo>
                      <a:pt x="8180" y="1006667"/>
                      <a:pt x="8421" y="1009554"/>
                      <a:pt x="8421" y="1012441"/>
                    </a:cubicBezTo>
                    <a:cubicBezTo>
                      <a:pt x="8662" y="1015088"/>
                      <a:pt x="8902" y="1017975"/>
                      <a:pt x="8902" y="1020862"/>
                    </a:cubicBezTo>
                    <a:cubicBezTo>
                      <a:pt x="9143" y="1023749"/>
                      <a:pt x="9383" y="1026396"/>
                      <a:pt x="9624" y="1029283"/>
                    </a:cubicBezTo>
                    <a:cubicBezTo>
                      <a:pt x="9865" y="1032170"/>
                      <a:pt x="10105" y="1034817"/>
                      <a:pt x="10346" y="1037704"/>
                    </a:cubicBezTo>
                    <a:cubicBezTo>
                      <a:pt x="10586" y="1040591"/>
                      <a:pt x="10827" y="1043238"/>
                      <a:pt x="11068" y="1046125"/>
                    </a:cubicBezTo>
                    <a:cubicBezTo>
                      <a:pt x="11308" y="1048771"/>
                      <a:pt x="11549" y="1051659"/>
                      <a:pt x="11789" y="1054546"/>
                    </a:cubicBezTo>
                    <a:cubicBezTo>
                      <a:pt x="12030" y="1057433"/>
                      <a:pt x="12271" y="1060080"/>
                      <a:pt x="12511" y="1062967"/>
                    </a:cubicBezTo>
                    <a:cubicBezTo>
                      <a:pt x="12752" y="1065854"/>
                      <a:pt x="12992" y="1068501"/>
                      <a:pt x="13233" y="1071388"/>
                    </a:cubicBezTo>
                    <a:cubicBezTo>
                      <a:pt x="13474" y="1074275"/>
                      <a:pt x="13714" y="1076922"/>
                      <a:pt x="13955" y="1079809"/>
                    </a:cubicBezTo>
                    <a:cubicBezTo>
                      <a:pt x="14195" y="1082455"/>
                      <a:pt x="14436" y="1085343"/>
                      <a:pt x="14677" y="1088230"/>
                    </a:cubicBezTo>
                    <a:cubicBezTo>
                      <a:pt x="14917" y="1091117"/>
                      <a:pt x="15158" y="1093764"/>
                      <a:pt x="15639" y="1096651"/>
                    </a:cubicBezTo>
                    <a:cubicBezTo>
                      <a:pt x="15880" y="1099538"/>
                      <a:pt x="16120" y="1102185"/>
                      <a:pt x="16601" y="1105072"/>
                    </a:cubicBezTo>
                    <a:cubicBezTo>
                      <a:pt x="16842" y="1107959"/>
                      <a:pt x="17083" y="1110605"/>
                      <a:pt x="17564" y="1113493"/>
                    </a:cubicBezTo>
                    <a:cubicBezTo>
                      <a:pt x="42827" y="1350242"/>
                      <a:pt x="88781" y="1472226"/>
                      <a:pt x="117412" y="1472226"/>
                    </a:cubicBezTo>
                    <a:cubicBezTo>
                      <a:pt x="146044" y="1472226"/>
                      <a:pt x="191998" y="1350002"/>
                      <a:pt x="217261" y="1113493"/>
                    </a:cubicBezTo>
                    <a:cubicBezTo>
                      <a:pt x="217020" y="1110605"/>
                      <a:pt x="217261" y="1107718"/>
                      <a:pt x="217742" y="110507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62" name="任意多边形: 形状 161"/>
            <p:cNvSpPr/>
            <p:nvPr/>
          </p:nvSpPr>
          <p:spPr>
            <a:xfrm>
              <a:off x="6059385" y="3265565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2"/>
            <p:cNvSpPr/>
            <p:nvPr/>
          </p:nvSpPr>
          <p:spPr>
            <a:xfrm>
              <a:off x="6059385" y="319017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3"/>
            <p:cNvSpPr/>
            <p:nvPr/>
          </p:nvSpPr>
          <p:spPr>
            <a:xfrm>
              <a:off x="6059385" y="3114462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/>
            <p:cNvSpPr/>
            <p:nvPr/>
          </p:nvSpPr>
          <p:spPr>
            <a:xfrm>
              <a:off x="6059385" y="3038754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/>
            <p:cNvSpPr/>
            <p:nvPr/>
          </p:nvSpPr>
          <p:spPr>
            <a:xfrm>
              <a:off x="6059385" y="2963045"/>
              <a:ext cx="63194" cy="63194"/>
            </a:xfrm>
            <a:custGeom>
              <a:avLst/>
              <a:gdLst>
                <a:gd name="connsiteX0" fmla="*/ 48601 w 48601"/>
                <a:gd name="connsiteY0" fmla="*/ 24300 h 48601"/>
                <a:gd name="connsiteX1" fmla="*/ 24301 w 48601"/>
                <a:gd name="connsiteY1" fmla="*/ 48601 h 48601"/>
                <a:gd name="connsiteX2" fmla="*/ 0 w 48601"/>
                <a:gd name="connsiteY2" fmla="*/ 24300 h 48601"/>
                <a:gd name="connsiteX3" fmla="*/ 24301 w 48601"/>
                <a:gd name="connsiteY3" fmla="*/ 0 h 48601"/>
                <a:gd name="connsiteX4" fmla="*/ 48601 w 48601"/>
                <a:gd name="connsiteY4" fmla="*/ 24300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0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0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/>
            <p:cNvSpPr/>
            <p:nvPr/>
          </p:nvSpPr>
          <p:spPr>
            <a:xfrm>
              <a:off x="6059385" y="2887645"/>
              <a:ext cx="63194" cy="63198"/>
            </a:xfrm>
            <a:custGeom>
              <a:avLst/>
              <a:gdLst>
                <a:gd name="connsiteX0" fmla="*/ 48601 w 48601"/>
                <a:gd name="connsiteY0" fmla="*/ 24304 h 48604"/>
                <a:gd name="connsiteX1" fmla="*/ 24301 w 48601"/>
                <a:gd name="connsiteY1" fmla="*/ 48605 h 48604"/>
                <a:gd name="connsiteX2" fmla="*/ 0 w 48601"/>
                <a:gd name="connsiteY2" fmla="*/ 24304 h 48604"/>
                <a:gd name="connsiteX3" fmla="*/ 24301 w 48601"/>
                <a:gd name="connsiteY3" fmla="*/ 4 h 48604"/>
                <a:gd name="connsiteX4" fmla="*/ 48601 w 48601"/>
                <a:gd name="connsiteY4" fmla="*/ 24304 h 4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4">
                  <a:moveTo>
                    <a:pt x="48601" y="24304"/>
                  </a:moveTo>
                  <a:cubicBezTo>
                    <a:pt x="48601" y="37778"/>
                    <a:pt x="37774" y="48605"/>
                    <a:pt x="24301" y="48605"/>
                  </a:cubicBezTo>
                  <a:cubicBezTo>
                    <a:pt x="10827" y="48605"/>
                    <a:pt x="0" y="37778"/>
                    <a:pt x="0" y="24304"/>
                  </a:cubicBezTo>
                  <a:cubicBezTo>
                    <a:pt x="0" y="10831"/>
                    <a:pt x="10827" y="4"/>
                    <a:pt x="24301" y="4"/>
                  </a:cubicBezTo>
                  <a:cubicBezTo>
                    <a:pt x="37533" y="-237"/>
                    <a:pt x="48601" y="10831"/>
                    <a:pt x="48601" y="24304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/>
            <p:cNvSpPr/>
            <p:nvPr/>
          </p:nvSpPr>
          <p:spPr>
            <a:xfrm>
              <a:off x="6059385" y="2811942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0827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/>
            <p:cNvSpPr/>
            <p:nvPr/>
          </p:nvSpPr>
          <p:spPr>
            <a:xfrm>
              <a:off x="6059385" y="2723720"/>
              <a:ext cx="63194" cy="63194"/>
            </a:xfrm>
            <a:custGeom>
              <a:avLst/>
              <a:gdLst>
                <a:gd name="connsiteX0" fmla="*/ 48601 w 48601"/>
                <a:gd name="connsiteY0" fmla="*/ 24301 h 48601"/>
                <a:gd name="connsiteX1" fmla="*/ 24301 w 48601"/>
                <a:gd name="connsiteY1" fmla="*/ 48601 h 48601"/>
                <a:gd name="connsiteX2" fmla="*/ 0 w 48601"/>
                <a:gd name="connsiteY2" fmla="*/ 24301 h 48601"/>
                <a:gd name="connsiteX3" fmla="*/ 24301 w 48601"/>
                <a:gd name="connsiteY3" fmla="*/ 0 h 48601"/>
                <a:gd name="connsiteX4" fmla="*/ 48601 w 48601"/>
                <a:gd name="connsiteY4" fmla="*/ 24301 h 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01" h="48601">
                  <a:moveTo>
                    <a:pt x="48601" y="24301"/>
                  </a:moveTo>
                  <a:cubicBezTo>
                    <a:pt x="48601" y="37774"/>
                    <a:pt x="37774" y="48601"/>
                    <a:pt x="24301" y="48601"/>
                  </a:cubicBezTo>
                  <a:cubicBezTo>
                    <a:pt x="10827" y="48601"/>
                    <a:pt x="0" y="37774"/>
                    <a:pt x="0" y="24301"/>
                  </a:cubicBezTo>
                  <a:cubicBezTo>
                    <a:pt x="0" y="10827"/>
                    <a:pt x="10827" y="0"/>
                    <a:pt x="24301" y="0"/>
                  </a:cubicBezTo>
                  <a:cubicBezTo>
                    <a:pt x="37533" y="0"/>
                    <a:pt x="48601" y="11068"/>
                    <a:pt x="48601" y="24301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/>
            <p:cNvSpPr/>
            <p:nvPr/>
          </p:nvSpPr>
          <p:spPr>
            <a:xfrm>
              <a:off x="5522545" y="3363486"/>
              <a:ext cx="1136561" cy="184891"/>
            </a:xfrm>
            <a:custGeom>
              <a:avLst/>
              <a:gdLst>
                <a:gd name="connsiteX0" fmla="*/ 814187 w 874096"/>
                <a:gd name="connsiteY0" fmla="*/ 0 h 142194"/>
                <a:gd name="connsiteX1" fmla="*/ 59909 w 874096"/>
                <a:gd name="connsiteY1" fmla="*/ 0 h 142194"/>
                <a:gd name="connsiteX2" fmla="*/ 0 w 874096"/>
                <a:gd name="connsiteY2" fmla="*/ 59909 h 142194"/>
                <a:gd name="connsiteX3" fmla="*/ 0 w 874096"/>
                <a:gd name="connsiteY3" fmla="*/ 142194 h 142194"/>
                <a:gd name="connsiteX4" fmla="*/ 874097 w 874096"/>
                <a:gd name="connsiteY4" fmla="*/ 142194 h 142194"/>
                <a:gd name="connsiteX5" fmla="*/ 874097 w 874096"/>
                <a:gd name="connsiteY5" fmla="*/ 59909 h 142194"/>
                <a:gd name="connsiteX6" fmla="*/ 814187 w 874096"/>
                <a:gd name="connsiteY6" fmla="*/ 0 h 1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42194">
                  <a:moveTo>
                    <a:pt x="814187" y="0"/>
                  </a:moveTo>
                  <a:lnTo>
                    <a:pt x="59909" y="0"/>
                  </a:lnTo>
                  <a:cubicBezTo>
                    <a:pt x="26947" y="0"/>
                    <a:pt x="0" y="26707"/>
                    <a:pt x="0" y="59909"/>
                  </a:cubicBezTo>
                  <a:lnTo>
                    <a:pt x="0" y="142194"/>
                  </a:lnTo>
                  <a:lnTo>
                    <a:pt x="874097" y="142194"/>
                  </a:lnTo>
                  <a:lnTo>
                    <a:pt x="874097" y="59909"/>
                  </a:lnTo>
                  <a:cubicBezTo>
                    <a:pt x="874097" y="26707"/>
                    <a:pt x="847149" y="0"/>
                    <a:pt x="814187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/>
            <p:cNvSpPr/>
            <p:nvPr/>
          </p:nvSpPr>
          <p:spPr>
            <a:xfrm>
              <a:off x="5522545" y="5245554"/>
              <a:ext cx="1136561" cy="151729"/>
            </a:xfrm>
            <a:custGeom>
              <a:avLst/>
              <a:gdLst>
                <a:gd name="connsiteX0" fmla="*/ 874097 w 874096"/>
                <a:gd name="connsiteY0" fmla="*/ 0 h 116690"/>
                <a:gd name="connsiteX1" fmla="*/ 0 w 874096"/>
                <a:gd name="connsiteY1" fmla="*/ 0 h 116690"/>
                <a:gd name="connsiteX2" fmla="*/ 0 w 874096"/>
                <a:gd name="connsiteY2" fmla="*/ 45955 h 116690"/>
                <a:gd name="connsiteX3" fmla="*/ 70736 w 874096"/>
                <a:gd name="connsiteY3" fmla="*/ 116691 h 116690"/>
                <a:gd name="connsiteX4" fmla="*/ 803120 w 874096"/>
                <a:gd name="connsiteY4" fmla="*/ 116691 h 116690"/>
                <a:gd name="connsiteX5" fmla="*/ 873856 w 874096"/>
                <a:gd name="connsiteY5" fmla="*/ 45955 h 116690"/>
                <a:gd name="connsiteX6" fmla="*/ 873856 w 874096"/>
                <a:gd name="connsiteY6" fmla="*/ 0 h 11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96" h="116690">
                  <a:moveTo>
                    <a:pt x="874097" y="0"/>
                  </a:moveTo>
                  <a:lnTo>
                    <a:pt x="0" y="0"/>
                  </a:lnTo>
                  <a:lnTo>
                    <a:pt x="0" y="45955"/>
                  </a:lnTo>
                  <a:cubicBezTo>
                    <a:pt x="0" y="84931"/>
                    <a:pt x="31759" y="116691"/>
                    <a:pt x="70736" y="116691"/>
                  </a:cubicBezTo>
                  <a:lnTo>
                    <a:pt x="803120" y="116691"/>
                  </a:lnTo>
                  <a:cubicBezTo>
                    <a:pt x="842097" y="116691"/>
                    <a:pt x="873856" y="84931"/>
                    <a:pt x="873856" y="45955"/>
                  </a:cubicBezTo>
                  <a:lnTo>
                    <a:pt x="873856" y="0"/>
                  </a:ln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72" name="图形 1"/>
            <p:cNvGrpSpPr/>
            <p:nvPr/>
          </p:nvGrpSpPr>
          <p:grpSpPr>
            <a:xfrm>
              <a:off x="6048436" y="5730463"/>
              <a:ext cx="84467" cy="488036"/>
              <a:chOff x="6058225" y="4510935"/>
              <a:chExt cx="64961" cy="375334"/>
            </a:xfrm>
          </p:grpSpPr>
          <p:sp>
            <p:nvSpPr>
              <p:cNvPr id="183" name="任意多边形: 形状 182"/>
              <p:cNvSpPr/>
              <p:nvPr/>
            </p:nvSpPr>
            <p:spPr>
              <a:xfrm>
                <a:off x="6058225" y="4743594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285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6058225" y="4821308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436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6058225" y="4665881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/>
              <p:cNvSpPr/>
              <p:nvPr/>
            </p:nvSpPr>
            <p:spPr>
              <a:xfrm>
                <a:off x="6058225" y="4588408"/>
                <a:ext cx="64961" cy="64962"/>
              </a:xfrm>
              <a:custGeom>
                <a:avLst/>
                <a:gdLst>
                  <a:gd name="connsiteX0" fmla="*/ 32481 w 64961"/>
                  <a:gd name="connsiteY0" fmla="*/ 64962 h 64962"/>
                  <a:gd name="connsiteX1" fmla="*/ 64962 w 64961"/>
                  <a:gd name="connsiteY1" fmla="*/ 32481 h 64962"/>
                  <a:gd name="connsiteX2" fmla="*/ 32481 w 64961"/>
                  <a:gd name="connsiteY2" fmla="*/ 0 h 64962"/>
                  <a:gd name="connsiteX3" fmla="*/ 0 w 64961"/>
                  <a:gd name="connsiteY3" fmla="*/ 32481 h 64962"/>
                  <a:gd name="connsiteX4" fmla="*/ 32481 w 64961"/>
                  <a:gd name="connsiteY4" fmla="*/ 64962 h 6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2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/>
              <p:cNvSpPr/>
              <p:nvPr/>
            </p:nvSpPr>
            <p:spPr>
              <a:xfrm>
                <a:off x="6058225" y="451093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73" name="图形 1"/>
            <p:cNvGrpSpPr/>
            <p:nvPr/>
          </p:nvGrpSpPr>
          <p:grpSpPr>
            <a:xfrm>
              <a:off x="6048436" y="6806020"/>
              <a:ext cx="84467" cy="185203"/>
              <a:chOff x="6058225" y="5338115"/>
              <a:chExt cx="64961" cy="142434"/>
            </a:xfrm>
          </p:grpSpPr>
          <p:sp>
            <p:nvSpPr>
              <p:cNvPr id="181" name="任意多边形: 形状 180"/>
              <p:cNvSpPr/>
              <p:nvPr/>
            </p:nvSpPr>
            <p:spPr>
              <a:xfrm>
                <a:off x="6058225" y="5415587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6058225" y="5338115"/>
                <a:ext cx="64961" cy="64961"/>
              </a:xfrm>
              <a:custGeom>
                <a:avLst/>
                <a:gdLst>
                  <a:gd name="connsiteX0" fmla="*/ 32481 w 64961"/>
                  <a:gd name="connsiteY0" fmla="*/ 64962 h 64961"/>
                  <a:gd name="connsiteX1" fmla="*/ 64962 w 64961"/>
                  <a:gd name="connsiteY1" fmla="*/ 32481 h 64961"/>
                  <a:gd name="connsiteX2" fmla="*/ 32481 w 64961"/>
                  <a:gd name="connsiteY2" fmla="*/ 0 h 64961"/>
                  <a:gd name="connsiteX3" fmla="*/ 0 w 64961"/>
                  <a:gd name="connsiteY3" fmla="*/ 32481 h 64961"/>
                  <a:gd name="connsiteX4" fmla="*/ 32481 w 64961"/>
                  <a:gd name="connsiteY4" fmla="*/ 64962 h 6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61" h="64961">
                    <a:moveTo>
                      <a:pt x="32481" y="64962"/>
                    </a:moveTo>
                    <a:cubicBezTo>
                      <a:pt x="50285" y="64962"/>
                      <a:pt x="64962" y="50526"/>
                      <a:pt x="64962" y="32481"/>
                    </a:cubicBezTo>
                    <a:cubicBezTo>
                      <a:pt x="64962" y="14677"/>
                      <a:pt x="50526" y="0"/>
                      <a:pt x="32481" y="0"/>
                    </a:cubicBezTo>
                    <a:cubicBezTo>
                      <a:pt x="14677" y="0"/>
                      <a:pt x="0" y="14436"/>
                      <a:pt x="0" y="32481"/>
                    </a:cubicBezTo>
                    <a:cubicBezTo>
                      <a:pt x="0" y="50526"/>
                      <a:pt x="14677" y="64962"/>
                      <a:pt x="32481" y="64962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74" name="任意多边形: 形状 173"/>
            <p:cNvSpPr/>
            <p:nvPr/>
          </p:nvSpPr>
          <p:spPr>
            <a:xfrm>
              <a:off x="5992749" y="7032206"/>
              <a:ext cx="197718" cy="1075870"/>
            </a:xfrm>
            <a:custGeom>
              <a:avLst/>
              <a:gdLst>
                <a:gd name="connsiteX0" fmla="*/ 76029 w 152059"/>
                <a:gd name="connsiteY0" fmla="*/ 0 h 827420"/>
                <a:gd name="connsiteX1" fmla="*/ 0 w 152059"/>
                <a:gd name="connsiteY1" fmla="*/ 78676 h 827420"/>
                <a:gd name="connsiteX2" fmla="*/ 0 w 152059"/>
                <a:gd name="connsiteY2" fmla="*/ 189592 h 827420"/>
                <a:gd name="connsiteX3" fmla="*/ 0 w 152059"/>
                <a:gd name="connsiteY3" fmla="*/ 780022 h 827420"/>
                <a:gd name="connsiteX4" fmla="*/ 0 w 152059"/>
                <a:gd name="connsiteY4" fmla="*/ 827420 h 827420"/>
                <a:gd name="connsiteX5" fmla="*/ 37533 w 152059"/>
                <a:gd name="connsiteY5" fmla="*/ 827420 h 827420"/>
                <a:gd name="connsiteX6" fmla="*/ 37533 w 152059"/>
                <a:gd name="connsiteY6" fmla="*/ 82044 h 827420"/>
                <a:gd name="connsiteX7" fmla="*/ 58225 w 152059"/>
                <a:gd name="connsiteY7" fmla="*/ 82044 h 827420"/>
                <a:gd name="connsiteX8" fmla="*/ 58225 w 152059"/>
                <a:gd name="connsiteY8" fmla="*/ 827420 h 827420"/>
                <a:gd name="connsiteX9" fmla="*/ 93834 w 152059"/>
                <a:gd name="connsiteY9" fmla="*/ 827420 h 827420"/>
                <a:gd name="connsiteX10" fmla="*/ 93834 w 152059"/>
                <a:gd name="connsiteY10" fmla="*/ 82044 h 827420"/>
                <a:gd name="connsiteX11" fmla="*/ 114525 w 152059"/>
                <a:gd name="connsiteY11" fmla="*/ 82044 h 827420"/>
                <a:gd name="connsiteX12" fmla="*/ 114525 w 152059"/>
                <a:gd name="connsiteY12" fmla="*/ 827420 h 827420"/>
                <a:gd name="connsiteX13" fmla="*/ 152059 w 152059"/>
                <a:gd name="connsiteY13" fmla="*/ 827420 h 827420"/>
                <a:gd name="connsiteX14" fmla="*/ 152059 w 152059"/>
                <a:gd name="connsiteY14" fmla="*/ 780022 h 827420"/>
                <a:gd name="connsiteX15" fmla="*/ 152059 w 152059"/>
                <a:gd name="connsiteY15" fmla="*/ 189592 h 827420"/>
                <a:gd name="connsiteX16" fmla="*/ 152059 w 152059"/>
                <a:gd name="connsiteY16" fmla="*/ 78676 h 827420"/>
                <a:gd name="connsiteX17" fmla="*/ 76029 w 152059"/>
                <a:gd name="connsiteY17" fmla="*/ 0 h 82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059" h="827420">
                  <a:moveTo>
                    <a:pt x="76029" y="0"/>
                  </a:moveTo>
                  <a:cubicBezTo>
                    <a:pt x="33924" y="0"/>
                    <a:pt x="0" y="35127"/>
                    <a:pt x="0" y="78676"/>
                  </a:cubicBezTo>
                  <a:lnTo>
                    <a:pt x="0" y="189592"/>
                  </a:lnTo>
                  <a:lnTo>
                    <a:pt x="0" y="780022"/>
                  </a:lnTo>
                  <a:lnTo>
                    <a:pt x="0" y="827420"/>
                  </a:lnTo>
                  <a:lnTo>
                    <a:pt x="37533" y="827420"/>
                  </a:lnTo>
                  <a:lnTo>
                    <a:pt x="37533" y="82044"/>
                  </a:lnTo>
                  <a:lnTo>
                    <a:pt x="58225" y="82044"/>
                  </a:lnTo>
                  <a:lnTo>
                    <a:pt x="58225" y="827420"/>
                  </a:lnTo>
                  <a:lnTo>
                    <a:pt x="93834" y="827420"/>
                  </a:lnTo>
                  <a:lnTo>
                    <a:pt x="93834" y="82044"/>
                  </a:lnTo>
                  <a:lnTo>
                    <a:pt x="114525" y="82044"/>
                  </a:lnTo>
                  <a:lnTo>
                    <a:pt x="114525" y="827420"/>
                  </a:lnTo>
                  <a:lnTo>
                    <a:pt x="152059" y="827420"/>
                  </a:lnTo>
                  <a:lnTo>
                    <a:pt x="152059" y="780022"/>
                  </a:lnTo>
                  <a:lnTo>
                    <a:pt x="152059" y="189592"/>
                  </a:lnTo>
                  <a:lnTo>
                    <a:pt x="152059" y="78676"/>
                  </a:lnTo>
                  <a:cubicBezTo>
                    <a:pt x="152299" y="35127"/>
                    <a:pt x="118134" y="0"/>
                    <a:pt x="76029" y="0"/>
                  </a:cubicBezTo>
                  <a:close/>
                </a:path>
              </a:pathLst>
            </a:custGeom>
            <a:gradFill>
              <a:gsLst>
                <a:gs pos="0">
                  <a:srgbClr val="9C0103"/>
                </a:gs>
                <a:gs pos="78360">
                  <a:srgbClr val="DE0708"/>
                </a:gs>
              </a:gsLst>
              <a:lin ang="0" scaled="1"/>
            </a:gradFill>
            <a:ln w="23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75" name="图形 1"/>
            <p:cNvGrpSpPr/>
            <p:nvPr/>
          </p:nvGrpSpPr>
          <p:grpSpPr>
            <a:xfrm>
              <a:off x="5837579" y="6259168"/>
              <a:ext cx="506181" cy="506181"/>
              <a:chOff x="5896061" y="4917547"/>
              <a:chExt cx="389289" cy="389289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896061" y="4917547"/>
                <a:ext cx="389289" cy="389289"/>
              </a:xfrm>
              <a:custGeom>
                <a:avLst/>
                <a:gdLst>
                  <a:gd name="connsiteX0" fmla="*/ 194645 w 389289"/>
                  <a:gd name="connsiteY0" fmla="*/ 389289 h 389289"/>
                  <a:gd name="connsiteX1" fmla="*/ 0 w 389289"/>
                  <a:gd name="connsiteY1" fmla="*/ 194645 h 389289"/>
                  <a:gd name="connsiteX2" fmla="*/ 194645 w 389289"/>
                  <a:gd name="connsiteY2" fmla="*/ 0 h 389289"/>
                  <a:gd name="connsiteX3" fmla="*/ 389289 w 389289"/>
                  <a:gd name="connsiteY3" fmla="*/ 194645 h 389289"/>
                  <a:gd name="connsiteX4" fmla="*/ 194645 w 389289"/>
                  <a:gd name="connsiteY4" fmla="*/ 389289 h 389289"/>
                  <a:gd name="connsiteX5" fmla="*/ 194645 w 389289"/>
                  <a:gd name="connsiteY5" fmla="*/ 29594 h 389289"/>
                  <a:gd name="connsiteX6" fmla="*/ 29594 w 389289"/>
                  <a:gd name="connsiteY6" fmla="*/ 194645 h 389289"/>
                  <a:gd name="connsiteX7" fmla="*/ 194645 w 389289"/>
                  <a:gd name="connsiteY7" fmla="*/ 359696 h 389289"/>
                  <a:gd name="connsiteX8" fmla="*/ 359696 w 389289"/>
                  <a:gd name="connsiteY8" fmla="*/ 194645 h 389289"/>
                  <a:gd name="connsiteX9" fmla="*/ 194645 w 389289"/>
                  <a:gd name="connsiteY9" fmla="*/ 29594 h 38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9289" h="389289">
                    <a:moveTo>
                      <a:pt x="194645" y="389289"/>
                    </a:moveTo>
                    <a:cubicBezTo>
                      <a:pt x="87337" y="389289"/>
                      <a:pt x="0" y="301952"/>
                      <a:pt x="0" y="194645"/>
                    </a:cubicBezTo>
                    <a:cubicBezTo>
                      <a:pt x="0" y="87338"/>
                      <a:pt x="87337" y="0"/>
                      <a:pt x="194645" y="0"/>
                    </a:cubicBezTo>
                    <a:cubicBezTo>
                      <a:pt x="301952" y="0"/>
                      <a:pt x="389289" y="87338"/>
                      <a:pt x="389289" y="194645"/>
                    </a:cubicBezTo>
                    <a:cubicBezTo>
                      <a:pt x="389289" y="301952"/>
                      <a:pt x="301952" y="389289"/>
                      <a:pt x="194645" y="389289"/>
                    </a:cubicBezTo>
                    <a:close/>
                    <a:moveTo>
                      <a:pt x="194645" y="29594"/>
                    </a:moveTo>
                    <a:cubicBezTo>
                      <a:pt x="103458" y="29594"/>
                      <a:pt x="29594" y="103698"/>
                      <a:pt x="29594" y="194645"/>
                    </a:cubicBezTo>
                    <a:cubicBezTo>
                      <a:pt x="29594" y="285832"/>
                      <a:pt x="103698" y="359696"/>
                      <a:pt x="194645" y="359696"/>
                    </a:cubicBezTo>
                    <a:cubicBezTo>
                      <a:pt x="285832" y="359696"/>
                      <a:pt x="359696" y="285591"/>
                      <a:pt x="359696" y="194645"/>
                    </a:cubicBezTo>
                    <a:cubicBezTo>
                      <a:pt x="359936" y="103698"/>
                      <a:pt x="285832" y="29594"/>
                      <a:pt x="194645" y="295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944662" y="4966148"/>
                <a:ext cx="292087" cy="292087"/>
              </a:xfrm>
              <a:custGeom>
                <a:avLst/>
                <a:gdLst>
                  <a:gd name="connsiteX0" fmla="*/ 146044 w 292087"/>
                  <a:gd name="connsiteY0" fmla="*/ 0 h 292087"/>
                  <a:gd name="connsiteX1" fmla="*/ 0 w 292087"/>
                  <a:gd name="connsiteY1" fmla="*/ 146043 h 292087"/>
                  <a:gd name="connsiteX2" fmla="*/ 146044 w 292087"/>
                  <a:gd name="connsiteY2" fmla="*/ 292087 h 292087"/>
                  <a:gd name="connsiteX3" fmla="*/ 292087 w 292087"/>
                  <a:gd name="connsiteY3" fmla="*/ 146043 h 292087"/>
                  <a:gd name="connsiteX4" fmla="*/ 146044 w 292087"/>
                  <a:gd name="connsiteY4" fmla="*/ 0 h 292087"/>
                  <a:gd name="connsiteX5" fmla="*/ 203066 w 292087"/>
                  <a:gd name="connsiteY5" fmla="*/ 203066 h 292087"/>
                  <a:gd name="connsiteX6" fmla="*/ 89022 w 292087"/>
                  <a:gd name="connsiteY6" fmla="*/ 203066 h 292087"/>
                  <a:gd name="connsiteX7" fmla="*/ 89022 w 292087"/>
                  <a:gd name="connsiteY7" fmla="*/ 89022 h 292087"/>
                  <a:gd name="connsiteX8" fmla="*/ 203066 w 292087"/>
                  <a:gd name="connsiteY8" fmla="*/ 89022 h 292087"/>
                  <a:gd name="connsiteX9" fmla="*/ 203066 w 292087"/>
                  <a:gd name="connsiteY9" fmla="*/ 203066 h 29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2087" h="292087">
                    <a:moveTo>
                      <a:pt x="146044" y="0"/>
                    </a:moveTo>
                    <a:cubicBezTo>
                      <a:pt x="65443" y="0"/>
                      <a:pt x="0" y="65443"/>
                      <a:pt x="0" y="146043"/>
                    </a:cubicBezTo>
                    <a:cubicBezTo>
                      <a:pt x="0" y="226644"/>
                      <a:pt x="65443" y="292087"/>
                      <a:pt x="146044" y="292087"/>
                    </a:cubicBezTo>
                    <a:cubicBezTo>
                      <a:pt x="226644" y="292087"/>
                      <a:pt x="292087" y="226644"/>
                      <a:pt x="292087" y="146043"/>
                    </a:cubicBezTo>
                    <a:cubicBezTo>
                      <a:pt x="292087" y="65443"/>
                      <a:pt x="226885" y="0"/>
                      <a:pt x="146044" y="0"/>
                    </a:cubicBezTo>
                    <a:close/>
                    <a:moveTo>
                      <a:pt x="203066" y="203066"/>
                    </a:moveTo>
                    <a:lnTo>
                      <a:pt x="89022" y="203066"/>
                    </a:lnTo>
                    <a:lnTo>
                      <a:pt x="89022" y="89022"/>
                    </a:lnTo>
                    <a:lnTo>
                      <a:pt x="203066" y="89022"/>
                    </a:lnTo>
                    <a:lnTo>
                      <a:pt x="203066" y="203066"/>
                    </a:ln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76" name="图形 1"/>
            <p:cNvGrpSpPr/>
            <p:nvPr/>
          </p:nvGrpSpPr>
          <p:grpSpPr>
            <a:xfrm>
              <a:off x="5476244" y="3507707"/>
              <a:ext cx="1212583" cy="1778830"/>
              <a:chOff x="5618169" y="2801478"/>
              <a:chExt cx="932562" cy="1368046"/>
            </a:xfrm>
          </p:grpSpPr>
          <p:sp>
            <p:nvSpPr>
              <p:cNvPr id="177" name="任意多边形: 形状 176"/>
              <p:cNvSpPr/>
              <p:nvPr/>
            </p:nvSpPr>
            <p:spPr>
              <a:xfrm>
                <a:off x="5618169" y="2801478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618169" y="4106969"/>
                <a:ext cx="932562" cy="62555"/>
              </a:xfrm>
              <a:custGeom>
                <a:avLst/>
                <a:gdLst>
                  <a:gd name="connsiteX0" fmla="*/ 901284 w 932562"/>
                  <a:gd name="connsiteY0" fmla="*/ 62556 h 62555"/>
                  <a:gd name="connsiteX1" fmla="*/ 31278 w 932562"/>
                  <a:gd name="connsiteY1" fmla="*/ 62556 h 62555"/>
                  <a:gd name="connsiteX2" fmla="*/ 0 w 932562"/>
                  <a:gd name="connsiteY2" fmla="*/ 31278 h 62555"/>
                  <a:gd name="connsiteX3" fmla="*/ 0 w 932562"/>
                  <a:gd name="connsiteY3" fmla="*/ 31278 h 62555"/>
                  <a:gd name="connsiteX4" fmla="*/ 31278 w 932562"/>
                  <a:gd name="connsiteY4" fmla="*/ 0 h 62555"/>
                  <a:gd name="connsiteX5" fmla="*/ 901284 w 932562"/>
                  <a:gd name="connsiteY5" fmla="*/ 0 h 62555"/>
                  <a:gd name="connsiteX6" fmla="*/ 932562 w 932562"/>
                  <a:gd name="connsiteY6" fmla="*/ 31278 h 62555"/>
                  <a:gd name="connsiteX7" fmla="*/ 932562 w 932562"/>
                  <a:gd name="connsiteY7" fmla="*/ 31278 h 62555"/>
                  <a:gd name="connsiteX8" fmla="*/ 901284 w 932562"/>
                  <a:gd name="connsiteY8" fmla="*/ 62556 h 6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2562" h="62555">
                    <a:moveTo>
                      <a:pt x="901284" y="62556"/>
                    </a:moveTo>
                    <a:lnTo>
                      <a:pt x="31278" y="62556"/>
                    </a:lnTo>
                    <a:cubicBezTo>
                      <a:pt x="13955" y="62556"/>
                      <a:pt x="0" y="48601"/>
                      <a:pt x="0" y="31278"/>
                    </a:cubicBezTo>
                    <a:lnTo>
                      <a:pt x="0" y="31278"/>
                    </a:lnTo>
                    <a:cubicBezTo>
                      <a:pt x="0" y="13955"/>
                      <a:pt x="13955" y="0"/>
                      <a:pt x="31278" y="0"/>
                    </a:cubicBezTo>
                    <a:lnTo>
                      <a:pt x="901284" y="0"/>
                    </a:lnTo>
                    <a:cubicBezTo>
                      <a:pt x="918607" y="0"/>
                      <a:pt x="932562" y="13955"/>
                      <a:pt x="932562" y="31278"/>
                    </a:cubicBezTo>
                    <a:lnTo>
                      <a:pt x="932562" y="31278"/>
                    </a:lnTo>
                    <a:cubicBezTo>
                      <a:pt x="932562" y="48360"/>
                      <a:pt x="918607" y="62556"/>
                      <a:pt x="901284" y="62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C0103"/>
                  </a:gs>
                  <a:gs pos="78360">
                    <a:srgbClr val="DE0708"/>
                  </a:gs>
                </a:gsLst>
                <a:lin ang="0" scaled="1"/>
              </a:gradFill>
              <a:ln w="23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1650515" y="1341173"/>
            <a:ext cx="1953392" cy="4479056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733638" y="1433887"/>
            <a:ext cx="1787146" cy="179034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09105" y="2018946"/>
            <a:ext cx="636211" cy="629817"/>
            <a:chOff x="1691122" y="2480457"/>
            <a:chExt cx="732659" cy="725295"/>
          </a:xfrm>
          <a:solidFill>
            <a:schemeClr val="bg1"/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</p:grpSp>
      <p:sp>
        <p:nvSpPr>
          <p:cNvPr id="9" name="Freeform 11"/>
          <p:cNvSpPr/>
          <p:nvPr/>
        </p:nvSpPr>
        <p:spPr bwMode="auto">
          <a:xfrm>
            <a:off x="3968369" y="1341173"/>
            <a:ext cx="1953392" cy="4479056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051492" y="1433887"/>
            <a:ext cx="1787146" cy="179034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59822" y="1913444"/>
            <a:ext cx="808852" cy="802457"/>
            <a:chOff x="4283040" y="2358961"/>
            <a:chExt cx="931470" cy="924106"/>
          </a:xfrm>
          <a:solidFill>
            <a:schemeClr val="bg1"/>
          </a:solidFill>
        </p:grpSpPr>
        <p:sp>
          <p:nvSpPr>
            <p:cNvPr id="12" name="Freeform 13"/>
            <p:cNvSpPr/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</p:grpSp>
      <p:sp>
        <p:nvSpPr>
          <p:cNvPr id="16" name="Freeform 17"/>
          <p:cNvSpPr/>
          <p:nvPr/>
        </p:nvSpPr>
        <p:spPr bwMode="auto">
          <a:xfrm>
            <a:off x="8604081" y="1341173"/>
            <a:ext cx="1953392" cy="4479056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8687204" y="1433887"/>
            <a:ext cx="1787146" cy="179034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17911" y="1948610"/>
            <a:ext cx="748108" cy="751305"/>
            <a:chOff x="9647278" y="2399459"/>
            <a:chExt cx="861518" cy="865200"/>
          </a:xfrm>
          <a:solidFill>
            <a:schemeClr val="bg1"/>
          </a:solidFill>
        </p:grpSpPr>
        <p:sp>
          <p:nvSpPr>
            <p:cNvPr id="19" name="Freeform 19"/>
            <p:cNvSpPr/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6286225" y="1341173"/>
            <a:ext cx="1953392" cy="4479056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369349" y="1433887"/>
            <a:ext cx="1787146" cy="179034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4" name="组合 23" descr="D:\51PPT模板网\51pptmoban.com\图片.jpg"/>
          <p:cNvGrpSpPr/>
          <p:nvPr/>
        </p:nvGrpSpPr>
        <p:grpSpPr>
          <a:xfrm>
            <a:off x="6922436" y="1942217"/>
            <a:ext cx="680970" cy="773684"/>
            <a:chOff x="7003817" y="2392096"/>
            <a:chExt cx="784202" cy="890972"/>
          </a:xfrm>
          <a:solidFill>
            <a:schemeClr val="bg1"/>
          </a:solidFill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19470" y="3809290"/>
            <a:ext cx="1844253" cy="1047355"/>
            <a:chOff x="283598" y="1906534"/>
            <a:chExt cx="1844253" cy="1047355"/>
          </a:xfrm>
        </p:grpSpPr>
        <p:sp>
          <p:nvSpPr>
            <p:cNvPr id="43" name="文本框 42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22938" y="3809290"/>
            <a:ext cx="1844253" cy="1047355"/>
            <a:chOff x="283598" y="1906534"/>
            <a:chExt cx="1844253" cy="1047355"/>
          </a:xfrm>
        </p:grpSpPr>
        <p:sp>
          <p:nvSpPr>
            <p:cNvPr id="46" name="文本框 45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70241" y="3809290"/>
            <a:ext cx="1844253" cy="1047355"/>
            <a:chOff x="283598" y="1906534"/>
            <a:chExt cx="1844253" cy="1047355"/>
          </a:xfrm>
        </p:grpSpPr>
        <p:sp>
          <p:nvSpPr>
            <p:cNvPr id="49" name="文本框 48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69838" y="3809290"/>
            <a:ext cx="1844253" cy="1047355"/>
            <a:chOff x="283598" y="1906534"/>
            <a:chExt cx="1844253" cy="1047355"/>
          </a:xfrm>
        </p:grpSpPr>
        <p:sp>
          <p:nvSpPr>
            <p:cNvPr id="52" name="文本框 51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4193720" y="1834696"/>
            <a:ext cx="3792757" cy="3788823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cs typeface="+mn-ea"/>
            </a:endParaRP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8222541" y="4687133"/>
            <a:ext cx="271473" cy="271473"/>
            <a:chOff x="0" y="0"/>
            <a:chExt cx="205" cy="206"/>
          </a:xfrm>
          <a:blipFill>
            <a:blip r:embed="rId1"/>
            <a:tile tx="0" ty="0" sx="100000" sy="100000" flip="none" algn="tl"/>
          </a:blipFill>
        </p:grpSpPr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9"/>
          <p:cNvGrpSpPr/>
          <p:nvPr/>
        </p:nvGrpSpPr>
        <p:grpSpPr bwMode="auto">
          <a:xfrm>
            <a:off x="3697986" y="2359938"/>
            <a:ext cx="271473" cy="271473"/>
            <a:chOff x="0" y="0"/>
            <a:chExt cx="205" cy="206"/>
          </a:xfrm>
          <a:blipFill>
            <a:blip r:embed="rId1"/>
            <a:tile tx="0" ty="0" sx="100000" sy="100000" flip="none" algn="tl"/>
          </a:blip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2"/>
          <p:cNvGrpSpPr/>
          <p:nvPr/>
        </p:nvGrpSpPr>
        <p:grpSpPr bwMode="auto">
          <a:xfrm>
            <a:off x="3697986" y="4667461"/>
            <a:ext cx="271473" cy="275408"/>
            <a:chOff x="0" y="0"/>
            <a:chExt cx="205" cy="208"/>
          </a:xfrm>
          <a:blipFill>
            <a:blip r:embed="rId1"/>
            <a:tile tx="0" ty="0" sx="100000" sy="100000" flip="none" algn="tl"/>
          </a:blipFill>
        </p:grpSpPr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25"/>
          <p:cNvGrpSpPr/>
          <p:nvPr/>
        </p:nvGrpSpPr>
        <p:grpSpPr bwMode="auto">
          <a:xfrm>
            <a:off x="8222541" y="2359938"/>
            <a:ext cx="271473" cy="271473"/>
            <a:chOff x="0" y="0"/>
            <a:chExt cx="205" cy="207"/>
          </a:xfrm>
          <a:blipFill>
            <a:blip r:embed="rId1"/>
            <a:tile tx="0" ty="0" sx="100000" sy="100000" flip="none" algn="tl"/>
          </a:blipFill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84192" y="4333037"/>
            <a:ext cx="1099664" cy="1097696"/>
            <a:chOff x="5051425" y="3473450"/>
            <a:chExt cx="887413" cy="885825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165931" y="3589337"/>
              <a:ext cx="655226" cy="654050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5051425" y="3473450"/>
              <a:ext cx="887413" cy="885825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00276" y="2051088"/>
            <a:ext cx="1095729" cy="1093762"/>
            <a:chOff x="3208338" y="1631950"/>
            <a:chExt cx="884237" cy="882650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322843" y="1746250"/>
              <a:ext cx="655226" cy="654050"/>
            </a:xfrm>
            <a:prstGeom prst="ellipse">
              <a:avLst/>
            </a:prstGeom>
            <a:gradFill flip="none" rotWithShape="1">
              <a:gsLst>
                <a:gs pos="90000">
                  <a:srgbClr val="138F81"/>
                </a:gs>
                <a:gs pos="30000">
                  <a:srgbClr val="19BAA9"/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rgbClr val="138F81"/>
                  </a:gs>
                  <a:gs pos="100000">
                    <a:srgbClr val="19BAA9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208338" y="1631950"/>
              <a:ext cx="884237" cy="882650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84192" y="2051088"/>
            <a:ext cx="1099664" cy="1093762"/>
            <a:chOff x="5051425" y="1631950"/>
            <a:chExt cx="887413" cy="882650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5165931" y="1746250"/>
              <a:ext cx="655226" cy="654050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051425" y="1631950"/>
              <a:ext cx="887413" cy="882650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00276" y="4333037"/>
            <a:ext cx="1095729" cy="1097696"/>
            <a:chOff x="3208338" y="3473450"/>
            <a:chExt cx="884237" cy="885825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322843" y="3589337"/>
              <a:ext cx="655226" cy="654050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3208338" y="3473450"/>
              <a:ext cx="884237" cy="885825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76200" dist="762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="1">
                <a:solidFill>
                  <a:srgbClr val="D70000"/>
                </a:solidFill>
              </a:endParaRPr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670062" y="2161158"/>
            <a:ext cx="5661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5400" dirty="0">
                <a:solidFill>
                  <a:srgbClr val="D70000"/>
                </a:solidFill>
              </a:rPr>
              <a:t>S</a:t>
            </a:r>
            <a:endParaRPr lang="zh-CN" altLang="zh-CN" sz="5400" dirty="0">
              <a:solidFill>
                <a:srgbClr val="D70000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974445" y="2108044"/>
            <a:ext cx="570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5400" dirty="0">
                <a:solidFill>
                  <a:srgbClr val="D70000"/>
                </a:solidFill>
              </a:rPr>
              <a:t>w</a:t>
            </a:r>
            <a:endParaRPr lang="zh-CN" altLang="zh-CN" sz="5400" dirty="0">
              <a:solidFill>
                <a:srgbClr val="D70000"/>
              </a:solidFill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4601312" y="4427370"/>
            <a:ext cx="7056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5400" dirty="0">
                <a:solidFill>
                  <a:srgbClr val="D70000"/>
                </a:solidFill>
              </a:rPr>
              <a:t>O</a:t>
            </a:r>
            <a:endParaRPr lang="zh-CN" altLang="zh-CN" sz="5400" dirty="0">
              <a:solidFill>
                <a:srgbClr val="D70000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996352" y="4456398"/>
            <a:ext cx="5645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5400" dirty="0">
                <a:solidFill>
                  <a:srgbClr val="D70000"/>
                </a:solidFill>
              </a:rPr>
              <a:t>T</a:t>
            </a:r>
            <a:endParaRPr lang="zh-CN" altLang="zh-CN" sz="5400" dirty="0">
              <a:solidFill>
                <a:srgbClr val="D700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618494" y="2133970"/>
            <a:ext cx="2966425" cy="816522"/>
            <a:chOff x="283598" y="1906534"/>
            <a:chExt cx="2966425" cy="816522"/>
          </a:xfrm>
        </p:grpSpPr>
        <p:sp>
          <p:nvSpPr>
            <p:cNvPr id="36" name="文本框 35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1183" y="2133970"/>
            <a:ext cx="2984539" cy="816522"/>
            <a:chOff x="283598" y="1906534"/>
            <a:chExt cx="2984539" cy="816522"/>
          </a:xfrm>
        </p:grpSpPr>
        <p:sp>
          <p:nvSpPr>
            <p:cNvPr id="39" name="文本框 38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18494" y="4412817"/>
            <a:ext cx="2966425" cy="816522"/>
            <a:chOff x="283598" y="1906534"/>
            <a:chExt cx="2966425" cy="816522"/>
          </a:xfrm>
        </p:grpSpPr>
        <p:sp>
          <p:nvSpPr>
            <p:cNvPr id="42" name="文本框 41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1183" y="4412817"/>
            <a:ext cx="2984539" cy="816522"/>
            <a:chOff x="283598" y="1906534"/>
            <a:chExt cx="2984539" cy="816522"/>
          </a:xfrm>
        </p:grpSpPr>
        <p:sp>
          <p:nvSpPr>
            <p:cNvPr id="45" name="文本框 44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/>
          <p:cNvGrpSpPr/>
          <p:nvPr/>
        </p:nvGrpSpPr>
        <p:grpSpPr>
          <a:xfrm>
            <a:off x="5146104" y="5848987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06821" y="3412171"/>
            <a:ext cx="3116101" cy="624840"/>
            <a:chOff x="4506821" y="3081140"/>
            <a:chExt cx="3116101" cy="624840"/>
          </a:xfrm>
        </p:grpSpPr>
        <p:sp>
          <p:nvSpPr>
            <p:cNvPr id="19" name="任意多边形: 形状 18"/>
            <p:cNvSpPr/>
            <p:nvPr/>
          </p:nvSpPr>
          <p:spPr bwMode="auto">
            <a:xfrm rot="5400000">
              <a:off x="5752452" y="1835509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90061" y="3193976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9864" y="1369773"/>
            <a:ext cx="2395445" cy="1860804"/>
            <a:chOff x="4650451" y="2578382"/>
            <a:chExt cx="804362" cy="624836"/>
          </a:xfrm>
        </p:grpSpPr>
        <p:sp>
          <p:nvSpPr>
            <p:cNvPr id="22" name="任意多边形: 形状 21"/>
            <p:cNvSpPr/>
            <p:nvPr/>
          </p:nvSpPr>
          <p:spPr bwMode="auto">
            <a:xfrm rot="5400000">
              <a:off x="4740214" y="2488619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59070" y="2654513"/>
              <a:ext cx="573903" cy="48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27744" y="4249684"/>
            <a:ext cx="5366576" cy="89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52337" y="1849100"/>
            <a:ext cx="2824578" cy="3563461"/>
            <a:chOff x="1152337" y="1849100"/>
            <a:chExt cx="2824578" cy="3563461"/>
          </a:xfrm>
        </p:grpSpPr>
        <p:grpSp>
          <p:nvGrpSpPr>
            <p:cNvPr id="5" name="组合 4"/>
            <p:cNvGrpSpPr/>
            <p:nvPr/>
          </p:nvGrpSpPr>
          <p:grpSpPr>
            <a:xfrm>
              <a:off x="1308963" y="1849100"/>
              <a:ext cx="2524137" cy="1579900"/>
              <a:chOff x="6132800" y="4121765"/>
              <a:chExt cx="885450" cy="554218"/>
            </a:xfrm>
            <a:blipFill>
              <a:blip r:embed="rId1"/>
              <a:tile tx="0" ty="0" sx="100000" sy="100000" flip="none" algn="tl"/>
            </a:blipFill>
          </p:grpSpPr>
          <p:sp>
            <p:nvSpPr>
              <p:cNvPr id="6" name="Freeform 201"/>
              <p:cNvSpPr>
                <a:spLocks noEditPoints="1"/>
              </p:cNvSpPr>
              <p:nvPr/>
            </p:nvSpPr>
            <p:spPr bwMode="auto">
              <a:xfrm>
                <a:off x="6132800" y="4121767"/>
                <a:ext cx="404838" cy="530402"/>
              </a:xfrm>
              <a:custGeom>
                <a:avLst/>
                <a:gdLst>
                  <a:gd name="T0" fmla="*/ 24 w 90"/>
                  <a:gd name="T1" fmla="*/ 5 h 118"/>
                  <a:gd name="T2" fmla="*/ 13 w 90"/>
                  <a:gd name="T3" fmla="*/ 18 h 118"/>
                  <a:gd name="T4" fmla="*/ 27 w 90"/>
                  <a:gd name="T5" fmla="*/ 0 h 118"/>
                  <a:gd name="T6" fmla="*/ 24 w 90"/>
                  <a:gd name="T7" fmla="*/ 5 h 118"/>
                  <a:gd name="T8" fmla="*/ 8 w 90"/>
                  <a:gd name="T9" fmla="*/ 45 h 118"/>
                  <a:gd name="T10" fmla="*/ 17 w 90"/>
                  <a:gd name="T11" fmla="*/ 27 h 118"/>
                  <a:gd name="T12" fmla="*/ 8 w 90"/>
                  <a:gd name="T13" fmla="*/ 39 h 118"/>
                  <a:gd name="T14" fmla="*/ 4 w 90"/>
                  <a:gd name="T15" fmla="*/ 23 h 118"/>
                  <a:gd name="T16" fmla="*/ 8 w 90"/>
                  <a:gd name="T17" fmla="*/ 45 h 118"/>
                  <a:gd name="T18" fmla="*/ 10 w 90"/>
                  <a:gd name="T19" fmla="*/ 62 h 118"/>
                  <a:gd name="T20" fmla="*/ 15 w 90"/>
                  <a:gd name="T21" fmla="*/ 41 h 118"/>
                  <a:gd name="T22" fmla="*/ 9 w 90"/>
                  <a:gd name="T23" fmla="*/ 56 h 118"/>
                  <a:gd name="T24" fmla="*/ 1 w 90"/>
                  <a:gd name="T25" fmla="*/ 41 h 118"/>
                  <a:gd name="T26" fmla="*/ 10 w 90"/>
                  <a:gd name="T27" fmla="*/ 62 h 118"/>
                  <a:gd name="T28" fmla="*/ 17 w 90"/>
                  <a:gd name="T29" fmla="*/ 77 h 118"/>
                  <a:gd name="T30" fmla="*/ 16 w 90"/>
                  <a:gd name="T31" fmla="*/ 56 h 118"/>
                  <a:gd name="T32" fmla="*/ 14 w 90"/>
                  <a:gd name="T33" fmla="*/ 72 h 118"/>
                  <a:gd name="T34" fmla="*/ 2 w 90"/>
                  <a:gd name="T35" fmla="*/ 59 h 118"/>
                  <a:gd name="T36" fmla="*/ 17 w 90"/>
                  <a:gd name="T37" fmla="*/ 77 h 118"/>
                  <a:gd name="T38" fmla="*/ 28 w 90"/>
                  <a:gd name="T39" fmla="*/ 89 h 118"/>
                  <a:gd name="T40" fmla="*/ 21 w 90"/>
                  <a:gd name="T41" fmla="*/ 70 h 118"/>
                  <a:gd name="T42" fmla="*/ 24 w 90"/>
                  <a:gd name="T43" fmla="*/ 86 h 118"/>
                  <a:gd name="T44" fmla="*/ 9 w 90"/>
                  <a:gd name="T45" fmla="*/ 77 h 118"/>
                  <a:gd name="T46" fmla="*/ 28 w 90"/>
                  <a:gd name="T47" fmla="*/ 89 h 118"/>
                  <a:gd name="T48" fmla="*/ 42 w 90"/>
                  <a:gd name="T49" fmla="*/ 98 h 118"/>
                  <a:gd name="T50" fmla="*/ 30 w 90"/>
                  <a:gd name="T51" fmla="*/ 82 h 118"/>
                  <a:gd name="T52" fmla="*/ 38 w 90"/>
                  <a:gd name="T53" fmla="*/ 96 h 118"/>
                  <a:gd name="T54" fmla="*/ 20 w 90"/>
                  <a:gd name="T55" fmla="*/ 92 h 118"/>
                  <a:gd name="T56" fmla="*/ 42 w 90"/>
                  <a:gd name="T57" fmla="*/ 98 h 118"/>
                  <a:gd name="T58" fmla="*/ 58 w 90"/>
                  <a:gd name="T59" fmla="*/ 102 h 118"/>
                  <a:gd name="T60" fmla="*/ 45 w 90"/>
                  <a:gd name="T61" fmla="*/ 91 h 118"/>
                  <a:gd name="T62" fmla="*/ 41 w 90"/>
                  <a:gd name="T63" fmla="*/ 90 h 118"/>
                  <a:gd name="T64" fmla="*/ 55 w 90"/>
                  <a:gd name="T65" fmla="*/ 101 h 118"/>
                  <a:gd name="T66" fmla="*/ 47 w 90"/>
                  <a:gd name="T67" fmla="*/ 100 h 118"/>
                  <a:gd name="T68" fmla="*/ 36 w 90"/>
                  <a:gd name="T69" fmla="*/ 103 h 118"/>
                  <a:gd name="T70" fmla="*/ 58 w 90"/>
                  <a:gd name="T71" fmla="*/ 102 h 118"/>
                  <a:gd name="T72" fmla="*/ 59 w 90"/>
                  <a:gd name="T73" fmla="*/ 98 h 118"/>
                  <a:gd name="T74" fmla="*/ 74 w 90"/>
                  <a:gd name="T75" fmla="*/ 107 h 118"/>
                  <a:gd name="T76" fmla="*/ 56 w 90"/>
                  <a:gd name="T77" fmla="*/ 94 h 118"/>
                  <a:gd name="T78" fmla="*/ 59 w 90"/>
                  <a:gd name="T79" fmla="*/ 98 h 118"/>
                  <a:gd name="T80" fmla="*/ 73 w 90"/>
                  <a:gd name="T81" fmla="*/ 99 h 118"/>
                  <a:gd name="T82" fmla="*/ 75 w 90"/>
                  <a:gd name="T83" fmla="*/ 103 h 118"/>
                  <a:gd name="T84" fmla="*/ 90 w 90"/>
                  <a:gd name="T85" fmla="*/ 113 h 118"/>
                  <a:gd name="T86" fmla="*/ 73 w 90"/>
                  <a:gd name="T87" fmla="*/ 99 h 118"/>
                  <a:gd name="T88" fmla="*/ 10 w 90"/>
                  <a:gd name="T89" fmla="*/ 29 h 118"/>
                  <a:gd name="T90" fmla="*/ 24 w 90"/>
                  <a:gd name="T91" fmla="*/ 14 h 118"/>
                  <a:gd name="T92" fmla="*/ 12 w 90"/>
                  <a:gd name="T93" fmla="*/ 23 h 118"/>
                  <a:gd name="T94" fmla="*/ 12 w 90"/>
                  <a:gd name="T95" fmla="*/ 6 h 118"/>
                  <a:gd name="T96" fmla="*/ 10 w 90"/>
                  <a:gd name="T97" fmla="*/ 29 h 118"/>
                  <a:gd name="T98" fmla="*/ 57 w 90"/>
                  <a:gd name="T99" fmla="*/ 106 h 118"/>
                  <a:gd name="T100" fmla="*/ 74 w 90"/>
                  <a:gd name="T101" fmla="*/ 108 h 118"/>
                  <a:gd name="T102" fmla="*/ 52 w 90"/>
                  <a:gd name="T103" fmla="*/ 108 h 118"/>
                  <a:gd name="T104" fmla="*/ 57 w 90"/>
                  <a:gd name="T105" fmla="*/ 106 h 118"/>
                  <a:gd name="T106" fmla="*/ 90 w 90"/>
                  <a:gd name="T107" fmla="*/ 113 h 118"/>
                  <a:gd name="T108" fmla="*/ 68 w 90"/>
                  <a:gd name="T109" fmla="*/ 113 h 118"/>
                  <a:gd name="T110" fmla="*/ 9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24" y="5"/>
                    </a:moveTo>
                    <a:cubicBezTo>
                      <a:pt x="21" y="9"/>
                      <a:pt x="17" y="15"/>
                      <a:pt x="13" y="18"/>
                    </a:cubicBezTo>
                    <a:cubicBezTo>
                      <a:pt x="13" y="10"/>
                      <a:pt x="20" y="3"/>
                      <a:pt x="27" y="0"/>
                    </a:cubicBezTo>
                    <a:cubicBezTo>
                      <a:pt x="26" y="2"/>
                      <a:pt x="25" y="3"/>
                      <a:pt x="24" y="5"/>
                    </a:cubicBezTo>
                    <a:close/>
                    <a:moveTo>
                      <a:pt x="8" y="45"/>
                    </a:moveTo>
                    <a:cubicBezTo>
                      <a:pt x="12" y="43"/>
                      <a:pt x="16" y="32"/>
                      <a:pt x="17" y="27"/>
                    </a:cubicBezTo>
                    <a:cubicBezTo>
                      <a:pt x="12" y="29"/>
                      <a:pt x="9" y="34"/>
                      <a:pt x="8" y="39"/>
                    </a:cubicBezTo>
                    <a:cubicBezTo>
                      <a:pt x="8" y="33"/>
                      <a:pt x="6" y="28"/>
                      <a:pt x="4" y="23"/>
                    </a:cubicBezTo>
                    <a:cubicBezTo>
                      <a:pt x="2" y="29"/>
                      <a:pt x="1" y="41"/>
                      <a:pt x="8" y="45"/>
                    </a:cubicBezTo>
                    <a:close/>
                    <a:moveTo>
                      <a:pt x="10" y="62"/>
                    </a:moveTo>
                    <a:cubicBezTo>
                      <a:pt x="14" y="58"/>
                      <a:pt x="14" y="47"/>
                      <a:pt x="15" y="41"/>
                    </a:cubicBezTo>
                    <a:cubicBezTo>
                      <a:pt x="10" y="45"/>
                      <a:pt x="8" y="51"/>
                      <a:pt x="9" y="56"/>
                    </a:cubicBezTo>
                    <a:cubicBezTo>
                      <a:pt x="7" y="51"/>
                      <a:pt x="4" y="45"/>
                      <a:pt x="1" y="41"/>
                    </a:cubicBezTo>
                    <a:cubicBezTo>
                      <a:pt x="0" y="47"/>
                      <a:pt x="2" y="60"/>
                      <a:pt x="10" y="62"/>
                    </a:cubicBezTo>
                    <a:close/>
                    <a:moveTo>
                      <a:pt x="17" y="77"/>
                    </a:moveTo>
                    <a:cubicBezTo>
                      <a:pt x="20" y="72"/>
                      <a:pt x="17" y="62"/>
                      <a:pt x="16" y="56"/>
                    </a:cubicBezTo>
                    <a:cubicBezTo>
                      <a:pt x="13" y="61"/>
                      <a:pt x="12" y="67"/>
                      <a:pt x="14" y="72"/>
                    </a:cubicBezTo>
                    <a:cubicBezTo>
                      <a:pt x="11" y="68"/>
                      <a:pt x="7" y="63"/>
                      <a:pt x="2" y="59"/>
                    </a:cubicBezTo>
                    <a:cubicBezTo>
                      <a:pt x="4" y="66"/>
                      <a:pt x="9" y="78"/>
                      <a:pt x="17" y="77"/>
                    </a:cubicBezTo>
                    <a:close/>
                    <a:moveTo>
                      <a:pt x="28" y="89"/>
                    </a:moveTo>
                    <a:cubicBezTo>
                      <a:pt x="29" y="84"/>
                      <a:pt x="24" y="75"/>
                      <a:pt x="21" y="70"/>
                    </a:cubicBezTo>
                    <a:cubicBezTo>
                      <a:pt x="19" y="76"/>
                      <a:pt x="20" y="82"/>
                      <a:pt x="24" y="86"/>
                    </a:cubicBezTo>
                    <a:cubicBezTo>
                      <a:pt x="20" y="83"/>
                      <a:pt x="14" y="79"/>
                      <a:pt x="9" y="77"/>
                    </a:cubicBezTo>
                    <a:cubicBezTo>
                      <a:pt x="12" y="83"/>
                      <a:pt x="20" y="93"/>
                      <a:pt x="28" y="89"/>
                    </a:cubicBezTo>
                    <a:close/>
                    <a:moveTo>
                      <a:pt x="42" y="98"/>
                    </a:moveTo>
                    <a:cubicBezTo>
                      <a:pt x="42" y="92"/>
                      <a:pt x="34" y="85"/>
                      <a:pt x="30" y="82"/>
                    </a:cubicBezTo>
                    <a:cubicBezTo>
                      <a:pt x="29" y="87"/>
                      <a:pt x="33" y="93"/>
                      <a:pt x="38" y="96"/>
                    </a:cubicBezTo>
                    <a:cubicBezTo>
                      <a:pt x="33" y="94"/>
                      <a:pt x="25" y="92"/>
                      <a:pt x="20" y="92"/>
                    </a:cubicBezTo>
                    <a:cubicBezTo>
                      <a:pt x="25" y="97"/>
                      <a:pt x="36" y="103"/>
                      <a:pt x="42" y="98"/>
                    </a:cubicBezTo>
                    <a:close/>
                    <a:moveTo>
                      <a:pt x="58" y="102"/>
                    </a:moveTo>
                    <a:cubicBezTo>
                      <a:pt x="57" y="96"/>
                      <a:pt x="50" y="94"/>
                      <a:pt x="45" y="91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6"/>
                      <a:pt x="49" y="99"/>
                      <a:pt x="55" y="101"/>
                    </a:cubicBezTo>
                    <a:cubicBezTo>
                      <a:pt x="52" y="100"/>
                      <a:pt x="47" y="100"/>
                      <a:pt x="47" y="100"/>
                    </a:cubicBezTo>
                    <a:cubicBezTo>
                      <a:pt x="44" y="101"/>
                      <a:pt x="39" y="102"/>
                      <a:pt x="36" y="103"/>
                    </a:cubicBezTo>
                    <a:cubicBezTo>
                      <a:pt x="42" y="106"/>
                      <a:pt x="53" y="107"/>
                      <a:pt x="58" y="102"/>
                    </a:cubicBezTo>
                    <a:close/>
                    <a:moveTo>
                      <a:pt x="59" y="98"/>
                    </a:moveTo>
                    <a:cubicBezTo>
                      <a:pt x="63" y="102"/>
                      <a:pt x="68" y="106"/>
                      <a:pt x="74" y="107"/>
                    </a:cubicBezTo>
                    <a:cubicBezTo>
                      <a:pt x="73" y="100"/>
                      <a:pt x="62" y="95"/>
                      <a:pt x="56" y="94"/>
                    </a:cubicBezTo>
                    <a:cubicBezTo>
                      <a:pt x="57" y="95"/>
                      <a:pt x="58" y="97"/>
                      <a:pt x="59" y="98"/>
                    </a:cubicBezTo>
                    <a:close/>
                    <a:moveTo>
                      <a:pt x="73" y="99"/>
                    </a:moveTo>
                    <a:cubicBezTo>
                      <a:pt x="73" y="101"/>
                      <a:pt x="74" y="102"/>
                      <a:pt x="75" y="103"/>
                    </a:cubicBezTo>
                    <a:cubicBezTo>
                      <a:pt x="79" y="108"/>
                      <a:pt x="84" y="112"/>
                      <a:pt x="90" y="113"/>
                    </a:cubicBezTo>
                    <a:cubicBezTo>
                      <a:pt x="89" y="107"/>
                      <a:pt x="78" y="100"/>
                      <a:pt x="73" y="99"/>
                    </a:cubicBezTo>
                    <a:close/>
                    <a:moveTo>
                      <a:pt x="10" y="29"/>
                    </a:moveTo>
                    <a:cubicBezTo>
                      <a:pt x="15" y="27"/>
                      <a:pt x="21" y="18"/>
                      <a:pt x="24" y="14"/>
                    </a:cubicBezTo>
                    <a:cubicBezTo>
                      <a:pt x="19" y="14"/>
                      <a:pt x="14" y="18"/>
                      <a:pt x="12" y="23"/>
                    </a:cubicBezTo>
                    <a:cubicBezTo>
                      <a:pt x="13" y="17"/>
                      <a:pt x="13" y="11"/>
                      <a:pt x="12" y="6"/>
                    </a:cubicBezTo>
                    <a:cubicBezTo>
                      <a:pt x="9" y="11"/>
                      <a:pt x="4" y="24"/>
                      <a:pt x="10" y="29"/>
                    </a:cubicBezTo>
                    <a:close/>
                    <a:moveTo>
                      <a:pt x="57" y="106"/>
                    </a:moveTo>
                    <a:cubicBezTo>
                      <a:pt x="63" y="104"/>
                      <a:pt x="69" y="105"/>
                      <a:pt x="74" y="108"/>
                    </a:cubicBezTo>
                    <a:cubicBezTo>
                      <a:pt x="69" y="112"/>
                      <a:pt x="58" y="109"/>
                      <a:pt x="52" y="108"/>
                    </a:cubicBezTo>
                    <a:cubicBezTo>
                      <a:pt x="54" y="107"/>
                      <a:pt x="55" y="106"/>
                      <a:pt x="57" y="106"/>
                    </a:cubicBezTo>
                    <a:close/>
                    <a:moveTo>
                      <a:pt x="90" y="113"/>
                    </a:moveTo>
                    <a:cubicBezTo>
                      <a:pt x="85" y="118"/>
                      <a:pt x="73" y="115"/>
                      <a:pt x="68" y="113"/>
                    </a:cubicBezTo>
                    <a:cubicBezTo>
                      <a:pt x="74" y="110"/>
                      <a:pt x="84" y="110"/>
                      <a:pt x="9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6158780" y="4199704"/>
                <a:ext cx="476279" cy="476279"/>
              </a:xfrm>
              <a:custGeom>
                <a:avLst/>
                <a:gdLst>
                  <a:gd name="T0" fmla="*/ 8 w 106"/>
                  <a:gd name="T1" fmla="*/ 0 h 106"/>
                  <a:gd name="T2" fmla="*/ 8 w 106"/>
                  <a:gd name="T3" fmla="*/ 0 h 106"/>
                  <a:gd name="T4" fmla="*/ 5 w 106"/>
                  <a:gd name="T5" fmla="*/ 9 h 106"/>
                  <a:gd name="T6" fmla="*/ 3 w 106"/>
                  <a:gd name="T7" fmla="*/ 40 h 106"/>
                  <a:gd name="T8" fmla="*/ 17 w 106"/>
                  <a:gd name="T9" fmla="*/ 67 h 106"/>
                  <a:gd name="T10" fmla="*/ 41 w 106"/>
                  <a:gd name="T11" fmla="*/ 81 h 106"/>
                  <a:gd name="T12" fmla="*/ 41 w 106"/>
                  <a:gd name="T13" fmla="*/ 81 h 106"/>
                  <a:gd name="T14" fmla="*/ 66 w 106"/>
                  <a:gd name="T15" fmla="*/ 89 h 106"/>
                  <a:gd name="T16" fmla="*/ 66 w 106"/>
                  <a:gd name="T17" fmla="*/ 89 h 106"/>
                  <a:gd name="T18" fmla="*/ 106 w 106"/>
                  <a:gd name="T19" fmla="*/ 105 h 106"/>
                  <a:gd name="T20" fmla="*/ 105 w 106"/>
                  <a:gd name="T21" fmla="*/ 106 h 106"/>
                  <a:gd name="T22" fmla="*/ 65 w 106"/>
                  <a:gd name="T23" fmla="*/ 90 h 106"/>
                  <a:gd name="T24" fmla="*/ 65 w 106"/>
                  <a:gd name="T25" fmla="*/ 90 h 106"/>
                  <a:gd name="T26" fmla="*/ 41 w 106"/>
                  <a:gd name="T27" fmla="*/ 82 h 106"/>
                  <a:gd name="T28" fmla="*/ 41 w 106"/>
                  <a:gd name="T29" fmla="*/ 82 h 106"/>
                  <a:gd name="T30" fmla="*/ 16 w 106"/>
                  <a:gd name="T31" fmla="*/ 68 h 106"/>
                  <a:gd name="T32" fmla="*/ 3 w 106"/>
                  <a:gd name="T33" fmla="*/ 40 h 106"/>
                  <a:gd name="T34" fmla="*/ 4 w 106"/>
                  <a:gd name="T35" fmla="*/ 9 h 106"/>
                  <a:gd name="T36" fmla="*/ 8 w 106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6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3"/>
                      <a:pt x="6" y="6"/>
                      <a:pt x="5" y="9"/>
                    </a:cubicBezTo>
                    <a:cubicBezTo>
                      <a:pt x="1" y="20"/>
                      <a:pt x="1" y="29"/>
                      <a:pt x="3" y="40"/>
                    </a:cubicBezTo>
                    <a:cubicBezTo>
                      <a:pt x="6" y="51"/>
                      <a:pt x="9" y="59"/>
                      <a:pt x="17" y="67"/>
                    </a:cubicBezTo>
                    <a:cubicBezTo>
                      <a:pt x="24" y="75"/>
                      <a:pt x="31" y="79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50" y="84"/>
                      <a:pt x="58" y="86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0" y="94"/>
                      <a:pt x="93" y="99"/>
                      <a:pt x="106" y="105"/>
                    </a:cubicBezTo>
                    <a:cubicBezTo>
                      <a:pt x="105" y="105"/>
                      <a:pt x="105" y="106"/>
                      <a:pt x="105" y="106"/>
                    </a:cubicBezTo>
                    <a:cubicBezTo>
                      <a:pt x="92" y="100"/>
                      <a:pt x="79" y="95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57" y="87"/>
                      <a:pt x="49" y="84"/>
                      <a:pt x="41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1" y="80"/>
                      <a:pt x="24" y="76"/>
                      <a:pt x="16" y="68"/>
                    </a:cubicBezTo>
                    <a:cubicBezTo>
                      <a:pt x="9" y="59"/>
                      <a:pt x="5" y="51"/>
                      <a:pt x="3" y="40"/>
                    </a:cubicBezTo>
                    <a:cubicBezTo>
                      <a:pt x="0" y="29"/>
                      <a:pt x="1" y="20"/>
                      <a:pt x="4" y="9"/>
                    </a:cubicBezTo>
                    <a:cubicBezTo>
                      <a:pt x="5" y="5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Freeform 203"/>
              <p:cNvSpPr>
                <a:spLocks noEditPoints="1"/>
              </p:cNvSpPr>
              <p:nvPr/>
            </p:nvSpPr>
            <p:spPr bwMode="auto">
              <a:xfrm>
                <a:off x="6613412" y="4121765"/>
                <a:ext cx="404838" cy="530402"/>
              </a:xfrm>
              <a:custGeom>
                <a:avLst/>
                <a:gdLst>
                  <a:gd name="T0" fmla="*/ 66 w 90"/>
                  <a:gd name="T1" fmla="*/ 5 h 118"/>
                  <a:gd name="T2" fmla="*/ 76 w 90"/>
                  <a:gd name="T3" fmla="*/ 18 h 118"/>
                  <a:gd name="T4" fmla="*/ 63 w 90"/>
                  <a:gd name="T5" fmla="*/ 0 h 118"/>
                  <a:gd name="T6" fmla="*/ 66 w 90"/>
                  <a:gd name="T7" fmla="*/ 5 h 118"/>
                  <a:gd name="T8" fmla="*/ 82 w 90"/>
                  <a:gd name="T9" fmla="*/ 45 h 118"/>
                  <a:gd name="T10" fmla="*/ 72 w 90"/>
                  <a:gd name="T11" fmla="*/ 27 h 118"/>
                  <a:gd name="T12" fmla="*/ 82 w 90"/>
                  <a:gd name="T13" fmla="*/ 39 h 118"/>
                  <a:gd name="T14" fmla="*/ 86 w 90"/>
                  <a:gd name="T15" fmla="*/ 23 h 118"/>
                  <a:gd name="T16" fmla="*/ 82 w 90"/>
                  <a:gd name="T17" fmla="*/ 45 h 118"/>
                  <a:gd name="T18" fmla="*/ 80 w 90"/>
                  <a:gd name="T19" fmla="*/ 62 h 118"/>
                  <a:gd name="T20" fmla="*/ 75 w 90"/>
                  <a:gd name="T21" fmla="*/ 41 h 118"/>
                  <a:gd name="T22" fmla="*/ 81 w 90"/>
                  <a:gd name="T23" fmla="*/ 56 h 118"/>
                  <a:gd name="T24" fmla="*/ 89 w 90"/>
                  <a:gd name="T25" fmla="*/ 41 h 118"/>
                  <a:gd name="T26" fmla="*/ 80 w 90"/>
                  <a:gd name="T27" fmla="*/ 62 h 118"/>
                  <a:gd name="T28" fmla="*/ 73 w 90"/>
                  <a:gd name="T29" fmla="*/ 77 h 118"/>
                  <a:gd name="T30" fmla="*/ 74 w 90"/>
                  <a:gd name="T31" fmla="*/ 56 h 118"/>
                  <a:gd name="T32" fmla="*/ 76 w 90"/>
                  <a:gd name="T33" fmla="*/ 72 h 118"/>
                  <a:gd name="T34" fmla="*/ 88 w 90"/>
                  <a:gd name="T35" fmla="*/ 59 h 118"/>
                  <a:gd name="T36" fmla="*/ 73 w 90"/>
                  <a:gd name="T37" fmla="*/ 77 h 118"/>
                  <a:gd name="T38" fmla="*/ 62 w 90"/>
                  <a:gd name="T39" fmla="*/ 89 h 118"/>
                  <a:gd name="T40" fmla="*/ 69 w 90"/>
                  <a:gd name="T41" fmla="*/ 70 h 118"/>
                  <a:gd name="T42" fmla="*/ 66 w 90"/>
                  <a:gd name="T43" fmla="*/ 86 h 118"/>
                  <a:gd name="T44" fmla="*/ 81 w 90"/>
                  <a:gd name="T45" fmla="*/ 77 h 118"/>
                  <a:gd name="T46" fmla="*/ 62 w 90"/>
                  <a:gd name="T47" fmla="*/ 89 h 118"/>
                  <a:gd name="T48" fmla="*/ 48 w 90"/>
                  <a:gd name="T49" fmla="*/ 98 h 118"/>
                  <a:gd name="T50" fmla="*/ 60 w 90"/>
                  <a:gd name="T51" fmla="*/ 82 h 118"/>
                  <a:gd name="T52" fmla="*/ 52 w 90"/>
                  <a:gd name="T53" fmla="*/ 96 h 118"/>
                  <a:gd name="T54" fmla="*/ 70 w 90"/>
                  <a:gd name="T55" fmla="*/ 92 h 118"/>
                  <a:gd name="T56" fmla="*/ 48 w 90"/>
                  <a:gd name="T57" fmla="*/ 98 h 118"/>
                  <a:gd name="T58" fmla="*/ 32 w 90"/>
                  <a:gd name="T59" fmla="*/ 102 h 118"/>
                  <a:gd name="T60" fmla="*/ 44 w 90"/>
                  <a:gd name="T61" fmla="*/ 91 h 118"/>
                  <a:gd name="T62" fmla="*/ 48 w 90"/>
                  <a:gd name="T63" fmla="*/ 90 h 118"/>
                  <a:gd name="T64" fmla="*/ 35 w 90"/>
                  <a:gd name="T65" fmla="*/ 101 h 118"/>
                  <a:gd name="T66" fmla="*/ 43 w 90"/>
                  <a:gd name="T67" fmla="*/ 100 h 118"/>
                  <a:gd name="T68" fmla="*/ 54 w 90"/>
                  <a:gd name="T69" fmla="*/ 103 h 118"/>
                  <a:gd name="T70" fmla="*/ 32 w 90"/>
                  <a:gd name="T71" fmla="*/ 102 h 118"/>
                  <a:gd name="T72" fmla="*/ 31 w 90"/>
                  <a:gd name="T73" fmla="*/ 98 h 118"/>
                  <a:gd name="T74" fmla="*/ 16 w 90"/>
                  <a:gd name="T75" fmla="*/ 107 h 118"/>
                  <a:gd name="T76" fmla="*/ 33 w 90"/>
                  <a:gd name="T77" fmla="*/ 94 h 118"/>
                  <a:gd name="T78" fmla="*/ 31 w 90"/>
                  <a:gd name="T79" fmla="*/ 98 h 118"/>
                  <a:gd name="T80" fmla="*/ 17 w 90"/>
                  <a:gd name="T81" fmla="*/ 99 h 118"/>
                  <a:gd name="T82" fmla="*/ 15 w 90"/>
                  <a:gd name="T83" fmla="*/ 103 h 118"/>
                  <a:gd name="T84" fmla="*/ 0 w 90"/>
                  <a:gd name="T85" fmla="*/ 113 h 118"/>
                  <a:gd name="T86" fmla="*/ 17 w 90"/>
                  <a:gd name="T87" fmla="*/ 99 h 118"/>
                  <a:gd name="T88" fmla="*/ 80 w 90"/>
                  <a:gd name="T89" fmla="*/ 29 h 118"/>
                  <a:gd name="T90" fmla="*/ 66 w 90"/>
                  <a:gd name="T91" fmla="*/ 14 h 118"/>
                  <a:gd name="T92" fmla="*/ 78 w 90"/>
                  <a:gd name="T93" fmla="*/ 23 h 118"/>
                  <a:gd name="T94" fmla="*/ 77 w 90"/>
                  <a:gd name="T95" fmla="*/ 6 h 118"/>
                  <a:gd name="T96" fmla="*/ 80 w 90"/>
                  <a:gd name="T97" fmla="*/ 29 h 118"/>
                  <a:gd name="T98" fmla="*/ 33 w 90"/>
                  <a:gd name="T99" fmla="*/ 106 h 118"/>
                  <a:gd name="T100" fmla="*/ 16 w 90"/>
                  <a:gd name="T101" fmla="*/ 108 h 118"/>
                  <a:gd name="T102" fmla="*/ 37 w 90"/>
                  <a:gd name="T103" fmla="*/ 108 h 118"/>
                  <a:gd name="T104" fmla="*/ 33 w 90"/>
                  <a:gd name="T105" fmla="*/ 106 h 118"/>
                  <a:gd name="T106" fmla="*/ 0 w 90"/>
                  <a:gd name="T107" fmla="*/ 113 h 118"/>
                  <a:gd name="T108" fmla="*/ 22 w 90"/>
                  <a:gd name="T109" fmla="*/ 113 h 118"/>
                  <a:gd name="T110" fmla="*/ 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66" y="5"/>
                    </a:moveTo>
                    <a:cubicBezTo>
                      <a:pt x="68" y="9"/>
                      <a:pt x="72" y="15"/>
                      <a:pt x="76" y="18"/>
                    </a:cubicBezTo>
                    <a:cubicBezTo>
                      <a:pt x="77" y="10"/>
                      <a:pt x="70" y="3"/>
                      <a:pt x="63" y="0"/>
                    </a:cubicBezTo>
                    <a:cubicBezTo>
                      <a:pt x="64" y="2"/>
                      <a:pt x="65" y="3"/>
                      <a:pt x="66" y="5"/>
                    </a:cubicBezTo>
                    <a:close/>
                    <a:moveTo>
                      <a:pt x="82" y="45"/>
                    </a:moveTo>
                    <a:cubicBezTo>
                      <a:pt x="78" y="43"/>
                      <a:pt x="74" y="32"/>
                      <a:pt x="72" y="27"/>
                    </a:cubicBezTo>
                    <a:cubicBezTo>
                      <a:pt x="77" y="29"/>
                      <a:pt x="81" y="34"/>
                      <a:pt x="82" y="39"/>
                    </a:cubicBezTo>
                    <a:cubicBezTo>
                      <a:pt x="82" y="33"/>
                      <a:pt x="84" y="28"/>
                      <a:pt x="86" y="23"/>
                    </a:cubicBezTo>
                    <a:cubicBezTo>
                      <a:pt x="88" y="29"/>
                      <a:pt x="89" y="41"/>
                      <a:pt x="82" y="45"/>
                    </a:cubicBezTo>
                    <a:close/>
                    <a:moveTo>
                      <a:pt x="80" y="62"/>
                    </a:moveTo>
                    <a:cubicBezTo>
                      <a:pt x="76" y="58"/>
                      <a:pt x="75" y="47"/>
                      <a:pt x="75" y="41"/>
                    </a:cubicBezTo>
                    <a:cubicBezTo>
                      <a:pt x="79" y="45"/>
                      <a:pt x="81" y="51"/>
                      <a:pt x="81" y="56"/>
                    </a:cubicBezTo>
                    <a:cubicBezTo>
                      <a:pt x="83" y="51"/>
                      <a:pt x="86" y="45"/>
                      <a:pt x="89" y="41"/>
                    </a:cubicBezTo>
                    <a:cubicBezTo>
                      <a:pt x="90" y="47"/>
                      <a:pt x="87" y="60"/>
                      <a:pt x="80" y="62"/>
                    </a:cubicBezTo>
                    <a:close/>
                    <a:moveTo>
                      <a:pt x="73" y="77"/>
                    </a:moveTo>
                    <a:cubicBezTo>
                      <a:pt x="70" y="72"/>
                      <a:pt x="73" y="62"/>
                      <a:pt x="74" y="56"/>
                    </a:cubicBezTo>
                    <a:cubicBezTo>
                      <a:pt x="77" y="61"/>
                      <a:pt x="78" y="67"/>
                      <a:pt x="76" y="72"/>
                    </a:cubicBezTo>
                    <a:cubicBezTo>
                      <a:pt x="79" y="68"/>
                      <a:pt x="83" y="63"/>
                      <a:pt x="88" y="59"/>
                    </a:cubicBezTo>
                    <a:cubicBezTo>
                      <a:pt x="86" y="66"/>
                      <a:pt x="81" y="78"/>
                      <a:pt x="73" y="77"/>
                    </a:cubicBezTo>
                    <a:close/>
                    <a:moveTo>
                      <a:pt x="62" y="89"/>
                    </a:moveTo>
                    <a:cubicBezTo>
                      <a:pt x="61" y="84"/>
                      <a:pt x="66" y="75"/>
                      <a:pt x="69" y="70"/>
                    </a:cubicBezTo>
                    <a:cubicBezTo>
                      <a:pt x="71" y="76"/>
                      <a:pt x="69" y="82"/>
                      <a:pt x="66" y="86"/>
                    </a:cubicBezTo>
                    <a:cubicBezTo>
                      <a:pt x="70" y="83"/>
                      <a:pt x="76" y="79"/>
                      <a:pt x="81" y="77"/>
                    </a:cubicBezTo>
                    <a:cubicBezTo>
                      <a:pt x="78" y="83"/>
                      <a:pt x="69" y="93"/>
                      <a:pt x="62" y="89"/>
                    </a:cubicBezTo>
                    <a:close/>
                    <a:moveTo>
                      <a:pt x="48" y="98"/>
                    </a:moveTo>
                    <a:cubicBezTo>
                      <a:pt x="48" y="92"/>
                      <a:pt x="56" y="85"/>
                      <a:pt x="60" y="82"/>
                    </a:cubicBezTo>
                    <a:cubicBezTo>
                      <a:pt x="60" y="87"/>
                      <a:pt x="57" y="93"/>
                      <a:pt x="52" y="96"/>
                    </a:cubicBezTo>
                    <a:cubicBezTo>
                      <a:pt x="57" y="94"/>
                      <a:pt x="64" y="92"/>
                      <a:pt x="70" y="92"/>
                    </a:cubicBezTo>
                    <a:cubicBezTo>
                      <a:pt x="65" y="97"/>
                      <a:pt x="54" y="103"/>
                      <a:pt x="48" y="98"/>
                    </a:cubicBezTo>
                    <a:close/>
                    <a:moveTo>
                      <a:pt x="32" y="102"/>
                    </a:moveTo>
                    <a:cubicBezTo>
                      <a:pt x="32" y="96"/>
                      <a:pt x="40" y="94"/>
                      <a:pt x="44" y="91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96"/>
                      <a:pt x="41" y="99"/>
                      <a:pt x="35" y="101"/>
                    </a:cubicBezTo>
                    <a:cubicBezTo>
                      <a:pt x="38" y="100"/>
                      <a:pt x="43" y="100"/>
                      <a:pt x="43" y="100"/>
                    </a:cubicBezTo>
                    <a:cubicBezTo>
                      <a:pt x="46" y="101"/>
                      <a:pt x="51" y="102"/>
                      <a:pt x="54" y="103"/>
                    </a:cubicBezTo>
                    <a:cubicBezTo>
                      <a:pt x="48" y="106"/>
                      <a:pt x="36" y="107"/>
                      <a:pt x="32" y="102"/>
                    </a:cubicBezTo>
                    <a:close/>
                    <a:moveTo>
                      <a:pt x="31" y="98"/>
                    </a:moveTo>
                    <a:cubicBezTo>
                      <a:pt x="27" y="102"/>
                      <a:pt x="22" y="106"/>
                      <a:pt x="16" y="107"/>
                    </a:cubicBezTo>
                    <a:cubicBezTo>
                      <a:pt x="17" y="100"/>
                      <a:pt x="28" y="95"/>
                      <a:pt x="33" y="94"/>
                    </a:cubicBezTo>
                    <a:cubicBezTo>
                      <a:pt x="33" y="95"/>
                      <a:pt x="32" y="97"/>
                      <a:pt x="31" y="98"/>
                    </a:cubicBezTo>
                    <a:close/>
                    <a:moveTo>
                      <a:pt x="17" y="99"/>
                    </a:moveTo>
                    <a:cubicBezTo>
                      <a:pt x="16" y="101"/>
                      <a:pt x="16" y="102"/>
                      <a:pt x="15" y="103"/>
                    </a:cubicBezTo>
                    <a:cubicBezTo>
                      <a:pt x="11" y="108"/>
                      <a:pt x="6" y="112"/>
                      <a:pt x="0" y="113"/>
                    </a:cubicBezTo>
                    <a:cubicBezTo>
                      <a:pt x="0" y="107"/>
                      <a:pt x="12" y="100"/>
                      <a:pt x="17" y="99"/>
                    </a:cubicBezTo>
                    <a:close/>
                    <a:moveTo>
                      <a:pt x="80" y="29"/>
                    </a:moveTo>
                    <a:cubicBezTo>
                      <a:pt x="75" y="27"/>
                      <a:pt x="69" y="18"/>
                      <a:pt x="66" y="14"/>
                    </a:cubicBezTo>
                    <a:cubicBezTo>
                      <a:pt x="71" y="14"/>
                      <a:pt x="76" y="18"/>
                      <a:pt x="78" y="23"/>
                    </a:cubicBezTo>
                    <a:cubicBezTo>
                      <a:pt x="77" y="17"/>
                      <a:pt x="77" y="11"/>
                      <a:pt x="77" y="6"/>
                    </a:cubicBezTo>
                    <a:cubicBezTo>
                      <a:pt x="81" y="11"/>
                      <a:pt x="86" y="24"/>
                      <a:pt x="80" y="29"/>
                    </a:cubicBezTo>
                    <a:close/>
                    <a:moveTo>
                      <a:pt x="33" y="106"/>
                    </a:moveTo>
                    <a:cubicBezTo>
                      <a:pt x="27" y="104"/>
                      <a:pt x="21" y="105"/>
                      <a:pt x="16" y="108"/>
                    </a:cubicBezTo>
                    <a:cubicBezTo>
                      <a:pt x="20" y="112"/>
                      <a:pt x="32" y="109"/>
                      <a:pt x="37" y="108"/>
                    </a:cubicBezTo>
                    <a:cubicBezTo>
                      <a:pt x="36" y="107"/>
                      <a:pt x="34" y="106"/>
                      <a:pt x="33" y="106"/>
                    </a:cubicBezTo>
                    <a:close/>
                    <a:moveTo>
                      <a:pt x="0" y="113"/>
                    </a:moveTo>
                    <a:cubicBezTo>
                      <a:pt x="5" y="118"/>
                      <a:pt x="16" y="115"/>
                      <a:pt x="22" y="113"/>
                    </a:cubicBezTo>
                    <a:cubicBezTo>
                      <a:pt x="16" y="110"/>
                      <a:pt x="6" y="110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6513823" y="4199704"/>
                <a:ext cx="471949" cy="476279"/>
              </a:xfrm>
              <a:custGeom>
                <a:avLst/>
                <a:gdLst>
                  <a:gd name="T0" fmla="*/ 98 w 105"/>
                  <a:gd name="T1" fmla="*/ 0 h 106"/>
                  <a:gd name="T2" fmla="*/ 98 w 105"/>
                  <a:gd name="T3" fmla="*/ 0 h 106"/>
                  <a:gd name="T4" fmla="*/ 101 w 105"/>
                  <a:gd name="T5" fmla="*/ 9 h 106"/>
                  <a:gd name="T6" fmla="*/ 103 w 105"/>
                  <a:gd name="T7" fmla="*/ 40 h 106"/>
                  <a:gd name="T8" fmla="*/ 89 w 105"/>
                  <a:gd name="T9" fmla="*/ 67 h 106"/>
                  <a:gd name="T10" fmla="*/ 65 w 105"/>
                  <a:gd name="T11" fmla="*/ 81 h 106"/>
                  <a:gd name="T12" fmla="*/ 65 w 105"/>
                  <a:gd name="T13" fmla="*/ 81 h 106"/>
                  <a:gd name="T14" fmla="*/ 40 w 105"/>
                  <a:gd name="T15" fmla="*/ 89 h 106"/>
                  <a:gd name="T16" fmla="*/ 40 w 105"/>
                  <a:gd name="T17" fmla="*/ 89 h 106"/>
                  <a:gd name="T18" fmla="*/ 0 w 105"/>
                  <a:gd name="T19" fmla="*/ 105 h 106"/>
                  <a:gd name="T20" fmla="*/ 1 w 105"/>
                  <a:gd name="T21" fmla="*/ 106 h 106"/>
                  <a:gd name="T22" fmla="*/ 40 w 105"/>
                  <a:gd name="T23" fmla="*/ 90 h 106"/>
                  <a:gd name="T24" fmla="*/ 40 w 105"/>
                  <a:gd name="T25" fmla="*/ 90 h 106"/>
                  <a:gd name="T26" fmla="*/ 65 w 105"/>
                  <a:gd name="T27" fmla="*/ 82 h 106"/>
                  <a:gd name="T28" fmla="*/ 65 w 105"/>
                  <a:gd name="T29" fmla="*/ 82 h 106"/>
                  <a:gd name="T30" fmla="*/ 89 w 105"/>
                  <a:gd name="T31" fmla="*/ 68 h 106"/>
                  <a:gd name="T32" fmla="*/ 103 w 105"/>
                  <a:gd name="T33" fmla="*/ 40 h 106"/>
                  <a:gd name="T34" fmla="*/ 102 w 105"/>
                  <a:gd name="T35" fmla="*/ 9 h 106"/>
                  <a:gd name="T36" fmla="*/ 98 w 105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106"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9" y="3"/>
                      <a:pt x="100" y="6"/>
                      <a:pt x="101" y="9"/>
                    </a:cubicBezTo>
                    <a:cubicBezTo>
                      <a:pt x="104" y="20"/>
                      <a:pt x="105" y="29"/>
                      <a:pt x="103" y="40"/>
                    </a:cubicBezTo>
                    <a:cubicBezTo>
                      <a:pt x="100" y="51"/>
                      <a:pt x="96" y="59"/>
                      <a:pt x="89" y="67"/>
                    </a:cubicBezTo>
                    <a:cubicBezTo>
                      <a:pt x="82" y="75"/>
                      <a:pt x="75" y="79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56" y="84"/>
                      <a:pt x="48" y="86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26" y="94"/>
                      <a:pt x="12" y="99"/>
                      <a:pt x="0" y="105"/>
                    </a:cubicBezTo>
                    <a:cubicBezTo>
                      <a:pt x="0" y="105"/>
                      <a:pt x="1" y="106"/>
                      <a:pt x="1" y="106"/>
                    </a:cubicBezTo>
                    <a:cubicBezTo>
                      <a:pt x="14" y="100"/>
                      <a:pt x="27" y="95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9" y="87"/>
                      <a:pt x="56" y="84"/>
                      <a:pt x="65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75" y="80"/>
                      <a:pt x="82" y="76"/>
                      <a:pt x="89" y="68"/>
                    </a:cubicBezTo>
                    <a:cubicBezTo>
                      <a:pt x="97" y="59"/>
                      <a:pt x="101" y="51"/>
                      <a:pt x="103" y="40"/>
                    </a:cubicBezTo>
                    <a:cubicBezTo>
                      <a:pt x="105" y="29"/>
                      <a:pt x="105" y="20"/>
                      <a:pt x="102" y="9"/>
                    </a:cubicBezTo>
                    <a:cubicBezTo>
                      <a:pt x="100" y="5"/>
                      <a:pt x="99" y="3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152337" y="4418443"/>
              <a:ext cx="2824578" cy="99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200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字以内，据统计每页幻灯片的最好控制在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5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分钟之内。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16430" y="2071279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70000"/>
                  </a:solidFill>
                </a:rPr>
                <a:t>一等奖</a:t>
              </a:r>
              <a:endParaRPr lang="zh-CN" altLang="en-US" sz="2400" b="1" dirty="0">
                <a:solidFill>
                  <a:srgbClr val="D7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52614" y="2509236"/>
              <a:ext cx="1421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D70000"/>
                  </a:solidFill>
                </a:rPr>
                <a:t>添加描述文本</a:t>
              </a:r>
              <a:endParaRPr lang="zh-CN" altLang="en-US" sz="1200" dirty="0">
                <a:solidFill>
                  <a:srgbClr val="D70000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293325" y="3842599"/>
              <a:ext cx="2539776" cy="509276"/>
              <a:chOff x="4506821" y="3081140"/>
              <a:chExt cx="3116101" cy="624840"/>
            </a:xfrm>
          </p:grpSpPr>
          <p:sp>
            <p:nvSpPr>
              <p:cNvPr id="17" name="任意多边形: 形状 16"/>
              <p:cNvSpPr/>
              <p:nvPr/>
            </p:nvSpPr>
            <p:spPr bwMode="auto">
              <a:xfrm rot="5400000">
                <a:off x="5752452" y="1835509"/>
                <a:ext cx="624840" cy="3116101"/>
              </a:xfrm>
              <a:custGeom>
                <a:avLst/>
                <a:gdLst>
                  <a:gd name="connsiteX0" fmla="*/ 0 w 624840"/>
                  <a:gd name="connsiteY0" fmla="*/ 2948891 h 3116101"/>
                  <a:gd name="connsiteX1" fmla="*/ 0 w 624840"/>
                  <a:gd name="connsiteY1" fmla="*/ 2944076 h 3116101"/>
                  <a:gd name="connsiteX2" fmla="*/ 0 w 624840"/>
                  <a:gd name="connsiteY2" fmla="*/ 2940022 h 3116101"/>
                  <a:gd name="connsiteX3" fmla="*/ 0 w 624840"/>
                  <a:gd name="connsiteY3" fmla="*/ 2929921 h 3116101"/>
                  <a:gd name="connsiteX4" fmla="*/ 0 w 624840"/>
                  <a:gd name="connsiteY4" fmla="*/ 2928988 h 3116101"/>
                  <a:gd name="connsiteX5" fmla="*/ 0 w 624840"/>
                  <a:gd name="connsiteY5" fmla="*/ 2917566 h 3116101"/>
                  <a:gd name="connsiteX6" fmla="*/ 0 w 624840"/>
                  <a:gd name="connsiteY6" fmla="*/ 2837612 h 3116101"/>
                  <a:gd name="connsiteX7" fmla="*/ 0 w 624840"/>
                  <a:gd name="connsiteY7" fmla="*/ 2833520 h 3116101"/>
                  <a:gd name="connsiteX8" fmla="*/ 0 w 624840"/>
                  <a:gd name="connsiteY8" fmla="*/ 2819624 h 3116101"/>
                  <a:gd name="connsiteX9" fmla="*/ 0 w 624840"/>
                  <a:gd name="connsiteY9" fmla="*/ 2818163 h 3116101"/>
                  <a:gd name="connsiteX10" fmla="*/ 0 w 624840"/>
                  <a:gd name="connsiteY10" fmla="*/ 2815570 h 3116101"/>
                  <a:gd name="connsiteX11" fmla="*/ 0 w 624840"/>
                  <a:gd name="connsiteY11" fmla="*/ 2814379 h 3116101"/>
                  <a:gd name="connsiteX12" fmla="*/ 0 w 624840"/>
                  <a:gd name="connsiteY12" fmla="*/ 2723003 h 3116101"/>
                  <a:gd name="connsiteX13" fmla="*/ 0 w 624840"/>
                  <a:gd name="connsiteY13" fmla="*/ 2722071 h 3116101"/>
                  <a:gd name="connsiteX14" fmla="*/ 0 w 624840"/>
                  <a:gd name="connsiteY14" fmla="*/ 2710649 h 3116101"/>
                  <a:gd name="connsiteX15" fmla="*/ 0 w 624840"/>
                  <a:gd name="connsiteY15" fmla="*/ 2693710 h 3116101"/>
                  <a:gd name="connsiteX16" fmla="*/ 0 w 624840"/>
                  <a:gd name="connsiteY16" fmla="*/ 2689928 h 3116101"/>
                  <a:gd name="connsiteX17" fmla="*/ 0 w 624840"/>
                  <a:gd name="connsiteY17" fmla="*/ 2678506 h 3116101"/>
                  <a:gd name="connsiteX18" fmla="*/ 0 w 624840"/>
                  <a:gd name="connsiteY18" fmla="*/ 2630696 h 3116101"/>
                  <a:gd name="connsiteX19" fmla="*/ 0 w 624840"/>
                  <a:gd name="connsiteY19" fmla="*/ 2626602 h 3116101"/>
                  <a:gd name="connsiteX20" fmla="*/ 0 w 624840"/>
                  <a:gd name="connsiteY20" fmla="*/ 2612707 h 3116101"/>
                  <a:gd name="connsiteX21" fmla="*/ 0 w 624840"/>
                  <a:gd name="connsiteY21" fmla="*/ 2608654 h 3116101"/>
                  <a:gd name="connsiteX22" fmla="*/ 0 w 624840"/>
                  <a:gd name="connsiteY22" fmla="*/ 2598552 h 3116101"/>
                  <a:gd name="connsiteX23" fmla="*/ 0 w 624840"/>
                  <a:gd name="connsiteY23" fmla="*/ 2597620 h 3116101"/>
                  <a:gd name="connsiteX24" fmla="*/ 0 w 624840"/>
                  <a:gd name="connsiteY24" fmla="*/ 2586198 h 3116101"/>
                  <a:gd name="connsiteX25" fmla="*/ 0 w 624840"/>
                  <a:gd name="connsiteY25" fmla="*/ 2506243 h 3116101"/>
                  <a:gd name="connsiteX26" fmla="*/ 0 w 624840"/>
                  <a:gd name="connsiteY26" fmla="*/ 2488255 h 3116101"/>
                  <a:gd name="connsiteX27" fmla="*/ 0 w 624840"/>
                  <a:gd name="connsiteY27" fmla="*/ 2486794 h 3116101"/>
                  <a:gd name="connsiteX28" fmla="*/ 0 w 624840"/>
                  <a:gd name="connsiteY28" fmla="*/ 2483010 h 3116101"/>
                  <a:gd name="connsiteX29" fmla="*/ 0 w 624840"/>
                  <a:gd name="connsiteY29" fmla="*/ 2391635 h 3116101"/>
                  <a:gd name="connsiteX30" fmla="*/ 0 w 624840"/>
                  <a:gd name="connsiteY30" fmla="*/ 2390703 h 3116101"/>
                  <a:gd name="connsiteX31" fmla="*/ 0 w 624840"/>
                  <a:gd name="connsiteY31" fmla="*/ 2379281 h 3116101"/>
                  <a:gd name="connsiteX32" fmla="*/ 0 w 624840"/>
                  <a:gd name="connsiteY32" fmla="*/ 2362341 h 3116101"/>
                  <a:gd name="connsiteX33" fmla="*/ 1 w 624840"/>
                  <a:gd name="connsiteY33" fmla="*/ 2362338 h 3116101"/>
                  <a:gd name="connsiteX34" fmla="*/ 1 w 624840"/>
                  <a:gd name="connsiteY34" fmla="*/ 2256025 h 3116101"/>
                  <a:gd name="connsiteX35" fmla="*/ 1 w 624840"/>
                  <a:gd name="connsiteY35" fmla="*/ 2252243 h 3116101"/>
                  <a:gd name="connsiteX36" fmla="*/ 1 w 624840"/>
                  <a:gd name="connsiteY36" fmla="*/ 2160867 h 3116101"/>
                  <a:gd name="connsiteX37" fmla="*/ 1 w 624840"/>
                  <a:gd name="connsiteY37" fmla="*/ 2159935 h 3116101"/>
                  <a:gd name="connsiteX38" fmla="*/ 1 w 624840"/>
                  <a:gd name="connsiteY38" fmla="*/ 2068558 h 3116101"/>
                  <a:gd name="connsiteX39" fmla="*/ 1 w 624840"/>
                  <a:gd name="connsiteY39" fmla="*/ 2064466 h 3116101"/>
                  <a:gd name="connsiteX40" fmla="*/ 1 w 624840"/>
                  <a:gd name="connsiteY40" fmla="*/ 2050571 h 3116101"/>
                  <a:gd name="connsiteX41" fmla="*/ 1 w 624840"/>
                  <a:gd name="connsiteY41" fmla="*/ 2046517 h 3116101"/>
                  <a:gd name="connsiteX42" fmla="*/ 1 w 624840"/>
                  <a:gd name="connsiteY42" fmla="*/ 1924658 h 3116101"/>
                  <a:gd name="connsiteX43" fmla="*/ 1 w 624840"/>
                  <a:gd name="connsiteY43" fmla="*/ 1920874 h 3116101"/>
                  <a:gd name="connsiteX44" fmla="*/ 1 w 624840"/>
                  <a:gd name="connsiteY44" fmla="*/ 1829498 h 3116101"/>
                  <a:gd name="connsiteX45" fmla="*/ 1 w 624840"/>
                  <a:gd name="connsiteY45" fmla="*/ 1828566 h 3116101"/>
                  <a:gd name="connsiteX46" fmla="*/ 1 w 624840"/>
                  <a:gd name="connsiteY46" fmla="*/ 1737191 h 3116101"/>
                  <a:gd name="connsiteX47" fmla="*/ 1 w 624840"/>
                  <a:gd name="connsiteY47" fmla="*/ 1733097 h 3116101"/>
                  <a:gd name="connsiteX48" fmla="*/ 1 w 624840"/>
                  <a:gd name="connsiteY48" fmla="*/ 1719202 h 3116101"/>
                  <a:gd name="connsiteX49" fmla="*/ 1 w 624840"/>
                  <a:gd name="connsiteY49" fmla="*/ 1715149 h 3116101"/>
                  <a:gd name="connsiteX50" fmla="*/ 1 w 624840"/>
                  <a:gd name="connsiteY50" fmla="*/ 1593289 h 3116101"/>
                  <a:gd name="connsiteX51" fmla="*/ 1 w 624840"/>
                  <a:gd name="connsiteY51" fmla="*/ 1589505 h 3116101"/>
                  <a:gd name="connsiteX52" fmla="*/ 1 w 624840"/>
                  <a:gd name="connsiteY52" fmla="*/ 1498130 h 3116101"/>
                  <a:gd name="connsiteX53" fmla="*/ 1 w 624840"/>
                  <a:gd name="connsiteY53" fmla="*/ 1497198 h 3116101"/>
                  <a:gd name="connsiteX54" fmla="*/ 1 w 624840"/>
                  <a:gd name="connsiteY54" fmla="*/ 1405822 h 3116101"/>
                  <a:gd name="connsiteX55" fmla="*/ 1 w 624840"/>
                  <a:gd name="connsiteY55" fmla="*/ 1401730 h 3116101"/>
                  <a:gd name="connsiteX56" fmla="*/ 1 w 624840"/>
                  <a:gd name="connsiteY56" fmla="*/ 1387834 h 3116101"/>
                  <a:gd name="connsiteX57" fmla="*/ 1 w 624840"/>
                  <a:gd name="connsiteY57" fmla="*/ 1383780 h 3116101"/>
                  <a:gd name="connsiteX58" fmla="*/ 1 w 624840"/>
                  <a:gd name="connsiteY58" fmla="*/ 1261920 h 3116101"/>
                  <a:gd name="connsiteX59" fmla="*/ 1 w 624840"/>
                  <a:gd name="connsiteY59" fmla="*/ 1258138 h 3116101"/>
                  <a:gd name="connsiteX60" fmla="*/ 1 w 624840"/>
                  <a:gd name="connsiteY60" fmla="*/ 1166762 h 3116101"/>
                  <a:gd name="connsiteX61" fmla="*/ 1 w 624840"/>
                  <a:gd name="connsiteY61" fmla="*/ 1165830 h 3116101"/>
                  <a:gd name="connsiteX62" fmla="*/ 1 w 624840"/>
                  <a:gd name="connsiteY62" fmla="*/ 1074453 h 3116101"/>
                  <a:gd name="connsiteX63" fmla="*/ 1 w 624840"/>
                  <a:gd name="connsiteY63" fmla="*/ 1070361 h 3116101"/>
                  <a:gd name="connsiteX64" fmla="*/ 1 w 624840"/>
                  <a:gd name="connsiteY64" fmla="*/ 1056465 h 3116101"/>
                  <a:gd name="connsiteX65" fmla="*/ 1 w 624840"/>
                  <a:gd name="connsiteY65" fmla="*/ 1052412 h 3116101"/>
                  <a:gd name="connsiteX66" fmla="*/ 1 w 624840"/>
                  <a:gd name="connsiteY66" fmla="*/ 930552 h 3116101"/>
                  <a:gd name="connsiteX67" fmla="*/ 1 w 624840"/>
                  <a:gd name="connsiteY67" fmla="*/ 926770 h 3116101"/>
                  <a:gd name="connsiteX68" fmla="*/ 1 w 624840"/>
                  <a:gd name="connsiteY68" fmla="*/ 835394 h 3116101"/>
                  <a:gd name="connsiteX69" fmla="*/ 1 w 624840"/>
                  <a:gd name="connsiteY69" fmla="*/ 834461 h 3116101"/>
                  <a:gd name="connsiteX70" fmla="*/ 1 w 624840"/>
                  <a:gd name="connsiteY70" fmla="*/ 743085 h 3116101"/>
                  <a:gd name="connsiteX71" fmla="*/ 1 w 624840"/>
                  <a:gd name="connsiteY71" fmla="*/ 738993 h 3116101"/>
                  <a:gd name="connsiteX72" fmla="*/ 1 w 624840"/>
                  <a:gd name="connsiteY72" fmla="*/ 725098 h 3116101"/>
                  <a:gd name="connsiteX73" fmla="*/ 1 w 624840"/>
                  <a:gd name="connsiteY73" fmla="*/ 721044 h 3116101"/>
                  <a:gd name="connsiteX74" fmla="*/ 1 w 624840"/>
                  <a:gd name="connsiteY74" fmla="*/ 599183 h 3116101"/>
                  <a:gd name="connsiteX75" fmla="*/ 1 w 624840"/>
                  <a:gd name="connsiteY75" fmla="*/ 595401 h 3116101"/>
                  <a:gd name="connsiteX76" fmla="*/ 1 w 624840"/>
                  <a:gd name="connsiteY76" fmla="*/ 504025 h 3116101"/>
                  <a:gd name="connsiteX77" fmla="*/ 1 w 624840"/>
                  <a:gd name="connsiteY77" fmla="*/ 503093 h 3116101"/>
                  <a:gd name="connsiteX78" fmla="*/ 1 w 624840"/>
                  <a:gd name="connsiteY78" fmla="*/ 411716 h 3116101"/>
                  <a:gd name="connsiteX79" fmla="*/ 1 w 624840"/>
                  <a:gd name="connsiteY79" fmla="*/ 407624 h 3116101"/>
                  <a:gd name="connsiteX80" fmla="*/ 1 w 624840"/>
                  <a:gd name="connsiteY80" fmla="*/ 393729 h 3116101"/>
                  <a:gd name="connsiteX81" fmla="*/ 1 w 624840"/>
                  <a:gd name="connsiteY81" fmla="*/ 389675 h 3116101"/>
                  <a:gd name="connsiteX82" fmla="*/ 1 w 624840"/>
                  <a:gd name="connsiteY82" fmla="*/ 267815 h 3116101"/>
                  <a:gd name="connsiteX83" fmla="*/ 1 w 624840"/>
                  <a:gd name="connsiteY83" fmla="*/ 264032 h 3116101"/>
                  <a:gd name="connsiteX84" fmla="*/ 1 w 624840"/>
                  <a:gd name="connsiteY84" fmla="*/ 172656 h 3116101"/>
                  <a:gd name="connsiteX85" fmla="*/ 1 w 624840"/>
                  <a:gd name="connsiteY85" fmla="*/ 171725 h 3116101"/>
                  <a:gd name="connsiteX86" fmla="*/ 1 w 624840"/>
                  <a:gd name="connsiteY86" fmla="*/ 167212 h 3116101"/>
                  <a:gd name="connsiteX87" fmla="*/ 12067 w 624840"/>
                  <a:gd name="connsiteY87" fmla="*/ 138193 h 3116101"/>
                  <a:gd name="connsiteX88" fmla="*/ 41240 w 624840"/>
                  <a:gd name="connsiteY88" fmla="*/ 126188 h 3116101"/>
                  <a:gd name="connsiteX89" fmla="*/ 72795 w 624840"/>
                  <a:gd name="connsiteY89" fmla="*/ 111581 h 3116101"/>
                  <a:gd name="connsiteX90" fmla="*/ 312422 w 624840"/>
                  <a:gd name="connsiteY90" fmla="*/ 0 h 3116101"/>
                  <a:gd name="connsiteX91" fmla="*/ 552047 w 624840"/>
                  <a:gd name="connsiteY91" fmla="*/ 111581 h 3116101"/>
                  <a:gd name="connsiteX92" fmla="*/ 583914 w 624840"/>
                  <a:gd name="connsiteY92" fmla="*/ 126188 h 3116101"/>
                  <a:gd name="connsiteX93" fmla="*/ 612813 w 624840"/>
                  <a:gd name="connsiteY93" fmla="*/ 138193 h 3116101"/>
                  <a:gd name="connsiteX94" fmla="*/ 624840 w 624840"/>
                  <a:gd name="connsiteY94" fmla="*/ 167212 h 3116101"/>
                  <a:gd name="connsiteX95" fmla="*/ 624840 w 624840"/>
                  <a:gd name="connsiteY95" fmla="*/ 172299 h 3116101"/>
                  <a:gd name="connsiteX96" fmla="*/ 624840 w 624840"/>
                  <a:gd name="connsiteY96" fmla="*/ 176121 h 3116101"/>
                  <a:gd name="connsiteX97" fmla="*/ 624840 w 624840"/>
                  <a:gd name="connsiteY97" fmla="*/ 186495 h 3116101"/>
                  <a:gd name="connsiteX98" fmla="*/ 624840 w 624840"/>
                  <a:gd name="connsiteY98" fmla="*/ 187427 h 3116101"/>
                  <a:gd name="connsiteX99" fmla="*/ 624840 w 624840"/>
                  <a:gd name="connsiteY99" fmla="*/ 278802 h 3116101"/>
                  <a:gd name="connsiteX100" fmla="*/ 624840 w 624840"/>
                  <a:gd name="connsiteY100" fmla="*/ 282586 h 3116101"/>
                  <a:gd name="connsiteX101" fmla="*/ 624840 w 624840"/>
                  <a:gd name="connsiteY101" fmla="*/ 296752 h 3116101"/>
                  <a:gd name="connsiteX102" fmla="*/ 624840 w 624840"/>
                  <a:gd name="connsiteY102" fmla="*/ 297943 h 3116101"/>
                  <a:gd name="connsiteX103" fmla="*/ 624840 w 624840"/>
                  <a:gd name="connsiteY103" fmla="*/ 300572 h 3116101"/>
                  <a:gd name="connsiteX104" fmla="*/ 624840 w 624840"/>
                  <a:gd name="connsiteY104" fmla="*/ 302035 h 3116101"/>
                  <a:gd name="connsiteX105" fmla="*/ 624840 w 624840"/>
                  <a:gd name="connsiteY105" fmla="*/ 313457 h 3116101"/>
                  <a:gd name="connsiteX106" fmla="*/ 624840 w 624840"/>
                  <a:gd name="connsiteY106" fmla="*/ 393412 h 3116101"/>
                  <a:gd name="connsiteX107" fmla="*/ 624840 w 624840"/>
                  <a:gd name="connsiteY107" fmla="*/ 394344 h 3116101"/>
                  <a:gd name="connsiteX108" fmla="*/ 624840 w 624840"/>
                  <a:gd name="connsiteY108" fmla="*/ 405766 h 3116101"/>
                  <a:gd name="connsiteX109" fmla="*/ 624840 w 624840"/>
                  <a:gd name="connsiteY109" fmla="*/ 422394 h 3116101"/>
                  <a:gd name="connsiteX110" fmla="*/ 624840 w 624840"/>
                  <a:gd name="connsiteY110" fmla="*/ 426487 h 3116101"/>
                  <a:gd name="connsiteX111" fmla="*/ 624840 w 624840"/>
                  <a:gd name="connsiteY111" fmla="*/ 437909 h 3116101"/>
                  <a:gd name="connsiteX112" fmla="*/ 624840 w 624840"/>
                  <a:gd name="connsiteY112" fmla="*/ 485720 h 3116101"/>
                  <a:gd name="connsiteX113" fmla="*/ 624840 w 624840"/>
                  <a:gd name="connsiteY113" fmla="*/ 489502 h 3116101"/>
                  <a:gd name="connsiteX114" fmla="*/ 624840 w 624840"/>
                  <a:gd name="connsiteY114" fmla="*/ 503668 h 3116101"/>
                  <a:gd name="connsiteX115" fmla="*/ 624840 w 624840"/>
                  <a:gd name="connsiteY115" fmla="*/ 507489 h 3116101"/>
                  <a:gd name="connsiteX116" fmla="*/ 624840 w 624840"/>
                  <a:gd name="connsiteY116" fmla="*/ 517863 h 3116101"/>
                  <a:gd name="connsiteX117" fmla="*/ 624840 w 624840"/>
                  <a:gd name="connsiteY117" fmla="*/ 518795 h 3116101"/>
                  <a:gd name="connsiteX118" fmla="*/ 624840 w 624840"/>
                  <a:gd name="connsiteY118" fmla="*/ 610171 h 3116101"/>
                  <a:gd name="connsiteX119" fmla="*/ 624840 w 624840"/>
                  <a:gd name="connsiteY119" fmla="*/ 628120 h 3116101"/>
                  <a:gd name="connsiteX120" fmla="*/ 624840 w 624840"/>
                  <a:gd name="connsiteY120" fmla="*/ 629311 h 3116101"/>
                  <a:gd name="connsiteX121" fmla="*/ 624840 w 624840"/>
                  <a:gd name="connsiteY121" fmla="*/ 633403 h 3116101"/>
                  <a:gd name="connsiteX122" fmla="*/ 624840 w 624840"/>
                  <a:gd name="connsiteY122" fmla="*/ 644825 h 3116101"/>
                  <a:gd name="connsiteX123" fmla="*/ 624840 w 624840"/>
                  <a:gd name="connsiteY123" fmla="*/ 724780 h 3116101"/>
                  <a:gd name="connsiteX124" fmla="*/ 624840 w 624840"/>
                  <a:gd name="connsiteY124" fmla="*/ 725711 h 3116101"/>
                  <a:gd name="connsiteX125" fmla="*/ 624840 w 624840"/>
                  <a:gd name="connsiteY125" fmla="*/ 737133 h 3116101"/>
                  <a:gd name="connsiteX126" fmla="*/ 624840 w 624840"/>
                  <a:gd name="connsiteY126" fmla="*/ 753761 h 3116101"/>
                  <a:gd name="connsiteX127" fmla="*/ 624839 w 624840"/>
                  <a:gd name="connsiteY127" fmla="*/ 753765 h 3116101"/>
                  <a:gd name="connsiteX128" fmla="*/ 624839 w 624840"/>
                  <a:gd name="connsiteY128" fmla="*/ 860079 h 3116101"/>
                  <a:gd name="connsiteX129" fmla="*/ 624839 w 624840"/>
                  <a:gd name="connsiteY129" fmla="*/ 864171 h 3116101"/>
                  <a:gd name="connsiteX130" fmla="*/ 624839 w 624840"/>
                  <a:gd name="connsiteY130" fmla="*/ 955548 h 3116101"/>
                  <a:gd name="connsiteX131" fmla="*/ 624839 w 624840"/>
                  <a:gd name="connsiteY131" fmla="*/ 956480 h 3116101"/>
                  <a:gd name="connsiteX132" fmla="*/ 624839 w 624840"/>
                  <a:gd name="connsiteY132" fmla="*/ 1047856 h 3116101"/>
                  <a:gd name="connsiteX133" fmla="*/ 624839 w 624840"/>
                  <a:gd name="connsiteY133" fmla="*/ 1051638 h 3116101"/>
                  <a:gd name="connsiteX134" fmla="*/ 624839 w 624840"/>
                  <a:gd name="connsiteY134" fmla="*/ 1065804 h 3116101"/>
                  <a:gd name="connsiteX135" fmla="*/ 624839 w 624840"/>
                  <a:gd name="connsiteY135" fmla="*/ 1069626 h 3116101"/>
                  <a:gd name="connsiteX136" fmla="*/ 624839 w 624840"/>
                  <a:gd name="connsiteY136" fmla="*/ 1191448 h 3116101"/>
                  <a:gd name="connsiteX137" fmla="*/ 624839 w 624840"/>
                  <a:gd name="connsiteY137" fmla="*/ 1195540 h 3116101"/>
                  <a:gd name="connsiteX138" fmla="*/ 624839 w 624840"/>
                  <a:gd name="connsiteY138" fmla="*/ 1286917 h 3116101"/>
                  <a:gd name="connsiteX139" fmla="*/ 624839 w 624840"/>
                  <a:gd name="connsiteY139" fmla="*/ 1287849 h 3116101"/>
                  <a:gd name="connsiteX140" fmla="*/ 624839 w 624840"/>
                  <a:gd name="connsiteY140" fmla="*/ 1379225 h 3116101"/>
                  <a:gd name="connsiteX141" fmla="*/ 624839 w 624840"/>
                  <a:gd name="connsiteY141" fmla="*/ 1383007 h 3116101"/>
                  <a:gd name="connsiteX142" fmla="*/ 624839 w 624840"/>
                  <a:gd name="connsiteY142" fmla="*/ 1397173 h 3116101"/>
                  <a:gd name="connsiteX143" fmla="*/ 624839 w 624840"/>
                  <a:gd name="connsiteY143" fmla="*/ 1400994 h 3116101"/>
                  <a:gd name="connsiteX144" fmla="*/ 624839 w 624840"/>
                  <a:gd name="connsiteY144" fmla="*/ 1522816 h 3116101"/>
                  <a:gd name="connsiteX145" fmla="*/ 624839 w 624840"/>
                  <a:gd name="connsiteY145" fmla="*/ 1526908 h 3116101"/>
                  <a:gd name="connsiteX146" fmla="*/ 624839 w 624840"/>
                  <a:gd name="connsiteY146" fmla="*/ 1618285 h 3116101"/>
                  <a:gd name="connsiteX147" fmla="*/ 624839 w 624840"/>
                  <a:gd name="connsiteY147" fmla="*/ 1619216 h 3116101"/>
                  <a:gd name="connsiteX148" fmla="*/ 624839 w 624840"/>
                  <a:gd name="connsiteY148" fmla="*/ 1710592 h 3116101"/>
                  <a:gd name="connsiteX149" fmla="*/ 624839 w 624840"/>
                  <a:gd name="connsiteY149" fmla="*/ 1714375 h 3116101"/>
                  <a:gd name="connsiteX150" fmla="*/ 624839 w 624840"/>
                  <a:gd name="connsiteY150" fmla="*/ 1728542 h 3116101"/>
                  <a:gd name="connsiteX151" fmla="*/ 624839 w 624840"/>
                  <a:gd name="connsiteY151" fmla="*/ 1732362 h 3116101"/>
                  <a:gd name="connsiteX152" fmla="*/ 624839 w 624840"/>
                  <a:gd name="connsiteY152" fmla="*/ 1854184 h 3116101"/>
                  <a:gd name="connsiteX153" fmla="*/ 624839 w 624840"/>
                  <a:gd name="connsiteY153" fmla="*/ 1858277 h 3116101"/>
                  <a:gd name="connsiteX154" fmla="*/ 624839 w 624840"/>
                  <a:gd name="connsiteY154" fmla="*/ 1949653 h 3116101"/>
                  <a:gd name="connsiteX155" fmla="*/ 624839 w 624840"/>
                  <a:gd name="connsiteY155" fmla="*/ 1950585 h 3116101"/>
                  <a:gd name="connsiteX156" fmla="*/ 624839 w 624840"/>
                  <a:gd name="connsiteY156" fmla="*/ 2041960 h 3116101"/>
                  <a:gd name="connsiteX157" fmla="*/ 624839 w 624840"/>
                  <a:gd name="connsiteY157" fmla="*/ 2045744 h 3116101"/>
                  <a:gd name="connsiteX158" fmla="*/ 624839 w 624840"/>
                  <a:gd name="connsiteY158" fmla="*/ 2059910 h 3116101"/>
                  <a:gd name="connsiteX159" fmla="*/ 624839 w 624840"/>
                  <a:gd name="connsiteY159" fmla="*/ 2063730 h 3116101"/>
                  <a:gd name="connsiteX160" fmla="*/ 624839 w 624840"/>
                  <a:gd name="connsiteY160" fmla="*/ 2185552 h 3116101"/>
                  <a:gd name="connsiteX161" fmla="*/ 624839 w 624840"/>
                  <a:gd name="connsiteY161" fmla="*/ 2189645 h 3116101"/>
                  <a:gd name="connsiteX162" fmla="*/ 624839 w 624840"/>
                  <a:gd name="connsiteY162" fmla="*/ 2281021 h 3116101"/>
                  <a:gd name="connsiteX163" fmla="*/ 624839 w 624840"/>
                  <a:gd name="connsiteY163" fmla="*/ 2281954 h 3116101"/>
                  <a:gd name="connsiteX164" fmla="*/ 624839 w 624840"/>
                  <a:gd name="connsiteY164" fmla="*/ 2373329 h 3116101"/>
                  <a:gd name="connsiteX165" fmla="*/ 624839 w 624840"/>
                  <a:gd name="connsiteY165" fmla="*/ 2377112 h 3116101"/>
                  <a:gd name="connsiteX166" fmla="*/ 624839 w 624840"/>
                  <a:gd name="connsiteY166" fmla="*/ 2391279 h 3116101"/>
                  <a:gd name="connsiteX167" fmla="*/ 624839 w 624840"/>
                  <a:gd name="connsiteY167" fmla="*/ 2395099 h 3116101"/>
                  <a:gd name="connsiteX168" fmla="*/ 624839 w 624840"/>
                  <a:gd name="connsiteY168" fmla="*/ 2516921 h 3116101"/>
                  <a:gd name="connsiteX169" fmla="*/ 624839 w 624840"/>
                  <a:gd name="connsiteY169" fmla="*/ 2521013 h 3116101"/>
                  <a:gd name="connsiteX170" fmla="*/ 624839 w 624840"/>
                  <a:gd name="connsiteY170" fmla="*/ 2612390 h 3116101"/>
                  <a:gd name="connsiteX171" fmla="*/ 624839 w 624840"/>
                  <a:gd name="connsiteY171" fmla="*/ 2613321 h 3116101"/>
                  <a:gd name="connsiteX172" fmla="*/ 624839 w 624840"/>
                  <a:gd name="connsiteY172" fmla="*/ 2704698 h 3116101"/>
                  <a:gd name="connsiteX173" fmla="*/ 624839 w 624840"/>
                  <a:gd name="connsiteY173" fmla="*/ 2708480 h 3116101"/>
                  <a:gd name="connsiteX174" fmla="*/ 624839 w 624840"/>
                  <a:gd name="connsiteY174" fmla="*/ 2722647 h 3116101"/>
                  <a:gd name="connsiteX175" fmla="*/ 624839 w 624840"/>
                  <a:gd name="connsiteY175" fmla="*/ 2726468 h 3116101"/>
                  <a:gd name="connsiteX176" fmla="*/ 624839 w 624840"/>
                  <a:gd name="connsiteY176" fmla="*/ 2848288 h 3116101"/>
                  <a:gd name="connsiteX177" fmla="*/ 624839 w 624840"/>
                  <a:gd name="connsiteY177" fmla="*/ 2852382 h 3116101"/>
                  <a:gd name="connsiteX178" fmla="*/ 624839 w 624840"/>
                  <a:gd name="connsiteY178" fmla="*/ 2943758 h 3116101"/>
                  <a:gd name="connsiteX179" fmla="*/ 624839 w 624840"/>
                  <a:gd name="connsiteY179" fmla="*/ 2944690 h 3116101"/>
                  <a:gd name="connsiteX180" fmla="*/ 624839 w 624840"/>
                  <a:gd name="connsiteY180" fmla="*/ 2948891 h 3116101"/>
                  <a:gd name="connsiteX181" fmla="*/ 612811 w 624840"/>
                  <a:gd name="connsiteY181" fmla="*/ 2977910 h 3116101"/>
                  <a:gd name="connsiteX182" fmla="*/ 583912 w 624840"/>
                  <a:gd name="connsiteY182" fmla="*/ 2989915 h 3116101"/>
                  <a:gd name="connsiteX183" fmla="*/ 552045 w 624840"/>
                  <a:gd name="connsiteY183" fmla="*/ 3004834 h 3116101"/>
                  <a:gd name="connsiteX184" fmla="*/ 312418 w 624840"/>
                  <a:gd name="connsiteY184" fmla="*/ 3116101 h 3116101"/>
                  <a:gd name="connsiteX185" fmla="*/ 72794 w 624840"/>
                  <a:gd name="connsiteY185" fmla="*/ 3004834 h 3116101"/>
                  <a:gd name="connsiteX186" fmla="*/ 41238 w 624840"/>
                  <a:gd name="connsiteY186" fmla="*/ 2989915 h 3116101"/>
                  <a:gd name="connsiteX187" fmla="*/ 12066 w 624840"/>
                  <a:gd name="connsiteY187" fmla="*/ 2977910 h 311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624840" h="3116101">
                    <a:moveTo>
                      <a:pt x="0" y="2948891"/>
                    </a:moveTo>
                    <a:lnTo>
                      <a:pt x="0" y="2944076"/>
                    </a:lnTo>
                    <a:lnTo>
                      <a:pt x="0" y="2940022"/>
                    </a:lnTo>
                    <a:lnTo>
                      <a:pt x="0" y="2929921"/>
                    </a:lnTo>
                    <a:lnTo>
                      <a:pt x="0" y="2928988"/>
                    </a:lnTo>
                    <a:lnTo>
                      <a:pt x="0" y="2917566"/>
                    </a:lnTo>
                    <a:lnTo>
                      <a:pt x="0" y="2837612"/>
                    </a:lnTo>
                    <a:lnTo>
                      <a:pt x="0" y="2833520"/>
                    </a:lnTo>
                    <a:lnTo>
                      <a:pt x="0" y="2819624"/>
                    </a:lnTo>
                    <a:lnTo>
                      <a:pt x="0" y="2818163"/>
                    </a:lnTo>
                    <a:lnTo>
                      <a:pt x="0" y="2815570"/>
                    </a:lnTo>
                    <a:lnTo>
                      <a:pt x="0" y="2814379"/>
                    </a:lnTo>
                    <a:cubicBezTo>
                      <a:pt x="0" y="2814379"/>
                      <a:pt x="0" y="2814379"/>
                      <a:pt x="0" y="2723003"/>
                    </a:cubicBezTo>
                    <a:cubicBezTo>
                      <a:pt x="0" y="2723003"/>
                      <a:pt x="0" y="2723003"/>
                      <a:pt x="0" y="2722071"/>
                    </a:cubicBezTo>
                    <a:cubicBezTo>
                      <a:pt x="0" y="2722071"/>
                      <a:pt x="0" y="2722071"/>
                      <a:pt x="0" y="2710649"/>
                    </a:cubicBezTo>
                    <a:lnTo>
                      <a:pt x="0" y="2693710"/>
                    </a:lnTo>
                    <a:lnTo>
                      <a:pt x="0" y="2689928"/>
                    </a:lnTo>
                    <a:lnTo>
                      <a:pt x="0" y="2678506"/>
                    </a:lnTo>
                    <a:lnTo>
                      <a:pt x="0" y="2630696"/>
                    </a:lnTo>
                    <a:lnTo>
                      <a:pt x="0" y="2626602"/>
                    </a:lnTo>
                    <a:lnTo>
                      <a:pt x="0" y="2612707"/>
                    </a:lnTo>
                    <a:lnTo>
                      <a:pt x="0" y="2608654"/>
                    </a:lnTo>
                    <a:lnTo>
                      <a:pt x="0" y="2598552"/>
                    </a:lnTo>
                    <a:lnTo>
                      <a:pt x="0" y="2597620"/>
                    </a:lnTo>
                    <a:lnTo>
                      <a:pt x="0" y="2586198"/>
                    </a:lnTo>
                    <a:lnTo>
                      <a:pt x="0" y="2506243"/>
                    </a:lnTo>
                    <a:lnTo>
                      <a:pt x="0" y="2488255"/>
                    </a:lnTo>
                    <a:lnTo>
                      <a:pt x="0" y="2486794"/>
                    </a:lnTo>
                    <a:lnTo>
                      <a:pt x="0" y="2483010"/>
                    </a:lnTo>
                    <a:cubicBezTo>
                      <a:pt x="0" y="2483010"/>
                      <a:pt x="0" y="2483010"/>
                      <a:pt x="0" y="2391635"/>
                    </a:cubicBezTo>
                    <a:cubicBezTo>
                      <a:pt x="0" y="2391635"/>
                      <a:pt x="0" y="2391635"/>
                      <a:pt x="0" y="2390703"/>
                    </a:cubicBezTo>
                    <a:cubicBezTo>
                      <a:pt x="0" y="2390703"/>
                      <a:pt x="0" y="2390703"/>
                      <a:pt x="0" y="2379281"/>
                    </a:cubicBezTo>
                    <a:lnTo>
                      <a:pt x="0" y="2362341"/>
                    </a:lnTo>
                    <a:lnTo>
                      <a:pt x="1" y="2362338"/>
                    </a:lnTo>
                    <a:lnTo>
                      <a:pt x="1" y="2256025"/>
                    </a:lnTo>
                    <a:lnTo>
                      <a:pt x="1" y="2252243"/>
                    </a:lnTo>
                    <a:cubicBezTo>
                      <a:pt x="1" y="2252243"/>
                      <a:pt x="1" y="2252243"/>
                      <a:pt x="1" y="2160867"/>
                    </a:cubicBezTo>
                    <a:cubicBezTo>
                      <a:pt x="1" y="2160867"/>
                      <a:pt x="1" y="2160867"/>
                      <a:pt x="1" y="2159935"/>
                    </a:cubicBezTo>
                    <a:cubicBezTo>
                      <a:pt x="1" y="2159935"/>
                      <a:pt x="1" y="2159935"/>
                      <a:pt x="1" y="2068558"/>
                    </a:cubicBezTo>
                    <a:lnTo>
                      <a:pt x="1" y="2064466"/>
                    </a:lnTo>
                    <a:lnTo>
                      <a:pt x="1" y="2050571"/>
                    </a:lnTo>
                    <a:lnTo>
                      <a:pt x="1" y="2046517"/>
                    </a:lnTo>
                    <a:lnTo>
                      <a:pt x="1" y="1924658"/>
                    </a:lnTo>
                    <a:lnTo>
                      <a:pt x="1" y="1920874"/>
                    </a:lnTo>
                    <a:cubicBezTo>
                      <a:pt x="1" y="1920874"/>
                      <a:pt x="1" y="1920874"/>
                      <a:pt x="1" y="1829498"/>
                    </a:cubicBezTo>
                    <a:cubicBezTo>
                      <a:pt x="1" y="1829498"/>
                      <a:pt x="1" y="1829498"/>
                      <a:pt x="1" y="1828566"/>
                    </a:cubicBezTo>
                    <a:cubicBezTo>
                      <a:pt x="1" y="1828566"/>
                      <a:pt x="1" y="1828566"/>
                      <a:pt x="1" y="1737191"/>
                    </a:cubicBezTo>
                    <a:lnTo>
                      <a:pt x="1" y="1733097"/>
                    </a:lnTo>
                    <a:lnTo>
                      <a:pt x="1" y="1719202"/>
                    </a:lnTo>
                    <a:lnTo>
                      <a:pt x="1" y="1715149"/>
                    </a:lnTo>
                    <a:lnTo>
                      <a:pt x="1" y="1593289"/>
                    </a:lnTo>
                    <a:lnTo>
                      <a:pt x="1" y="1589505"/>
                    </a:lnTo>
                    <a:cubicBezTo>
                      <a:pt x="1" y="1589505"/>
                      <a:pt x="1" y="1589505"/>
                      <a:pt x="1" y="1498130"/>
                    </a:cubicBezTo>
                    <a:cubicBezTo>
                      <a:pt x="1" y="1498130"/>
                      <a:pt x="1" y="1498130"/>
                      <a:pt x="1" y="1497198"/>
                    </a:cubicBezTo>
                    <a:cubicBezTo>
                      <a:pt x="1" y="1497198"/>
                      <a:pt x="1" y="1497198"/>
                      <a:pt x="1" y="1405822"/>
                    </a:cubicBezTo>
                    <a:lnTo>
                      <a:pt x="1" y="1401730"/>
                    </a:lnTo>
                    <a:lnTo>
                      <a:pt x="1" y="1387834"/>
                    </a:lnTo>
                    <a:lnTo>
                      <a:pt x="1" y="1383780"/>
                    </a:lnTo>
                    <a:lnTo>
                      <a:pt x="1" y="1261920"/>
                    </a:lnTo>
                    <a:lnTo>
                      <a:pt x="1" y="1258138"/>
                    </a:lnTo>
                    <a:cubicBezTo>
                      <a:pt x="1" y="1258138"/>
                      <a:pt x="1" y="1258138"/>
                      <a:pt x="1" y="1166762"/>
                    </a:cubicBezTo>
                    <a:cubicBezTo>
                      <a:pt x="1" y="1166762"/>
                      <a:pt x="1" y="1166762"/>
                      <a:pt x="1" y="1165830"/>
                    </a:cubicBezTo>
                    <a:cubicBezTo>
                      <a:pt x="1" y="1165830"/>
                      <a:pt x="1" y="1165830"/>
                      <a:pt x="1" y="1074453"/>
                    </a:cubicBezTo>
                    <a:lnTo>
                      <a:pt x="1" y="1070361"/>
                    </a:lnTo>
                    <a:lnTo>
                      <a:pt x="1" y="1056465"/>
                    </a:lnTo>
                    <a:lnTo>
                      <a:pt x="1" y="1052412"/>
                    </a:lnTo>
                    <a:lnTo>
                      <a:pt x="1" y="930552"/>
                    </a:lnTo>
                    <a:lnTo>
                      <a:pt x="1" y="926770"/>
                    </a:lnTo>
                    <a:cubicBezTo>
                      <a:pt x="1" y="926770"/>
                      <a:pt x="1" y="926770"/>
                      <a:pt x="1" y="835394"/>
                    </a:cubicBezTo>
                    <a:cubicBezTo>
                      <a:pt x="1" y="835394"/>
                      <a:pt x="1" y="835394"/>
                      <a:pt x="1" y="834461"/>
                    </a:cubicBezTo>
                    <a:cubicBezTo>
                      <a:pt x="1" y="834461"/>
                      <a:pt x="1" y="834461"/>
                      <a:pt x="1" y="743085"/>
                    </a:cubicBezTo>
                    <a:lnTo>
                      <a:pt x="1" y="738993"/>
                    </a:lnTo>
                    <a:lnTo>
                      <a:pt x="1" y="725098"/>
                    </a:lnTo>
                    <a:lnTo>
                      <a:pt x="1" y="721044"/>
                    </a:lnTo>
                    <a:lnTo>
                      <a:pt x="1" y="599183"/>
                    </a:lnTo>
                    <a:lnTo>
                      <a:pt x="1" y="595401"/>
                    </a:lnTo>
                    <a:cubicBezTo>
                      <a:pt x="1" y="595401"/>
                      <a:pt x="1" y="595401"/>
                      <a:pt x="1" y="504025"/>
                    </a:cubicBezTo>
                    <a:cubicBezTo>
                      <a:pt x="1" y="504025"/>
                      <a:pt x="1" y="504025"/>
                      <a:pt x="1" y="503093"/>
                    </a:cubicBezTo>
                    <a:cubicBezTo>
                      <a:pt x="1" y="503093"/>
                      <a:pt x="1" y="503093"/>
                      <a:pt x="1" y="411716"/>
                    </a:cubicBezTo>
                    <a:lnTo>
                      <a:pt x="1" y="407624"/>
                    </a:lnTo>
                    <a:lnTo>
                      <a:pt x="1" y="393729"/>
                    </a:lnTo>
                    <a:lnTo>
                      <a:pt x="1" y="389675"/>
                    </a:lnTo>
                    <a:lnTo>
                      <a:pt x="1" y="267815"/>
                    </a:lnTo>
                    <a:lnTo>
                      <a:pt x="1" y="264032"/>
                    </a:lnTo>
                    <a:cubicBezTo>
                      <a:pt x="1" y="264032"/>
                      <a:pt x="1" y="264032"/>
                      <a:pt x="1" y="172656"/>
                    </a:cubicBezTo>
                    <a:cubicBezTo>
                      <a:pt x="1" y="172656"/>
                      <a:pt x="1" y="172656"/>
                      <a:pt x="1" y="171725"/>
                    </a:cubicBezTo>
                    <a:lnTo>
                      <a:pt x="1" y="167212"/>
                    </a:lnTo>
                    <a:lnTo>
                      <a:pt x="12067" y="138193"/>
                    </a:lnTo>
                    <a:cubicBezTo>
                      <a:pt x="19526" y="130773"/>
                      <a:pt x="29836" y="126188"/>
                      <a:pt x="41240" y="126188"/>
                    </a:cubicBezTo>
                    <a:cubicBezTo>
                      <a:pt x="53424" y="126188"/>
                      <a:pt x="64985" y="120905"/>
                      <a:pt x="72795" y="111581"/>
                    </a:cubicBezTo>
                    <a:cubicBezTo>
                      <a:pt x="130280" y="43516"/>
                      <a:pt x="216195" y="0"/>
                      <a:pt x="312422" y="0"/>
                    </a:cubicBezTo>
                    <a:cubicBezTo>
                      <a:pt x="408647" y="0"/>
                      <a:pt x="494875" y="43516"/>
                      <a:pt x="552047" y="111581"/>
                    </a:cubicBezTo>
                    <a:cubicBezTo>
                      <a:pt x="559858" y="120905"/>
                      <a:pt x="571417" y="126188"/>
                      <a:pt x="583914" y="126188"/>
                    </a:cubicBezTo>
                    <a:cubicBezTo>
                      <a:pt x="595161" y="126188"/>
                      <a:pt x="605393" y="130773"/>
                      <a:pt x="612813" y="138193"/>
                    </a:cubicBezTo>
                    <a:lnTo>
                      <a:pt x="624840" y="167212"/>
                    </a:lnTo>
                    <a:lnTo>
                      <a:pt x="624840" y="172299"/>
                    </a:lnTo>
                    <a:lnTo>
                      <a:pt x="624840" y="176121"/>
                    </a:lnTo>
                    <a:lnTo>
                      <a:pt x="624840" y="186495"/>
                    </a:lnTo>
                    <a:cubicBezTo>
                      <a:pt x="624840" y="186495"/>
                      <a:pt x="624840" y="186495"/>
                      <a:pt x="624840" y="187427"/>
                    </a:cubicBezTo>
                    <a:cubicBezTo>
                      <a:pt x="624840" y="187427"/>
                      <a:pt x="624840" y="187427"/>
                      <a:pt x="624840" y="278802"/>
                    </a:cubicBezTo>
                    <a:lnTo>
                      <a:pt x="624840" y="282586"/>
                    </a:lnTo>
                    <a:lnTo>
                      <a:pt x="624840" y="296752"/>
                    </a:lnTo>
                    <a:lnTo>
                      <a:pt x="624840" y="297943"/>
                    </a:lnTo>
                    <a:lnTo>
                      <a:pt x="624840" y="300572"/>
                    </a:lnTo>
                    <a:lnTo>
                      <a:pt x="624840" y="302035"/>
                    </a:lnTo>
                    <a:lnTo>
                      <a:pt x="624840" y="313457"/>
                    </a:lnTo>
                    <a:lnTo>
                      <a:pt x="624840" y="393412"/>
                    </a:lnTo>
                    <a:lnTo>
                      <a:pt x="624840" y="394344"/>
                    </a:lnTo>
                    <a:lnTo>
                      <a:pt x="624840" y="405766"/>
                    </a:lnTo>
                    <a:lnTo>
                      <a:pt x="624840" y="422394"/>
                    </a:lnTo>
                    <a:lnTo>
                      <a:pt x="624840" y="426487"/>
                    </a:lnTo>
                    <a:cubicBezTo>
                      <a:pt x="624840" y="426487"/>
                      <a:pt x="624840" y="426487"/>
                      <a:pt x="624840" y="437909"/>
                    </a:cubicBezTo>
                    <a:lnTo>
                      <a:pt x="624840" y="485720"/>
                    </a:lnTo>
                    <a:lnTo>
                      <a:pt x="624840" y="489502"/>
                    </a:lnTo>
                    <a:lnTo>
                      <a:pt x="624840" y="503668"/>
                    </a:lnTo>
                    <a:lnTo>
                      <a:pt x="624840" y="507489"/>
                    </a:lnTo>
                    <a:lnTo>
                      <a:pt x="624840" y="517863"/>
                    </a:lnTo>
                    <a:cubicBezTo>
                      <a:pt x="624840" y="517863"/>
                      <a:pt x="624840" y="517863"/>
                      <a:pt x="624840" y="518795"/>
                    </a:cubicBezTo>
                    <a:cubicBezTo>
                      <a:pt x="624840" y="518795"/>
                      <a:pt x="624840" y="518795"/>
                      <a:pt x="624840" y="610171"/>
                    </a:cubicBezTo>
                    <a:cubicBezTo>
                      <a:pt x="624840" y="610171"/>
                      <a:pt x="624840" y="610171"/>
                      <a:pt x="624840" y="628120"/>
                    </a:cubicBezTo>
                    <a:lnTo>
                      <a:pt x="624840" y="629311"/>
                    </a:lnTo>
                    <a:lnTo>
                      <a:pt x="624840" y="633403"/>
                    </a:lnTo>
                    <a:lnTo>
                      <a:pt x="624840" y="644825"/>
                    </a:lnTo>
                    <a:lnTo>
                      <a:pt x="624840" y="724780"/>
                    </a:lnTo>
                    <a:lnTo>
                      <a:pt x="624840" y="725711"/>
                    </a:lnTo>
                    <a:lnTo>
                      <a:pt x="624840" y="737133"/>
                    </a:lnTo>
                    <a:lnTo>
                      <a:pt x="624840" y="753761"/>
                    </a:lnTo>
                    <a:lnTo>
                      <a:pt x="624839" y="753765"/>
                    </a:lnTo>
                    <a:lnTo>
                      <a:pt x="624839" y="860079"/>
                    </a:lnTo>
                    <a:lnTo>
                      <a:pt x="624839" y="864171"/>
                    </a:lnTo>
                    <a:cubicBezTo>
                      <a:pt x="624839" y="864171"/>
                      <a:pt x="624839" y="864171"/>
                      <a:pt x="624839" y="955548"/>
                    </a:cubicBezTo>
                    <a:cubicBezTo>
                      <a:pt x="624839" y="955548"/>
                      <a:pt x="624839" y="955548"/>
                      <a:pt x="624839" y="956480"/>
                    </a:cubicBezTo>
                    <a:cubicBezTo>
                      <a:pt x="624839" y="956480"/>
                      <a:pt x="624839" y="956480"/>
                      <a:pt x="624839" y="1047856"/>
                    </a:cubicBezTo>
                    <a:lnTo>
                      <a:pt x="624839" y="1051638"/>
                    </a:lnTo>
                    <a:lnTo>
                      <a:pt x="624839" y="1065804"/>
                    </a:lnTo>
                    <a:lnTo>
                      <a:pt x="624839" y="1069626"/>
                    </a:lnTo>
                    <a:lnTo>
                      <a:pt x="624839" y="1191448"/>
                    </a:lnTo>
                    <a:lnTo>
                      <a:pt x="624839" y="1195540"/>
                    </a:lnTo>
                    <a:cubicBezTo>
                      <a:pt x="624839" y="1195540"/>
                      <a:pt x="624839" y="1195540"/>
                      <a:pt x="624839" y="1286917"/>
                    </a:cubicBezTo>
                    <a:cubicBezTo>
                      <a:pt x="624839" y="1286917"/>
                      <a:pt x="624839" y="1286917"/>
                      <a:pt x="624839" y="1287849"/>
                    </a:cubicBezTo>
                    <a:cubicBezTo>
                      <a:pt x="624839" y="1287849"/>
                      <a:pt x="624839" y="1287849"/>
                      <a:pt x="624839" y="1379225"/>
                    </a:cubicBezTo>
                    <a:lnTo>
                      <a:pt x="624839" y="1383007"/>
                    </a:lnTo>
                    <a:lnTo>
                      <a:pt x="624839" y="1397173"/>
                    </a:lnTo>
                    <a:lnTo>
                      <a:pt x="624839" y="1400994"/>
                    </a:lnTo>
                    <a:lnTo>
                      <a:pt x="624839" y="1522816"/>
                    </a:lnTo>
                    <a:lnTo>
                      <a:pt x="624839" y="1526908"/>
                    </a:lnTo>
                    <a:cubicBezTo>
                      <a:pt x="624839" y="1526908"/>
                      <a:pt x="624839" y="1526908"/>
                      <a:pt x="624839" y="1618285"/>
                    </a:cubicBezTo>
                    <a:cubicBezTo>
                      <a:pt x="624839" y="1618285"/>
                      <a:pt x="624839" y="1618285"/>
                      <a:pt x="624839" y="1619216"/>
                    </a:cubicBezTo>
                    <a:cubicBezTo>
                      <a:pt x="624839" y="1619216"/>
                      <a:pt x="624839" y="1619216"/>
                      <a:pt x="624839" y="1710592"/>
                    </a:cubicBezTo>
                    <a:lnTo>
                      <a:pt x="624839" y="1714375"/>
                    </a:lnTo>
                    <a:lnTo>
                      <a:pt x="624839" y="1728542"/>
                    </a:lnTo>
                    <a:lnTo>
                      <a:pt x="624839" y="1732362"/>
                    </a:lnTo>
                    <a:lnTo>
                      <a:pt x="624839" y="1854184"/>
                    </a:lnTo>
                    <a:lnTo>
                      <a:pt x="624839" y="1858277"/>
                    </a:lnTo>
                    <a:cubicBezTo>
                      <a:pt x="624839" y="1858277"/>
                      <a:pt x="624839" y="1858277"/>
                      <a:pt x="624839" y="1949653"/>
                    </a:cubicBezTo>
                    <a:cubicBezTo>
                      <a:pt x="624839" y="1949653"/>
                      <a:pt x="624839" y="1949653"/>
                      <a:pt x="624839" y="1950585"/>
                    </a:cubicBezTo>
                    <a:cubicBezTo>
                      <a:pt x="624839" y="1950585"/>
                      <a:pt x="624839" y="1950585"/>
                      <a:pt x="624839" y="2041960"/>
                    </a:cubicBezTo>
                    <a:lnTo>
                      <a:pt x="624839" y="2045744"/>
                    </a:lnTo>
                    <a:lnTo>
                      <a:pt x="624839" y="2059910"/>
                    </a:lnTo>
                    <a:lnTo>
                      <a:pt x="624839" y="2063730"/>
                    </a:lnTo>
                    <a:lnTo>
                      <a:pt x="624839" y="2185552"/>
                    </a:lnTo>
                    <a:lnTo>
                      <a:pt x="624839" y="2189645"/>
                    </a:lnTo>
                    <a:cubicBezTo>
                      <a:pt x="624839" y="2189645"/>
                      <a:pt x="624839" y="2189645"/>
                      <a:pt x="624839" y="2281021"/>
                    </a:cubicBezTo>
                    <a:cubicBezTo>
                      <a:pt x="624839" y="2281021"/>
                      <a:pt x="624839" y="2281021"/>
                      <a:pt x="624839" y="2281954"/>
                    </a:cubicBezTo>
                    <a:cubicBezTo>
                      <a:pt x="624839" y="2281954"/>
                      <a:pt x="624839" y="2281954"/>
                      <a:pt x="624839" y="2373329"/>
                    </a:cubicBezTo>
                    <a:lnTo>
                      <a:pt x="624839" y="2377112"/>
                    </a:lnTo>
                    <a:lnTo>
                      <a:pt x="624839" y="2391279"/>
                    </a:lnTo>
                    <a:lnTo>
                      <a:pt x="624839" y="2395099"/>
                    </a:lnTo>
                    <a:lnTo>
                      <a:pt x="624839" y="2516921"/>
                    </a:lnTo>
                    <a:lnTo>
                      <a:pt x="624839" y="2521013"/>
                    </a:lnTo>
                    <a:cubicBezTo>
                      <a:pt x="624839" y="2521013"/>
                      <a:pt x="624839" y="2521013"/>
                      <a:pt x="624839" y="2612390"/>
                    </a:cubicBezTo>
                    <a:cubicBezTo>
                      <a:pt x="624839" y="2612390"/>
                      <a:pt x="624839" y="2612390"/>
                      <a:pt x="624839" y="2613321"/>
                    </a:cubicBezTo>
                    <a:cubicBezTo>
                      <a:pt x="624839" y="2613321"/>
                      <a:pt x="624839" y="2613321"/>
                      <a:pt x="624839" y="2704698"/>
                    </a:cubicBezTo>
                    <a:lnTo>
                      <a:pt x="624839" y="2708480"/>
                    </a:lnTo>
                    <a:lnTo>
                      <a:pt x="624839" y="2722647"/>
                    </a:lnTo>
                    <a:lnTo>
                      <a:pt x="624839" y="2726468"/>
                    </a:lnTo>
                    <a:lnTo>
                      <a:pt x="624839" y="2848288"/>
                    </a:lnTo>
                    <a:lnTo>
                      <a:pt x="624839" y="2852382"/>
                    </a:lnTo>
                    <a:cubicBezTo>
                      <a:pt x="624839" y="2852382"/>
                      <a:pt x="624839" y="2852382"/>
                      <a:pt x="624839" y="2943758"/>
                    </a:cubicBezTo>
                    <a:cubicBezTo>
                      <a:pt x="624839" y="2943758"/>
                      <a:pt x="624839" y="2943758"/>
                      <a:pt x="624839" y="2944690"/>
                    </a:cubicBezTo>
                    <a:lnTo>
                      <a:pt x="624839" y="2948891"/>
                    </a:lnTo>
                    <a:lnTo>
                      <a:pt x="612811" y="2977910"/>
                    </a:lnTo>
                    <a:cubicBezTo>
                      <a:pt x="605391" y="2985331"/>
                      <a:pt x="595159" y="2989915"/>
                      <a:pt x="583912" y="2989915"/>
                    </a:cubicBezTo>
                    <a:cubicBezTo>
                      <a:pt x="571416" y="2989915"/>
                      <a:pt x="559855" y="2995509"/>
                      <a:pt x="552045" y="3004834"/>
                    </a:cubicBezTo>
                    <a:cubicBezTo>
                      <a:pt x="494873" y="3072900"/>
                      <a:pt x="408645" y="3116101"/>
                      <a:pt x="312418" y="3116101"/>
                    </a:cubicBezTo>
                    <a:cubicBezTo>
                      <a:pt x="216193" y="3116101"/>
                      <a:pt x="130278" y="3072900"/>
                      <a:pt x="72794" y="3004834"/>
                    </a:cubicBezTo>
                    <a:cubicBezTo>
                      <a:pt x="64982" y="2995509"/>
                      <a:pt x="53423" y="2989915"/>
                      <a:pt x="41238" y="2989915"/>
                    </a:cubicBezTo>
                    <a:cubicBezTo>
                      <a:pt x="29834" y="2989915"/>
                      <a:pt x="19524" y="2985331"/>
                      <a:pt x="12066" y="2977910"/>
                    </a:cubicBezTo>
                    <a:close/>
                  </a:path>
                </a:pathLst>
              </a:custGeom>
              <a:blipFill>
                <a:blip r:embed="rId1"/>
                <a:tile tx="0" ty="0" sx="100000" sy="100000" flip="none" algn="tl"/>
              </a:blipFill>
              <a:ln w="25400">
                <a:noFill/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893886" y="3162812"/>
                <a:ext cx="2412428" cy="49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</a:rPr>
                  <a:t>添加标题文本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683711" y="1849100"/>
            <a:ext cx="2824578" cy="3563461"/>
            <a:chOff x="1152337" y="1849100"/>
            <a:chExt cx="2824578" cy="3563461"/>
          </a:xfrm>
        </p:grpSpPr>
        <p:grpSp>
          <p:nvGrpSpPr>
            <p:cNvPr id="21" name="组合 20"/>
            <p:cNvGrpSpPr/>
            <p:nvPr/>
          </p:nvGrpSpPr>
          <p:grpSpPr>
            <a:xfrm>
              <a:off x="1308963" y="1849100"/>
              <a:ext cx="2524137" cy="1579900"/>
              <a:chOff x="6132800" y="4121765"/>
              <a:chExt cx="885450" cy="554218"/>
            </a:xfrm>
            <a:blipFill>
              <a:blip r:embed="rId1"/>
              <a:tile tx="0" ty="0" sx="100000" sy="100000" flip="none" algn="tl"/>
            </a:blipFill>
          </p:grpSpPr>
          <p:sp>
            <p:nvSpPr>
              <p:cNvPr id="29" name="Freeform 201"/>
              <p:cNvSpPr>
                <a:spLocks noEditPoints="1"/>
              </p:cNvSpPr>
              <p:nvPr/>
            </p:nvSpPr>
            <p:spPr bwMode="auto">
              <a:xfrm>
                <a:off x="6132800" y="4121767"/>
                <a:ext cx="404838" cy="530402"/>
              </a:xfrm>
              <a:custGeom>
                <a:avLst/>
                <a:gdLst>
                  <a:gd name="T0" fmla="*/ 24 w 90"/>
                  <a:gd name="T1" fmla="*/ 5 h 118"/>
                  <a:gd name="T2" fmla="*/ 13 w 90"/>
                  <a:gd name="T3" fmla="*/ 18 h 118"/>
                  <a:gd name="T4" fmla="*/ 27 w 90"/>
                  <a:gd name="T5" fmla="*/ 0 h 118"/>
                  <a:gd name="T6" fmla="*/ 24 w 90"/>
                  <a:gd name="T7" fmla="*/ 5 h 118"/>
                  <a:gd name="T8" fmla="*/ 8 w 90"/>
                  <a:gd name="T9" fmla="*/ 45 h 118"/>
                  <a:gd name="T10" fmla="*/ 17 w 90"/>
                  <a:gd name="T11" fmla="*/ 27 h 118"/>
                  <a:gd name="T12" fmla="*/ 8 w 90"/>
                  <a:gd name="T13" fmla="*/ 39 h 118"/>
                  <a:gd name="T14" fmla="*/ 4 w 90"/>
                  <a:gd name="T15" fmla="*/ 23 h 118"/>
                  <a:gd name="T16" fmla="*/ 8 w 90"/>
                  <a:gd name="T17" fmla="*/ 45 h 118"/>
                  <a:gd name="T18" fmla="*/ 10 w 90"/>
                  <a:gd name="T19" fmla="*/ 62 h 118"/>
                  <a:gd name="T20" fmla="*/ 15 w 90"/>
                  <a:gd name="T21" fmla="*/ 41 h 118"/>
                  <a:gd name="T22" fmla="*/ 9 w 90"/>
                  <a:gd name="T23" fmla="*/ 56 h 118"/>
                  <a:gd name="T24" fmla="*/ 1 w 90"/>
                  <a:gd name="T25" fmla="*/ 41 h 118"/>
                  <a:gd name="T26" fmla="*/ 10 w 90"/>
                  <a:gd name="T27" fmla="*/ 62 h 118"/>
                  <a:gd name="T28" fmla="*/ 17 w 90"/>
                  <a:gd name="T29" fmla="*/ 77 h 118"/>
                  <a:gd name="T30" fmla="*/ 16 w 90"/>
                  <a:gd name="T31" fmla="*/ 56 h 118"/>
                  <a:gd name="T32" fmla="*/ 14 w 90"/>
                  <a:gd name="T33" fmla="*/ 72 h 118"/>
                  <a:gd name="T34" fmla="*/ 2 w 90"/>
                  <a:gd name="T35" fmla="*/ 59 h 118"/>
                  <a:gd name="T36" fmla="*/ 17 w 90"/>
                  <a:gd name="T37" fmla="*/ 77 h 118"/>
                  <a:gd name="T38" fmla="*/ 28 w 90"/>
                  <a:gd name="T39" fmla="*/ 89 h 118"/>
                  <a:gd name="T40" fmla="*/ 21 w 90"/>
                  <a:gd name="T41" fmla="*/ 70 h 118"/>
                  <a:gd name="T42" fmla="*/ 24 w 90"/>
                  <a:gd name="T43" fmla="*/ 86 h 118"/>
                  <a:gd name="T44" fmla="*/ 9 w 90"/>
                  <a:gd name="T45" fmla="*/ 77 h 118"/>
                  <a:gd name="T46" fmla="*/ 28 w 90"/>
                  <a:gd name="T47" fmla="*/ 89 h 118"/>
                  <a:gd name="T48" fmla="*/ 42 w 90"/>
                  <a:gd name="T49" fmla="*/ 98 h 118"/>
                  <a:gd name="T50" fmla="*/ 30 w 90"/>
                  <a:gd name="T51" fmla="*/ 82 h 118"/>
                  <a:gd name="T52" fmla="*/ 38 w 90"/>
                  <a:gd name="T53" fmla="*/ 96 h 118"/>
                  <a:gd name="T54" fmla="*/ 20 w 90"/>
                  <a:gd name="T55" fmla="*/ 92 h 118"/>
                  <a:gd name="T56" fmla="*/ 42 w 90"/>
                  <a:gd name="T57" fmla="*/ 98 h 118"/>
                  <a:gd name="T58" fmla="*/ 58 w 90"/>
                  <a:gd name="T59" fmla="*/ 102 h 118"/>
                  <a:gd name="T60" fmla="*/ 45 w 90"/>
                  <a:gd name="T61" fmla="*/ 91 h 118"/>
                  <a:gd name="T62" fmla="*/ 41 w 90"/>
                  <a:gd name="T63" fmla="*/ 90 h 118"/>
                  <a:gd name="T64" fmla="*/ 55 w 90"/>
                  <a:gd name="T65" fmla="*/ 101 h 118"/>
                  <a:gd name="T66" fmla="*/ 47 w 90"/>
                  <a:gd name="T67" fmla="*/ 100 h 118"/>
                  <a:gd name="T68" fmla="*/ 36 w 90"/>
                  <a:gd name="T69" fmla="*/ 103 h 118"/>
                  <a:gd name="T70" fmla="*/ 58 w 90"/>
                  <a:gd name="T71" fmla="*/ 102 h 118"/>
                  <a:gd name="T72" fmla="*/ 59 w 90"/>
                  <a:gd name="T73" fmla="*/ 98 h 118"/>
                  <a:gd name="T74" fmla="*/ 74 w 90"/>
                  <a:gd name="T75" fmla="*/ 107 h 118"/>
                  <a:gd name="T76" fmla="*/ 56 w 90"/>
                  <a:gd name="T77" fmla="*/ 94 h 118"/>
                  <a:gd name="T78" fmla="*/ 59 w 90"/>
                  <a:gd name="T79" fmla="*/ 98 h 118"/>
                  <a:gd name="T80" fmla="*/ 73 w 90"/>
                  <a:gd name="T81" fmla="*/ 99 h 118"/>
                  <a:gd name="T82" fmla="*/ 75 w 90"/>
                  <a:gd name="T83" fmla="*/ 103 h 118"/>
                  <a:gd name="T84" fmla="*/ 90 w 90"/>
                  <a:gd name="T85" fmla="*/ 113 h 118"/>
                  <a:gd name="T86" fmla="*/ 73 w 90"/>
                  <a:gd name="T87" fmla="*/ 99 h 118"/>
                  <a:gd name="T88" fmla="*/ 10 w 90"/>
                  <a:gd name="T89" fmla="*/ 29 h 118"/>
                  <a:gd name="T90" fmla="*/ 24 w 90"/>
                  <a:gd name="T91" fmla="*/ 14 h 118"/>
                  <a:gd name="T92" fmla="*/ 12 w 90"/>
                  <a:gd name="T93" fmla="*/ 23 h 118"/>
                  <a:gd name="T94" fmla="*/ 12 w 90"/>
                  <a:gd name="T95" fmla="*/ 6 h 118"/>
                  <a:gd name="T96" fmla="*/ 10 w 90"/>
                  <a:gd name="T97" fmla="*/ 29 h 118"/>
                  <a:gd name="T98" fmla="*/ 57 w 90"/>
                  <a:gd name="T99" fmla="*/ 106 h 118"/>
                  <a:gd name="T100" fmla="*/ 74 w 90"/>
                  <a:gd name="T101" fmla="*/ 108 h 118"/>
                  <a:gd name="T102" fmla="*/ 52 w 90"/>
                  <a:gd name="T103" fmla="*/ 108 h 118"/>
                  <a:gd name="T104" fmla="*/ 57 w 90"/>
                  <a:gd name="T105" fmla="*/ 106 h 118"/>
                  <a:gd name="T106" fmla="*/ 90 w 90"/>
                  <a:gd name="T107" fmla="*/ 113 h 118"/>
                  <a:gd name="T108" fmla="*/ 68 w 90"/>
                  <a:gd name="T109" fmla="*/ 113 h 118"/>
                  <a:gd name="T110" fmla="*/ 9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24" y="5"/>
                    </a:moveTo>
                    <a:cubicBezTo>
                      <a:pt x="21" y="9"/>
                      <a:pt x="17" y="15"/>
                      <a:pt x="13" y="18"/>
                    </a:cubicBezTo>
                    <a:cubicBezTo>
                      <a:pt x="13" y="10"/>
                      <a:pt x="20" y="3"/>
                      <a:pt x="27" y="0"/>
                    </a:cubicBezTo>
                    <a:cubicBezTo>
                      <a:pt x="26" y="2"/>
                      <a:pt x="25" y="3"/>
                      <a:pt x="24" y="5"/>
                    </a:cubicBezTo>
                    <a:close/>
                    <a:moveTo>
                      <a:pt x="8" y="45"/>
                    </a:moveTo>
                    <a:cubicBezTo>
                      <a:pt x="12" y="43"/>
                      <a:pt x="16" y="32"/>
                      <a:pt x="17" y="27"/>
                    </a:cubicBezTo>
                    <a:cubicBezTo>
                      <a:pt x="12" y="29"/>
                      <a:pt x="9" y="34"/>
                      <a:pt x="8" y="39"/>
                    </a:cubicBezTo>
                    <a:cubicBezTo>
                      <a:pt x="8" y="33"/>
                      <a:pt x="6" y="28"/>
                      <a:pt x="4" y="23"/>
                    </a:cubicBezTo>
                    <a:cubicBezTo>
                      <a:pt x="2" y="29"/>
                      <a:pt x="1" y="41"/>
                      <a:pt x="8" y="45"/>
                    </a:cubicBezTo>
                    <a:close/>
                    <a:moveTo>
                      <a:pt x="10" y="62"/>
                    </a:moveTo>
                    <a:cubicBezTo>
                      <a:pt x="14" y="58"/>
                      <a:pt x="14" y="47"/>
                      <a:pt x="15" y="41"/>
                    </a:cubicBezTo>
                    <a:cubicBezTo>
                      <a:pt x="10" y="45"/>
                      <a:pt x="8" y="51"/>
                      <a:pt x="9" y="56"/>
                    </a:cubicBezTo>
                    <a:cubicBezTo>
                      <a:pt x="7" y="51"/>
                      <a:pt x="4" y="45"/>
                      <a:pt x="1" y="41"/>
                    </a:cubicBezTo>
                    <a:cubicBezTo>
                      <a:pt x="0" y="47"/>
                      <a:pt x="2" y="60"/>
                      <a:pt x="10" y="62"/>
                    </a:cubicBezTo>
                    <a:close/>
                    <a:moveTo>
                      <a:pt x="17" y="77"/>
                    </a:moveTo>
                    <a:cubicBezTo>
                      <a:pt x="20" y="72"/>
                      <a:pt x="17" y="62"/>
                      <a:pt x="16" y="56"/>
                    </a:cubicBezTo>
                    <a:cubicBezTo>
                      <a:pt x="13" y="61"/>
                      <a:pt x="12" y="67"/>
                      <a:pt x="14" y="72"/>
                    </a:cubicBezTo>
                    <a:cubicBezTo>
                      <a:pt x="11" y="68"/>
                      <a:pt x="7" y="63"/>
                      <a:pt x="2" y="59"/>
                    </a:cubicBezTo>
                    <a:cubicBezTo>
                      <a:pt x="4" y="66"/>
                      <a:pt x="9" y="78"/>
                      <a:pt x="17" y="77"/>
                    </a:cubicBezTo>
                    <a:close/>
                    <a:moveTo>
                      <a:pt x="28" y="89"/>
                    </a:moveTo>
                    <a:cubicBezTo>
                      <a:pt x="29" y="84"/>
                      <a:pt x="24" y="75"/>
                      <a:pt x="21" y="70"/>
                    </a:cubicBezTo>
                    <a:cubicBezTo>
                      <a:pt x="19" y="76"/>
                      <a:pt x="20" y="82"/>
                      <a:pt x="24" y="86"/>
                    </a:cubicBezTo>
                    <a:cubicBezTo>
                      <a:pt x="20" y="83"/>
                      <a:pt x="14" y="79"/>
                      <a:pt x="9" y="77"/>
                    </a:cubicBezTo>
                    <a:cubicBezTo>
                      <a:pt x="12" y="83"/>
                      <a:pt x="20" y="93"/>
                      <a:pt x="28" y="89"/>
                    </a:cubicBezTo>
                    <a:close/>
                    <a:moveTo>
                      <a:pt x="42" y="98"/>
                    </a:moveTo>
                    <a:cubicBezTo>
                      <a:pt x="42" y="92"/>
                      <a:pt x="34" y="85"/>
                      <a:pt x="30" y="82"/>
                    </a:cubicBezTo>
                    <a:cubicBezTo>
                      <a:pt x="29" y="87"/>
                      <a:pt x="33" y="93"/>
                      <a:pt x="38" y="96"/>
                    </a:cubicBezTo>
                    <a:cubicBezTo>
                      <a:pt x="33" y="94"/>
                      <a:pt x="25" y="92"/>
                      <a:pt x="20" y="92"/>
                    </a:cubicBezTo>
                    <a:cubicBezTo>
                      <a:pt x="25" y="97"/>
                      <a:pt x="36" y="103"/>
                      <a:pt x="42" y="98"/>
                    </a:cubicBezTo>
                    <a:close/>
                    <a:moveTo>
                      <a:pt x="58" y="102"/>
                    </a:moveTo>
                    <a:cubicBezTo>
                      <a:pt x="57" y="96"/>
                      <a:pt x="50" y="94"/>
                      <a:pt x="45" y="91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6"/>
                      <a:pt x="49" y="99"/>
                      <a:pt x="55" y="101"/>
                    </a:cubicBezTo>
                    <a:cubicBezTo>
                      <a:pt x="52" y="100"/>
                      <a:pt x="47" y="100"/>
                      <a:pt x="47" y="100"/>
                    </a:cubicBezTo>
                    <a:cubicBezTo>
                      <a:pt x="44" y="101"/>
                      <a:pt x="39" y="102"/>
                      <a:pt x="36" y="103"/>
                    </a:cubicBezTo>
                    <a:cubicBezTo>
                      <a:pt x="42" y="106"/>
                      <a:pt x="53" y="107"/>
                      <a:pt x="58" y="102"/>
                    </a:cubicBezTo>
                    <a:close/>
                    <a:moveTo>
                      <a:pt x="59" y="98"/>
                    </a:moveTo>
                    <a:cubicBezTo>
                      <a:pt x="63" y="102"/>
                      <a:pt x="68" y="106"/>
                      <a:pt x="74" y="107"/>
                    </a:cubicBezTo>
                    <a:cubicBezTo>
                      <a:pt x="73" y="100"/>
                      <a:pt x="62" y="95"/>
                      <a:pt x="56" y="94"/>
                    </a:cubicBezTo>
                    <a:cubicBezTo>
                      <a:pt x="57" y="95"/>
                      <a:pt x="58" y="97"/>
                      <a:pt x="59" y="98"/>
                    </a:cubicBezTo>
                    <a:close/>
                    <a:moveTo>
                      <a:pt x="73" y="99"/>
                    </a:moveTo>
                    <a:cubicBezTo>
                      <a:pt x="73" y="101"/>
                      <a:pt x="74" y="102"/>
                      <a:pt x="75" y="103"/>
                    </a:cubicBezTo>
                    <a:cubicBezTo>
                      <a:pt x="79" y="108"/>
                      <a:pt x="84" y="112"/>
                      <a:pt x="90" y="113"/>
                    </a:cubicBezTo>
                    <a:cubicBezTo>
                      <a:pt x="89" y="107"/>
                      <a:pt x="78" y="100"/>
                      <a:pt x="73" y="99"/>
                    </a:cubicBezTo>
                    <a:close/>
                    <a:moveTo>
                      <a:pt x="10" y="29"/>
                    </a:moveTo>
                    <a:cubicBezTo>
                      <a:pt x="15" y="27"/>
                      <a:pt x="21" y="18"/>
                      <a:pt x="24" y="14"/>
                    </a:cubicBezTo>
                    <a:cubicBezTo>
                      <a:pt x="19" y="14"/>
                      <a:pt x="14" y="18"/>
                      <a:pt x="12" y="23"/>
                    </a:cubicBezTo>
                    <a:cubicBezTo>
                      <a:pt x="13" y="17"/>
                      <a:pt x="13" y="11"/>
                      <a:pt x="12" y="6"/>
                    </a:cubicBezTo>
                    <a:cubicBezTo>
                      <a:pt x="9" y="11"/>
                      <a:pt x="4" y="24"/>
                      <a:pt x="10" y="29"/>
                    </a:cubicBezTo>
                    <a:close/>
                    <a:moveTo>
                      <a:pt x="57" y="106"/>
                    </a:moveTo>
                    <a:cubicBezTo>
                      <a:pt x="63" y="104"/>
                      <a:pt x="69" y="105"/>
                      <a:pt x="74" y="108"/>
                    </a:cubicBezTo>
                    <a:cubicBezTo>
                      <a:pt x="69" y="112"/>
                      <a:pt x="58" y="109"/>
                      <a:pt x="52" y="108"/>
                    </a:cubicBezTo>
                    <a:cubicBezTo>
                      <a:pt x="54" y="107"/>
                      <a:pt x="55" y="106"/>
                      <a:pt x="57" y="106"/>
                    </a:cubicBezTo>
                    <a:close/>
                    <a:moveTo>
                      <a:pt x="90" y="113"/>
                    </a:moveTo>
                    <a:cubicBezTo>
                      <a:pt x="85" y="118"/>
                      <a:pt x="73" y="115"/>
                      <a:pt x="68" y="113"/>
                    </a:cubicBezTo>
                    <a:cubicBezTo>
                      <a:pt x="74" y="110"/>
                      <a:pt x="84" y="110"/>
                      <a:pt x="9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02"/>
              <p:cNvSpPr/>
              <p:nvPr/>
            </p:nvSpPr>
            <p:spPr bwMode="auto">
              <a:xfrm>
                <a:off x="6158780" y="4199704"/>
                <a:ext cx="476279" cy="476279"/>
              </a:xfrm>
              <a:custGeom>
                <a:avLst/>
                <a:gdLst>
                  <a:gd name="T0" fmla="*/ 8 w 106"/>
                  <a:gd name="T1" fmla="*/ 0 h 106"/>
                  <a:gd name="T2" fmla="*/ 8 w 106"/>
                  <a:gd name="T3" fmla="*/ 0 h 106"/>
                  <a:gd name="T4" fmla="*/ 5 w 106"/>
                  <a:gd name="T5" fmla="*/ 9 h 106"/>
                  <a:gd name="T6" fmla="*/ 3 w 106"/>
                  <a:gd name="T7" fmla="*/ 40 h 106"/>
                  <a:gd name="T8" fmla="*/ 17 w 106"/>
                  <a:gd name="T9" fmla="*/ 67 h 106"/>
                  <a:gd name="T10" fmla="*/ 41 w 106"/>
                  <a:gd name="T11" fmla="*/ 81 h 106"/>
                  <a:gd name="T12" fmla="*/ 41 w 106"/>
                  <a:gd name="T13" fmla="*/ 81 h 106"/>
                  <a:gd name="T14" fmla="*/ 66 w 106"/>
                  <a:gd name="T15" fmla="*/ 89 h 106"/>
                  <a:gd name="T16" fmla="*/ 66 w 106"/>
                  <a:gd name="T17" fmla="*/ 89 h 106"/>
                  <a:gd name="T18" fmla="*/ 106 w 106"/>
                  <a:gd name="T19" fmla="*/ 105 h 106"/>
                  <a:gd name="T20" fmla="*/ 105 w 106"/>
                  <a:gd name="T21" fmla="*/ 106 h 106"/>
                  <a:gd name="T22" fmla="*/ 65 w 106"/>
                  <a:gd name="T23" fmla="*/ 90 h 106"/>
                  <a:gd name="T24" fmla="*/ 65 w 106"/>
                  <a:gd name="T25" fmla="*/ 90 h 106"/>
                  <a:gd name="T26" fmla="*/ 41 w 106"/>
                  <a:gd name="T27" fmla="*/ 82 h 106"/>
                  <a:gd name="T28" fmla="*/ 41 w 106"/>
                  <a:gd name="T29" fmla="*/ 82 h 106"/>
                  <a:gd name="T30" fmla="*/ 16 w 106"/>
                  <a:gd name="T31" fmla="*/ 68 h 106"/>
                  <a:gd name="T32" fmla="*/ 3 w 106"/>
                  <a:gd name="T33" fmla="*/ 40 h 106"/>
                  <a:gd name="T34" fmla="*/ 4 w 106"/>
                  <a:gd name="T35" fmla="*/ 9 h 106"/>
                  <a:gd name="T36" fmla="*/ 8 w 106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6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3"/>
                      <a:pt x="6" y="6"/>
                      <a:pt x="5" y="9"/>
                    </a:cubicBezTo>
                    <a:cubicBezTo>
                      <a:pt x="1" y="20"/>
                      <a:pt x="1" y="29"/>
                      <a:pt x="3" y="40"/>
                    </a:cubicBezTo>
                    <a:cubicBezTo>
                      <a:pt x="6" y="51"/>
                      <a:pt x="9" y="59"/>
                      <a:pt x="17" y="67"/>
                    </a:cubicBezTo>
                    <a:cubicBezTo>
                      <a:pt x="24" y="75"/>
                      <a:pt x="31" y="79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50" y="84"/>
                      <a:pt x="58" y="86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0" y="94"/>
                      <a:pt x="93" y="99"/>
                      <a:pt x="106" y="105"/>
                    </a:cubicBezTo>
                    <a:cubicBezTo>
                      <a:pt x="105" y="105"/>
                      <a:pt x="105" y="106"/>
                      <a:pt x="105" y="106"/>
                    </a:cubicBezTo>
                    <a:cubicBezTo>
                      <a:pt x="92" y="100"/>
                      <a:pt x="79" y="95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57" y="87"/>
                      <a:pt x="49" y="84"/>
                      <a:pt x="41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1" y="80"/>
                      <a:pt x="24" y="76"/>
                      <a:pt x="16" y="68"/>
                    </a:cubicBezTo>
                    <a:cubicBezTo>
                      <a:pt x="9" y="59"/>
                      <a:pt x="5" y="51"/>
                      <a:pt x="3" y="40"/>
                    </a:cubicBezTo>
                    <a:cubicBezTo>
                      <a:pt x="0" y="29"/>
                      <a:pt x="1" y="20"/>
                      <a:pt x="4" y="9"/>
                    </a:cubicBezTo>
                    <a:cubicBezTo>
                      <a:pt x="5" y="5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03"/>
              <p:cNvSpPr>
                <a:spLocks noEditPoints="1"/>
              </p:cNvSpPr>
              <p:nvPr/>
            </p:nvSpPr>
            <p:spPr bwMode="auto">
              <a:xfrm>
                <a:off x="6613412" y="4121765"/>
                <a:ext cx="404838" cy="530402"/>
              </a:xfrm>
              <a:custGeom>
                <a:avLst/>
                <a:gdLst>
                  <a:gd name="T0" fmla="*/ 66 w 90"/>
                  <a:gd name="T1" fmla="*/ 5 h 118"/>
                  <a:gd name="T2" fmla="*/ 76 w 90"/>
                  <a:gd name="T3" fmla="*/ 18 h 118"/>
                  <a:gd name="T4" fmla="*/ 63 w 90"/>
                  <a:gd name="T5" fmla="*/ 0 h 118"/>
                  <a:gd name="T6" fmla="*/ 66 w 90"/>
                  <a:gd name="T7" fmla="*/ 5 h 118"/>
                  <a:gd name="T8" fmla="*/ 82 w 90"/>
                  <a:gd name="T9" fmla="*/ 45 h 118"/>
                  <a:gd name="T10" fmla="*/ 72 w 90"/>
                  <a:gd name="T11" fmla="*/ 27 h 118"/>
                  <a:gd name="T12" fmla="*/ 82 w 90"/>
                  <a:gd name="T13" fmla="*/ 39 h 118"/>
                  <a:gd name="T14" fmla="*/ 86 w 90"/>
                  <a:gd name="T15" fmla="*/ 23 h 118"/>
                  <a:gd name="T16" fmla="*/ 82 w 90"/>
                  <a:gd name="T17" fmla="*/ 45 h 118"/>
                  <a:gd name="T18" fmla="*/ 80 w 90"/>
                  <a:gd name="T19" fmla="*/ 62 h 118"/>
                  <a:gd name="T20" fmla="*/ 75 w 90"/>
                  <a:gd name="T21" fmla="*/ 41 h 118"/>
                  <a:gd name="T22" fmla="*/ 81 w 90"/>
                  <a:gd name="T23" fmla="*/ 56 h 118"/>
                  <a:gd name="T24" fmla="*/ 89 w 90"/>
                  <a:gd name="T25" fmla="*/ 41 h 118"/>
                  <a:gd name="T26" fmla="*/ 80 w 90"/>
                  <a:gd name="T27" fmla="*/ 62 h 118"/>
                  <a:gd name="T28" fmla="*/ 73 w 90"/>
                  <a:gd name="T29" fmla="*/ 77 h 118"/>
                  <a:gd name="T30" fmla="*/ 74 w 90"/>
                  <a:gd name="T31" fmla="*/ 56 h 118"/>
                  <a:gd name="T32" fmla="*/ 76 w 90"/>
                  <a:gd name="T33" fmla="*/ 72 h 118"/>
                  <a:gd name="T34" fmla="*/ 88 w 90"/>
                  <a:gd name="T35" fmla="*/ 59 h 118"/>
                  <a:gd name="T36" fmla="*/ 73 w 90"/>
                  <a:gd name="T37" fmla="*/ 77 h 118"/>
                  <a:gd name="T38" fmla="*/ 62 w 90"/>
                  <a:gd name="T39" fmla="*/ 89 h 118"/>
                  <a:gd name="T40" fmla="*/ 69 w 90"/>
                  <a:gd name="T41" fmla="*/ 70 h 118"/>
                  <a:gd name="T42" fmla="*/ 66 w 90"/>
                  <a:gd name="T43" fmla="*/ 86 h 118"/>
                  <a:gd name="T44" fmla="*/ 81 w 90"/>
                  <a:gd name="T45" fmla="*/ 77 h 118"/>
                  <a:gd name="T46" fmla="*/ 62 w 90"/>
                  <a:gd name="T47" fmla="*/ 89 h 118"/>
                  <a:gd name="T48" fmla="*/ 48 w 90"/>
                  <a:gd name="T49" fmla="*/ 98 h 118"/>
                  <a:gd name="T50" fmla="*/ 60 w 90"/>
                  <a:gd name="T51" fmla="*/ 82 h 118"/>
                  <a:gd name="T52" fmla="*/ 52 w 90"/>
                  <a:gd name="T53" fmla="*/ 96 h 118"/>
                  <a:gd name="T54" fmla="*/ 70 w 90"/>
                  <a:gd name="T55" fmla="*/ 92 h 118"/>
                  <a:gd name="T56" fmla="*/ 48 w 90"/>
                  <a:gd name="T57" fmla="*/ 98 h 118"/>
                  <a:gd name="T58" fmla="*/ 32 w 90"/>
                  <a:gd name="T59" fmla="*/ 102 h 118"/>
                  <a:gd name="T60" fmla="*/ 44 w 90"/>
                  <a:gd name="T61" fmla="*/ 91 h 118"/>
                  <a:gd name="T62" fmla="*/ 48 w 90"/>
                  <a:gd name="T63" fmla="*/ 90 h 118"/>
                  <a:gd name="T64" fmla="*/ 35 w 90"/>
                  <a:gd name="T65" fmla="*/ 101 h 118"/>
                  <a:gd name="T66" fmla="*/ 43 w 90"/>
                  <a:gd name="T67" fmla="*/ 100 h 118"/>
                  <a:gd name="T68" fmla="*/ 54 w 90"/>
                  <a:gd name="T69" fmla="*/ 103 h 118"/>
                  <a:gd name="T70" fmla="*/ 32 w 90"/>
                  <a:gd name="T71" fmla="*/ 102 h 118"/>
                  <a:gd name="T72" fmla="*/ 31 w 90"/>
                  <a:gd name="T73" fmla="*/ 98 h 118"/>
                  <a:gd name="T74" fmla="*/ 16 w 90"/>
                  <a:gd name="T75" fmla="*/ 107 h 118"/>
                  <a:gd name="T76" fmla="*/ 33 w 90"/>
                  <a:gd name="T77" fmla="*/ 94 h 118"/>
                  <a:gd name="T78" fmla="*/ 31 w 90"/>
                  <a:gd name="T79" fmla="*/ 98 h 118"/>
                  <a:gd name="T80" fmla="*/ 17 w 90"/>
                  <a:gd name="T81" fmla="*/ 99 h 118"/>
                  <a:gd name="T82" fmla="*/ 15 w 90"/>
                  <a:gd name="T83" fmla="*/ 103 h 118"/>
                  <a:gd name="T84" fmla="*/ 0 w 90"/>
                  <a:gd name="T85" fmla="*/ 113 h 118"/>
                  <a:gd name="T86" fmla="*/ 17 w 90"/>
                  <a:gd name="T87" fmla="*/ 99 h 118"/>
                  <a:gd name="T88" fmla="*/ 80 w 90"/>
                  <a:gd name="T89" fmla="*/ 29 h 118"/>
                  <a:gd name="T90" fmla="*/ 66 w 90"/>
                  <a:gd name="T91" fmla="*/ 14 h 118"/>
                  <a:gd name="T92" fmla="*/ 78 w 90"/>
                  <a:gd name="T93" fmla="*/ 23 h 118"/>
                  <a:gd name="T94" fmla="*/ 77 w 90"/>
                  <a:gd name="T95" fmla="*/ 6 h 118"/>
                  <a:gd name="T96" fmla="*/ 80 w 90"/>
                  <a:gd name="T97" fmla="*/ 29 h 118"/>
                  <a:gd name="T98" fmla="*/ 33 w 90"/>
                  <a:gd name="T99" fmla="*/ 106 h 118"/>
                  <a:gd name="T100" fmla="*/ 16 w 90"/>
                  <a:gd name="T101" fmla="*/ 108 h 118"/>
                  <a:gd name="T102" fmla="*/ 37 w 90"/>
                  <a:gd name="T103" fmla="*/ 108 h 118"/>
                  <a:gd name="T104" fmla="*/ 33 w 90"/>
                  <a:gd name="T105" fmla="*/ 106 h 118"/>
                  <a:gd name="T106" fmla="*/ 0 w 90"/>
                  <a:gd name="T107" fmla="*/ 113 h 118"/>
                  <a:gd name="T108" fmla="*/ 22 w 90"/>
                  <a:gd name="T109" fmla="*/ 113 h 118"/>
                  <a:gd name="T110" fmla="*/ 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66" y="5"/>
                    </a:moveTo>
                    <a:cubicBezTo>
                      <a:pt x="68" y="9"/>
                      <a:pt x="72" y="15"/>
                      <a:pt x="76" y="18"/>
                    </a:cubicBezTo>
                    <a:cubicBezTo>
                      <a:pt x="77" y="10"/>
                      <a:pt x="70" y="3"/>
                      <a:pt x="63" y="0"/>
                    </a:cubicBezTo>
                    <a:cubicBezTo>
                      <a:pt x="64" y="2"/>
                      <a:pt x="65" y="3"/>
                      <a:pt x="66" y="5"/>
                    </a:cubicBezTo>
                    <a:close/>
                    <a:moveTo>
                      <a:pt x="82" y="45"/>
                    </a:moveTo>
                    <a:cubicBezTo>
                      <a:pt x="78" y="43"/>
                      <a:pt x="74" y="32"/>
                      <a:pt x="72" y="27"/>
                    </a:cubicBezTo>
                    <a:cubicBezTo>
                      <a:pt x="77" y="29"/>
                      <a:pt x="81" y="34"/>
                      <a:pt x="82" y="39"/>
                    </a:cubicBezTo>
                    <a:cubicBezTo>
                      <a:pt x="82" y="33"/>
                      <a:pt x="84" y="28"/>
                      <a:pt x="86" y="23"/>
                    </a:cubicBezTo>
                    <a:cubicBezTo>
                      <a:pt x="88" y="29"/>
                      <a:pt x="89" y="41"/>
                      <a:pt x="82" y="45"/>
                    </a:cubicBezTo>
                    <a:close/>
                    <a:moveTo>
                      <a:pt x="80" y="62"/>
                    </a:moveTo>
                    <a:cubicBezTo>
                      <a:pt x="76" y="58"/>
                      <a:pt x="75" y="47"/>
                      <a:pt x="75" y="41"/>
                    </a:cubicBezTo>
                    <a:cubicBezTo>
                      <a:pt x="79" y="45"/>
                      <a:pt x="81" y="51"/>
                      <a:pt x="81" y="56"/>
                    </a:cubicBezTo>
                    <a:cubicBezTo>
                      <a:pt x="83" y="51"/>
                      <a:pt x="86" y="45"/>
                      <a:pt x="89" y="41"/>
                    </a:cubicBezTo>
                    <a:cubicBezTo>
                      <a:pt x="90" y="47"/>
                      <a:pt x="87" y="60"/>
                      <a:pt x="80" y="62"/>
                    </a:cubicBezTo>
                    <a:close/>
                    <a:moveTo>
                      <a:pt x="73" y="77"/>
                    </a:moveTo>
                    <a:cubicBezTo>
                      <a:pt x="70" y="72"/>
                      <a:pt x="73" y="62"/>
                      <a:pt x="74" y="56"/>
                    </a:cubicBezTo>
                    <a:cubicBezTo>
                      <a:pt x="77" y="61"/>
                      <a:pt x="78" y="67"/>
                      <a:pt x="76" y="72"/>
                    </a:cubicBezTo>
                    <a:cubicBezTo>
                      <a:pt x="79" y="68"/>
                      <a:pt x="83" y="63"/>
                      <a:pt x="88" y="59"/>
                    </a:cubicBezTo>
                    <a:cubicBezTo>
                      <a:pt x="86" y="66"/>
                      <a:pt x="81" y="78"/>
                      <a:pt x="73" y="77"/>
                    </a:cubicBezTo>
                    <a:close/>
                    <a:moveTo>
                      <a:pt x="62" y="89"/>
                    </a:moveTo>
                    <a:cubicBezTo>
                      <a:pt x="61" y="84"/>
                      <a:pt x="66" y="75"/>
                      <a:pt x="69" y="70"/>
                    </a:cubicBezTo>
                    <a:cubicBezTo>
                      <a:pt x="71" y="76"/>
                      <a:pt x="69" y="82"/>
                      <a:pt x="66" y="86"/>
                    </a:cubicBezTo>
                    <a:cubicBezTo>
                      <a:pt x="70" y="83"/>
                      <a:pt x="76" y="79"/>
                      <a:pt x="81" y="77"/>
                    </a:cubicBezTo>
                    <a:cubicBezTo>
                      <a:pt x="78" y="83"/>
                      <a:pt x="69" y="93"/>
                      <a:pt x="62" y="89"/>
                    </a:cubicBezTo>
                    <a:close/>
                    <a:moveTo>
                      <a:pt x="48" y="98"/>
                    </a:moveTo>
                    <a:cubicBezTo>
                      <a:pt x="48" y="92"/>
                      <a:pt x="56" y="85"/>
                      <a:pt x="60" y="82"/>
                    </a:cubicBezTo>
                    <a:cubicBezTo>
                      <a:pt x="60" y="87"/>
                      <a:pt x="57" y="93"/>
                      <a:pt x="52" y="96"/>
                    </a:cubicBezTo>
                    <a:cubicBezTo>
                      <a:pt x="57" y="94"/>
                      <a:pt x="64" y="92"/>
                      <a:pt x="70" y="92"/>
                    </a:cubicBezTo>
                    <a:cubicBezTo>
                      <a:pt x="65" y="97"/>
                      <a:pt x="54" y="103"/>
                      <a:pt x="48" y="98"/>
                    </a:cubicBezTo>
                    <a:close/>
                    <a:moveTo>
                      <a:pt x="32" y="102"/>
                    </a:moveTo>
                    <a:cubicBezTo>
                      <a:pt x="32" y="96"/>
                      <a:pt x="40" y="94"/>
                      <a:pt x="44" y="91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96"/>
                      <a:pt x="41" y="99"/>
                      <a:pt x="35" y="101"/>
                    </a:cubicBezTo>
                    <a:cubicBezTo>
                      <a:pt x="38" y="100"/>
                      <a:pt x="43" y="100"/>
                      <a:pt x="43" y="100"/>
                    </a:cubicBezTo>
                    <a:cubicBezTo>
                      <a:pt x="46" y="101"/>
                      <a:pt x="51" y="102"/>
                      <a:pt x="54" y="103"/>
                    </a:cubicBezTo>
                    <a:cubicBezTo>
                      <a:pt x="48" y="106"/>
                      <a:pt x="36" y="107"/>
                      <a:pt x="32" y="102"/>
                    </a:cubicBezTo>
                    <a:close/>
                    <a:moveTo>
                      <a:pt x="31" y="98"/>
                    </a:moveTo>
                    <a:cubicBezTo>
                      <a:pt x="27" y="102"/>
                      <a:pt x="22" y="106"/>
                      <a:pt x="16" y="107"/>
                    </a:cubicBezTo>
                    <a:cubicBezTo>
                      <a:pt x="17" y="100"/>
                      <a:pt x="28" y="95"/>
                      <a:pt x="33" y="94"/>
                    </a:cubicBezTo>
                    <a:cubicBezTo>
                      <a:pt x="33" y="95"/>
                      <a:pt x="32" y="97"/>
                      <a:pt x="31" y="98"/>
                    </a:cubicBezTo>
                    <a:close/>
                    <a:moveTo>
                      <a:pt x="17" y="99"/>
                    </a:moveTo>
                    <a:cubicBezTo>
                      <a:pt x="16" y="101"/>
                      <a:pt x="16" y="102"/>
                      <a:pt x="15" y="103"/>
                    </a:cubicBezTo>
                    <a:cubicBezTo>
                      <a:pt x="11" y="108"/>
                      <a:pt x="6" y="112"/>
                      <a:pt x="0" y="113"/>
                    </a:cubicBezTo>
                    <a:cubicBezTo>
                      <a:pt x="0" y="107"/>
                      <a:pt x="12" y="100"/>
                      <a:pt x="17" y="99"/>
                    </a:cubicBezTo>
                    <a:close/>
                    <a:moveTo>
                      <a:pt x="80" y="29"/>
                    </a:moveTo>
                    <a:cubicBezTo>
                      <a:pt x="75" y="27"/>
                      <a:pt x="69" y="18"/>
                      <a:pt x="66" y="14"/>
                    </a:cubicBezTo>
                    <a:cubicBezTo>
                      <a:pt x="71" y="14"/>
                      <a:pt x="76" y="18"/>
                      <a:pt x="78" y="23"/>
                    </a:cubicBezTo>
                    <a:cubicBezTo>
                      <a:pt x="77" y="17"/>
                      <a:pt x="77" y="11"/>
                      <a:pt x="77" y="6"/>
                    </a:cubicBezTo>
                    <a:cubicBezTo>
                      <a:pt x="81" y="11"/>
                      <a:pt x="86" y="24"/>
                      <a:pt x="80" y="29"/>
                    </a:cubicBezTo>
                    <a:close/>
                    <a:moveTo>
                      <a:pt x="33" y="106"/>
                    </a:moveTo>
                    <a:cubicBezTo>
                      <a:pt x="27" y="104"/>
                      <a:pt x="21" y="105"/>
                      <a:pt x="16" y="108"/>
                    </a:cubicBezTo>
                    <a:cubicBezTo>
                      <a:pt x="20" y="112"/>
                      <a:pt x="32" y="109"/>
                      <a:pt x="37" y="108"/>
                    </a:cubicBezTo>
                    <a:cubicBezTo>
                      <a:pt x="36" y="107"/>
                      <a:pt x="34" y="106"/>
                      <a:pt x="33" y="106"/>
                    </a:cubicBezTo>
                    <a:close/>
                    <a:moveTo>
                      <a:pt x="0" y="113"/>
                    </a:moveTo>
                    <a:cubicBezTo>
                      <a:pt x="5" y="118"/>
                      <a:pt x="16" y="115"/>
                      <a:pt x="22" y="113"/>
                    </a:cubicBezTo>
                    <a:cubicBezTo>
                      <a:pt x="16" y="110"/>
                      <a:pt x="6" y="110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04"/>
              <p:cNvSpPr/>
              <p:nvPr/>
            </p:nvSpPr>
            <p:spPr bwMode="auto">
              <a:xfrm>
                <a:off x="6513823" y="4199704"/>
                <a:ext cx="471949" cy="476279"/>
              </a:xfrm>
              <a:custGeom>
                <a:avLst/>
                <a:gdLst>
                  <a:gd name="T0" fmla="*/ 98 w 105"/>
                  <a:gd name="T1" fmla="*/ 0 h 106"/>
                  <a:gd name="T2" fmla="*/ 98 w 105"/>
                  <a:gd name="T3" fmla="*/ 0 h 106"/>
                  <a:gd name="T4" fmla="*/ 101 w 105"/>
                  <a:gd name="T5" fmla="*/ 9 h 106"/>
                  <a:gd name="T6" fmla="*/ 103 w 105"/>
                  <a:gd name="T7" fmla="*/ 40 h 106"/>
                  <a:gd name="T8" fmla="*/ 89 w 105"/>
                  <a:gd name="T9" fmla="*/ 67 h 106"/>
                  <a:gd name="T10" fmla="*/ 65 w 105"/>
                  <a:gd name="T11" fmla="*/ 81 h 106"/>
                  <a:gd name="T12" fmla="*/ 65 w 105"/>
                  <a:gd name="T13" fmla="*/ 81 h 106"/>
                  <a:gd name="T14" fmla="*/ 40 w 105"/>
                  <a:gd name="T15" fmla="*/ 89 h 106"/>
                  <a:gd name="T16" fmla="*/ 40 w 105"/>
                  <a:gd name="T17" fmla="*/ 89 h 106"/>
                  <a:gd name="T18" fmla="*/ 0 w 105"/>
                  <a:gd name="T19" fmla="*/ 105 h 106"/>
                  <a:gd name="T20" fmla="*/ 1 w 105"/>
                  <a:gd name="T21" fmla="*/ 106 h 106"/>
                  <a:gd name="T22" fmla="*/ 40 w 105"/>
                  <a:gd name="T23" fmla="*/ 90 h 106"/>
                  <a:gd name="T24" fmla="*/ 40 w 105"/>
                  <a:gd name="T25" fmla="*/ 90 h 106"/>
                  <a:gd name="T26" fmla="*/ 65 w 105"/>
                  <a:gd name="T27" fmla="*/ 82 h 106"/>
                  <a:gd name="T28" fmla="*/ 65 w 105"/>
                  <a:gd name="T29" fmla="*/ 82 h 106"/>
                  <a:gd name="T30" fmla="*/ 89 w 105"/>
                  <a:gd name="T31" fmla="*/ 68 h 106"/>
                  <a:gd name="T32" fmla="*/ 103 w 105"/>
                  <a:gd name="T33" fmla="*/ 40 h 106"/>
                  <a:gd name="T34" fmla="*/ 102 w 105"/>
                  <a:gd name="T35" fmla="*/ 9 h 106"/>
                  <a:gd name="T36" fmla="*/ 98 w 105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106"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9" y="3"/>
                      <a:pt x="100" y="6"/>
                      <a:pt x="101" y="9"/>
                    </a:cubicBezTo>
                    <a:cubicBezTo>
                      <a:pt x="104" y="20"/>
                      <a:pt x="105" y="29"/>
                      <a:pt x="103" y="40"/>
                    </a:cubicBezTo>
                    <a:cubicBezTo>
                      <a:pt x="100" y="51"/>
                      <a:pt x="96" y="59"/>
                      <a:pt x="89" y="67"/>
                    </a:cubicBezTo>
                    <a:cubicBezTo>
                      <a:pt x="82" y="75"/>
                      <a:pt x="75" y="79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56" y="84"/>
                      <a:pt x="48" y="86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26" y="94"/>
                      <a:pt x="12" y="99"/>
                      <a:pt x="0" y="105"/>
                    </a:cubicBezTo>
                    <a:cubicBezTo>
                      <a:pt x="0" y="105"/>
                      <a:pt x="1" y="106"/>
                      <a:pt x="1" y="106"/>
                    </a:cubicBezTo>
                    <a:cubicBezTo>
                      <a:pt x="14" y="100"/>
                      <a:pt x="27" y="95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9" y="87"/>
                      <a:pt x="56" y="84"/>
                      <a:pt x="65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75" y="80"/>
                      <a:pt x="82" y="76"/>
                      <a:pt x="89" y="68"/>
                    </a:cubicBezTo>
                    <a:cubicBezTo>
                      <a:pt x="97" y="59"/>
                      <a:pt x="101" y="51"/>
                      <a:pt x="103" y="40"/>
                    </a:cubicBezTo>
                    <a:cubicBezTo>
                      <a:pt x="105" y="29"/>
                      <a:pt x="105" y="20"/>
                      <a:pt x="102" y="9"/>
                    </a:cubicBezTo>
                    <a:cubicBezTo>
                      <a:pt x="100" y="5"/>
                      <a:pt x="99" y="3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152337" y="4418443"/>
              <a:ext cx="2824578" cy="99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200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字以内，据统计每页幻灯片的最好控制在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5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分钟之内。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16430" y="2071279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70000"/>
                  </a:solidFill>
                </a:rPr>
                <a:t>一等奖</a:t>
              </a:r>
              <a:endParaRPr lang="zh-CN" altLang="en-US" sz="2400" b="1" dirty="0">
                <a:solidFill>
                  <a:srgbClr val="D7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52614" y="2509236"/>
              <a:ext cx="1421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D70000"/>
                  </a:solidFill>
                </a:rPr>
                <a:t>添加描述文本</a:t>
              </a:r>
              <a:endParaRPr lang="zh-CN" altLang="en-US" sz="1200" dirty="0">
                <a:solidFill>
                  <a:srgbClr val="D70000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93325" y="3842599"/>
              <a:ext cx="2539776" cy="509276"/>
              <a:chOff x="4506821" y="3081140"/>
              <a:chExt cx="3116101" cy="624840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 rot="5400000">
                <a:off x="5752452" y="1835509"/>
                <a:ext cx="624840" cy="3116101"/>
              </a:xfrm>
              <a:custGeom>
                <a:avLst/>
                <a:gdLst>
                  <a:gd name="connsiteX0" fmla="*/ 0 w 624840"/>
                  <a:gd name="connsiteY0" fmla="*/ 2948891 h 3116101"/>
                  <a:gd name="connsiteX1" fmla="*/ 0 w 624840"/>
                  <a:gd name="connsiteY1" fmla="*/ 2944076 h 3116101"/>
                  <a:gd name="connsiteX2" fmla="*/ 0 w 624840"/>
                  <a:gd name="connsiteY2" fmla="*/ 2940022 h 3116101"/>
                  <a:gd name="connsiteX3" fmla="*/ 0 w 624840"/>
                  <a:gd name="connsiteY3" fmla="*/ 2929921 h 3116101"/>
                  <a:gd name="connsiteX4" fmla="*/ 0 w 624840"/>
                  <a:gd name="connsiteY4" fmla="*/ 2928988 h 3116101"/>
                  <a:gd name="connsiteX5" fmla="*/ 0 w 624840"/>
                  <a:gd name="connsiteY5" fmla="*/ 2917566 h 3116101"/>
                  <a:gd name="connsiteX6" fmla="*/ 0 w 624840"/>
                  <a:gd name="connsiteY6" fmla="*/ 2837612 h 3116101"/>
                  <a:gd name="connsiteX7" fmla="*/ 0 w 624840"/>
                  <a:gd name="connsiteY7" fmla="*/ 2833520 h 3116101"/>
                  <a:gd name="connsiteX8" fmla="*/ 0 w 624840"/>
                  <a:gd name="connsiteY8" fmla="*/ 2819624 h 3116101"/>
                  <a:gd name="connsiteX9" fmla="*/ 0 w 624840"/>
                  <a:gd name="connsiteY9" fmla="*/ 2818163 h 3116101"/>
                  <a:gd name="connsiteX10" fmla="*/ 0 w 624840"/>
                  <a:gd name="connsiteY10" fmla="*/ 2815570 h 3116101"/>
                  <a:gd name="connsiteX11" fmla="*/ 0 w 624840"/>
                  <a:gd name="connsiteY11" fmla="*/ 2814379 h 3116101"/>
                  <a:gd name="connsiteX12" fmla="*/ 0 w 624840"/>
                  <a:gd name="connsiteY12" fmla="*/ 2723003 h 3116101"/>
                  <a:gd name="connsiteX13" fmla="*/ 0 w 624840"/>
                  <a:gd name="connsiteY13" fmla="*/ 2722071 h 3116101"/>
                  <a:gd name="connsiteX14" fmla="*/ 0 w 624840"/>
                  <a:gd name="connsiteY14" fmla="*/ 2710649 h 3116101"/>
                  <a:gd name="connsiteX15" fmla="*/ 0 w 624840"/>
                  <a:gd name="connsiteY15" fmla="*/ 2693710 h 3116101"/>
                  <a:gd name="connsiteX16" fmla="*/ 0 w 624840"/>
                  <a:gd name="connsiteY16" fmla="*/ 2689928 h 3116101"/>
                  <a:gd name="connsiteX17" fmla="*/ 0 w 624840"/>
                  <a:gd name="connsiteY17" fmla="*/ 2678506 h 3116101"/>
                  <a:gd name="connsiteX18" fmla="*/ 0 w 624840"/>
                  <a:gd name="connsiteY18" fmla="*/ 2630696 h 3116101"/>
                  <a:gd name="connsiteX19" fmla="*/ 0 w 624840"/>
                  <a:gd name="connsiteY19" fmla="*/ 2626602 h 3116101"/>
                  <a:gd name="connsiteX20" fmla="*/ 0 w 624840"/>
                  <a:gd name="connsiteY20" fmla="*/ 2612707 h 3116101"/>
                  <a:gd name="connsiteX21" fmla="*/ 0 w 624840"/>
                  <a:gd name="connsiteY21" fmla="*/ 2608654 h 3116101"/>
                  <a:gd name="connsiteX22" fmla="*/ 0 w 624840"/>
                  <a:gd name="connsiteY22" fmla="*/ 2598552 h 3116101"/>
                  <a:gd name="connsiteX23" fmla="*/ 0 w 624840"/>
                  <a:gd name="connsiteY23" fmla="*/ 2597620 h 3116101"/>
                  <a:gd name="connsiteX24" fmla="*/ 0 w 624840"/>
                  <a:gd name="connsiteY24" fmla="*/ 2586198 h 3116101"/>
                  <a:gd name="connsiteX25" fmla="*/ 0 w 624840"/>
                  <a:gd name="connsiteY25" fmla="*/ 2506243 h 3116101"/>
                  <a:gd name="connsiteX26" fmla="*/ 0 w 624840"/>
                  <a:gd name="connsiteY26" fmla="*/ 2488255 h 3116101"/>
                  <a:gd name="connsiteX27" fmla="*/ 0 w 624840"/>
                  <a:gd name="connsiteY27" fmla="*/ 2486794 h 3116101"/>
                  <a:gd name="connsiteX28" fmla="*/ 0 w 624840"/>
                  <a:gd name="connsiteY28" fmla="*/ 2483010 h 3116101"/>
                  <a:gd name="connsiteX29" fmla="*/ 0 w 624840"/>
                  <a:gd name="connsiteY29" fmla="*/ 2391635 h 3116101"/>
                  <a:gd name="connsiteX30" fmla="*/ 0 w 624840"/>
                  <a:gd name="connsiteY30" fmla="*/ 2390703 h 3116101"/>
                  <a:gd name="connsiteX31" fmla="*/ 0 w 624840"/>
                  <a:gd name="connsiteY31" fmla="*/ 2379281 h 3116101"/>
                  <a:gd name="connsiteX32" fmla="*/ 0 w 624840"/>
                  <a:gd name="connsiteY32" fmla="*/ 2362341 h 3116101"/>
                  <a:gd name="connsiteX33" fmla="*/ 1 w 624840"/>
                  <a:gd name="connsiteY33" fmla="*/ 2362338 h 3116101"/>
                  <a:gd name="connsiteX34" fmla="*/ 1 w 624840"/>
                  <a:gd name="connsiteY34" fmla="*/ 2256025 h 3116101"/>
                  <a:gd name="connsiteX35" fmla="*/ 1 w 624840"/>
                  <a:gd name="connsiteY35" fmla="*/ 2252243 h 3116101"/>
                  <a:gd name="connsiteX36" fmla="*/ 1 w 624840"/>
                  <a:gd name="connsiteY36" fmla="*/ 2160867 h 3116101"/>
                  <a:gd name="connsiteX37" fmla="*/ 1 w 624840"/>
                  <a:gd name="connsiteY37" fmla="*/ 2159935 h 3116101"/>
                  <a:gd name="connsiteX38" fmla="*/ 1 w 624840"/>
                  <a:gd name="connsiteY38" fmla="*/ 2068558 h 3116101"/>
                  <a:gd name="connsiteX39" fmla="*/ 1 w 624840"/>
                  <a:gd name="connsiteY39" fmla="*/ 2064466 h 3116101"/>
                  <a:gd name="connsiteX40" fmla="*/ 1 w 624840"/>
                  <a:gd name="connsiteY40" fmla="*/ 2050571 h 3116101"/>
                  <a:gd name="connsiteX41" fmla="*/ 1 w 624840"/>
                  <a:gd name="connsiteY41" fmla="*/ 2046517 h 3116101"/>
                  <a:gd name="connsiteX42" fmla="*/ 1 w 624840"/>
                  <a:gd name="connsiteY42" fmla="*/ 1924658 h 3116101"/>
                  <a:gd name="connsiteX43" fmla="*/ 1 w 624840"/>
                  <a:gd name="connsiteY43" fmla="*/ 1920874 h 3116101"/>
                  <a:gd name="connsiteX44" fmla="*/ 1 w 624840"/>
                  <a:gd name="connsiteY44" fmla="*/ 1829498 h 3116101"/>
                  <a:gd name="connsiteX45" fmla="*/ 1 w 624840"/>
                  <a:gd name="connsiteY45" fmla="*/ 1828566 h 3116101"/>
                  <a:gd name="connsiteX46" fmla="*/ 1 w 624840"/>
                  <a:gd name="connsiteY46" fmla="*/ 1737191 h 3116101"/>
                  <a:gd name="connsiteX47" fmla="*/ 1 w 624840"/>
                  <a:gd name="connsiteY47" fmla="*/ 1733097 h 3116101"/>
                  <a:gd name="connsiteX48" fmla="*/ 1 w 624840"/>
                  <a:gd name="connsiteY48" fmla="*/ 1719202 h 3116101"/>
                  <a:gd name="connsiteX49" fmla="*/ 1 w 624840"/>
                  <a:gd name="connsiteY49" fmla="*/ 1715149 h 3116101"/>
                  <a:gd name="connsiteX50" fmla="*/ 1 w 624840"/>
                  <a:gd name="connsiteY50" fmla="*/ 1593289 h 3116101"/>
                  <a:gd name="connsiteX51" fmla="*/ 1 w 624840"/>
                  <a:gd name="connsiteY51" fmla="*/ 1589505 h 3116101"/>
                  <a:gd name="connsiteX52" fmla="*/ 1 w 624840"/>
                  <a:gd name="connsiteY52" fmla="*/ 1498130 h 3116101"/>
                  <a:gd name="connsiteX53" fmla="*/ 1 w 624840"/>
                  <a:gd name="connsiteY53" fmla="*/ 1497198 h 3116101"/>
                  <a:gd name="connsiteX54" fmla="*/ 1 w 624840"/>
                  <a:gd name="connsiteY54" fmla="*/ 1405822 h 3116101"/>
                  <a:gd name="connsiteX55" fmla="*/ 1 w 624840"/>
                  <a:gd name="connsiteY55" fmla="*/ 1401730 h 3116101"/>
                  <a:gd name="connsiteX56" fmla="*/ 1 w 624840"/>
                  <a:gd name="connsiteY56" fmla="*/ 1387834 h 3116101"/>
                  <a:gd name="connsiteX57" fmla="*/ 1 w 624840"/>
                  <a:gd name="connsiteY57" fmla="*/ 1383780 h 3116101"/>
                  <a:gd name="connsiteX58" fmla="*/ 1 w 624840"/>
                  <a:gd name="connsiteY58" fmla="*/ 1261920 h 3116101"/>
                  <a:gd name="connsiteX59" fmla="*/ 1 w 624840"/>
                  <a:gd name="connsiteY59" fmla="*/ 1258138 h 3116101"/>
                  <a:gd name="connsiteX60" fmla="*/ 1 w 624840"/>
                  <a:gd name="connsiteY60" fmla="*/ 1166762 h 3116101"/>
                  <a:gd name="connsiteX61" fmla="*/ 1 w 624840"/>
                  <a:gd name="connsiteY61" fmla="*/ 1165830 h 3116101"/>
                  <a:gd name="connsiteX62" fmla="*/ 1 w 624840"/>
                  <a:gd name="connsiteY62" fmla="*/ 1074453 h 3116101"/>
                  <a:gd name="connsiteX63" fmla="*/ 1 w 624840"/>
                  <a:gd name="connsiteY63" fmla="*/ 1070361 h 3116101"/>
                  <a:gd name="connsiteX64" fmla="*/ 1 w 624840"/>
                  <a:gd name="connsiteY64" fmla="*/ 1056465 h 3116101"/>
                  <a:gd name="connsiteX65" fmla="*/ 1 w 624840"/>
                  <a:gd name="connsiteY65" fmla="*/ 1052412 h 3116101"/>
                  <a:gd name="connsiteX66" fmla="*/ 1 w 624840"/>
                  <a:gd name="connsiteY66" fmla="*/ 930552 h 3116101"/>
                  <a:gd name="connsiteX67" fmla="*/ 1 w 624840"/>
                  <a:gd name="connsiteY67" fmla="*/ 926770 h 3116101"/>
                  <a:gd name="connsiteX68" fmla="*/ 1 w 624840"/>
                  <a:gd name="connsiteY68" fmla="*/ 835394 h 3116101"/>
                  <a:gd name="connsiteX69" fmla="*/ 1 w 624840"/>
                  <a:gd name="connsiteY69" fmla="*/ 834461 h 3116101"/>
                  <a:gd name="connsiteX70" fmla="*/ 1 w 624840"/>
                  <a:gd name="connsiteY70" fmla="*/ 743085 h 3116101"/>
                  <a:gd name="connsiteX71" fmla="*/ 1 w 624840"/>
                  <a:gd name="connsiteY71" fmla="*/ 738993 h 3116101"/>
                  <a:gd name="connsiteX72" fmla="*/ 1 w 624840"/>
                  <a:gd name="connsiteY72" fmla="*/ 725098 h 3116101"/>
                  <a:gd name="connsiteX73" fmla="*/ 1 w 624840"/>
                  <a:gd name="connsiteY73" fmla="*/ 721044 h 3116101"/>
                  <a:gd name="connsiteX74" fmla="*/ 1 w 624840"/>
                  <a:gd name="connsiteY74" fmla="*/ 599183 h 3116101"/>
                  <a:gd name="connsiteX75" fmla="*/ 1 w 624840"/>
                  <a:gd name="connsiteY75" fmla="*/ 595401 h 3116101"/>
                  <a:gd name="connsiteX76" fmla="*/ 1 w 624840"/>
                  <a:gd name="connsiteY76" fmla="*/ 504025 h 3116101"/>
                  <a:gd name="connsiteX77" fmla="*/ 1 w 624840"/>
                  <a:gd name="connsiteY77" fmla="*/ 503093 h 3116101"/>
                  <a:gd name="connsiteX78" fmla="*/ 1 w 624840"/>
                  <a:gd name="connsiteY78" fmla="*/ 411716 h 3116101"/>
                  <a:gd name="connsiteX79" fmla="*/ 1 w 624840"/>
                  <a:gd name="connsiteY79" fmla="*/ 407624 h 3116101"/>
                  <a:gd name="connsiteX80" fmla="*/ 1 w 624840"/>
                  <a:gd name="connsiteY80" fmla="*/ 393729 h 3116101"/>
                  <a:gd name="connsiteX81" fmla="*/ 1 w 624840"/>
                  <a:gd name="connsiteY81" fmla="*/ 389675 h 3116101"/>
                  <a:gd name="connsiteX82" fmla="*/ 1 w 624840"/>
                  <a:gd name="connsiteY82" fmla="*/ 267815 h 3116101"/>
                  <a:gd name="connsiteX83" fmla="*/ 1 w 624840"/>
                  <a:gd name="connsiteY83" fmla="*/ 264032 h 3116101"/>
                  <a:gd name="connsiteX84" fmla="*/ 1 w 624840"/>
                  <a:gd name="connsiteY84" fmla="*/ 172656 h 3116101"/>
                  <a:gd name="connsiteX85" fmla="*/ 1 w 624840"/>
                  <a:gd name="connsiteY85" fmla="*/ 171725 h 3116101"/>
                  <a:gd name="connsiteX86" fmla="*/ 1 w 624840"/>
                  <a:gd name="connsiteY86" fmla="*/ 167212 h 3116101"/>
                  <a:gd name="connsiteX87" fmla="*/ 12067 w 624840"/>
                  <a:gd name="connsiteY87" fmla="*/ 138193 h 3116101"/>
                  <a:gd name="connsiteX88" fmla="*/ 41240 w 624840"/>
                  <a:gd name="connsiteY88" fmla="*/ 126188 h 3116101"/>
                  <a:gd name="connsiteX89" fmla="*/ 72795 w 624840"/>
                  <a:gd name="connsiteY89" fmla="*/ 111581 h 3116101"/>
                  <a:gd name="connsiteX90" fmla="*/ 312422 w 624840"/>
                  <a:gd name="connsiteY90" fmla="*/ 0 h 3116101"/>
                  <a:gd name="connsiteX91" fmla="*/ 552047 w 624840"/>
                  <a:gd name="connsiteY91" fmla="*/ 111581 h 3116101"/>
                  <a:gd name="connsiteX92" fmla="*/ 583914 w 624840"/>
                  <a:gd name="connsiteY92" fmla="*/ 126188 h 3116101"/>
                  <a:gd name="connsiteX93" fmla="*/ 612813 w 624840"/>
                  <a:gd name="connsiteY93" fmla="*/ 138193 h 3116101"/>
                  <a:gd name="connsiteX94" fmla="*/ 624840 w 624840"/>
                  <a:gd name="connsiteY94" fmla="*/ 167212 h 3116101"/>
                  <a:gd name="connsiteX95" fmla="*/ 624840 w 624840"/>
                  <a:gd name="connsiteY95" fmla="*/ 172299 h 3116101"/>
                  <a:gd name="connsiteX96" fmla="*/ 624840 w 624840"/>
                  <a:gd name="connsiteY96" fmla="*/ 176121 h 3116101"/>
                  <a:gd name="connsiteX97" fmla="*/ 624840 w 624840"/>
                  <a:gd name="connsiteY97" fmla="*/ 186495 h 3116101"/>
                  <a:gd name="connsiteX98" fmla="*/ 624840 w 624840"/>
                  <a:gd name="connsiteY98" fmla="*/ 187427 h 3116101"/>
                  <a:gd name="connsiteX99" fmla="*/ 624840 w 624840"/>
                  <a:gd name="connsiteY99" fmla="*/ 278802 h 3116101"/>
                  <a:gd name="connsiteX100" fmla="*/ 624840 w 624840"/>
                  <a:gd name="connsiteY100" fmla="*/ 282586 h 3116101"/>
                  <a:gd name="connsiteX101" fmla="*/ 624840 w 624840"/>
                  <a:gd name="connsiteY101" fmla="*/ 296752 h 3116101"/>
                  <a:gd name="connsiteX102" fmla="*/ 624840 w 624840"/>
                  <a:gd name="connsiteY102" fmla="*/ 297943 h 3116101"/>
                  <a:gd name="connsiteX103" fmla="*/ 624840 w 624840"/>
                  <a:gd name="connsiteY103" fmla="*/ 300572 h 3116101"/>
                  <a:gd name="connsiteX104" fmla="*/ 624840 w 624840"/>
                  <a:gd name="connsiteY104" fmla="*/ 302035 h 3116101"/>
                  <a:gd name="connsiteX105" fmla="*/ 624840 w 624840"/>
                  <a:gd name="connsiteY105" fmla="*/ 313457 h 3116101"/>
                  <a:gd name="connsiteX106" fmla="*/ 624840 w 624840"/>
                  <a:gd name="connsiteY106" fmla="*/ 393412 h 3116101"/>
                  <a:gd name="connsiteX107" fmla="*/ 624840 w 624840"/>
                  <a:gd name="connsiteY107" fmla="*/ 394344 h 3116101"/>
                  <a:gd name="connsiteX108" fmla="*/ 624840 w 624840"/>
                  <a:gd name="connsiteY108" fmla="*/ 405766 h 3116101"/>
                  <a:gd name="connsiteX109" fmla="*/ 624840 w 624840"/>
                  <a:gd name="connsiteY109" fmla="*/ 422394 h 3116101"/>
                  <a:gd name="connsiteX110" fmla="*/ 624840 w 624840"/>
                  <a:gd name="connsiteY110" fmla="*/ 426487 h 3116101"/>
                  <a:gd name="connsiteX111" fmla="*/ 624840 w 624840"/>
                  <a:gd name="connsiteY111" fmla="*/ 437909 h 3116101"/>
                  <a:gd name="connsiteX112" fmla="*/ 624840 w 624840"/>
                  <a:gd name="connsiteY112" fmla="*/ 485720 h 3116101"/>
                  <a:gd name="connsiteX113" fmla="*/ 624840 w 624840"/>
                  <a:gd name="connsiteY113" fmla="*/ 489502 h 3116101"/>
                  <a:gd name="connsiteX114" fmla="*/ 624840 w 624840"/>
                  <a:gd name="connsiteY114" fmla="*/ 503668 h 3116101"/>
                  <a:gd name="connsiteX115" fmla="*/ 624840 w 624840"/>
                  <a:gd name="connsiteY115" fmla="*/ 507489 h 3116101"/>
                  <a:gd name="connsiteX116" fmla="*/ 624840 w 624840"/>
                  <a:gd name="connsiteY116" fmla="*/ 517863 h 3116101"/>
                  <a:gd name="connsiteX117" fmla="*/ 624840 w 624840"/>
                  <a:gd name="connsiteY117" fmla="*/ 518795 h 3116101"/>
                  <a:gd name="connsiteX118" fmla="*/ 624840 w 624840"/>
                  <a:gd name="connsiteY118" fmla="*/ 610171 h 3116101"/>
                  <a:gd name="connsiteX119" fmla="*/ 624840 w 624840"/>
                  <a:gd name="connsiteY119" fmla="*/ 628120 h 3116101"/>
                  <a:gd name="connsiteX120" fmla="*/ 624840 w 624840"/>
                  <a:gd name="connsiteY120" fmla="*/ 629311 h 3116101"/>
                  <a:gd name="connsiteX121" fmla="*/ 624840 w 624840"/>
                  <a:gd name="connsiteY121" fmla="*/ 633403 h 3116101"/>
                  <a:gd name="connsiteX122" fmla="*/ 624840 w 624840"/>
                  <a:gd name="connsiteY122" fmla="*/ 644825 h 3116101"/>
                  <a:gd name="connsiteX123" fmla="*/ 624840 w 624840"/>
                  <a:gd name="connsiteY123" fmla="*/ 724780 h 3116101"/>
                  <a:gd name="connsiteX124" fmla="*/ 624840 w 624840"/>
                  <a:gd name="connsiteY124" fmla="*/ 725711 h 3116101"/>
                  <a:gd name="connsiteX125" fmla="*/ 624840 w 624840"/>
                  <a:gd name="connsiteY125" fmla="*/ 737133 h 3116101"/>
                  <a:gd name="connsiteX126" fmla="*/ 624840 w 624840"/>
                  <a:gd name="connsiteY126" fmla="*/ 753761 h 3116101"/>
                  <a:gd name="connsiteX127" fmla="*/ 624839 w 624840"/>
                  <a:gd name="connsiteY127" fmla="*/ 753765 h 3116101"/>
                  <a:gd name="connsiteX128" fmla="*/ 624839 w 624840"/>
                  <a:gd name="connsiteY128" fmla="*/ 860079 h 3116101"/>
                  <a:gd name="connsiteX129" fmla="*/ 624839 w 624840"/>
                  <a:gd name="connsiteY129" fmla="*/ 864171 h 3116101"/>
                  <a:gd name="connsiteX130" fmla="*/ 624839 w 624840"/>
                  <a:gd name="connsiteY130" fmla="*/ 955548 h 3116101"/>
                  <a:gd name="connsiteX131" fmla="*/ 624839 w 624840"/>
                  <a:gd name="connsiteY131" fmla="*/ 956480 h 3116101"/>
                  <a:gd name="connsiteX132" fmla="*/ 624839 w 624840"/>
                  <a:gd name="connsiteY132" fmla="*/ 1047856 h 3116101"/>
                  <a:gd name="connsiteX133" fmla="*/ 624839 w 624840"/>
                  <a:gd name="connsiteY133" fmla="*/ 1051638 h 3116101"/>
                  <a:gd name="connsiteX134" fmla="*/ 624839 w 624840"/>
                  <a:gd name="connsiteY134" fmla="*/ 1065804 h 3116101"/>
                  <a:gd name="connsiteX135" fmla="*/ 624839 w 624840"/>
                  <a:gd name="connsiteY135" fmla="*/ 1069626 h 3116101"/>
                  <a:gd name="connsiteX136" fmla="*/ 624839 w 624840"/>
                  <a:gd name="connsiteY136" fmla="*/ 1191448 h 3116101"/>
                  <a:gd name="connsiteX137" fmla="*/ 624839 w 624840"/>
                  <a:gd name="connsiteY137" fmla="*/ 1195540 h 3116101"/>
                  <a:gd name="connsiteX138" fmla="*/ 624839 w 624840"/>
                  <a:gd name="connsiteY138" fmla="*/ 1286917 h 3116101"/>
                  <a:gd name="connsiteX139" fmla="*/ 624839 w 624840"/>
                  <a:gd name="connsiteY139" fmla="*/ 1287849 h 3116101"/>
                  <a:gd name="connsiteX140" fmla="*/ 624839 w 624840"/>
                  <a:gd name="connsiteY140" fmla="*/ 1379225 h 3116101"/>
                  <a:gd name="connsiteX141" fmla="*/ 624839 w 624840"/>
                  <a:gd name="connsiteY141" fmla="*/ 1383007 h 3116101"/>
                  <a:gd name="connsiteX142" fmla="*/ 624839 w 624840"/>
                  <a:gd name="connsiteY142" fmla="*/ 1397173 h 3116101"/>
                  <a:gd name="connsiteX143" fmla="*/ 624839 w 624840"/>
                  <a:gd name="connsiteY143" fmla="*/ 1400994 h 3116101"/>
                  <a:gd name="connsiteX144" fmla="*/ 624839 w 624840"/>
                  <a:gd name="connsiteY144" fmla="*/ 1522816 h 3116101"/>
                  <a:gd name="connsiteX145" fmla="*/ 624839 w 624840"/>
                  <a:gd name="connsiteY145" fmla="*/ 1526908 h 3116101"/>
                  <a:gd name="connsiteX146" fmla="*/ 624839 w 624840"/>
                  <a:gd name="connsiteY146" fmla="*/ 1618285 h 3116101"/>
                  <a:gd name="connsiteX147" fmla="*/ 624839 w 624840"/>
                  <a:gd name="connsiteY147" fmla="*/ 1619216 h 3116101"/>
                  <a:gd name="connsiteX148" fmla="*/ 624839 w 624840"/>
                  <a:gd name="connsiteY148" fmla="*/ 1710592 h 3116101"/>
                  <a:gd name="connsiteX149" fmla="*/ 624839 w 624840"/>
                  <a:gd name="connsiteY149" fmla="*/ 1714375 h 3116101"/>
                  <a:gd name="connsiteX150" fmla="*/ 624839 w 624840"/>
                  <a:gd name="connsiteY150" fmla="*/ 1728542 h 3116101"/>
                  <a:gd name="connsiteX151" fmla="*/ 624839 w 624840"/>
                  <a:gd name="connsiteY151" fmla="*/ 1732362 h 3116101"/>
                  <a:gd name="connsiteX152" fmla="*/ 624839 w 624840"/>
                  <a:gd name="connsiteY152" fmla="*/ 1854184 h 3116101"/>
                  <a:gd name="connsiteX153" fmla="*/ 624839 w 624840"/>
                  <a:gd name="connsiteY153" fmla="*/ 1858277 h 3116101"/>
                  <a:gd name="connsiteX154" fmla="*/ 624839 w 624840"/>
                  <a:gd name="connsiteY154" fmla="*/ 1949653 h 3116101"/>
                  <a:gd name="connsiteX155" fmla="*/ 624839 w 624840"/>
                  <a:gd name="connsiteY155" fmla="*/ 1950585 h 3116101"/>
                  <a:gd name="connsiteX156" fmla="*/ 624839 w 624840"/>
                  <a:gd name="connsiteY156" fmla="*/ 2041960 h 3116101"/>
                  <a:gd name="connsiteX157" fmla="*/ 624839 w 624840"/>
                  <a:gd name="connsiteY157" fmla="*/ 2045744 h 3116101"/>
                  <a:gd name="connsiteX158" fmla="*/ 624839 w 624840"/>
                  <a:gd name="connsiteY158" fmla="*/ 2059910 h 3116101"/>
                  <a:gd name="connsiteX159" fmla="*/ 624839 w 624840"/>
                  <a:gd name="connsiteY159" fmla="*/ 2063730 h 3116101"/>
                  <a:gd name="connsiteX160" fmla="*/ 624839 w 624840"/>
                  <a:gd name="connsiteY160" fmla="*/ 2185552 h 3116101"/>
                  <a:gd name="connsiteX161" fmla="*/ 624839 w 624840"/>
                  <a:gd name="connsiteY161" fmla="*/ 2189645 h 3116101"/>
                  <a:gd name="connsiteX162" fmla="*/ 624839 w 624840"/>
                  <a:gd name="connsiteY162" fmla="*/ 2281021 h 3116101"/>
                  <a:gd name="connsiteX163" fmla="*/ 624839 w 624840"/>
                  <a:gd name="connsiteY163" fmla="*/ 2281954 h 3116101"/>
                  <a:gd name="connsiteX164" fmla="*/ 624839 w 624840"/>
                  <a:gd name="connsiteY164" fmla="*/ 2373329 h 3116101"/>
                  <a:gd name="connsiteX165" fmla="*/ 624839 w 624840"/>
                  <a:gd name="connsiteY165" fmla="*/ 2377112 h 3116101"/>
                  <a:gd name="connsiteX166" fmla="*/ 624839 w 624840"/>
                  <a:gd name="connsiteY166" fmla="*/ 2391279 h 3116101"/>
                  <a:gd name="connsiteX167" fmla="*/ 624839 w 624840"/>
                  <a:gd name="connsiteY167" fmla="*/ 2395099 h 3116101"/>
                  <a:gd name="connsiteX168" fmla="*/ 624839 w 624840"/>
                  <a:gd name="connsiteY168" fmla="*/ 2516921 h 3116101"/>
                  <a:gd name="connsiteX169" fmla="*/ 624839 w 624840"/>
                  <a:gd name="connsiteY169" fmla="*/ 2521013 h 3116101"/>
                  <a:gd name="connsiteX170" fmla="*/ 624839 w 624840"/>
                  <a:gd name="connsiteY170" fmla="*/ 2612390 h 3116101"/>
                  <a:gd name="connsiteX171" fmla="*/ 624839 w 624840"/>
                  <a:gd name="connsiteY171" fmla="*/ 2613321 h 3116101"/>
                  <a:gd name="connsiteX172" fmla="*/ 624839 w 624840"/>
                  <a:gd name="connsiteY172" fmla="*/ 2704698 h 3116101"/>
                  <a:gd name="connsiteX173" fmla="*/ 624839 w 624840"/>
                  <a:gd name="connsiteY173" fmla="*/ 2708480 h 3116101"/>
                  <a:gd name="connsiteX174" fmla="*/ 624839 w 624840"/>
                  <a:gd name="connsiteY174" fmla="*/ 2722647 h 3116101"/>
                  <a:gd name="connsiteX175" fmla="*/ 624839 w 624840"/>
                  <a:gd name="connsiteY175" fmla="*/ 2726468 h 3116101"/>
                  <a:gd name="connsiteX176" fmla="*/ 624839 w 624840"/>
                  <a:gd name="connsiteY176" fmla="*/ 2848288 h 3116101"/>
                  <a:gd name="connsiteX177" fmla="*/ 624839 w 624840"/>
                  <a:gd name="connsiteY177" fmla="*/ 2852382 h 3116101"/>
                  <a:gd name="connsiteX178" fmla="*/ 624839 w 624840"/>
                  <a:gd name="connsiteY178" fmla="*/ 2943758 h 3116101"/>
                  <a:gd name="connsiteX179" fmla="*/ 624839 w 624840"/>
                  <a:gd name="connsiteY179" fmla="*/ 2944690 h 3116101"/>
                  <a:gd name="connsiteX180" fmla="*/ 624839 w 624840"/>
                  <a:gd name="connsiteY180" fmla="*/ 2948891 h 3116101"/>
                  <a:gd name="connsiteX181" fmla="*/ 612811 w 624840"/>
                  <a:gd name="connsiteY181" fmla="*/ 2977910 h 3116101"/>
                  <a:gd name="connsiteX182" fmla="*/ 583912 w 624840"/>
                  <a:gd name="connsiteY182" fmla="*/ 2989915 h 3116101"/>
                  <a:gd name="connsiteX183" fmla="*/ 552045 w 624840"/>
                  <a:gd name="connsiteY183" fmla="*/ 3004834 h 3116101"/>
                  <a:gd name="connsiteX184" fmla="*/ 312418 w 624840"/>
                  <a:gd name="connsiteY184" fmla="*/ 3116101 h 3116101"/>
                  <a:gd name="connsiteX185" fmla="*/ 72794 w 624840"/>
                  <a:gd name="connsiteY185" fmla="*/ 3004834 h 3116101"/>
                  <a:gd name="connsiteX186" fmla="*/ 41238 w 624840"/>
                  <a:gd name="connsiteY186" fmla="*/ 2989915 h 3116101"/>
                  <a:gd name="connsiteX187" fmla="*/ 12066 w 624840"/>
                  <a:gd name="connsiteY187" fmla="*/ 2977910 h 311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624840" h="3116101">
                    <a:moveTo>
                      <a:pt x="0" y="2948891"/>
                    </a:moveTo>
                    <a:lnTo>
                      <a:pt x="0" y="2944076"/>
                    </a:lnTo>
                    <a:lnTo>
                      <a:pt x="0" y="2940022"/>
                    </a:lnTo>
                    <a:lnTo>
                      <a:pt x="0" y="2929921"/>
                    </a:lnTo>
                    <a:lnTo>
                      <a:pt x="0" y="2928988"/>
                    </a:lnTo>
                    <a:lnTo>
                      <a:pt x="0" y="2917566"/>
                    </a:lnTo>
                    <a:lnTo>
                      <a:pt x="0" y="2837612"/>
                    </a:lnTo>
                    <a:lnTo>
                      <a:pt x="0" y="2833520"/>
                    </a:lnTo>
                    <a:lnTo>
                      <a:pt x="0" y="2819624"/>
                    </a:lnTo>
                    <a:lnTo>
                      <a:pt x="0" y="2818163"/>
                    </a:lnTo>
                    <a:lnTo>
                      <a:pt x="0" y="2815570"/>
                    </a:lnTo>
                    <a:lnTo>
                      <a:pt x="0" y="2814379"/>
                    </a:lnTo>
                    <a:cubicBezTo>
                      <a:pt x="0" y="2814379"/>
                      <a:pt x="0" y="2814379"/>
                      <a:pt x="0" y="2723003"/>
                    </a:cubicBezTo>
                    <a:cubicBezTo>
                      <a:pt x="0" y="2723003"/>
                      <a:pt x="0" y="2723003"/>
                      <a:pt x="0" y="2722071"/>
                    </a:cubicBezTo>
                    <a:cubicBezTo>
                      <a:pt x="0" y="2722071"/>
                      <a:pt x="0" y="2722071"/>
                      <a:pt x="0" y="2710649"/>
                    </a:cubicBezTo>
                    <a:lnTo>
                      <a:pt x="0" y="2693710"/>
                    </a:lnTo>
                    <a:lnTo>
                      <a:pt x="0" y="2689928"/>
                    </a:lnTo>
                    <a:lnTo>
                      <a:pt x="0" y="2678506"/>
                    </a:lnTo>
                    <a:lnTo>
                      <a:pt x="0" y="2630696"/>
                    </a:lnTo>
                    <a:lnTo>
                      <a:pt x="0" y="2626602"/>
                    </a:lnTo>
                    <a:lnTo>
                      <a:pt x="0" y="2612707"/>
                    </a:lnTo>
                    <a:lnTo>
                      <a:pt x="0" y="2608654"/>
                    </a:lnTo>
                    <a:lnTo>
                      <a:pt x="0" y="2598552"/>
                    </a:lnTo>
                    <a:lnTo>
                      <a:pt x="0" y="2597620"/>
                    </a:lnTo>
                    <a:lnTo>
                      <a:pt x="0" y="2586198"/>
                    </a:lnTo>
                    <a:lnTo>
                      <a:pt x="0" y="2506243"/>
                    </a:lnTo>
                    <a:lnTo>
                      <a:pt x="0" y="2488255"/>
                    </a:lnTo>
                    <a:lnTo>
                      <a:pt x="0" y="2486794"/>
                    </a:lnTo>
                    <a:lnTo>
                      <a:pt x="0" y="2483010"/>
                    </a:lnTo>
                    <a:cubicBezTo>
                      <a:pt x="0" y="2483010"/>
                      <a:pt x="0" y="2483010"/>
                      <a:pt x="0" y="2391635"/>
                    </a:cubicBezTo>
                    <a:cubicBezTo>
                      <a:pt x="0" y="2391635"/>
                      <a:pt x="0" y="2391635"/>
                      <a:pt x="0" y="2390703"/>
                    </a:cubicBezTo>
                    <a:cubicBezTo>
                      <a:pt x="0" y="2390703"/>
                      <a:pt x="0" y="2390703"/>
                      <a:pt x="0" y="2379281"/>
                    </a:cubicBezTo>
                    <a:lnTo>
                      <a:pt x="0" y="2362341"/>
                    </a:lnTo>
                    <a:lnTo>
                      <a:pt x="1" y="2362338"/>
                    </a:lnTo>
                    <a:lnTo>
                      <a:pt x="1" y="2256025"/>
                    </a:lnTo>
                    <a:lnTo>
                      <a:pt x="1" y="2252243"/>
                    </a:lnTo>
                    <a:cubicBezTo>
                      <a:pt x="1" y="2252243"/>
                      <a:pt x="1" y="2252243"/>
                      <a:pt x="1" y="2160867"/>
                    </a:cubicBezTo>
                    <a:cubicBezTo>
                      <a:pt x="1" y="2160867"/>
                      <a:pt x="1" y="2160867"/>
                      <a:pt x="1" y="2159935"/>
                    </a:cubicBezTo>
                    <a:cubicBezTo>
                      <a:pt x="1" y="2159935"/>
                      <a:pt x="1" y="2159935"/>
                      <a:pt x="1" y="2068558"/>
                    </a:cubicBezTo>
                    <a:lnTo>
                      <a:pt x="1" y="2064466"/>
                    </a:lnTo>
                    <a:lnTo>
                      <a:pt x="1" y="2050571"/>
                    </a:lnTo>
                    <a:lnTo>
                      <a:pt x="1" y="2046517"/>
                    </a:lnTo>
                    <a:lnTo>
                      <a:pt x="1" y="1924658"/>
                    </a:lnTo>
                    <a:lnTo>
                      <a:pt x="1" y="1920874"/>
                    </a:lnTo>
                    <a:cubicBezTo>
                      <a:pt x="1" y="1920874"/>
                      <a:pt x="1" y="1920874"/>
                      <a:pt x="1" y="1829498"/>
                    </a:cubicBezTo>
                    <a:cubicBezTo>
                      <a:pt x="1" y="1829498"/>
                      <a:pt x="1" y="1829498"/>
                      <a:pt x="1" y="1828566"/>
                    </a:cubicBezTo>
                    <a:cubicBezTo>
                      <a:pt x="1" y="1828566"/>
                      <a:pt x="1" y="1828566"/>
                      <a:pt x="1" y="1737191"/>
                    </a:cubicBezTo>
                    <a:lnTo>
                      <a:pt x="1" y="1733097"/>
                    </a:lnTo>
                    <a:lnTo>
                      <a:pt x="1" y="1719202"/>
                    </a:lnTo>
                    <a:lnTo>
                      <a:pt x="1" y="1715149"/>
                    </a:lnTo>
                    <a:lnTo>
                      <a:pt x="1" y="1593289"/>
                    </a:lnTo>
                    <a:lnTo>
                      <a:pt x="1" y="1589505"/>
                    </a:lnTo>
                    <a:cubicBezTo>
                      <a:pt x="1" y="1589505"/>
                      <a:pt x="1" y="1589505"/>
                      <a:pt x="1" y="1498130"/>
                    </a:cubicBezTo>
                    <a:cubicBezTo>
                      <a:pt x="1" y="1498130"/>
                      <a:pt x="1" y="1498130"/>
                      <a:pt x="1" y="1497198"/>
                    </a:cubicBezTo>
                    <a:cubicBezTo>
                      <a:pt x="1" y="1497198"/>
                      <a:pt x="1" y="1497198"/>
                      <a:pt x="1" y="1405822"/>
                    </a:cubicBezTo>
                    <a:lnTo>
                      <a:pt x="1" y="1401730"/>
                    </a:lnTo>
                    <a:lnTo>
                      <a:pt x="1" y="1387834"/>
                    </a:lnTo>
                    <a:lnTo>
                      <a:pt x="1" y="1383780"/>
                    </a:lnTo>
                    <a:lnTo>
                      <a:pt x="1" y="1261920"/>
                    </a:lnTo>
                    <a:lnTo>
                      <a:pt x="1" y="1258138"/>
                    </a:lnTo>
                    <a:cubicBezTo>
                      <a:pt x="1" y="1258138"/>
                      <a:pt x="1" y="1258138"/>
                      <a:pt x="1" y="1166762"/>
                    </a:cubicBezTo>
                    <a:cubicBezTo>
                      <a:pt x="1" y="1166762"/>
                      <a:pt x="1" y="1166762"/>
                      <a:pt x="1" y="1165830"/>
                    </a:cubicBezTo>
                    <a:cubicBezTo>
                      <a:pt x="1" y="1165830"/>
                      <a:pt x="1" y="1165830"/>
                      <a:pt x="1" y="1074453"/>
                    </a:cubicBezTo>
                    <a:lnTo>
                      <a:pt x="1" y="1070361"/>
                    </a:lnTo>
                    <a:lnTo>
                      <a:pt x="1" y="1056465"/>
                    </a:lnTo>
                    <a:lnTo>
                      <a:pt x="1" y="1052412"/>
                    </a:lnTo>
                    <a:lnTo>
                      <a:pt x="1" y="930552"/>
                    </a:lnTo>
                    <a:lnTo>
                      <a:pt x="1" y="926770"/>
                    </a:lnTo>
                    <a:cubicBezTo>
                      <a:pt x="1" y="926770"/>
                      <a:pt x="1" y="926770"/>
                      <a:pt x="1" y="835394"/>
                    </a:cubicBezTo>
                    <a:cubicBezTo>
                      <a:pt x="1" y="835394"/>
                      <a:pt x="1" y="835394"/>
                      <a:pt x="1" y="834461"/>
                    </a:cubicBezTo>
                    <a:cubicBezTo>
                      <a:pt x="1" y="834461"/>
                      <a:pt x="1" y="834461"/>
                      <a:pt x="1" y="743085"/>
                    </a:cubicBezTo>
                    <a:lnTo>
                      <a:pt x="1" y="738993"/>
                    </a:lnTo>
                    <a:lnTo>
                      <a:pt x="1" y="725098"/>
                    </a:lnTo>
                    <a:lnTo>
                      <a:pt x="1" y="721044"/>
                    </a:lnTo>
                    <a:lnTo>
                      <a:pt x="1" y="599183"/>
                    </a:lnTo>
                    <a:lnTo>
                      <a:pt x="1" y="595401"/>
                    </a:lnTo>
                    <a:cubicBezTo>
                      <a:pt x="1" y="595401"/>
                      <a:pt x="1" y="595401"/>
                      <a:pt x="1" y="504025"/>
                    </a:cubicBezTo>
                    <a:cubicBezTo>
                      <a:pt x="1" y="504025"/>
                      <a:pt x="1" y="504025"/>
                      <a:pt x="1" y="503093"/>
                    </a:cubicBezTo>
                    <a:cubicBezTo>
                      <a:pt x="1" y="503093"/>
                      <a:pt x="1" y="503093"/>
                      <a:pt x="1" y="411716"/>
                    </a:cubicBezTo>
                    <a:lnTo>
                      <a:pt x="1" y="407624"/>
                    </a:lnTo>
                    <a:lnTo>
                      <a:pt x="1" y="393729"/>
                    </a:lnTo>
                    <a:lnTo>
                      <a:pt x="1" y="389675"/>
                    </a:lnTo>
                    <a:lnTo>
                      <a:pt x="1" y="267815"/>
                    </a:lnTo>
                    <a:lnTo>
                      <a:pt x="1" y="264032"/>
                    </a:lnTo>
                    <a:cubicBezTo>
                      <a:pt x="1" y="264032"/>
                      <a:pt x="1" y="264032"/>
                      <a:pt x="1" y="172656"/>
                    </a:cubicBezTo>
                    <a:cubicBezTo>
                      <a:pt x="1" y="172656"/>
                      <a:pt x="1" y="172656"/>
                      <a:pt x="1" y="171725"/>
                    </a:cubicBezTo>
                    <a:lnTo>
                      <a:pt x="1" y="167212"/>
                    </a:lnTo>
                    <a:lnTo>
                      <a:pt x="12067" y="138193"/>
                    </a:lnTo>
                    <a:cubicBezTo>
                      <a:pt x="19526" y="130773"/>
                      <a:pt x="29836" y="126188"/>
                      <a:pt x="41240" y="126188"/>
                    </a:cubicBezTo>
                    <a:cubicBezTo>
                      <a:pt x="53424" y="126188"/>
                      <a:pt x="64985" y="120905"/>
                      <a:pt x="72795" y="111581"/>
                    </a:cubicBezTo>
                    <a:cubicBezTo>
                      <a:pt x="130280" y="43516"/>
                      <a:pt x="216195" y="0"/>
                      <a:pt x="312422" y="0"/>
                    </a:cubicBezTo>
                    <a:cubicBezTo>
                      <a:pt x="408647" y="0"/>
                      <a:pt x="494875" y="43516"/>
                      <a:pt x="552047" y="111581"/>
                    </a:cubicBezTo>
                    <a:cubicBezTo>
                      <a:pt x="559858" y="120905"/>
                      <a:pt x="571417" y="126188"/>
                      <a:pt x="583914" y="126188"/>
                    </a:cubicBezTo>
                    <a:cubicBezTo>
                      <a:pt x="595161" y="126188"/>
                      <a:pt x="605393" y="130773"/>
                      <a:pt x="612813" y="138193"/>
                    </a:cubicBezTo>
                    <a:lnTo>
                      <a:pt x="624840" y="167212"/>
                    </a:lnTo>
                    <a:lnTo>
                      <a:pt x="624840" y="172299"/>
                    </a:lnTo>
                    <a:lnTo>
                      <a:pt x="624840" y="176121"/>
                    </a:lnTo>
                    <a:lnTo>
                      <a:pt x="624840" y="186495"/>
                    </a:lnTo>
                    <a:cubicBezTo>
                      <a:pt x="624840" y="186495"/>
                      <a:pt x="624840" y="186495"/>
                      <a:pt x="624840" y="187427"/>
                    </a:cubicBezTo>
                    <a:cubicBezTo>
                      <a:pt x="624840" y="187427"/>
                      <a:pt x="624840" y="187427"/>
                      <a:pt x="624840" y="278802"/>
                    </a:cubicBezTo>
                    <a:lnTo>
                      <a:pt x="624840" y="282586"/>
                    </a:lnTo>
                    <a:lnTo>
                      <a:pt x="624840" y="296752"/>
                    </a:lnTo>
                    <a:lnTo>
                      <a:pt x="624840" y="297943"/>
                    </a:lnTo>
                    <a:lnTo>
                      <a:pt x="624840" y="300572"/>
                    </a:lnTo>
                    <a:lnTo>
                      <a:pt x="624840" y="302035"/>
                    </a:lnTo>
                    <a:lnTo>
                      <a:pt x="624840" y="313457"/>
                    </a:lnTo>
                    <a:lnTo>
                      <a:pt x="624840" y="393412"/>
                    </a:lnTo>
                    <a:lnTo>
                      <a:pt x="624840" y="394344"/>
                    </a:lnTo>
                    <a:lnTo>
                      <a:pt x="624840" y="405766"/>
                    </a:lnTo>
                    <a:lnTo>
                      <a:pt x="624840" y="422394"/>
                    </a:lnTo>
                    <a:lnTo>
                      <a:pt x="624840" y="426487"/>
                    </a:lnTo>
                    <a:cubicBezTo>
                      <a:pt x="624840" y="426487"/>
                      <a:pt x="624840" y="426487"/>
                      <a:pt x="624840" y="437909"/>
                    </a:cubicBezTo>
                    <a:lnTo>
                      <a:pt x="624840" y="485720"/>
                    </a:lnTo>
                    <a:lnTo>
                      <a:pt x="624840" y="489502"/>
                    </a:lnTo>
                    <a:lnTo>
                      <a:pt x="624840" y="503668"/>
                    </a:lnTo>
                    <a:lnTo>
                      <a:pt x="624840" y="507489"/>
                    </a:lnTo>
                    <a:lnTo>
                      <a:pt x="624840" y="517863"/>
                    </a:lnTo>
                    <a:cubicBezTo>
                      <a:pt x="624840" y="517863"/>
                      <a:pt x="624840" y="517863"/>
                      <a:pt x="624840" y="518795"/>
                    </a:cubicBezTo>
                    <a:cubicBezTo>
                      <a:pt x="624840" y="518795"/>
                      <a:pt x="624840" y="518795"/>
                      <a:pt x="624840" y="610171"/>
                    </a:cubicBezTo>
                    <a:cubicBezTo>
                      <a:pt x="624840" y="610171"/>
                      <a:pt x="624840" y="610171"/>
                      <a:pt x="624840" y="628120"/>
                    </a:cubicBezTo>
                    <a:lnTo>
                      <a:pt x="624840" y="629311"/>
                    </a:lnTo>
                    <a:lnTo>
                      <a:pt x="624840" y="633403"/>
                    </a:lnTo>
                    <a:lnTo>
                      <a:pt x="624840" y="644825"/>
                    </a:lnTo>
                    <a:lnTo>
                      <a:pt x="624840" y="724780"/>
                    </a:lnTo>
                    <a:lnTo>
                      <a:pt x="624840" y="725711"/>
                    </a:lnTo>
                    <a:lnTo>
                      <a:pt x="624840" y="737133"/>
                    </a:lnTo>
                    <a:lnTo>
                      <a:pt x="624840" y="753761"/>
                    </a:lnTo>
                    <a:lnTo>
                      <a:pt x="624839" y="753765"/>
                    </a:lnTo>
                    <a:lnTo>
                      <a:pt x="624839" y="860079"/>
                    </a:lnTo>
                    <a:lnTo>
                      <a:pt x="624839" y="864171"/>
                    </a:lnTo>
                    <a:cubicBezTo>
                      <a:pt x="624839" y="864171"/>
                      <a:pt x="624839" y="864171"/>
                      <a:pt x="624839" y="955548"/>
                    </a:cubicBezTo>
                    <a:cubicBezTo>
                      <a:pt x="624839" y="955548"/>
                      <a:pt x="624839" y="955548"/>
                      <a:pt x="624839" y="956480"/>
                    </a:cubicBezTo>
                    <a:cubicBezTo>
                      <a:pt x="624839" y="956480"/>
                      <a:pt x="624839" y="956480"/>
                      <a:pt x="624839" y="1047856"/>
                    </a:cubicBezTo>
                    <a:lnTo>
                      <a:pt x="624839" y="1051638"/>
                    </a:lnTo>
                    <a:lnTo>
                      <a:pt x="624839" y="1065804"/>
                    </a:lnTo>
                    <a:lnTo>
                      <a:pt x="624839" y="1069626"/>
                    </a:lnTo>
                    <a:lnTo>
                      <a:pt x="624839" y="1191448"/>
                    </a:lnTo>
                    <a:lnTo>
                      <a:pt x="624839" y="1195540"/>
                    </a:lnTo>
                    <a:cubicBezTo>
                      <a:pt x="624839" y="1195540"/>
                      <a:pt x="624839" y="1195540"/>
                      <a:pt x="624839" y="1286917"/>
                    </a:cubicBezTo>
                    <a:cubicBezTo>
                      <a:pt x="624839" y="1286917"/>
                      <a:pt x="624839" y="1286917"/>
                      <a:pt x="624839" y="1287849"/>
                    </a:cubicBezTo>
                    <a:cubicBezTo>
                      <a:pt x="624839" y="1287849"/>
                      <a:pt x="624839" y="1287849"/>
                      <a:pt x="624839" y="1379225"/>
                    </a:cubicBezTo>
                    <a:lnTo>
                      <a:pt x="624839" y="1383007"/>
                    </a:lnTo>
                    <a:lnTo>
                      <a:pt x="624839" y="1397173"/>
                    </a:lnTo>
                    <a:lnTo>
                      <a:pt x="624839" y="1400994"/>
                    </a:lnTo>
                    <a:lnTo>
                      <a:pt x="624839" y="1522816"/>
                    </a:lnTo>
                    <a:lnTo>
                      <a:pt x="624839" y="1526908"/>
                    </a:lnTo>
                    <a:cubicBezTo>
                      <a:pt x="624839" y="1526908"/>
                      <a:pt x="624839" y="1526908"/>
                      <a:pt x="624839" y="1618285"/>
                    </a:cubicBezTo>
                    <a:cubicBezTo>
                      <a:pt x="624839" y="1618285"/>
                      <a:pt x="624839" y="1618285"/>
                      <a:pt x="624839" y="1619216"/>
                    </a:cubicBezTo>
                    <a:cubicBezTo>
                      <a:pt x="624839" y="1619216"/>
                      <a:pt x="624839" y="1619216"/>
                      <a:pt x="624839" y="1710592"/>
                    </a:cubicBezTo>
                    <a:lnTo>
                      <a:pt x="624839" y="1714375"/>
                    </a:lnTo>
                    <a:lnTo>
                      <a:pt x="624839" y="1728542"/>
                    </a:lnTo>
                    <a:lnTo>
                      <a:pt x="624839" y="1732362"/>
                    </a:lnTo>
                    <a:lnTo>
                      <a:pt x="624839" y="1854184"/>
                    </a:lnTo>
                    <a:lnTo>
                      <a:pt x="624839" y="1858277"/>
                    </a:lnTo>
                    <a:cubicBezTo>
                      <a:pt x="624839" y="1858277"/>
                      <a:pt x="624839" y="1858277"/>
                      <a:pt x="624839" y="1949653"/>
                    </a:cubicBezTo>
                    <a:cubicBezTo>
                      <a:pt x="624839" y="1949653"/>
                      <a:pt x="624839" y="1949653"/>
                      <a:pt x="624839" y="1950585"/>
                    </a:cubicBezTo>
                    <a:cubicBezTo>
                      <a:pt x="624839" y="1950585"/>
                      <a:pt x="624839" y="1950585"/>
                      <a:pt x="624839" y="2041960"/>
                    </a:cubicBezTo>
                    <a:lnTo>
                      <a:pt x="624839" y="2045744"/>
                    </a:lnTo>
                    <a:lnTo>
                      <a:pt x="624839" y="2059910"/>
                    </a:lnTo>
                    <a:lnTo>
                      <a:pt x="624839" y="2063730"/>
                    </a:lnTo>
                    <a:lnTo>
                      <a:pt x="624839" y="2185552"/>
                    </a:lnTo>
                    <a:lnTo>
                      <a:pt x="624839" y="2189645"/>
                    </a:lnTo>
                    <a:cubicBezTo>
                      <a:pt x="624839" y="2189645"/>
                      <a:pt x="624839" y="2189645"/>
                      <a:pt x="624839" y="2281021"/>
                    </a:cubicBezTo>
                    <a:cubicBezTo>
                      <a:pt x="624839" y="2281021"/>
                      <a:pt x="624839" y="2281021"/>
                      <a:pt x="624839" y="2281954"/>
                    </a:cubicBezTo>
                    <a:cubicBezTo>
                      <a:pt x="624839" y="2281954"/>
                      <a:pt x="624839" y="2281954"/>
                      <a:pt x="624839" y="2373329"/>
                    </a:cubicBezTo>
                    <a:lnTo>
                      <a:pt x="624839" y="2377112"/>
                    </a:lnTo>
                    <a:lnTo>
                      <a:pt x="624839" y="2391279"/>
                    </a:lnTo>
                    <a:lnTo>
                      <a:pt x="624839" y="2395099"/>
                    </a:lnTo>
                    <a:lnTo>
                      <a:pt x="624839" y="2516921"/>
                    </a:lnTo>
                    <a:lnTo>
                      <a:pt x="624839" y="2521013"/>
                    </a:lnTo>
                    <a:cubicBezTo>
                      <a:pt x="624839" y="2521013"/>
                      <a:pt x="624839" y="2521013"/>
                      <a:pt x="624839" y="2612390"/>
                    </a:cubicBezTo>
                    <a:cubicBezTo>
                      <a:pt x="624839" y="2612390"/>
                      <a:pt x="624839" y="2612390"/>
                      <a:pt x="624839" y="2613321"/>
                    </a:cubicBezTo>
                    <a:cubicBezTo>
                      <a:pt x="624839" y="2613321"/>
                      <a:pt x="624839" y="2613321"/>
                      <a:pt x="624839" y="2704698"/>
                    </a:cubicBezTo>
                    <a:lnTo>
                      <a:pt x="624839" y="2708480"/>
                    </a:lnTo>
                    <a:lnTo>
                      <a:pt x="624839" y="2722647"/>
                    </a:lnTo>
                    <a:lnTo>
                      <a:pt x="624839" y="2726468"/>
                    </a:lnTo>
                    <a:lnTo>
                      <a:pt x="624839" y="2848288"/>
                    </a:lnTo>
                    <a:lnTo>
                      <a:pt x="624839" y="2852382"/>
                    </a:lnTo>
                    <a:cubicBezTo>
                      <a:pt x="624839" y="2852382"/>
                      <a:pt x="624839" y="2852382"/>
                      <a:pt x="624839" y="2943758"/>
                    </a:cubicBezTo>
                    <a:cubicBezTo>
                      <a:pt x="624839" y="2943758"/>
                      <a:pt x="624839" y="2943758"/>
                      <a:pt x="624839" y="2944690"/>
                    </a:cubicBezTo>
                    <a:lnTo>
                      <a:pt x="624839" y="2948891"/>
                    </a:lnTo>
                    <a:lnTo>
                      <a:pt x="612811" y="2977910"/>
                    </a:lnTo>
                    <a:cubicBezTo>
                      <a:pt x="605391" y="2985331"/>
                      <a:pt x="595159" y="2989915"/>
                      <a:pt x="583912" y="2989915"/>
                    </a:cubicBezTo>
                    <a:cubicBezTo>
                      <a:pt x="571416" y="2989915"/>
                      <a:pt x="559855" y="2995509"/>
                      <a:pt x="552045" y="3004834"/>
                    </a:cubicBezTo>
                    <a:cubicBezTo>
                      <a:pt x="494873" y="3072900"/>
                      <a:pt x="408645" y="3116101"/>
                      <a:pt x="312418" y="3116101"/>
                    </a:cubicBezTo>
                    <a:cubicBezTo>
                      <a:pt x="216193" y="3116101"/>
                      <a:pt x="130278" y="3072900"/>
                      <a:pt x="72794" y="3004834"/>
                    </a:cubicBezTo>
                    <a:cubicBezTo>
                      <a:pt x="64982" y="2995509"/>
                      <a:pt x="53423" y="2989915"/>
                      <a:pt x="41238" y="2989915"/>
                    </a:cubicBezTo>
                    <a:cubicBezTo>
                      <a:pt x="29834" y="2989915"/>
                      <a:pt x="19524" y="2985331"/>
                      <a:pt x="12066" y="2977910"/>
                    </a:cubicBezTo>
                    <a:close/>
                  </a:path>
                </a:pathLst>
              </a:custGeom>
              <a:blipFill>
                <a:blip r:embed="rId1"/>
                <a:tile tx="0" ty="0" sx="100000" sy="100000" flip="none" algn="tl"/>
              </a:blipFill>
              <a:ln w="25400">
                <a:noFill/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893886" y="3162812"/>
                <a:ext cx="2412428" cy="49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</a:rPr>
                  <a:t>添加标题文本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215085" y="1849100"/>
            <a:ext cx="2824578" cy="3563461"/>
            <a:chOff x="1152337" y="1849100"/>
            <a:chExt cx="2824578" cy="3563461"/>
          </a:xfrm>
        </p:grpSpPr>
        <p:grpSp>
          <p:nvGrpSpPr>
            <p:cNvPr id="34" name="组合 33"/>
            <p:cNvGrpSpPr/>
            <p:nvPr/>
          </p:nvGrpSpPr>
          <p:grpSpPr>
            <a:xfrm>
              <a:off x="1308963" y="1849100"/>
              <a:ext cx="2524137" cy="1579900"/>
              <a:chOff x="6132800" y="4121765"/>
              <a:chExt cx="885450" cy="554218"/>
            </a:xfrm>
            <a:blipFill>
              <a:blip r:embed="rId1"/>
              <a:tile tx="0" ty="0" sx="100000" sy="100000" flip="none" algn="tl"/>
            </a:blipFill>
          </p:grpSpPr>
          <p:sp>
            <p:nvSpPr>
              <p:cNvPr id="41" name="Freeform 201"/>
              <p:cNvSpPr>
                <a:spLocks noEditPoints="1"/>
              </p:cNvSpPr>
              <p:nvPr/>
            </p:nvSpPr>
            <p:spPr bwMode="auto">
              <a:xfrm>
                <a:off x="6132800" y="4121767"/>
                <a:ext cx="404838" cy="530402"/>
              </a:xfrm>
              <a:custGeom>
                <a:avLst/>
                <a:gdLst>
                  <a:gd name="T0" fmla="*/ 24 w 90"/>
                  <a:gd name="T1" fmla="*/ 5 h 118"/>
                  <a:gd name="T2" fmla="*/ 13 w 90"/>
                  <a:gd name="T3" fmla="*/ 18 h 118"/>
                  <a:gd name="T4" fmla="*/ 27 w 90"/>
                  <a:gd name="T5" fmla="*/ 0 h 118"/>
                  <a:gd name="T6" fmla="*/ 24 w 90"/>
                  <a:gd name="T7" fmla="*/ 5 h 118"/>
                  <a:gd name="T8" fmla="*/ 8 w 90"/>
                  <a:gd name="T9" fmla="*/ 45 h 118"/>
                  <a:gd name="T10" fmla="*/ 17 w 90"/>
                  <a:gd name="T11" fmla="*/ 27 h 118"/>
                  <a:gd name="T12" fmla="*/ 8 w 90"/>
                  <a:gd name="T13" fmla="*/ 39 h 118"/>
                  <a:gd name="T14" fmla="*/ 4 w 90"/>
                  <a:gd name="T15" fmla="*/ 23 h 118"/>
                  <a:gd name="T16" fmla="*/ 8 w 90"/>
                  <a:gd name="T17" fmla="*/ 45 h 118"/>
                  <a:gd name="T18" fmla="*/ 10 w 90"/>
                  <a:gd name="T19" fmla="*/ 62 h 118"/>
                  <a:gd name="T20" fmla="*/ 15 w 90"/>
                  <a:gd name="T21" fmla="*/ 41 h 118"/>
                  <a:gd name="T22" fmla="*/ 9 w 90"/>
                  <a:gd name="T23" fmla="*/ 56 h 118"/>
                  <a:gd name="T24" fmla="*/ 1 w 90"/>
                  <a:gd name="T25" fmla="*/ 41 h 118"/>
                  <a:gd name="T26" fmla="*/ 10 w 90"/>
                  <a:gd name="T27" fmla="*/ 62 h 118"/>
                  <a:gd name="T28" fmla="*/ 17 w 90"/>
                  <a:gd name="T29" fmla="*/ 77 h 118"/>
                  <a:gd name="T30" fmla="*/ 16 w 90"/>
                  <a:gd name="T31" fmla="*/ 56 h 118"/>
                  <a:gd name="T32" fmla="*/ 14 w 90"/>
                  <a:gd name="T33" fmla="*/ 72 h 118"/>
                  <a:gd name="T34" fmla="*/ 2 w 90"/>
                  <a:gd name="T35" fmla="*/ 59 h 118"/>
                  <a:gd name="T36" fmla="*/ 17 w 90"/>
                  <a:gd name="T37" fmla="*/ 77 h 118"/>
                  <a:gd name="T38" fmla="*/ 28 w 90"/>
                  <a:gd name="T39" fmla="*/ 89 h 118"/>
                  <a:gd name="T40" fmla="*/ 21 w 90"/>
                  <a:gd name="T41" fmla="*/ 70 h 118"/>
                  <a:gd name="T42" fmla="*/ 24 w 90"/>
                  <a:gd name="T43" fmla="*/ 86 h 118"/>
                  <a:gd name="T44" fmla="*/ 9 w 90"/>
                  <a:gd name="T45" fmla="*/ 77 h 118"/>
                  <a:gd name="T46" fmla="*/ 28 w 90"/>
                  <a:gd name="T47" fmla="*/ 89 h 118"/>
                  <a:gd name="T48" fmla="*/ 42 w 90"/>
                  <a:gd name="T49" fmla="*/ 98 h 118"/>
                  <a:gd name="T50" fmla="*/ 30 w 90"/>
                  <a:gd name="T51" fmla="*/ 82 h 118"/>
                  <a:gd name="T52" fmla="*/ 38 w 90"/>
                  <a:gd name="T53" fmla="*/ 96 h 118"/>
                  <a:gd name="T54" fmla="*/ 20 w 90"/>
                  <a:gd name="T55" fmla="*/ 92 h 118"/>
                  <a:gd name="T56" fmla="*/ 42 w 90"/>
                  <a:gd name="T57" fmla="*/ 98 h 118"/>
                  <a:gd name="T58" fmla="*/ 58 w 90"/>
                  <a:gd name="T59" fmla="*/ 102 h 118"/>
                  <a:gd name="T60" fmla="*/ 45 w 90"/>
                  <a:gd name="T61" fmla="*/ 91 h 118"/>
                  <a:gd name="T62" fmla="*/ 41 w 90"/>
                  <a:gd name="T63" fmla="*/ 90 h 118"/>
                  <a:gd name="T64" fmla="*/ 55 w 90"/>
                  <a:gd name="T65" fmla="*/ 101 h 118"/>
                  <a:gd name="T66" fmla="*/ 47 w 90"/>
                  <a:gd name="T67" fmla="*/ 100 h 118"/>
                  <a:gd name="T68" fmla="*/ 36 w 90"/>
                  <a:gd name="T69" fmla="*/ 103 h 118"/>
                  <a:gd name="T70" fmla="*/ 58 w 90"/>
                  <a:gd name="T71" fmla="*/ 102 h 118"/>
                  <a:gd name="T72" fmla="*/ 59 w 90"/>
                  <a:gd name="T73" fmla="*/ 98 h 118"/>
                  <a:gd name="T74" fmla="*/ 74 w 90"/>
                  <a:gd name="T75" fmla="*/ 107 h 118"/>
                  <a:gd name="T76" fmla="*/ 56 w 90"/>
                  <a:gd name="T77" fmla="*/ 94 h 118"/>
                  <a:gd name="T78" fmla="*/ 59 w 90"/>
                  <a:gd name="T79" fmla="*/ 98 h 118"/>
                  <a:gd name="T80" fmla="*/ 73 w 90"/>
                  <a:gd name="T81" fmla="*/ 99 h 118"/>
                  <a:gd name="T82" fmla="*/ 75 w 90"/>
                  <a:gd name="T83" fmla="*/ 103 h 118"/>
                  <a:gd name="T84" fmla="*/ 90 w 90"/>
                  <a:gd name="T85" fmla="*/ 113 h 118"/>
                  <a:gd name="T86" fmla="*/ 73 w 90"/>
                  <a:gd name="T87" fmla="*/ 99 h 118"/>
                  <a:gd name="T88" fmla="*/ 10 w 90"/>
                  <a:gd name="T89" fmla="*/ 29 h 118"/>
                  <a:gd name="T90" fmla="*/ 24 w 90"/>
                  <a:gd name="T91" fmla="*/ 14 h 118"/>
                  <a:gd name="T92" fmla="*/ 12 w 90"/>
                  <a:gd name="T93" fmla="*/ 23 h 118"/>
                  <a:gd name="T94" fmla="*/ 12 w 90"/>
                  <a:gd name="T95" fmla="*/ 6 h 118"/>
                  <a:gd name="T96" fmla="*/ 10 w 90"/>
                  <a:gd name="T97" fmla="*/ 29 h 118"/>
                  <a:gd name="T98" fmla="*/ 57 w 90"/>
                  <a:gd name="T99" fmla="*/ 106 h 118"/>
                  <a:gd name="T100" fmla="*/ 74 w 90"/>
                  <a:gd name="T101" fmla="*/ 108 h 118"/>
                  <a:gd name="T102" fmla="*/ 52 w 90"/>
                  <a:gd name="T103" fmla="*/ 108 h 118"/>
                  <a:gd name="T104" fmla="*/ 57 w 90"/>
                  <a:gd name="T105" fmla="*/ 106 h 118"/>
                  <a:gd name="T106" fmla="*/ 90 w 90"/>
                  <a:gd name="T107" fmla="*/ 113 h 118"/>
                  <a:gd name="T108" fmla="*/ 68 w 90"/>
                  <a:gd name="T109" fmla="*/ 113 h 118"/>
                  <a:gd name="T110" fmla="*/ 9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24" y="5"/>
                    </a:moveTo>
                    <a:cubicBezTo>
                      <a:pt x="21" y="9"/>
                      <a:pt x="17" y="15"/>
                      <a:pt x="13" y="18"/>
                    </a:cubicBezTo>
                    <a:cubicBezTo>
                      <a:pt x="13" y="10"/>
                      <a:pt x="20" y="3"/>
                      <a:pt x="27" y="0"/>
                    </a:cubicBezTo>
                    <a:cubicBezTo>
                      <a:pt x="26" y="2"/>
                      <a:pt x="25" y="3"/>
                      <a:pt x="24" y="5"/>
                    </a:cubicBezTo>
                    <a:close/>
                    <a:moveTo>
                      <a:pt x="8" y="45"/>
                    </a:moveTo>
                    <a:cubicBezTo>
                      <a:pt x="12" y="43"/>
                      <a:pt x="16" y="32"/>
                      <a:pt x="17" y="27"/>
                    </a:cubicBezTo>
                    <a:cubicBezTo>
                      <a:pt x="12" y="29"/>
                      <a:pt x="9" y="34"/>
                      <a:pt x="8" y="39"/>
                    </a:cubicBezTo>
                    <a:cubicBezTo>
                      <a:pt x="8" y="33"/>
                      <a:pt x="6" y="28"/>
                      <a:pt x="4" y="23"/>
                    </a:cubicBezTo>
                    <a:cubicBezTo>
                      <a:pt x="2" y="29"/>
                      <a:pt x="1" y="41"/>
                      <a:pt x="8" y="45"/>
                    </a:cubicBezTo>
                    <a:close/>
                    <a:moveTo>
                      <a:pt x="10" y="62"/>
                    </a:moveTo>
                    <a:cubicBezTo>
                      <a:pt x="14" y="58"/>
                      <a:pt x="14" y="47"/>
                      <a:pt x="15" y="41"/>
                    </a:cubicBezTo>
                    <a:cubicBezTo>
                      <a:pt x="10" y="45"/>
                      <a:pt x="8" y="51"/>
                      <a:pt x="9" y="56"/>
                    </a:cubicBezTo>
                    <a:cubicBezTo>
                      <a:pt x="7" y="51"/>
                      <a:pt x="4" y="45"/>
                      <a:pt x="1" y="41"/>
                    </a:cubicBezTo>
                    <a:cubicBezTo>
                      <a:pt x="0" y="47"/>
                      <a:pt x="2" y="60"/>
                      <a:pt x="10" y="62"/>
                    </a:cubicBezTo>
                    <a:close/>
                    <a:moveTo>
                      <a:pt x="17" y="77"/>
                    </a:moveTo>
                    <a:cubicBezTo>
                      <a:pt x="20" y="72"/>
                      <a:pt x="17" y="62"/>
                      <a:pt x="16" y="56"/>
                    </a:cubicBezTo>
                    <a:cubicBezTo>
                      <a:pt x="13" y="61"/>
                      <a:pt x="12" y="67"/>
                      <a:pt x="14" y="72"/>
                    </a:cubicBezTo>
                    <a:cubicBezTo>
                      <a:pt x="11" y="68"/>
                      <a:pt x="7" y="63"/>
                      <a:pt x="2" y="59"/>
                    </a:cubicBezTo>
                    <a:cubicBezTo>
                      <a:pt x="4" y="66"/>
                      <a:pt x="9" y="78"/>
                      <a:pt x="17" y="77"/>
                    </a:cubicBezTo>
                    <a:close/>
                    <a:moveTo>
                      <a:pt x="28" y="89"/>
                    </a:moveTo>
                    <a:cubicBezTo>
                      <a:pt x="29" y="84"/>
                      <a:pt x="24" y="75"/>
                      <a:pt x="21" y="70"/>
                    </a:cubicBezTo>
                    <a:cubicBezTo>
                      <a:pt x="19" y="76"/>
                      <a:pt x="20" y="82"/>
                      <a:pt x="24" y="86"/>
                    </a:cubicBezTo>
                    <a:cubicBezTo>
                      <a:pt x="20" y="83"/>
                      <a:pt x="14" y="79"/>
                      <a:pt x="9" y="77"/>
                    </a:cubicBezTo>
                    <a:cubicBezTo>
                      <a:pt x="12" y="83"/>
                      <a:pt x="20" y="93"/>
                      <a:pt x="28" y="89"/>
                    </a:cubicBezTo>
                    <a:close/>
                    <a:moveTo>
                      <a:pt x="42" y="98"/>
                    </a:moveTo>
                    <a:cubicBezTo>
                      <a:pt x="42" y="92"/>
                      <a:pt x="34" y="85"/>
                      <a:pt x="30" y="82"/>
                    </a:cubicBezTo>
                    <a:cubicBezTo>
                      <a:pt x="29" y="87"/>
                      <a:pt x="33" y="93"/>
                      <a:pt x="38" y="96"/>
                    </a:cubicBezTo>
                    <a:cubicBezTo>
                      <a:pt x="33" y="94"/>
                      <a:pt x="25" y="92"/>
                      <a:pt x="20" y="92"/>
                    </a:cubicBezTo>
                    <a:cubicBezTo>
                      <a:pt x="25" y="97"/>
                      <a:pt x="36" y="103"/>
                      <a:pt x="42" y="98"/>
                    </a:cubicBezTo>
                    <a:close/>
                    <a:moveTo>
                      <a:pt x="58" y="102"/>
                    </a:moveTo>
                    <a:cubicBezTo>
                      <a:pt x="57" y="96"/>
                      <a:pt x="50" y="94"/>
                      <a:pt x="45" y="91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6"/>
                      <a:pt x="49" y="99"/>
                      <a:pt x="55" y="101"/>
                    </a:cubicBezTo>
                    <a:cubicBezTo>
                      <a:pt x="52" y="100"/>
                      <a:pt x="47" y="100"/>
                      <a:pt x="47" y="100"/>
                    </a:cubicBezTo>
                    <a:cubicBezTo>
                      <a:pt x="44" y="101"/>
                      <a:pt x="39" y="102"/>
                      <a:pt x="36" y="103"/>
                    </a:cubicBezTo>
                    <a:cubicBezTo>
                      <a:pt x="42" y="106"/>
                      <a:pt x="53" y="107"/>
                      <a:pt x="58" y="102"/>
                    </a:cubicBezTo>
                    <a:close/>
                    <a:moveTo>
                      <a:pt x="59" y="98"/>
                    </a:moveTo>
                    <a:cubicBezTo>
                      <a:pt x="63" y="102"/>
                      <a:pt x="68" y="106"/>
                      <a:pt x="74" y="107"/>
                    </a:cubicBezTo>
                    <a:cubicBezTo>
                      <a:pt x="73" y="100"/>
                      <a:pt x="62" y="95"/>
                      <a:pt x="56" y="94"/>
                    </a:cubicBezTo>
                    <a:cubicBezTo>
                      <a:pt x="57" y="95"/>
                      <a:pt x="58" y="97"/>
                      <a:pt x="59" y="98"/>
                    </a:cubicBezTo>
                    <a:close/>
                    <a:moveTo>
                      <a:pt x="73" y="99"/>
                    </a:moveTo>
                    <a:cubicBezTo>
                      <a:pt x="73" y="101"/>
                      <a:pt x="74" y="102"/>
                      <a:pt x="75" y="103"/>
                    </a:cubicBezTo>
                    <a:cubicBezTo>
                      <a:pt x="79" y="108"/>
                      <a:pt x="84" y="112"/>
                      <a:pt x="90" y="113"/>
                    </a:cubicBezTo>
                    <a:cubicBezTo>
                      <a:pt x="89" y="107"/>
                      <a:pt x="78" y="100"/>
                      <a:pt x="73" y="99"/>
                    </a:cubicBezTo>
                    <a:close/>
                    <a:moveTo>
                      <a:pt x="10" y="29"/>
                    </a:moveTo>
                    <a:cubicBezTo>
                      <a:pt x="15" y="27"/>
                      <a:pt x="21" y="18"/>
                      <a:pt x="24" y="14"/>
                    </a:cubicBezTo>
                    <a:cubicBezTo>
                      <a:pt x="19" y="14"/>
                      <a:pt x="14" y="18"/>
                      <a:pt x="12" y="23"/>
                    </a:cubicBezTo>
                    <a:cubicBezTo>
                      <a:pt x="13" y="17"/>
                      <a:pt x="13" y="11"/>
                      <a:pt x="12" y="6"/>
                    </a:cubicBezTo>
                    <a:cubicBezTo>
                      <a:pt x="9" y="11"/>
                      <a:pt x="4" y="24"/>
                      <a:pt x="10" y="29"/>
                    </a:cubicBezTo>
                    <a:close/>
                    <a:moveTo>
                      <a:pt x="57" y="106"/>
                    </a:moveTo>
                    <a:cubicBezTo>
                      <a:pt x="63" y="104"/>
                      <a:pt x="69" y="105"/>
                      <a:pt x="74" y="108"/>
                    </a:cubicBezTo>
                    <a:cubicBezTo>
                      <a:pt x="69" y="112"/>
                      <a:pt x="58" y="109"/>
                      <a:pt x="52" y="108"/>
                    </a:cubicBezTo>
                    <a:cubicBezTo>
                      <a:pt x="54" y="107"/>
                      <a:pt x="55" y="106"/>
                      <a:pt x="57" y="106"/>
                    </a:cubicBezTo>
                    <a:close/>
                    <a:moveTo>
                      <a:pt x="90" y="113"/>
                    </a:moveTo>
                    <a:cubicBezTo>
                      <a:pt x="85" y="118"/>
                      <a:pt x="73" y="115"/>
                      <a:pt x="68" y="113"/>
                    </a:cubicBezTo>
                    <a:cubicBezTo>
                      <a:pt x="74" y="110"/>
                      <a:pt x="84" y="110"/>
                      <a:pt x="9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202"/>
              <p:cNvSpPr/>
              <p:nvPr/>
            </p:nvSpPr>
            <p:spPr bwMode="auto">
              <a:xfrm>
                <a:off x="6158780" y="4199704"/>
                <a:ext cx="476279" cy="476279"/>
              </a:xfrm>
              <a:custGeom>
                <a:avLst/>
                <a:gdLst>
                  <a:gd name="T0" fmla="*/ 8 w 106"/>
                  <a:gd name="T1" fmla="*/ 0 h 106"/>
                  <a:gd name="T2" fmla="*/ 8 w 106"/>
                  <a:gd name="T3" fmla="*/ 0 h 106"/>
                  <a:gd name="T4" fmla="*/ 5 w 106"/>
                  <a:gd name="T5" fmla="*/ 9 h 106"/>
                  <a:gd name="T6" fmla="*/ 3 w 106"/>
                  <a:gd name="T7" fmla="*/ 40 h 106"/>
                  <a:gd name="T8" fmla="*/ 17 w 106"/>
                  <a:gd name="T9" fmla="*/ 67 h 106"/>
                  <a:gd name="T10" fmla="*/ 41 w 106"/>
                  <a:gd name="T11" fmla="*/ 81 h 106"/>
                  <a:gd name="T12" fmla="*/ 41 w 106"/>
                  <a:gd name="T13" fmla="*/ 81 h 106"/>
                  <a:gd name="T14" fmla="*/ 66 w 106"/>
                  <a:gd name="T15" fmla="*/ 89 h 106"/>
                  <a:gd name="T16" fmla="*/ 66 w 106"/>
                  <a:gd name="T17" fmla="*/ 89 h 106"/>
                  <a:gd name="T18" fmla="*/ 106 w 106"/>
                  <a:gd name="T19" fmla="*/ 105 h 106"/>
                  <a:gd name="T20" fmla="*/ 105 w 106"/>
                  <a:gd name="T21" fmla="*/ 106 h 106"/>
                  <a:gd name="T22" fmla="*/ 65 w 106"/>
                  <a:gd name="T23" fmla="*/ 90 h 106"/>
                  <a:gd name="T24" fmla="*/ 65 w 106"/>
                  <a:gd name="T25" fmla="*/ 90 h 106"/>
                  <a:gd name="T26" fmla="*/ 41 w 106"/>
                  <a:gd name="T27" fmla="*/ 82 h 106"/>
                  <a:gd name="T28" fmla="*/ 41 w 106"/>
                  <a:gd name="T29" fmla="*/ 82 h 106"/>
                  <a:gd name="T30" fmla="*/ 16 w 106"/>
                  <a:gd name="T31" fmla="*/ 68 h 106"/>
                  <a:gd name="T32" fmla="*/ 3 w 106"/>
                  <a:gd name="T33" fmla="*/ 40 h 106"/>
                  <a:gd name="T34" fmla="*/ 4 w 106"/>
                  <a:gd name="T35" fmla="*/ 9 h 106"/>
                  <a:gd name="T36" fmla="*/ 8 w 106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6" h="106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3"/>
                      <a:pt x="6" y="6"/>
                      <a:pt x="5" y="9"/>
                    </a:cubicBezTo>
                    <a:cubicBezTo>
                      <a:pt x="1" y="20"/>
                      <a:pt x="1" y="29"/>
                      <a:pt x="3" y="40"/>
                    </a:cubicBezTo>
                    <a:cubicBezTo>
                      <a:pt x="6" y="51"/>
                      <a:pt x="9" y="59"/>
                      <a:pt x="17" y="67"/>
                    </a:cubicBezTo>
                    <a:cubicBezTo>
                      <a:pt x="24" y="75"/>
                      <a:pt x="31" y="79"/>
                      <a:pt x="41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50" y="84"/>
                      <a:pt x="58" y="86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0" y="94"/>
                      <a:pt x="93" y="99"/>
                      <a:pt x="106" y="105"/>
                    </a:cubicBezTo>
                    <a:cubicBezTo>
                      <a:pt x="105" y="105"/>
                      <a:pt x="105" y="106"/>
                      <a:pt x="105" y="106"/>
                    </a:cubicBezTo>
                    <a:cubicBezTo>
                      <a:pt x="92" y="100"/>
                      <a:pt x="79" y="95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57" y="87"/>
                      <a:pt x="49" y="84"/>
                      <a:pt x="41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1" y="80"/>
                      <a:pt x="24" y="76"/>
                      <a:pt x="16" y="68"/>
                    </a:cubicBezTo>
                    <a:cubicBezTo>
                      <a:pt x="9" y="59"/>
                      <a:pt x="5" y="51"/>
                      <a:pt x="3" y="40"/>
                    </a:cubicBezTo>
                    <a:cubicBezTo>
                      <a:pt x="0" y="29"/>
                      <a:pt x="1" y="20"/>
                      <a:pt x="4" y="9"/>
                    </a:cubicBezTo>
                    <a:cubicBezTo>
                      <a:pt x="5" y="5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03"/>
              <p:cNvSpPr>
                <a:spLocks noEditPoints="1"/>
              </p:cNvSpPr>
              <p:nvPr/>
            </p:nvSpPr>
            <p:spPr bwMode="auto">
              <a:xfrm>
                <a:off x="6613412" y="4121765"/>
                <a:ext cx="404838" cy="530402"/>
              </a:xfrm>
              <a:custGeom>
                <a:avLst/>
                <a:gdLst>
                  <a:gd name="T0" fmla="*/ 66 w 90"/>
                  <a:gd name="T1" fmla="*/ 5 h 118"/>
                  <a:gd name="T2" fmla="*/ 76 w 90"/>
                  <a:gd name="T3" fmla="*/ 18 h 118"/>
                  <a:gd name="T4" fmla="*/ 63 w 90"/>
                  <a:gd name="T5" fmla="*/ 0 h 118"/>
                  <a:gd name="T6" fmla="*/ 66 w 90"/>
                  <a:gd name="T7" fmla="*/ 5 h 118"/>
                  <a:gd name="T8" fmla="*/ 82 w 90"/>
                  <a:gd name="T9" fmla="*/ 45 h 118"/>
                  <a:gd name="T10" fmla="*/ 72 w 90"/>
                  <a:gd name="T11" fmla="*/ 27 h 118"/>
                  <a:gd name="T12" fmla="*/ 82 w 90"/>
                  <a:gd name="T13" fmla="*/ 39 h 118"/>
                  <a:gd name="T14" fmla="*/ 86 w 90"/>
                  <a:gd name="T15" fmla="*/ 23 h 118"/>
                  <a:gd name="T16" fmla="*/ 82 w 90"/>
                  <a:gd name="T17" fmla="*/ 45 h 118"/>
                  <a:gd name="T18" fmla="*/ 80 w 90"/>
                  <a:gd name="T19" fmla="*/ 62 h 118"/>
                  <a:gd name="T20" fmla="*/ 75 w 90"/>
                  <a:gd name="T21" fmla="*/ 41 h 118"/>
                  <a:gd name="T22" fmla="*/ 81 w 90"/>
                  <a:gd name="T23" fmla="*/ 56 h 118"/>
                  <a:gd name="T24" fmla="*/ 89 w 90"/>
                  <a:gd name="T25" fmla="*/ 41 h 118"/>
                  <a:gd name="T26" fmla="*/ 80 w 90"/>
                  <a:gd name="T27" fmla="*/ 62 h 118"/>
                  <a:gd name="T28" fmla="*/ 73 w 90"/>
                  <a:gd name="T29" fmla="*/ 77 h 118"/>
                  <a:gd name="T30" fmla="*/ 74 w 90"/>
                  <a:gd name="T31" fmla="*/ 56 h 118"/>
                  <a:gd name="T32" fmla="*/ 76 w 90"/>
                  <a:gd name="T33" fmla="*/ 72 h 118"/>
                  <a:gd name="T34" fmla="*/ 88 w 90"/>
                  <a:gd name="T35" fmla="*/ 59 h 118"/>
                  <a:gd name="T36" fmla="*/ 73 w 90"/>
                  <a:gd name="T37" fmla="*/ 77 h 118"/>
                  <a:gd name="T38" fmla="*/ 62 w 90"/>
                  <a:gd name="T39" fmla="*/ 89 h 118"/>
                  <a:gd name="T40" fmla="*/ 69 w 90"/>
                  <a:gd name="T41" fmla="*/ 70 h 118"/>
                  <a:gd name="T42" fmla="*/ 66 w 90"/>
                  <a:gd name="T43" fmla="*/ 86 h 118"/>
                  <a:gd name="T44" fmla="*/ 81 w 90"/>
                  <a:gd name="T45" fmla="*/ 77 h 118"/>
                  <a:gd name="T46" fmla="*/ 62 w 90"/>
                  <a:gd name="T47" fmla="*/ 89 h 118"/>
                  <a:gd name="T48" fmla="*/ 48 w 90"/>
                  <a:gd name="T49" fmla="*/ 98 h 118"/>
                  <a:gd name="T50" fmla="*/ 60 w 90"/>
                  <a:gd name="T51" fmla="*/ 82 h 118"/>
                  <a:gd name="T52" fmla="*/ 52 w 90"/>
                  <a:gd name="T53" fmla="*/ 96 h 118"/>
                  <a:gd name="T54" fmla="*/ 70 w 90"/>
                  <a:gd name="T55" fmla="*/ 92 h 118"/>
                  <a:gd name="T56" fmla="*/ 48 w 90"/>
                  <a:gd name="T57" fmla="*/ 98 h 118"/>
                  <a:gd name="T58" fmla="*/ 32 w 90"/>
                  <a:gd name="T59" fmla="*/ 102 h 118"/>
                  <a:gd name="T60" fmla="*/ 44 w 90"/>
                  <a:gd name="T61" fmla="*/ 91 h 118"/>
                  <a:gd name="T62" fmla="*/ 48 w 90"/>
                  <a:gd name="T63" fmla="*/ 90 h 118"/>
                  <a:gd name="T64" fmla="*/ 35 w 90"/>
                  <a:gd name="T65" fmla="*/ 101 h 118"/>
                  <a:gd name="T66" fmla="*/ 43 w 90"/>
                  <a:gd name="T67" fmla="*/ 100 h 118"/>
                  <a:gd name="T68" fmla="*/ 54 w 90"/>
                  <a:gd name="T69" fmla="*/ 103 h 118"/>
                  <a:gd name="T70" fmla="*/ 32 w 90"/>
                  <a:gd name="T71" fmla="*/ 102 h 118"/>
                  <a:gd name="T72" fmla="*/ 31 w 90"/>
                  <a:gd name="T73" fmla="*/ 98 h 118"/>
                  <a:gd name="T74" fmla="*/ 16 w 90"/>
                  <a:gd name="T75" fmla="*/ 107 h 118"/>
                  <a:gd name="T76" fmla="*/ 33 w 90"/>
                  <a:gd name="T77" fmla="*/ 94 h 118"/>
                  <a:gd name="T78" fmla="*/ 31 w 90"/>
                  <a:gd name="T79" fmla="*/ 98 h 118"/>
                  <a:gd name="T80" fmla="*/ 17 w 90"/>
                  <a:gd name="T81" fmla="*/ 99 h 118"/>
                  <a:gd name="T82" fmla="*/ 15 w 90"/>
                  <a:gd name="T83" fmla="*/ 103 h 118"/>
                  <a:gd name="T84" fmla="*/ 0 w 90"/>
                  <a:gd name="T85" fmla="*/ 113 h 118"/>
                  <a:gd name="T86" fmla="*/ 17 w 90"/>
                  <a:gd name="T87" fmla="*/ 99 h 118"/>
                  <a:gd name="T88" fmla="*/ 80 w 90"/>
                  <a:gd name="T89" fmla="*/ 29 h 118"/>
                  <a:gd name="T90" fmla="*/ 66 w 90"/>
                  <a:gd name="T91" fmla="*/ 14 h 118"/>
                  <a:gd name="T92" fmla="*/ 78 w 90"/>
                  <a:gd name="T93" fmla="*/ 23 h 118"/>
                  <a:gd name="T94" fmla="*/ 77 w 90"/>
                  <a:gd name="T95" fmla="*/ 6 h 118"/>
                  <a:gd name="T96" fmla="*/ 80 w 90"/>
                  <a:gd name="T97" fmla="*/ 29 h 118"/>
                  <a:gd name="T98" fmla="*/ 33 w 90"/>
                  <a:gd name="T99" fmla="*/ 106 h 118"/>
                  <a:gd name="T100" fmla="*/ 16 w 90"/>
                  <a:gd name="T101" fmla="*/ 108 h 118"/>
                  <a:gd name="T102" fmla="*/ 37 w 90"/>
                  <a:gd name="T103" fmla="*/ 108 h 118"/>
                  <a:gd name="T104" fmla="*/ 33 w 90"/>
                  <a:gd name="T105" fmla="*/ 106 h 118"/>
                  <a:gd name="T106" fmla="*/ 0 w 90"/>
                  <a:gd name="T107" fmla="*/ 113 h 118"/>
                  <a:gd name="T108" fmla="*/ 22 w 90"/>
                  <a:gd name="T109" fmla="*/ 113 h 118"/>
                  <a:gd name="T110" fmla="*/ 0 w 90"/>
                  <a:gd name="T111" fmla="*/ 11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" h="118">
                    <a:moveTo>
                      <a:pt x="66" y="5"/>
                    </a:moveTo>
                    <a:cubicBezTo>
                      <a:pt x="68" y="9"/>
                      <a:pt x="72" y="15"/>
                      <a:pt x="76" y="18"/>
                    </a:cubicBezTo>
                    <a:cubicBezTo>
                      <a:pt x="77" y="10"/>
                      <a:pt x="70" y="3"/>
                      <a:pt x="63" y="0"/>
                    </a:cubicBezTo>
                    <a:cubicBezTo>
                      <a:pt x="64" y="2"/>
                      <a:pt x="65" y="3"/>
                      <a:pt x="66" y="5"/>
                    </a:cubicBezTo>
                    <a:close/>
                    <a:moveTo>
                      <a:pt x="82" y="45"/>
                    </a:moveTo>
                    <a:cubicBezTo>
                      <a:pt x="78" y="43"/>
                      <a:pt x="74" y="32"/>
                      <a:pt x="72" y="27"/>
                    </a:cubicBezTo>
                    <a:cubicBezTo>
                      <a:pt x="77" y="29"/>
                      <a:pt x="81" y="34"/>
                      <a:pt x="82" y="39"/>
                    </a:cubicBezTo>
                    <a:cubicBezTo>
                      <a:pt x="82" y="33"/>
                      <a:pt x="84" y="28"/>
                      <a:pt x="86" y="23"/>
                    </a:cubicBezTo>
                    <a:cubicBezTo>
                      <a:pt x="88" y="29"/>
                      <a:pt x="89" y="41"/>
                      <a:pt x="82" y="45"/>
                    </a:cubicBezTo>
                    <a:close/>
                    <a:moveTo>
                      <a:pt x="80" y="62"/>
                    </a:moveTo>
                    <a:cubicBezTo>
                      <a:pt x="76" y="58"/>
                      <a:pt x="75" y="47"/>
                      <a:pt x="75" y="41"/>
                    </a:cubicBezTo>
                    <a:cubicBezTo>
                      <a:pt x="79" y="45"/>
                      <a:pt x="81" y="51"/>
                      <a:pt x="81" y="56"/>
                    </a:cubicBezTo>
                    <a:cubicBezTo>
                      <a:pt x="83" y="51"/>
                      <a:pt x="86" y="45"/>
                      <a:pt x="89" y="41"/>
                    </a:cubicBezTo>
                    <a:cubicBezTo>
                      <a:pt x="90" y="47"/>
                      <a:pt x="87" y="60"/>
                      <a:pt x="80" y="62"/>
                    </a:cubicBezTo>
                    <a:close/>
                    <a:moveTo>
                      <a:pt x="73" y="77"/>
                    </a:moveTo>
                    <a:cubicBezTo>
                      <a:pt x="70" y="72"/>
                      <a:pt x="73" y="62"/>
                      <a:pt x="74" y="56"/>
                    </a:cubicBezTo>
                    <a:cubicBezTo>
                      <a:pt x="77" y="61"/>
                      <a:pt x="78" y="67"/>
                      <a:pt x="76" y="72"/>
                    </a:cubicBezTo>
                    <a:cubicBezTo>
                      <a:pt x="79" y="68"/>
                      <a:pt x="83" y="63"/>
                      <a:pt x="88" y="59"/>
                    </a:cubicBezTo>
                    <a:cubicBezTo>
                      <a:pt x="86" y="66"/>
                      <a:pt x="81" y="78"/>
                      <a:pt x="73" y="77"/>
                    </a:cubicBezTo>
                    <a:close/>
                    <a:moveTo>
                      <a:pt x="62" y="89"/>
                    </a:moveTo>
                    <a:cubicBezTo>
                      <a:pt x="61" y="84"/>
                      <a:pt x="66" y="75"/>
                      <a:pt x="69" y="70"/>
                    </a:cubicBezTo>
                    <a:cubicBezTo>
                      <a:pt x="71" y="76"/>
                      <a:pt x="69" y="82"/>
                      <a:pt x="66" y="86"/>
                    </a:cubicBezTo>
                    <a:cubicBezTo>
                      <a:pt x="70" y="83"/>
                      <a:pt x="76" y="79"/>
                      <a:pt x="81" y="77"/>
                    </a:cubicBezTo>
                    <a:cubicBezTo>
                      <a:pt x="78" y="83"/>
                      <a:pt x="69" y="93"/>
                      <a:pt x="62" y="89"/>
                    </a:cubicBezTo>
                    <a:close/>
                    <a:moveTo>
                      <a:pt x="48" y="98"/>
                    </a:moveTo>
                    <a:cubicBezTo>
                      <a:pt x="48" y="92"/>
                      <a:pt x="56" y="85"/>
                      <a:pt x="60" y="82"/>
                    </a:cubicBezTo>
                    <a:cubicBezTo>
                      <a:pt x="60" y="87"/>
                      <a:pt x="57" y="93"/>
                      <a:pt x="52" y="96"/>
                    </a:cubicBezTo>
                    <a:cubicBezTo>
                      <a:pt x="57" y="94"/>
                      <a:pt x="64" y="92"/>
                      <a:pt x="70" y="92"/>
                    </a:cubicBezTo>
                    <a:cubicBezTo>
                      <a:pt x="65" y="97"/>
                      <a:pt x="54" y="103"/>
                      <a:pt x="48" y="98"/>
                    </a:cubicBezTo>
                    <a:close/>
                    <a:moveTo>
                      <a:pt x="32" y="102"/>
                    </a:moveTo>
                    <a:cubicBezTo>
                      <a:pt x="32" y="96"/>
                      <a:pt x="40" y="94"/>
                      <a:pt x="44" y="91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96"/>
                      <a:pt x="41" y="99"/>
                      <a:pt x="35" y="101"/>
                    </a:cubicBezTo>
                    <a:cubicBezTo>
                      <a:pt x="38" y="100"/>
                      <a:pt x="43" y="100"/>
                      <a:pt x="43" y="100"/>
                    </a:cubicBezTo>
                    <a:cubicBezTo>
                      <a:pt x="46" y="101"/>
                      <a:pt x="51" y="102"/>
                      <a:pt x="54" y="103"/>
                    </a:cubicBezTo>
                    <a:cubicBezTo>
                      <a:pt x="48" y="106"/>
                      <a:pt x="36" y="107"/>
                      <a:pt x="32" y="102"/>
                    </a:cubicBezTo>
                    <a:close/>
                    <a:moveTo>
                      <a:pt x="31" y="98"/>
                    </a:moveTo>
                    <a:cubicBezTo>
                      <a:pt x="27" y="102"/>
                      <a:pt x="22" y="106"/>
                      <a:pt x="16" y="107"/>
                    </a:cubicBezTo>
                    <a:cubicBezTo>
                      <a:pt x="17" y="100"/>
                      <a:pt x="28" y="95"/>
                      <a:pt x="33" y="94"/>
                    </a:cubicBezTo>
                    <a:cubicBezTo>
                      <a:pt x="33" y="95"/>
                      <a:pt x="32" y="97"/>
                      <a:pt x="31" y="98"/>
                    </a:cubicBezTo>
                    <a:close/>
                    <a:moveTo>
                      <a:pt x="17" y="99"/>
                    </a:moveTo>
                    <a:cubicBezTo>
                      <a:pt x="16" y="101"/>
                      <a:pt x="16" y="102"/>
                      <a:pt x="15" y="103"/>
                    </a:cubicBezTo>
                    <a:cubicBezTo>
                      <a:pt x="11" y="108"/>
                      <a:pt x="6" y="112"/>
                      <a:pt x="0" y="113"/>
                    </a:cubicBezTo>
                    <a:cubicBezTo>
                      <a:pt x="0" y="107"/>
                      <a:pt x="12" y="100"/>
                      <a:pt x="17" y="99"/>
                    </a:cubicBezTo>
                    <a:close/>
                    <a:moveTo>
                      <a:pt x="80" y="29"/>
                    </a:moveTo>
                    <a:cubicBezTo>
                      <a:pt x="75" y="27"/>
                      <a:pt x="69" y="18"/>
                      <a:pt x="66" y="14"/>
                    </a:cubicBezTo>
                    <a:cubicBezTo>
                      <a:pt x="71" y="14"/>
                      <a:pt x="76" y="18"/>
                      <a:pt x="78" y="23"/>
                    </a:cubicBezTo>
                    <a:cubicBezTo>
                      <a:pt x="77" y="17"/>
                      <a:pt x="77" y="11"/>
                      <a:pt x="77" y="6"/>
                    </a:cubicBezTo>
                    <a:cubicBezTo>
                      <a:pt x="81" y="11"/>
                      <a:pt x="86" y="24"/>
                      <a:pt x="80" y="29"/>
                    </a:cubicBezTo>
                    <a:close/>
                    <a:moveTo>
                      <a:pt x="33" y="106"/>
                    </a:moveTo>
                    <a:cubicBezTo>
                      <a:pt x="27" y="104"/>
                      <a:pt x="21" y="105"/>
                      <a:pt x="16" y="108"/>
                    </a:cubicBezTo>
                    <a:cubicBezTo>
                      <a:pt x="20" y="112"/>
                      <a:pt x="32" y="109"/>
                      <a:pt x="37" y="108"/>
                    </a:cubicBezTo>
                    <a:cubicBezTo>
                      <a:pt x="36" y="107"/>
                      <a:pt x="34" y="106"/>
                      <a:pt x="33" y="106"/>
                    </a:cubicBezTo>
                    <a:close/>
                    <a:moveTo>
                      <a:pt x="0" y="113"/>
                    </a:moveTo>
                    <a:cubicBezTo>
                      <a:pt x="5" y="118"/>
                      <a:pt x="16" y="115"/>
                      <a:pt x="22" y="113"/>
                    </a:cubicBezTo>
                    <a:cubicBezTo>
                      <a:pt x="16" y="110"/>
                      <a:pt x="6" y="110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04"/>
              <p:cNvSpPr/>
              <p:nvPr/>
            </p:nvSpPr>
            <p:spPr bwMode="auto">
              <a:xfrm>
                <a:off x="6513823" y="4199704"/>
                <a:ext cx="471949" cy="476279"/>
              </a:xfrm>
              <a:custGeom>
                <a:avLst/>
                <a:gdLst>
                  <a:gd name="T0" fmla="*/ 98 w 105"/>
                  <a:gd name="T1" fmla="*/ 0 h 106"/>
                  <a:gd name="T2" fmla="*/ 98 w 105"/>
                  <a:gd name="T3" fmla="*/ 0 h 106"/>
                  <a:gd name="T4" fmla="*/ 101 w 105"/>
                  <a:gd name="T5" fmla="*/ 9 h 106"/>
                  <a:gd name="T6" fmla="*/ 103 w 105"/>
                  <a:gd name="T7" fmla="*/ 40 h 106"/>
                  <a:gd name="T8" fmla="*/ 89 w 105"/>
                  <a:gd name="T9" fmla="*/ 67 h 106"/>
                  <a:gd name="T10" fmla="*/ 65 w 105"/>
                  <a:gd name="T11" fmla="*/ 81 h 106"/>
                  <a:gd name="T12" fmla="*/ 65 w 105"/>
                  <a:gd name="T13" fmla="*/ 81 h 106"/>
                  <a:gd name="T14" fmla="*/ 40 w 105"/>
                  <a:gd name="T15" fmla="*/ 89 h 106"/>
                  <a:gd name="T16" fmla="*/ 40 w 105"/>
                  <a:gd name="T17" fmla="*/ 89 h 106"/>
                  <a:gd name="T18" fmla="*/ 0 w 105"/>
                  <a:gd name="T19" fmla="*/ 105 h 106"/>
                  <a:gd name="T20" fmla="*/ 1 w 105"/>
                  <a:gd name="T21" fmla="*/ 106 h 106"/>
                  <a:gd name="T22" fmla="*/ 40 w 105"/>
                  <a:gd name="T23" fmla="*/ 90 h 106"/>
                  <a:gd name="T24" fmla="*/ 40 w 105"/>
                  <a:gd name="T25" fmla="*/ 90 h 106"/>
                  <a:gd name="T26" fmla="*/ 65 w 105"/>
                  <a:gd name="T27" fmla="*/ 82 h 106"/>
                  <a:gd name="T28" fmla="*/ 65 w 105"/>
                  <a:gd name="T29" fmla="*/ 82 h 106"/>
                  <a:gd name="T30" fmla="*/ 89 w 105"/>
                  <a:gd name="T31" fmla="*/ 68 h 106"/>
                  <a:gd name="T32" fmla="*/ 103 w 105"/>
                  <a:gd name="T33" fmla="*/ 40 h 106"/>
                  <a:gd name="T34" fmla="*/ 102 w 105"/>
                  <a:gd name="T35" fmla="*/ 9 h 106"/>
                  <a:gd name="T36" fmla="*/ 98 w 105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106"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9" y="3"/>
                      <a:pt x="100" y="6"/>
                      <a:pt x="101" y="9"/>
                    </a:cubicBezTo>
                    <a:cubicBezTo>
                      <a:pt x="104" y="20"/>
                      <a:pt x="105" y="29"/>
                      <a:pt x="103" y="40"/>
                    </a:cubicBezTo>
                    <a:cubicBezTo>
                      <a:pt x="100" y="51"/>
                      <a:pt x="96" y="59"/>
                      <a:pt x="89" y="67"/>
                    </a:cubicBezTo>
                    <a:cubicBezTo>
                      <a:pt x="82" y="75"/>
                      <a:pt x="75" y="79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56" y="84"/>
                      <a:pt x="48" y="86"/>
                      <a:pt x="40" y="89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26" y="94"/>
                      <a:pt x="12" y="99"/>
                      <a:pt x="0" y="105"/>
                    </a:cubicBezTo>
                    <a:cubicBezTo>
                      <a:pt x="0" y="105"/>
                      <a:pt x="1" y="106"/>
                      <a:pt x="1" y="106"/>
                    </a:cubicBezTo>
                    <a:cubicBezTo>
                      <a:pt x="14" y="100"/>
                      <a:pt x="27" y="95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9" y="87"/>
                      <a:pt x="56" y="84"/>
                      <a:pt x="65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75" y="80"/>
                      <a:pt x="82" y="76"/>
                      <a:pt x="89" y="68"/>
                    </a:cubicBezTo>
                    <a:cubicBezTo>
                      <a:pt x="97" y="59"/>
                      <a:pt x="101" y="51"/>
                      <a:pt x="103" y="40"/>
                    </a:cubicBezTo>
                    <a:cubicBezTo>
                      <a:pt x="105" y="29"/>
                      <a:pt x="105" y="20"/>
                      <a:pt x="102" y="9"/>
                    </a:cubicBezTo>
                    <a:cubicBezTo>
                      <a:pt x="100" y="5"/>
                      <a:pt x="99" y="3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152337" y="4418443"/>
              <a:ext cx="2824578" cy="99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200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字以内，据统计每页幻灯片的最好控制在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5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分钟之内。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16430" y="2071279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70000"/>
                  </a:solidFill>
                </a:rPr>
                <a:t>一等奖</a:t>
              </a:r>
              <a:endParaRPr lang="zh-CN" altLang="en-US" sz="2400" b="1" dirty="0">
                <a:solidFill>
                  <a:srgbClr val="D7000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52614" y="2509236"/>
              <a:ext cx="142119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rgbClr val="D70000"/>
                  </a:solidFill>
                </a:rPr>
                <a:t>添加描述文本</a:t>
              </a:r>
              <a:endParaRPr lang="zh-CN" altLang="en-US" sz="1200" dirty="0">
                <a:solidFill>
                  <a:srgbClr val="D70000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293325" y="3842599"/>
              <a:ext cx="2539776" cy="509276"/>
              <a:chOff x="4506821" y="3081140"/>
              <a:chExt cx="3116101" cy="624840"/>
            </a:xfrm>
          </p:grpSpPr>
          <p:sp>
            <p:nvSpPr>
              <p:cNvPr id="39" name="任意多边形: 形状 38"/>
              <p:cNvSpPr/>
              <p:nvPr/>
            </p:nvSpPr>
            <p:spPr bwMode="auto">
              <a:xfrm rot="5400000">
                <a:off x="5752452" y="1835509"/>
                <a:ext cx="624840" cy="3116101"/>
              </a:xfrm>
              <a:custGeom>
                <a:avLst/>
                <a:gdLst>
                  <a:gd name="connsiteX0" fmla="*/ 0 w 624840"/>
                  <a:gd name="connsiteY0" fmla="*/ 2948891 h 3116101"/>
                  <a:gd name="connsiteX1" fmla="*/ 0 w 624840"/>
                  <a:gd name="connsiteY1" fmla="*/ 2944076 h 3116101"/>
                  <a:gd name="connsiteX2" fmla="*/ 0 w 624840"/>
                  <a:gd name="connsiteY2" fmla="*/ 2940022 h 3116101"/>
                  <a:gd name="connsiteX3" fmla="*/ 0 w 624840"/>
                  <a:gd name="connsiteY3" fmla="*/ 2929921 h 3116101"/>
                  <a:gd name="connsiteX4" fmla="*/ 0 w 624840"/>
                  <a:gd name="connsiteY4" fmla="*/ 2928988 h 3116101"/>
                  <a:gd name="connsiteX5" fmla="*/ 0 w 624840"/>
                  <a:gd name="connsiteY5" fmla="*/ 2917566 h 3116101"/>
                  <a:gd name="connsiteX6" fmla="*/ 0 w 624840"/>
                  <a:gd name="connsiteY6" fmla="*/ 2837612 h 3116101"/>
                  <a:gd name="connsiteX7" fmla="*/ 0 w 624840"/>
                  <a:gd name="connsiteY7" fmla="*/ 2833520 h 3116101"/>
                  <a:gd name="connsiteX8" fmla="*/ 0 w 624840"/>
                  <a:gd name="connsiteY8" fmla="*/ 2819624 h 3116101"/>
                  <a:gd name="connsiteX9" fmla="*/ 0 w 624840"/>
                  <a:gd name="connsiteY9" fmla="*/ 2818163 h 3116101"/>
                  <a:gd name="connsiteX10" fmla="*/ 0 w 624840"/>
                  <a:gd name="connsiteY10" fmla="*/ 2815570 h 3116101"/>
                  <a:gd name="connsiteX11" fmla="*/ 0 w 624840"/>
                  <a:gd name="connsiteY11" fmla="*/ 2814379 h 3116101"/>
                  <a:gd name="connsiteX12" fmla="*/ 0 w 624840"/>
                  <a:gd name="connsiteY12" fmla="*/ 2723003 h 3116101"/>
                  <a:gd name="connsiteX13" fmla="*/ 0 w 624840"/>
                  <a:gd name="connsiteY13" fmla="*/ 2722071 h 3116101"/>
                  <a:gd name="connsiteX14" fmla="*/ 0 w 624840"/>
                  <a:gd name="connsiteY14" fmla="*/ 2710649 h 3116101"/>
                  <a:gd name="connsiteX15" fmla="*/ 0 w 624840"/>
                  <a:gd name="connsiteY15" fmla="*/ 2693710 h 3116101"/>
                  <a:gd name="connsiteX16" fmla="*/ 0 w 624840"/>
                  <a:gd name="connsiteY16" fmla="*/ 2689928 h 3116101"/>
                  <a:gd name="connsiteX17" fmla="*/ 0 w 624840"/>
                  <a:gd name="connsiteY17" fmla="*/ 2678506 h 3116101"/>
                  <a:gd name="connsiteX18" fmla="*/ 0 w 624840"/>
                  <a:gd name="connsiteY18" fmla="*/ 2630696 h 3116101"/>
                  <a:gd name="connsiteX19" fmla="*/ 0 w 624840"/>
                  <a:gd name="connsiteY19" fmla="*/ 2626602 h 3116101"/>
                  <a:gd name="connsiteX20" fmla="*/ 0 w 624840"/>
                  <a:gd name="connsiteY20" fmla="*/ 2612707 h 3116101"/>
                  <a:gd name="connsiteX21" fmla="*/ 0 w 624840"/>
                  <a:gd name="connsiteY21" fmla="*/ 2608654 h 3116101"/>
                  <a:gd name="connsiteX22" fmla="*/ 0 w 624840"/>
                  <a:gd name="connsiteY22" fmla="*/ 2598552 h 3116101"/>
                  <a:gd name="connsiteX23" fmla="*/ 0 w 624840"/>
                  <a:gd name="connsiteY23" fmla="*/ 2597620 h 3116101"/>
                  <a:gd name="connsiteX24" fmla="*/ 0 w 624840"/>
                  <a:gd name="connsiteY24" fmla="*/ 2586198 h 3116101"/>
                  <a:gd name="connsiteX25" fmla="*/ 0 w 624840"/>
                  <a:gd name="connsiteY25" fmla="*/ 2506243 h 3116101"/>
                  <a:gd name="connsiteX26" fmla="*/ 0 w 624840"/>
                  <a:gd name="connsiteY26" fmla="*/ 2488255 h 3116101"/>
                  <a:gd name="connsiteX27" fmla="*/ 0 w 624840"/>
                  <a:gd name="connsiteY27" fmla="*/ 2486794 h 3116101"/>
                  <a:gd name="connsiteX28" fmla="*/ 0 w 624840"/>
                  <a:gd name="connsiteY28" fmla="*/ 2483010 h 3116101"/>
                  <a:gd name="connsiteX29" fmla="*/ 0 w 624840"/>
                  <a:gd name="connsiteY29" fmla="*/ 2391635 h 3116101"/>
                  <a:gd name="connsiteX30" fmla="*/ 0 w 624840"/>
                  <a:gd name="connsiteY30" fmla="*/ 2390703 h 3116101"/>
                  <a:gd name="connsiteX31" fmla="*/ 0 w 624840"/>
                  <a:gd name="connsiteY31" fmla="*/ 2379281 h 3116101"/>
                  <a:gd name="connsiteX32" fmla="*/ 0 w 624840"/>
                  <a:gd name="connsiteY32" fmla="*/ 2362341 h 3116101"/>
                  <a:gd name="connsiteX33" fmla="*/ 1 w 624840"/>
                  <a:gd name="connsiteY33" fmla="*/ 2362338 h 3116101"/>
                  <a:gd name="connsiteX34" fmla="*/ 1 w 624840"/>
                  <a:gd name="connsiteY34" fmla="*/ 2256025 h 3116101"/>
                  <a:gd name="connsiteX35" fmla="*/ 1 w 624840"/>
                  <a:gd name="connsiteY35" fmla="*/ 2252243 h 3116101"/>
                  <a:gd name="connsiteX36" fmla="*/ 1 w 624840"/>
                  <a:gd name="connsiteY36" fmla="*/ 2160867 h 3116101"/>
                  <a:gd name="connsiteX37" fmla="*/ 1 w 624840"/>
                  <a:gd name="connsiteY37" fmla="*/ 2159935 h 3116101"/>
                  <a:gd name="connsiteX38" fmla="*/ 1 w 624840"/>
                  <a:gd name="connsiteY38" fmla="*/ 2068558 h 3116101"/>
                  <a:gd name="connsiteX39" fmla="*/ 1 w 624840"/>
                  <a:gd name="connsiteY39" fmla="*/ 2064466 h 3116101"/>
                  <a:gd name="connsiteX40" fmla="*/ 1 w 624840"/>
                  <a:gd name="connsiteY40" fmla="*/ 2050571 h 3116101"/>
                  <a:gd name="connsiteX41" fmla="*/ 1 w 624840"/>
                  <a:gd name="connsiteY41" fmla="*/ 2046517 h 3116101"/>
                  <a:gd name="connsiteX42" fmla="*/ 1 w 624840"/>
                  <a:gd name="connsiteY42" fmla="*/ 1924658 h 3116101"/>
                  <a:gd name="connsiteX43" fmla="*/ 1 w 624840"/>
                  <a:gd name="connsiteY43" fmla="*/ 1920874 h 3116101"/>
                  <a:gd name="connsiteX44" fmla="*/ 1 w 624840"/>
                  <a:gd name="connsiteY44" fmla="*/ 1829498 h 3116101"/>
                  <a:gd name="connsiteX45" fmla="*/ 1 w 624840"/>
                  <a:gd name="connsiteY45" fmla="*/ 1828566 h 3116101"/>
                  <a:gd name="connsiteX46" fmla="*/ 1 w 624840"/>
                  <a:gd name="connsiteY46" fmla="*/ 1737191 h 3116101"/>
                  <a:gd name="connsiteX47" fmla="*/ 1 w 624840"/>
                  <a:gd name="connsiteY47" fmla="*/ 1733097 h 3116101"/>
                  <a:gd name="connsiteX48" fmla="*/ 1 w 624840"/>
                  <a:gd name="connsiteY48" fmla="*/ 1719202 h 3116101"/>
                  <a:gd name="connsiteX49" fmla="*/ 1 w 624840"/>
                  <a:gd name="connsiteY49" fmla="*/ 1715149 h 3116101"/>
                  <a:gd name="connsiteX50" fmla="*/ 1 w 624840"/>
                  <a:gd name="connsiteY50" fmla="*/ 1593289 h 3116101"/>
                  <a:gd name="connsiteX51" fmla="*/ 1 w 624840"/>
                  <a:gd name="connsiteY51" fmla="*/ 1589505 h 3116101"/>
                  <a:gd name="connsiteX52" fmla="*/ 1 w 624840"/>
                  <a:gd name="connsiteY52" fmla="*/ 1498130 h 3116101"/>
                  <a:gd name="connsiteX53" fmla="*/ 1 w 624840"/>
                  <a:gd name="connsiteY53" fmla="*/ 1497198 h 3116101"/>
                  <a:gd name="connsiteX54" fmla="*/ 1 w 624840"/>
                  <a:gd name="connsiteY54" fmla="*/ 1405822 h 3116101"/>
                  <a:gd name="connsiteX55" fmla="*/ 1 w 624840"/>
                  <a:gd name="connsiteY55" fmla="*/ 1401730 h 3116101"/>
                  <a:gd name="connsiteX56" fmla="*/ 1 w 624840"/>
                  <a:gd name="connsiteY56" fmla="*/ 1387834 h 3116101"/>
                  <a:gd name="connsiteX57" fmla="*/ 1 w 624840"/>
                  <a:gd name="connsiteY57" fmla="*/ 1383780 h 3116101"/>
                  <a:gd name="connsiteX58" fmla="*/ 1 w 624840"/>
                  <a:gd name="connsiteY58" fmla="*/ 1261920 h 3116101"/>
                  <a:gd name="connsiteX59" fmla="*/ 1 w 624840"/>
                  <a:gd name="connsiteY59" fmla="*/ 1258138 h 3116101"/>
                  <a:gd name="connsiteX60" fmla="*/ 1 w 624840"/>
                  <a:gd name="connsiteY60" fmla="*/ 1166762 h 3116101"/>
                  <a:gd name="connsiteX61" fmla="*/ 1 w 624840"/>
                  <a:gd name="connsiteY61" fmla="*/ 1165830 h 3116101"/>
                  <a:gd name="connsiteX62" fmla="*/ 1 w 624840"/>
                  <a:gd name="connsiteY62" fmla="*/ 1074453 h 3116101"/>
                  <a:gd name="connsiteX63" fmla="*/ 1 w 624840"/>
                  <a:gd name="connsiteY63" fmla="*/ 1070361 h 3116101"/>
                  <a:gd name="connsiteX64" fmla="*/ 1 w 624840"/>
                  <a:gd name="connsiteY64" fmla="*/ 1056465 h 3116101"/>
                  <a:gd name="connsiteX65" fmla="*/ 1 w 624840"/>
                  <a:gd name="connsiteY65" fmla="*/ 1052412 h 3116101"/>
                  <a:gd name="connsiteX66" fmla="*/ 1 w 624840"/>
                  <a:gd name="connsiteY66" fmla="*/ 930552 h 3116101"/>
                  <a:gd name="connsiteX67" fmla="*/ 1 w 624840"/>
                  <a:gd name="connsiteY67" fmla="*/ 926770 h 3116101"/>
                  <a:gd name="connsiteX68" fmla="*/ 1 w 624840"/>
                  <a:gd name="connsiteY68" fmla="*/ 835394 h 3116101"/>
                  <a:gd name="connsiteX69" fmla="*/ 1 w 624840"/>
                  <a:gd name="connsiteY69" fmla="*/ 834461 h 3116101"/>
                  <a:gd name="connsiteX70" fmla="*/ 1 w 624840"/>
                  <a:gd name="connsiteY70" fmla="*/ 743085 h 3116101"/>
                  <a:gd name="connsiteX71" fmla="*/ 1 w 624840"/>
                  <a:gd name="connsiteY71" fmla="*/ 738993 h 3116101"/>
                  <a:gd name="connsiteX72" fmla="*/ 1 w 624840"/>
                  <a:gd name="connsiteY72" fmla="*/ 725098 h 3116101"/>
                  <a:gd name="connsiteX73" fmla="*/ 1 w 624840"/>
                  <a:gd name="connsiteY73" fmla="*/ 721044 h 3116101"/>
                  <a:gd name="connsiteX74" fmla="*/ 1 w 624840"/>
                  <a:gd name="connsiteY74" fmla="*/ 599183 h 3116101"/>
                  <a:gd name="connsiteX75" fmla="*/ 1 w 624840"/>
                  <a:gd name="connsiteY75" fmla="*/ 595401 h 3116101"/>
                  <a:gd name="connsiteX76" fmla="*/ 1 w 624840"/>
                  <a:gd name="connsiteY76" fmla="*/ 504025 h 3116101"/>
                  <a:gd name="connsiteX77" fmla="*/ 1 w 624840"/>
                  <a:gd name="connsiteY77" fmla="*/ 503093 h 3116101"/>
                  <a:gd name="connsiteX78" fmla="*/ 1 w 624840"/>
                  <a:gd name="connsiteY78" fmla="*/ 411716 h 3116101"/>
                  <a:gd name="connsiteX79" fmla="*/ 1 w 624840"/>
                  <a:gd name="connsiteY79" fmla="*/ 407624 h 3116101"/>
                  <a:gd name="connsiteX80" fmla="*/ 1 w 624840"/>
                  <a:gd name="connsiteY80" fmla="*/ 393729 h 3116101"/>
                  <a:gd name="connsiteX81" fmla="*/ 1 w 624840"/>
                  <a:gd name="connsiteY81" fmla="*/ 389675 h 3116101"/>
                  <a:gd name="connsiteX82" fmla="*/ 1 w 624840"/>
                  <a:gd name="connsiteY82" fmla="*/ 267815 h 3116101"/>
                  <a:gd name="connsiteX83" fmla="*/ 1 w 624840"/>
                  <a:gd name="connsiteY83" fmla="*/ 264032 h 3116101"/>
                  <a:gd name="connsiteX84" fmla="*/ 1 w 624840"/>
                  <a:gd name="connsiteY84" fmla="*/ 172656 h 3116101"/>
                  <a:gd name="connsiteX85" fmla="*/ 1 w 624840"/>
                  <a:gd name="connsiteY85" fmla="*/ 171725 h 3116101"/>
                  <a:gd name="connsiteX86" fmla="*/ 1 w 624840"/>
                  <a:gd name="connsiteY86" fmla="*/ 167212 h 3116101"/>
                  <a:gd name="connsiteX87" fmla="*/ 12067 w 624840"/>
                  <a:gd name="connsiteY87" fmla="*/ 138193 h 3116101"/>
                  <a:gd name="connsiteX88" fmla="*/ 41240 w 624840"/>
                  <a:gd name="connsiteY88" fmla="*/ 126188 h 3116101"/>
                  <a:gd name="connsiteX89" fmla="*/ 72795 w 624840"/>
                  <a:gd name="connsiteY89" fmla="*/ 111581 h 3116101"/>
                  <a:gd name="connsiteX90" fmla="*/ 312422 w 624840"/>
                  <a:gd name="connsiteY90" fmla="*/ 0 h 3116101"/>
                  <a:gd name="connsiteX91" fmla="*/ 552047 w 624840"/>
                  <a:gd name="connsiteY91" fmla="*/ 111581 h 3116101"/>
                  <a:gd name="connsiteX92" fmla="*/ 583914 w 624840"/>
                  <a:gd name="connsiteY92" fmla="*/ 126188 h 3116101"/>
                  <a:gd name="connsiteX93" fmla="*/ 612813 w 624840"/>
                  <a:gd name="connsiteY93" fmla="*/ 138193 h 3116101"/>
                  <a:gd name="connsiteX94" fmla="*/ 624840 w 624840"/>
                  <a:gd name="connsiteY94" fmla="*/ 167212 h 3116101"/>
                  <a:gd name="connsiteX95" fmla="*/ 624840 w 624840"/>
                  <a:gd name="connsiteY95" fmla="*/ 172299 h 3116101"/>
                  <a:gd name="connsiteX96" fmla="*/ 624840 w 624840"/>
                  <a:gd name="connsiteY96" fmla="*/ 176121 h 3116101"/>
                  <a:gd name="connsiteX97" fmla="*/ 624840 w 624840"/>
                  <a:gd name="connsiteY97" fmla="*/ 186495 h 3116101"/>
                  <a:gd name="connsiteX98" fmla="*/ 624840 w 624840"/>
                  <a:gd name="connsiteY98" fmla="*/ 187427 h 3116101"/>
                  <a:gd name="connsiteX99" fmla="*/ 624840 w 624840"/>
                  <a:gd name="connsiteY99" fmla="*/ 278802 h 3116101"/>
                  <a:gd name="connsiteX100" fmla="*/ 624840 w 624840"/>
                  <a:gd name="connsiteY100" fmla="*/ 282586 h 3116101"/>
                  <a:gd name="connsiteX101" fmla="*/ 624840 w 624840"/>
                  <a:gd name="connsiteY101" fmla="*/ 296752 h 3116101"/>
                  <a:gd name="connsiteX102" fmla="*/ 624840 w 624840"/>
                  <a:gd name="connsiteY102" fmla="*/ 297943 h 3116101"/>
                  <a:gd name="connsiteX103" fmla="*/ 624840 w 624840"/>
                  <a:gd name="connsiteY103" fmla="*/ 300572 h 3116101"/>
                  <a:gd name="connsiteX104" fmla="*/ 624840 w 624840"/>
                  <a:gd name="connsiteY104" fmla="*/ 302035 h 3116101"/>
                  <a:gd name="connsiteX105" fmla="*/ 624840 w 624840"/>
                  <a:gd name="connsiteY105" fmla="*/ 313457 h 3116101"/>
                  <a:gd name="connsiteX106" fmla="*/ 624840 w 624840"/>
                  <a:gd name="connsiteY106" fmla="*/ 393412 h 3116101"/>
                  <a:gd name="connsiteX107" fmla="*/ 624840 w 624840"/>
                  <a:gd name="connsiteY107" fmla="*/ 394344 h 3116101"/>
                  <a:gd name="connsiteX108" fmla="*/ 624840 w 624840"/>
                  <a:gd name="connsiteY108" fmla="*/ 405766 h 3116101"/>
                  <a:gd name="connsiteX109" fmla="*/ 624840 w 624840"/>
                  <a:gd name="connsiteY109" fmla="*/ 422394 h 3116101"/>
                  <a:gd name="connsiteX110" fmla="*/ 624840 w 624840"/>
                  <a:gd name="connsiteY110" fmla="*/ 426487 h 3116101"/>
                  <a:gd name="connsiteX111" fmla="*/ 624840 w 624840"/>
                  <a:gd name="connsiteY111" fmla="*/ 437909 h 3116101"/>
                  <a:gd name="connsiteX112" fmla="*/ 624840 w 624840"/>
                  <a:gd name="connsiteY112" fmla="*/ 485720 h 3116101"/>
                  <a:gd name="connsiteX113" fmla="*/ 624840 w 624840"/>
                  <a:gd name="connsiteY113" fmla="*/ 489502 h 3116101"/>
                  <a:gd name="connsiteX114" fmla="*/ 624840 w 624840"/>
                  <a:gd name="connsiteY114" fmla="*/ 503668 h 3116101"/>
                  <a:gd name="connsiteX115" fmla="*/ 624840 w 624840"/>
                  <a:gd name="connsiteY115" fmla="*/ 507489 h 3116101"/>
                  <a:gd name="connsiteX116" fmla="*/ 624840 w 624840"/>
                  <a:gd name="connsiteY116" fmla="*/ 517863 h 3116101"/>
                  <a:gd name="connsiteX117" fmla="*/ 624840 w 624840"/>
                  <a:gd name="connsiteY117" fmla="*/ 518795 h 3116101"/>
                  <a:gd name="connsiteX118" fmla="*/ 624840 w 624840"/>
                  <a:gd name="connsiteY118" fmla="*/ 610171 h 3116101"/>
                  <a:gd name="connsiteX119" fmla="*/ 624840 w 624840"/>
                  <a:gd name="connsiteY119" fmla="*/ 628120 h 3116101"/>
                  <a:gd name="connsiteX120" fmla="*/ 624840 w 624840"/>
                  <a:gd name="connsiteY120" fmla="*/ 629311 h 3116101"/>
                  <a:gd name="connsiteX121" fmla="*/ 624840 w 624840"/>
                  <a:gd name="connsiteY121" fmla="*/ 633403 h 3116101"/>
                  <a:gd name="connsiteX122" fmla="*/ 624840 w 624840"/>
                  <a:gd name="connsiteY122" fmla="*/ 644825 h 3116101"/>
                  <a:gd name="connsiteX123" fmla="*/ 624840 w 624840"/>
                  <a:gd name="connsiteY123" fmla="*/ 724780 h 3116101"/>
                  <a:gd name="connsiteX124" fmla="*/ 624840 w 624840"/>
                  <a:gd name="connsiteY124" fmla="*/ 725711 h 3116101"/>
                  <a:gd name="connsiteX125" fmla="*/ 624840 w 624840"/>
                  <a:gd name="connsiteY125" fmla="*/ 737133 h 3116101"/>
                  <a:gd name="connsiteX126" fmla="*/ 624840 w 624840"/>
                  <a:gd name="connsiteY126" fmla="*/ 753761 h 3116101"/>
                  <a:gd name="connsiteX127" fmla="*/ 624839 w 624840"/>
                  <a:gd name="connsiteY127" fmla="*/ 753765 h 3116101"/>
                  <a:gd name="connsiteX128" fmla="*/ 624839 w 624840"/>
                  <a:gd name="connsiteY128" fmla="*/ 860079 h 3116101"/>
                  <a:gd name="connsiteX129" fmla="*/ 624839 w 624840"/>
                  <a:gd name="connsiteY129" fmla="*/ 864171 h 3116101"/>
                  <a:gd name="connsiteX130" fmla="*/ 624839 w 624840"/>
                  <a:gd name="connsiteY130" fmla="*/ 955548 h 3116101"/>
                  <a:gd name="connsiteX131" fmla="*/ 624839 w 624840"/>
                  <a:gd name="connsiteY131" fmla="*/ 956480 h 3116101"/>
                  <a:gd name="connsiteX132" fmla="*/ 624839 w 624840"/>
                  <a:gd name="connsiteY132" fmla="*/ 1047856 h 3116101"/>
                  <a:gd name="connsiteX133" fmla="*/ 624839 w 624840"/>
                  <a:gd name="connsiteY133" fmla="*/ 1051638 h 3116101"/>
                  <a:gd name="connsiteX134" fmla="*/ 624839 w 624840"/>
                  <a:gd name="connsiteY134" fmla="*/ 1065804 h 3116101"/>
                  <a:gd name="connsiteX135" fmla="*/ 624839 w 624840"/>
                  <a:gd name="connsiteY135" fmla="*/ 1069626 h 3116101"/>
                  <a:gd name="connsiteX136" fmla="*/ 624839 w 624840"/>
                  <a:gd name="connsiteY136" fmla="*/ 1191448 h 3116101"/>
                  <a:gd name="connsiteX137" fmla="*/ 624839 w 624840"/>
                  <a:gd name="connsiteY137" fmla="*/ 1195540 h 3116101"/>
                  <a:gd name="connsiteX138" fmla="*/ 624839 w 624840"/>
                  <a:gd name="connsiteY138" fmla="*/ 1286917 h 3116101"/>
                  <a:gd name="connsiteX139" fmla="*/ 624839 w 624840"/>
                  <a:gd name="connsiteY139" fmla="*/ 1287849 h 3116101"/>
                  <a:gd name="connsiteX140" fmla="*/ 624839 w 624840"/>
                  <a:gd name="connsiteY140" fmla="*/ 1379225 h 3116101"/>
                  <a:gd name="connsiteX141" fmla="*/ 624839 w 624840"/>
                  <a:gd name="connsiteY141" fmla="*/ 1383007 h 3116101"/>
                  <a:gd name="connsiteX142" fmla="*/ 624839 w 624840"/>
                  <a:gd name="connsiteY142" fmla="*/ 1397173 h 3116101"/>
                  <a:gd name="connsiteX143" fmla="*/ 624839 w 624840"/>
                  <a:gd name="connsiteY143" fmla="*/ 1400994 h 3116101"/>
                  <a:gd name="connsiteX144" fmla="*/ 624839 w 624840"/>
                  <a:gd name="connsiteY144" fmla="*/ 1522816 h 3116101"/>
                  <a:gd name="connsiteX145" fmla="*/ 624839 w 624840"/>
                  <a:gd name="connsiteY145" fmla="*/ 1526908 h 3116101"/>
                  <a:gd name="connsiteX146" fmla="*/ 624839 w 624840"/>
                  <a:gd name="connsiteY146" fmla="*/ 1618285 h 3116101"/>
                  <a:gd name="connsiteX147" fmla="*/ 624839 w 624840"/>
                  <a:gd name="connsiteY147" fmla="*/ 1619216 h 3116101"/>
                  <a:gd name="connsiteX148" fmla="*/ 624839 w 624840"/>
                  <a:gd name="connsiteY148" fmla="*/ 1710592 h 3116101"/>
                  <a:gd name="connsiteX149" fmla="*/ 624839 w 624840"/>
                  <a:gd name="connsiteY149" fmla="*/ 1714375 h 3116101"/>
                  <a:gd name="connsiteX150" fmla="*/ 624839 w 624840"/>
                  <a:gd name="connsiteY150" fmla="*/ 1728542 h 3116101"/>
                  <a:gd name="connsiteX151" fmla="*/ 624839 w 624840"/>
                  <a:gd name="connsiteY151" fmla="*/ 1732362 h 3116101"/>
                  <a:gd name="connsiteX152" fmla="*/ 624839 w 624840"/>
                  <a:gd name="connsiteY152" fmla="*/ 1854184 h 3116101"/>
                  <a:gd name="connsiteX153" fmla="*/ 624839 w 624840"/>
                  <a:gd name="connsiteY153" fmla="*/ 1858277 h 3116101"/>
                  <a:gd name="connsiteX154" fmla="*/ 624839 w 624840"/>
                  <a:gd name="connsiteY154" fmla="*/ 1949653 h 3116101"/>
                  <a:gd name="connsiteX155" fmla="*/ 624839 w 624840"/>
                  <a:gd name="connsiteY155" fmla="*/ 1950585 h 3116101"/>
                  <a:gd name="connsiteX156" fmla="*/ 624839 w 624840"/>
                  <a:gd name="connsiteY156" fmla="*/ 2041960 h 3116101"/>
                  <a:gd name="connsiteX157" fmla="*/ 624839 w 624840"/>
                  <a:gd name="connsiteY157" fmla="*/ 2045744 h 3116101"/>
                  <a:gd name="connsiteX158" fmla="*/ 624839 w 624840"/>
                  <a:gd name="connsiteY158" fmla="*/ 2059910 h 3116101"/>
                  <a:gd name="connsiteX159" fmla="*/ 624839 w 624840"/>
                  <a:gd name="connsiteY159" fmla="*/ 2063730 h 3116101"/>
                  <a:gd name="connsiteX160" fmla="*/ 624839 w 624840"/>
                  <a:gd name="connsiteY160" fmla="*/ 2185552 h 3116101"/>
                  <a:gd name="connsiteX161" fmla="*/ 624839 w 624840"/>
                  <a:gd name="connsiteY161" fmla="*/ 2189645 h 3116101"/>
                  <a:gd name="connsiteX162" fmla="*/ 624839 w 624840"/>
                  <a:gd name="connsiteY162" fmla="*/ 2281021 h 3116101"/>
                  <a:gd name="connsiteX163" fmla="*/ 624839 w 624840"/>
                  <a:gd name="connsiteY163" fmla="*/ 2281954 h 3116101"/>
                  <a:gd name="connsiteX164" fmla="*/ 624839 w 624840"/>
                  <a:gd name="connsiteY164" fmla="*/ 2373329 h 3116101"/>
                  <a:gd name="connsiteX165" fmla="*/ 624839 w 624840"/>
                  <a:gd name="connsiteY165" fmla="*/ 2377112 h 3116101"/>
                  <a:gd name="connsiteX166" fmla="*/ 624839 w 624840"/>
                  <a:gd name="connsiteY166" fmla="*/ 2391279 h 3116101"/>
                  <a:gd name="connsiteX167" fmla="*/ 624839 w 624840"/>
                  <a:gd name="connsiteY167" fmla="*/ 2395099 h 3116101"/>
                  <a:gd name="connsiteX168" fmla="*/ 624839 w 624840"/>
                  <a:gd name="connsiteY168" fmla="*/ 2516921 h 3116101"/>
                  <a:gd name="connsiteX169" fmla="*/ 624839 w 624840"/>
                  <a:gd name="connsiteY169" fmla="*/ 2521013 h 3116101"/>
                  <a:gd name="connsiteX170" fmla="*/ 624839 w 624840"/>
                  <a:gd name="connsiteY170" fmla="*/ 2612390 h 3116101"/>
                  <a:gd name="connsiteX171" fmla="*/ 624839 w 624840"/>
                  <a:gd name="connsiteY171" fmla="*/ 2613321 h 3116101"/>
                  <a:gd name="connsiteX172" fmla="*/ 624839 w 624840"/>
                  <a:gd name="connsiteY172" fmla="*/ 2704698 h 3116101"/>
                  <a:gd name="connsiteX173" fmla="*/ 624839 w 624840"/>
                  <a:gd name="connsiteY173" fmla="*/ 2708480 h 3116101"/>
                  <a:gd name="connsiteX174" fmla="*/ 624839 w 624840"/>
                  <a:gd name="connsiteY174" fmla="*/ 2722647 h 3116101"/>
                  <a:gd name="connsiteX175" fmla="*/ 624839 w 624840"/>
                  <a:gd name="connsiteY175" fmla="*/ 2726468 h 3116101"/>
                  <a:gd name="connsiteX176" fmla="*/ 624839 w 624840"/>
                  <a:gd name="connsiteY176" fmla="*/ 2848288 h 3116101"/>
                  <a:gd name="connsiteX177" fmla="*/ 624839 w 624840"/>
                  <a:gd name="connsiteY177" fmla="*/ 2852382 h 3116101"/>
                  <a:gd name="connsiteX178" fmla="*/ 624839 w 624840"/>
                  <a:gd name="connsiteY178" fmla="*/ 2943758 h 3116101"/>
                  <a:gd name="connsiteX179" fmla="*/ 624839 w 624840"/>
                  <a:gd name="connsiteY179" fmla="*/ 2944690 h 3116101"/>
                  <a:gd name="connsiteX180" fmla="*/ 624839 w 624840"/>
                  <a:gd name="connsiteY180" fmla="*/ 2948891 h 3116101"/>
                  <a:gd name="connsiteX181" fmla="*/ 612811 w 624840"/>
                  <a:gd name="connsiteY181" fmla="*/ 2977910 h 3116101"/>
                  <a:gd name="connsiteX182" fmla="*/ 583912 w 624840"/>
                  <a:gd name="connsiteY182" fmla="*/ 2989915 h 3116101"/>
                  <a:gd name="connsiteX183" fmla="*/ 552045 w 624840"/>
                  <a:gd name="connsiteY183" fmla="*/ 3004834 h 3116101"/>
                  <a:gd name="connsiteX184" fmla="*/ 312418 w 624840"/>
                  <a:gd name="connsiteY184" fmla="*/ 3116101 h 3116101"/>
                  <a:gd name="connsiteX185" fmla="*/ 72794 w 624840"/>
                  <a:gd name="connsiteY185" fmla="*/ 3004834 h 3116101"/>
                  <a:gd name="connsiteX186" fmla="*/ 41238 w 624840"/>
                  <a:gd name="connsiteY186" fmla="*/ 2989915 h 3116101"/>
                  <a:gd name="connsiteX187" fmla="*/ 12066 w 624840"/>
                  <a:gd name="connsiteY187" fmla="*/ 2977910 h 311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624840" h="3116101">
                    <a:moveTo>
                      <a:pt x="0" y="2948891"/>
                    </a:moveTo>
                    <a:lnTo>
                      <a:pt x="0" y="2944076"/>
                    </a:lnTo>
                    <a:lnTo>
                      <a:pt x="0" y="2940022"/>
                    </a:lnTo>
                    <a:lnTo>
                      <a:pt x="0" y="2929921"/>
                    </a:lnTo>
                    <a:lnTo>
                      <a:pt x="0" y="2928988"/>
                    </a:lnTo>
                    <a:lnTo>
                      <a:pt x="0" y="2917566"/>
                    </a:lnTo>
                    <a:lnTo>
                      <a:pt x="0" y="2837612"/>
                    </a:lnTo>
                    <a:lnTo>
                      <a:pt x="0" y="2833520"/>
                    </a:lnTo>
                    <a:lnTo>
                      <a:pt x="0" y="2819624"/>
                    </a:lnTo>
                    <a:lnTo>
                      <a:pt x="0" y="2818163"/>
                    </a:lnTo>
                    <a:lnTo>
                      <a:pt x="0" y="2815570"/>
                    </a:lnTo>
                    <a:lnTo>
                      <a:pt x="0" y="2814379"/>
                    </a:lnTo>
                    <a:cubicBezTo>
                      <a:pt x="0" y="2814379"/>
                      <a:pt x="0" y="2814379"/>
                      <a:pt x="0" y="2723003"/>
                    </a:cubicBezTo>
                    <a:cubicBezTo>
                      <a:pt x="0" y="2723003"/>
                      <a:pt x="0" y="2723003"/>
                      <a:pt x="0" y="2722071"/>
                    </a:cubicBezTo>
                    <a:cubicBezTo>
                      <a:pt x="0" y="2722071"/>
                      <a:pt x="0" y="2722071"/>
                      <a:pt x="0" y="2710649"/>
                    </a:cubicBezTo>
                    <a:lnTo>
                      <a:pt x="0" y="2693710"/>
                    </a:lnTo>
                    <a:lnTo>
                      <a:pt x="0" y="2689928"/>
                    </a:lnTo>
                    <a:lnTo>
                      <a:pt x="0" y="2678506"/>
                    </a:lnTo>
                    <a:lnTo>
                      <a:pt x="0" y="2630696"/>
                    </a:lnTo>
                    <a:lnTo>
                      <a:pt x="0" y="2626602"/>
                    </a:lnTo>
                    <a:lnTo>
                      <a:pt x="0" y="2612707"/>
                    </a:lnTo>
                    <a:lnTo>
                      <a:pt x="0" y="2608654"/>
                    </a:lnTo>
                    <a:lnTo>
                      <a:pt x="0" y="2598552"/>
                    </a:lnTo>
                    <a:lnTo>
                      <a:pt x="0" y="2597620"/>
                    </a:lnTo>
                    <a:lnTo>
                      <a:pt x="0" y="2586198"/>
                    </a:lnTo>
                    <a:lnTo>
                      <a:pt x="0" y="2506243"/>
                    </a:lnTo>
                    <a:lnTo>
                      <a:pt x="0" y="2488255"/>
                    </a:lnTo>
                    <a:lnTo>
                      <a:pt x="0" y="2486794"/>
                    </a:lnTo>
                    <a:lnTo>
                      <a:pt x="0" y="2483010"/>
                    </a:lnTo>
                    <a:cubicBezTo>
                      <a:pt x="0" y="2483010"/>
                      <a:pt x="0" y="2483010"/>
                      <a:pt x="0" y="2391635"/>
                    </a:cubicBezTo>
                    <a:cubicBezTo>
                      <a:pt x="0" y="2391635"/>
                      <a:pt x="0" y="2391635"/>
                      <a:pt x="0" y="2390703"/>
                    </a:cubicBezTo>
                    <a:cubicBezTo>
                      <a:pt x="0" y="2390703"/>
                      <a:pt x="0" y="2390703"/>
                      <a:pt x="0" y="2379281"/>
                    </a:cubicBezTo>
                    <a:lnTo>
                      <a:pt x="0" y="2362341"/>
                    </a:lnTo>
                    <a:lnTo>
                      <a:pt x="1" y="2362338"/>
                    </a:lnTo>
                    <a:lnTo>
                      <a:pt x="1" y="2256025"/>
                    </a:lnTo>
                    <a:lnTo>
                      <a:pt x="1" y="2252243"/>
                    </a:lnTo>
                    <a:cubicBezTo>
                      <a:pt x="1" y="2252243"/>
                      <a:pt x="1" y="2252243"/>
                      <a:pt x="1" y="2160867"/>
                    </a:cubicBezTo>
                    <a:cubicBezTo>
                      <a:pt x="1" y="2160867"/>
                      <a:pt x="1" y="2160867"/>
                      <a:pt x="1" y="2159935"/>
                    </a:cubicBezTo>
                    <a:cubicBezTo>
                      <a:pt x="1" y="2159935"/>
                      <a:pt x="1" y="2159935"/>
                      <a:pt x="1" y="2068558"/>
                    </a:cubicBezTo>
                    <a:lnTo>
                      <a:pt x="1" y="2064466"/>
                    </a:lnTo>
                    <a:lnTo>
                      <a:pt x="1" y="2050571"/>
                    </a:lnTo>
                    <a:lnTo>
                      <a:pt x="1" y="2046517"/>
                    </a:lnTo>
                    <a:lnTo>
                      <a:pt x="1" y="1924658"/>
                    </a:lnTo>
                    <a:lnTo>
                      <a:pt x="1" y="1920874"/>
                    </a:lnTo>
                    <a:cubicBezTo>
                      <a:pt x="1" y="1920874"/>
                      <a:pt x="1" y="1920874"/>
                      <a:pt x="1" y="1829498"/>
                    </a:cubicBezTo>
                    <a:cubicBezTo>
                      <a:pt x="1" y="1829498"/>
                      <a:pt x="1" y="1829498"/>
                      <a:pt x="1" y="1828566"/>
                    </a:cubicBezTo>
                    <a:cubicBezTo>
                      <a:pt x="1" y="1828566"/>
                      <a:pt x="1" y="1828566"/>
                      <a:pt x="1" y="1737191"/>
                    </a:cubicBezTo>
                    <a:lnTo>
                      <a:pt x="1" y="1733097"/>
                    </a:lnTo>
                    <a:lnTo>
                      <a:pt x="1" y="1719202"/>
                    </a:lnTo>
                    <a:lnTo>
                      <a:pt x="1" y="1715149"/>
                    </a:lnTo>
                    <a:lnTo>
                      <a:pt x="1" y="1593289"/>
                    </a:lnTo>
                    <a:lnTo>
                      <a:pt x="1" y="1589505"/>
                    </a:lnTo>
                    <a:cubicBezTo>
                      <a:pt x="1" y="1589505"/>
                      <a:pt x="1" y="1589505"/>
                      <a:pt x="1" y="1498130"/>
                    </a:cubicBezTo>
                    <a:cubicBezTo>
                      <a:pt x="1" y="1498130"/>
                      <a:pt x="1" y="1498130"/>
                      <a:pt x="1" y="1497198"/>
                    </a:cubicBezTo>
                    <a:cubicBezTo>
                      <a:pt x="1" y="1497198"/>
                      <a:pt x="1" y="1497198"/>
                      <a:pt x="1" y="1405822"/>
                    </a:cubicBezTo>
                    <a:lnTo>
                      <a:pt x="1" y="1401730"/>
                    </a:lnTo>
                    <a:lnTo>
                      <a:pt x="1" y="1387834"/>
                    </a:lnTo>
                    <a:lnTo>
                      <a:pt x="1" y="1383780"/>
                    </a:lnTo>
                    <a:lnTo>
                      <a:pt x="1" y="1261920"/>
                    </a:lnTo>
                    <a:lnTo>
                      <a:pt x="1" y="1258138"/>
                    </a:lnTo>
                    <a:cubicBezTo>
                      <a:pt x="1" y="1258138"/>
                      <a:pt x="1" y="1258138"/>
                      <a:pt x="1" y="1166762"/>
                    </a:cubicBezTo>
                    <a:cubicBezTo>
                      <a:pt x="1" y="1166762"/>
                      <a:pt x="1" y="1166762"/>
                      <a:pt x="1" y="1165830"/>
                    </a:cubicBezTo>
                    <a:cubicBezTo>
                      <a:pt x="1" y="1165830"/>
                      <a:pt x="1" y="1165830"/>
                      <a:pt x="1" y="1074453"/>
                    </a:cubicBezTo>
                    <a:lnTo>
                      <a:pt x="1" y="1070361"/>
                    </a:lnTo>
                    <a:lnTo>
                      <a:pt x="1" y="1056465"/>
                    </a:lnTo>
                    <a:lnTo>
                      <a:pt x="1" y="1052412"/>
                    </a:lnTo>
                    <a:lnTo>
                      <a:pt x="1" y="930552"/>
                    </a:lnTo>
                    <a:lnTo>
                      <a:pt x="1" y="926770"/>
                    </a:lnTo>
                    <a:cubicBezTo>
                      <a:pt x="1" y="926770"/>
                      <a:pt x="1" y="926770"/>
                      <a:pt x="1" y="835394"/>
                    </a:cubicBezTo>
                    <a:cubicBezTo>
                      <a:pt x="1" y="835394"/>
                      <a:pt x="1" y="835394"/>
                      <a:pt x="1" y="834461"/>
                    </a:cubicBezTo>
                    <a:cubicBezTo>
                      <a:pt x="1" y="834461"/>
                      <a:pt x="1" y="834461"/>
                      <a:pt x="1" y="743085"/>
                    </a:cubicBezTo>
                    <a:lnTo>
                      <a:pt x="1" y="738993"/>
                    </a:lnTo>
                    <a:lnTo>
                      <a:pt x="1" y="725098"/>
                    </a:lnTo>
                    <a:lnTo>
                      <a:pt x="1" y="721044"/>
                    </a:lnTo>
                    <a:lnTo>
                      <a:pt x="1" y="599183"/>
                    </a:lnTo>
                    <a:lnTo>
                      <a:pt x="1" y="595401"/>
                    </a:lnTo>
                    <a:cubicBezTo>
                      <a:pt x="1" y="595401"/>
                      <a:pt x="1" y="595401"/>
                      <a:pt x="1" y="504025"/>
                    </a:cubicBezTo>
                    <a:cubicBezTo>
                      <a:pt x="1" y="504025"/>
                      <a:pt x="1" y="504025"/>
                      <a:pt x="1" y="503093"/>
                    </a:cubicBezTo>
                    <a:cubicBezTo>
                      <a:pt x="1" y="503093"/>
                      <a:pt x="1" y="503093"/>
                      <a:pt x="1" y="411716"/>
                    </a:cubicBezTo>
                    <a:lnTo>
                      <a:pt x="1" y="407624"/>
                    </a:lnTo>
                    <a:lnTo>
                      <a:pt x="1" y="393729"/>
                    </a:lnTo>
                    <a:lnTo>
                      <a:pt x="1" y="389675"/>
                    </a:lnTo>
                    <a:lnTo>
                      <a:pt x="1" y="267815"/>
                    </a:lnTo>
                    <a:lnTo>
                      <a:pt x="1" y="264032"/>
                    </a:lnTo>
                    <a:cubicBezTo>
                      <a:pt x="1" y="264032"/>
                      <a:pt x="1" y="264032"/>
                      <a:pt x="1" y="172656"/>
                    </a:cubicBezTo>
                    <a:cubicBezTo>
                      <a:pt x="1" y="172656"/>
                      <a:pt x="1" y="172656"/>
                      <a:pt x="1" y="171725"/>
                    </a:cubicBezTo>
                    <a:lnTo>
                      <a:pt x="1" y="167212"/>
                    </a:lnTo>
                    <a:lnTo>
                      <a:pt x="12067" y="138193"/>
                    </a:lnTo>
                    <a:cubicBezTo>
                      <a:pt x="19526" y="130773"/>
                      <a:pt x="29836" y="126188"/>
                      <a:pt x="41240" y="126188"/>
                    </a:cubicBezTo>
                    <a:cubicBezTo>
                      <a:pt x="53424" y="126188"/>
                      <a:pt x="64985" y="120905"/>
                      <a:pt x="72795" y="111581"/>
                    </a:cubicBezTo>
                    <a:cubicBezTo>
                      <a:pt x="130280" y="43516"/>
                      <a:pt x="216195" y="0"/>
                      <a:pt x="312422" y="0"/>
                    </a:cubicBezTo>
                    <a:cubicBezTo>
                      <a:pt x="408647" y="0"/>
                      <a:pt x="494875" y="43516"/>
                      <a:pt x="552047" y="111581"/>
                    </a:cubicBezTo>
                    <a:cubicBezTo>
                      <a:pt x="559858" y="120905"/>
                      <a:pt x="571417" y="126188"/>
                      <a:pt x="583914" y="126188"/>
                    </a:cubicBezTo>
                    <a:cubicBezTo>
                      <a:pt x="595161" y="126188"/>
                      <a:pt x="605393" y="130773"/>
                      <a:pt x="612813" y="138193"/>
                    </a:cubicBezTo>
                    <a:lnTo>
                      <a:pt x="624840" y="167212"/>
                    </a:lnTo>
                    <a:lnTo>
                      <a:pt x="624840" y="172299"/>
                    </a:lnTo>
                    <a:lnTo>
                      <a:pt x="624840" y="176121"/>
                    </a:lnTo>
                    <a:lnTo>
                      <a:pt x="624840" y="186495"/>
                    </a:lnTo>
                    <a:cubicBezTo>
                      <a:pt x="624840" y="186495"/>
                      <a:pt x="624840" y="186495"/>
                      <a:pt x="624840" y="187427"/>
                    </a:cubicBezTo>
                    <a:cubicBezTo>
                      <a:pt x="624840" y="187427"/>
                      <a:pt x="624840" y="187427"/>
                      <a:pt x="624840" y="278802"/>
                    </a:cubicBezTo>
                    <a:lnTo>
                      <a:pt x="624840" y="282586"/>
                    </a:lnTo>
                    <a:lnTo>
                      <a:pt x="624840" y="296752"/>
                    </a:lnTo>
                    <a:lnTo>
                      <a:pt x="624840" y="297943"/>
                    </a:lnTo>
                    <a:lnTo>
                      <a:pt x="624840" y="300572"/>
                    </a:lnTo>
                    <a:lnTo>
                      <a:pt x="624840" y="302035"/>
                    </a:lnTo>
                    <a:lnTo>
                      <a:pt x="624840" y="313457"/>
                    </a:lnTo>
                    <a:lnTo>
                      <a:pt x="624840" y="393412"/>
                    </a:lnTo>
                    <a:lnTo>
                      <a:pt x="624840" y="394344"/>
                    </a:lnTo>
                    <a:lnTo>
                      <a:pt x="624840" y="405766"/>
                    </a:lnTo>
                    <a:lnTo>
                      <a:pt x="624840" y="422394"/>
                    </a:lnTo>
                    <a:lnTo>
                      <a:pt x="624840" y="426487"/>
                    </a:lnTo>
                    <a:cubicBezTo>
                      <a:pt x="624840" y="426487"/>
                      <a:pt x="624840" y="426487"/>
                      <a:pt x="624840" y="437909"/>
                    </a:cubicBezTo>
                    <a:lnTo>
                      <a:pt x="624840" y="485720"/>
                    </a:lnTo>
                    <a:lnTo>
                      <a:pt x="624840" y="489502"/>
                    </a:lnTo>
                    <a:lnTo>
                      <a:pt x="624840" y="503668"/>
                    </a:lnTo>
                    <a:lnTo>
                      <a:pt x="624840" y="507489"/>
                    </a:lnTo>
                    <a:lnTo>
                      <a:pt x="624840" y="517863"/>
                    </a:lnTo>
                    <a:cubicBezTo>
                      <a:pt x="624840" y="517863"/>
                      <a:pt x="624840" y="517863"/>
                      <a:pt x="624840" y="518795"/>
                    </a:cubicBezTo>
                    <a:cubicBezTo>
                      <a:pt x="624840" y="518795"/>
                      <a:pt x="624840" y="518795"/>
                      <a:pt x="624840" y="610171"/>
                    </a:cubicBezTo>
                    <a:cubicBezTo>
                      <a:pt x="624840" y="610171"/>
                      <a:pt x="624840" y="610171"/>
                      <a:pt x="624840" y="628120"/>
                    </a:cubicBezTo>
                    <a:lnTo>
                      <a:pt x="624840" y="629311"/>
                    </a:lnTo>
                    <a:lnTo>
                      <a:pt x="624840" y="633403"/>
                    </a:lnTo>
                    <a:lnTo>
                      <a:pt x="624840" y="644825"/>
                    </a:lnTo>
                    <a:lnTo>
                      <a:pt x="624840" y="724780"/>
                    </a:lnTo>
                    <a:lnTo>
                      <a:pt x="624840" y="725711"/>
                    </a:lnTo>
                    <a:lnTo>
                      <a:pt x="624840" y="737133"/>
                    </a:lnTo>
                    <a:lnTo>
                      <a:pt x="624840" y="753761"/>
                    </a:lnTo>
                    <a:lnTo>
                      <a:pt x="624839" y="753765"/>
                    </a:lnTo>
                    <a:lnTo>
                      <a:pt x="624839" y="860079"/>
                    </a:lnTo>
                    <a:lnTo>
                      <a:pt x="624839" y="864171"/>
                    </a:lnTo>
                    <a:cubicBezTo>
                      <a:pt x="624839" y="864171"/>
                      <a:pt x="624839" y="864171"/>
                      <a:pt x="624839" y="955548"/>
                    </a:cubicBezTo>
                    <a:cubicBezTo>
                      <a:pt x="624839" y="955548"/>
                      <a:pt x="624839" y="955548"/>
                      <a:pt x="624839" y="956480"/>
                    </a:cubicBezTo>
                    <a:cubicBezTo>
                      <a:pt x="624839" y="956480"/>
                      <a:pt x="624839" y="956480"/>
                      <a:pt x="624839" y="1047856"/>
                    </a:cubicBezTo>
                    <a:lnTo>
                      <a:pt x="624839" y="1051638"/>
                    </a:lnTo>
                    <a:lnTo>
                      <a:pt x="624839" y="1065804"/>
                    </a:lnTo>
                    <a:lnTo>
                      <a:pt x="624839" y="1069626"/>
                    </a:lnTo>
                    <a:lnTo>
                      <a:pt x="624839" y="1191448"/>
                    </a:lnTo>
                    <a:lnTo>
                      <a:pt x="624839" y="1195540"/>
                    </a:lnTo>
                    <a:cubicBezTo>
                      <a:pt x="624839" y="1195540"/>
                      <a:pt x="624839" y="1195540"/>
                      <a:pt x="624839" y="1286917"/>
                    </a:cubicBezTo>
                    <a:cubicBezTo>
                      <a:pt x="624839" y="1286917"/>
                      <a:pt x="624839" y="1286917"/>
                      <a:pt x="624839" y="1287849"/>
                    </a:cubicBezTo>
                    <a:cubicBezTo>
                      <a:pt x="624839" y="1287849"/>
                      <a:pt x="624839" y="1287849"/>
                      <a:pt x="624839" y="1379225"/>
                    </a:cubicBezTo>
                    <a:lnTo>
                      <a:pt x="624839" y="1383007"/>
                    </a:lnTo>
                    <a:lnTo>
                      <a:pt x="624839" y="1397173"/>
                    </a:lnTo>
                    <a:lnTo>
                      <a:pt x="624839" y="1400994"/>
                    </a:lnTo>
                    <a:lnTo>
                      <a:pt x="624839" y="1522816"/>
                    </a:lnTo>
                    <a:lnTo>
                      <a:pt x="624839" y="1526908"/>
                    </a:lnTo>
                    <a:cubicBezTo>
                      <a:pt x="624839" y="1526908"/>
                      <a:pt x="624839" y="1526908"/>
                      <a:pt x="624839" y="1618285"/>
                    </a:cubicBezTo>
                    <a:cubicBezTo>
                      <a:pt x="624839" y="1618285"/>
                      <a:pt x="624839" y="1618285"/>
                      <a:pt x="624839" y="1619216"/>
                    </a:cubicBezTo>
                    <a:cubicBezTo>
                      <a:pt x="624839" y="1619216"/>
                      <a:pt x="624839" y="1619216"/>
                      <a:pt x="624839" y="1710592"/>
                    </a:cubicBezTo>
                    <a:lnTo>
                      <a:pt x="624839" y="1714375"/>
                    </a:lnTo>
                    <a:lnTo>
                      <a:pt x="624839" y="1728542"/>
                    </a:lnTo>
                    <a:lnTo>
                      <a:pt x="624839" y="1732362"/>
                    </a:lnTo>
                    <a:lnTo>
                      <a:pt x="624839" y="1854184"/>
                    </a:lnTo>
                    <a:lnTo>
                      <a:pt x="624839" y="1858277"/>
                    </a:lnTo>
                    <a:cubicBezTo>
                      <a:pt x="624839" y="1858277"/>
                      <a:pt x="624839" y="1858277"/>
                      <a:pt x="624839" y="1949653"/>
                    </a:cubicBezTo>
                    <a:cubicBezTo>
                      <a:pt x="624839" y="1949653"/>
                      <a:pt x="624839" y="1949653"/>
                      <a:pt x="624839" y="1950585"/>
                    </a:cubicBezTo>
                    <a:cubicBezTo>
                      <a:pt x="624839" y="1950585"/>
                      <a:pt x="624839" y="1950585"/>
                      <a:pt x="624839" y="2041960"/>
                    </a:cubicBezTo>
                    <a:lnTo>
                      <a:pt x="624839" y="2045744"/>
                    </a:lnTo>
                    <a:lnTo>
                      <a:pt x="624839" y="2059910"/>
                    </a:lnTo>
                    <a:lnTo>
                      <a:pt x="624839" y="2063730"/>
                    </a:lnTo>
                    <a:lnTo>
                      <a:pt x="624839" y="2185552"/>
                    </a:lnTo>
                    <a:lnTo>
                      <a:pt x="624839" y="2189645"/>
                    </a:lnTo>
                    <a:cubicBezTo>
                      <a:pt x="624839" y="2189645"/>
                      <a:pt x="624839" y="2189645"/>
                      <a:pt x="624839" y="2281021"/>
                    </a:cubicBezTo>
                    <a:cubicBezTo>
                      <a:pt x="624839" y="2281021"/>
                      <a:pt x="624839" y="2281021"/>
                      <a:pt x="624839" y="2281954"/>
                    </a:cubicBezTo>
                    <a:cubicBezTo>
                      <a:pt x="624839" y="2281954"/>
                      <a:pt x="624839" y="2281954"/>
                      <a:pt x="624839" y="2373329"/>
                    </a:cubicBezTo>
                    <a:lnTo>
                      <a:pt x="624839" y="2377112"/>
                    </a:lnTo>
                    <a:lnTo>
                      <a:pt x="624839" y="2391279"/>
                    </a:lnTo>
                    <a:lnTo>
                      <a:pt x="624839" y="2395099"/>
                    </a:lnTo>
                    <a:lnTo>
                      <a:pt x="624839" y="2516921"/>
                    </a:lnTo>
                    <a:lnTo>
                      <a:pt x="624839" y="2521013"/>
                    </a:lnTo>
                    <a:cubicBezTo>
                      <a:pt x="624839" y="2521013"/>
                      <a:pt x="624839" y="2521013"/>
                      <a:pt x="624839" y="2612390"/>
                    </a:cubicBezTo>
                    <a:cubicBezTo>
                      <a:pt x="624839" y="2612390"/>
                      <a:pt x="624839" y="2612390"/>
                      <a:pt x="624839" y="2613321"/>
                    </a:cubicBezTo>
                    <a:cubicBezTo>
                      <a:pt x="624839" y="2613321"/>
                      <a:pt x="624839" y="2613321"/>
                      <a:pt x="624839" y="2704698"/>
                    </a:cubicBezTo>
                    <a:lnTo>
                      <a:pt x="624839" y="2708480"/>
                    </a:lnTo>
                    <a:lnTo>
                      <a:pt x="624839" y="2722647"/>
                    </a:lnTo>
                    <a:lnTo>
                      <a:pt x="624839" y="2726468"/>
                    </a:lnTo>
                    <a:lnTo>
                      <a:pt x="624839" y="2848288"/>
                    </a:lnTo>
                    <a:lnTo>
                      <a:pt x="624839" y="2852382"/>
                    </a:lnTo>
                    <a:cubicBezTo>
                      <a:pt x="624839" y="2852382"/>
                      <a:pt x="624839" y="2852382"/>
                      <a:pt x="624839" y="2943758"/>
                    </a:cubicBezTo>
                    <a:cubicBezTo>
                      <a:pt x="624839" y="2943758"/>
                      <a:pt x="624839" y="2943758"/>
                      <a:pt x="624839" y="2944690"/>
                    </a:cubicBezTo>
                    <a:lnTo>
                      <a:pt x="624839" y="2948891"/>
                    </a:lnTo>
                    <a:lnTo>
                      <a:pt x="612811" y="2977910"/>
                    </a:lnTo>
                    <a:cubicBezTo>
                      <a:pt x="605391" y="2985331"/>
                      <a:pt x="595159" y="2989915"/>
                      <a:pt x="583912" y="2989915"/>
                    </a:cubicBezTo>
                    <a:cubicBezTo>
                      <a:pt x="571416" y="2989915"/>
                      <a:pt x="559855" y="2995509"/>
                      <a:pt x="552045" y="3004834"/>
                    </a:cubicBezTo>
                    <a:cubicBezTo>
                      <a:pt x="494873" y="3072900"/>
                      <a:pt x="408645" y="3116101"/>
                      <a:pt x="312418" y="3116101"/>
                    </a:cubicBezTo>
                    <a:cubicBezTo>
                      <a:pt x="216193" y="3116101"/>
                      <a:pt x="130278" y="3072900"/>
                      <a:pt x="72794" y="3004834"/>
                    </a:cubicBezTo>
                    <a:cubicBezTo>
                      <a:pt x="64982" y="2995509"/>
                      <a:pt x="53423" y="2989915"/>
                      <a:pt x="41238" y="2989915"/>
                    </a:cubicBezTo>
                    <a:cubicBezTo>
                      <a:pt x="29834" y="2989915"/>
                      <a:pt x="19524" y="2985331"/>
                      <a:pt x="12066" y="2977910"/>
                    </a:cubicBezTo>
                    <a:close/>
                  </a:path>
                </a:pathLst>
              </a:custGeom>
              <a:blipFill>
                <a:blip r:embed="rId1"/>
                <a:tile tx="0" ty="0" sx="100000" sy="100000" flip="none" algn="tl"/>
              </a:blipFill>
              <a:ln w="25400">
                <a:noFill/>
              </a:ln>
              <a:effectLst>
                <a:outerShdw blurRad="63500" sx="103000" sy="103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4893886" y="3162812"/>
                <a:ext cx="2412428" cy="490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</a:rPr>
                  <a:t>添加标题文本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sp>
        <p:nvSpPr>
          <p:cNvPr id="389" name="文本框 388"/>
          <p:cNvSpPr txBox="1"/>
          <p:nvPr/>
        </p:nvSpPr>
        <p:spPr>
          <a:xfrm>
            <a:off x="5097222" y="45922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blipFill dpi="0" rotWithShape="1">
                  <a:blip r:embed="rId1"/>
                  <a:srcRect/>
                  <a:tile tx="0" ty="0" sx="100000" sy="100000" flip="none" algn="tl"/>
                </a:blipFill>
                <a:latin typeface="荆南波波黑" panose="00020600040101010101" pitchFamily="18" charset="-122"/>
                <a:ea typeface="荆南波波黑" panose="00020600040101010101" pitchFamily="18" charset="-122"/>
              </a:rPr>
              <a:t>目录</a:t>
            </a:r>
            <a:endParaRPr lang="zh-CN" altLang="en-US" sz="7200" dirty="0">
              <a:blipFill dpi="0" rotWithShape="1">
                <a:blip r:embed="rId1"/>
                <a:srcRect/>
                <a:tile tx="0" ty="0" sx="100000" sy="100000" flip="none" algn="tl"/>
              </a:blipFill>
              <a:latin typeface="荆南波波黑" panose="00020600040101010101" pitchFamily="18" charset="-122"/>
              <a:ea typeface="荆南波波黑" panose="00020600040101010101" pitchFamily="18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/>
          <p:cNvGrpSpPr/>
          <p:nvPr/>
        </p:nvGrpSpPr>
        <p:grpSpPr>
          <a:xfrm>
            <a:off x="5146104" y="5848987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503677" y="997035"/>
            <a:ext cx="3184646" cy="493256"/>
            <a:chOff x="4549691" y="929589"/>
            <a:chExt cx="3184646" cy="493256"/>
          </a:xfrm>
        </p:grpSpPr>
        <p:grpSp>
          <p:nvGrpSpPr>
            <p:cNvPr id="1572" name="组合 1571"/>
            <p:cNvGrpSpPr/>
            <p:nvPr/>
          </p:nvGrpSpPr>
          <p:grpSpPr>
            <a:xfrm>
              <a:off x="4549691" y="929589"/>
              <a:ext cx="492074" cy="493256"/>
              <a:chOff x="2276749" y="1082283"/>
              <a:chExt cx="984145" cy="986508"/>
            </a:xfrm>
            <a:gradFill>
              <a:gsLst>
                <a:gs pos="0">
                  <a:srgbClr val="D90000"/>
                </a:gs>
                <a:gs pos="100000">
                  <a:srgbClr val="C00000"/>
                </a:gs>
              </a:gsLst>
              <a:lin ang="5400000" scaled="1"/>
            </a:gradFill>
          </p:grpSpPr>
          <p:sp>
            <p:nvSpPr>
              <p:cNvPr id="1573" name="Freeform 79"/>
              <p:cNvSpPr>
                <a:spLocks noEditPoints="1"/>
              </p:cNvSpPr>
              <p:nvPr/>
            </p:nvSpPr>
            <p:spPr bwMode="auto">
              <a:xfrm>
                <a:off x="2276749" y="1082283"/>
                <a:ext cx="984145" cy="986508"/>
              </a:xfrm>
              <a:custGeom>
                <a:avLst/>
                <a:gdLst>
                  <a:gd name="T0" fmla="*/ 508 w 508"/>
                  <a:gd name="T1" fmla="*/ 256 h 509"/>
                  <a:gd name="T2" fmla="*/ 255 w 508"/>
                  <a:gd name="T3" fmla="*/ 509 h 509"/>
                  <a:gd name="T4" fmla="*/ 0 w 508"/>
                  <a:gd name="T5" fmla="*/ 253 h 509"/>
                  <a:gd name="T6" fmla="*/ 253 w 508"/>
                  <a:gd name="T7" fmla="*/ 0 h 509"/>
                  <a:gd name="T8" fmla="*/ 508 w 508"/>
                  <a:gd name="T9" fmla="*/ 256 h 509"/>
                  <a:gd name="T10" fmla="*/ 451 w 508"/>
                  <a:gd name="T11" fmla="*/ 255 h 509"/>
                  <a:gd name="T12" fmla="*/ 441 w 508"/>
                  <a:gd name="T13" fmla="*/ 242 h 509"/>
                  <a:gd name="T14" fmla="*/ 267 w 508"/>
                  <a:gd name="T15" fmla="*/ 67 h 509"/>
                  <a:gd name="T16" fmla="*/ 241 w 508"/>
                  <a:gd name="T17" fmla="*/ 67 h 509"/>
                  <a:gd name="T18" fmla="*/ 67 w 508"/>
                  <a:gd name="T19" fmla="*/ 241 h 509"/>
                  <a:gd name="T20" fmla="*/ 67 w 508"/>
                  <a:gd name="T21" fmla="*/ 269 h 509"/>
                  <a:gd name="T22" fmla="*/ 241 w 508"/>
                  <a:gd name="T23" fmla="*/ 443 h 509"/>
                  <a:gd name="T24" fmla="*/ 266 w 508"/>
                  <a:gd name="T25" fmla="*/ 443 h 509"/>
                  <a:gd name="T26" fmla="*/ 441 w 508"/>
                  <a:gd name="T27" fmla="*/ 267 h 509"/>
                  <a:gd name="T28" fmla="*/ 451 w 508"/>
                  <a:gd name="T29" fmla="*/ 25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509">
                    <a:moveTo>
                      <a:pt x="508" y="256"/>
                    </a:moveTo>
                    <a:cubicBezTo>
                      <a:pt x="425" y="340"/>
                      <a:pt x="339" y="425"/>
                      <a:pt x="255" y="509"/>
                    </a:cubicBezTo>
                    <a:cubicBezTo>
                      <a:pt x="170" y="424"/>
                      <a:pt x="85" y="338"/>
                      <a:pt x="0" y="253"/>
                    </a:cubicBezTo>
                    <a:cubicBezTo>
                      <a:pt x="83" y="170"/>
                      <a:pt x="168" y="84"/>
                      <a:pt x="253" y="0"/>
                    </a:cubicBezTo>
                    <a:cubicBezTo>
                      <a:pt x="337" y="85"/>
                      <a:pt x="423" y="171"/>
                      <a:pt x="508" y="256"/>
                    </a:cubicBezTo>
                    <a:close/>
                    <a:moveTo>
                      <a:pt x="451" y="255"/>
                    </a:moveTo>
                    <a:cubicBezTo>
                      <a:pt x="447" y="250"/>
                      <a:pt x="444" y="245"/>
                      <a:pt x="441" y="242"/>
                    </a:cubicBezTo>
                    <a:cubicBezTo>
                      <a:pt x="383" y="184"/>
                      <a:pt x="325" y="126"/>
                      <a:pt x="267" y="67"/>
                    </a:cubicBezTo>
                    <a:cubicBezTo>
                      <a:pt x="257" y="58"/>
                      <a:pt x="251" y="57"/>
                      <a:pt x="241" y="67"/>
                    </a:cubicBezTo>
                    <a:cubicBezTo>
                      <a:pt x="183" y="126"/>
                      <a:pt x="125" y="184"/>
                      <a:pt x="67" y="241"/>
                    </a:cubicBezTo>
                    <a:cubicBezTo>
                      <a:pt x="56" y="252"/>
                      <a:pt x="57" y="259"/>
                      <a:pt x="67" y="269"/>
                    </a:cubicBezTo>
                    <a:cubicBezTo>
                      <a:pt x="126" y="326"/>
                      <a:pt x="184" y="384"/>
                      <a:pt x="241" y="443"/>
                    </a:cubicBezTo>
                    <a:cubicBezTo>
                      <a:pt x="250" y="452"/>
                      <a:pt x="257" y="452"/>
                      <a:pt x="266" y="443"/>
                    </a:cubicBezTo>
                    <a:cubicBezTo>
                      <a:pt x="324" y="384"/>
                      <a:pt x="383" y="326"/>
                      <a:pt x="441" y="267"/>
                    </a:cubicBezTo>
                    <a:cubicBezTo>
                      <a:pt x="445" y="264"/>
                      <a:pt x="448" y="259"/>
                      <a:pt x="451" y="2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4" name="Freeform 243"/>
              <p:cNvSpPr>
                <a:spLocks noEditPoints="1"/>
              </p:cNvSpPr>
              <p:nvPr/>
            </p:nvSpPr>
            <p:spPr bwMode="auto">
              <a:xfrm>
                <a:off x="2433882" y="1238234"/>
                <a:ext cx="672243" cy="669881"/>
              </a:xfrm>
              <a:custGeom>
                <a:avLst/>
                <a:gdLst>
                  <a:gd name="T0" fmla="*/ 241 w 347"/>
                  <a:gd name="T1" fmla="*/ 72 h 346"/>
                  <a:gd name="T2" fmla="*/ 264 w 347"/>
                  <a:gd name="T3" fmla="*/ 90 h 346"/>
                  <a:gd name="T4" fmla="*/ 347 w 347"/>
                  <a:gd name="T5" fmla="*/ 172 h 346"/>
                  <a:gd name="T6" fmla="*/ 172 w 347"/>
                  <a:gd name="T7" fmla="*/ 346 h 346"/>
                  <a:gd name="T8" fmla="*/ 114 w 347"/>
                  <a:gd name="T9" fmla="*/ 287 h 346"/>
                  <a:gd name="T10" fmla="*/ 171 w 347"/>
                  <a:gd name="T11" fmla="*/ 270 h 346"/>
                  <a:gd name="T12" fmla="*/ 157 w 347"/>
                  <a:gd name="T13" fmla="*/ 248 h 346"/>
                  <a:gd name="T14" fmla="*/ 168 w 347"/>
                  <a:gd name="T15" fmla="*/ 182 h 346"/>
                  <a:gd name="T16" fmla="*/ 183 w 347"/>
                  <a:gd name="T17" fmla="*/ 170 h 346"/>
                  <a:gd name="T18" fmla="*/ 175 w 347"/>
                  <a:gd name="T19" fmla="*/ 169 h 346"/>
                  <a:gd name="T20" fmla="*/ 119 w 347"/>
                  <a:gd name="T21" fmla="*/ 188 h 346"/>
                  <a:gd name="T22" fmla="*/ 102 w 347"/>
                  <a:gd name="T23" fmla="*/ 228 h 346"/>
                  <a:gd name="T24" fmla="*/ 122 w 347"/>
                  <a:gd name="T25" fmla="*/ 241 h 346"/>
                  <a:gd name="T26" fmla="*/ 148 w 347"/>
                  <a:gd name="T27" fmla="*/ 238 h 346"/>
                  <a:gd name="T28" fmla="*/ 94 w 347"/>
                  <a:gd name="T29" fmla="*/ 270 h 346"/>
                  <a:gd name="T30" fmla="*/ 0 w 347"/>
                  <a:gd name="T31" fmla="*/ 175 h 346"/>
                  <a:gd name="T32" fmla="*/ 86 w 347"/>
                  <a:gd name="T33" fmla="*/ 89 h 346"/>
                  <a:gd name="T34" fmla="*/ 73 w 347"/>
                  <a:gd name="T35" fmla="*/ 131 h 346"/>
                  <a:gd name="T36" fmla="*/ 109 w 347"/>
                  <a:gd name="T37" fmla="*/ 173 h 346"/>
                  <a:gd name="T38" fmla="*/ 180 w 347"/>
                  <a:gd name="T39" fmla="*/ 142 h 346"/>
                  <a:gd name="T40" fmla="*/ 194 w 347"/>
                  <a:gd name="T41" fmla="*/ 159 h 346"/>
                  <a:gd name="T42" fmla="*/ 200 w 347"/>
                  <a:gd name="T43" fmla="*/ 158 h 346"/>
                  <a:gd name="T44" fmla="*/ 184 w 347"/>
                  <a:gd name="T45" fmla="*/ 91 h 346"/>
                  <a:gd name="T46" fmla="*/ 161 w 347"/>
                  <a:gd name="T47" fmla="*/ 82 h 346"/>
                  <a:gd name="T48" fmla="*/ 108 w 347"/>
                  <a:gd name="T49" fmla="*/ 65 h 346"/>
                  <a:gd name="T50" fmla="*/ 176 w 347"/>
                  <a:gd name="T51" fmla="*/ 0 h 346"/>
                  <a:gd name="T52" fmla="*/ 237 w 347"/>
                  <a:gd name="T53" fmla="*/ 67 h 346"/>
                  <a:gd name="T54" fmla="*/ 228 w 347"/>
                  <a:gd name="T55" fmla="*/ 79 h 346"/>
                  <a:gd name="T56" fmla="*/ 206 w 347"/>
                  <a:gd name="T57" fmla="*/ 184 h 346"/>
                  <a:gd name="T58" fmla="*/ 186 w 347"/>
                  <a:gd name="T59" fmla="*/ 222 h 346"/>
                  <a:gd name="T60" fmla="*/ 198 w 347"/>
                  <a:gd name="T61" fmla="*/ 212 h 346"/>
                  <a:gd name="T62" fmla="*/ 206 w 347"/>
                  <a:gd name="T63" fmla="*/ 201 h 346"/>
                  <a:gd name="T64" fmla="*/ 254 w 347"/>
                  <a:gd name="T65" fmla="*/ 209 h 346"/>
                  <a:gd name="T66" fmla="*/ 301 w 347"/>
                  <a:gd name="T67" fmla="*/ 190 h 346"/>
                  <a:gd name="T68" fmla="*/ 239 w 347"/>
                  <a:gd name="T69" fmla="*/ 187 h 346"/>
                  <a:gd name="T70" fmla="*/ 263 w 347"/>
                  <a:gd name="T71" fmla="*/ 147 h 346"/>
                  <a:gd name="T72" fmla="*/ 273 w 347"/>
                  <a:gd name="T73" fmla="*/ 115 h 346"/>
                  <a:gd name="T74" fmla="*/ 246 w 347"/>
                  <a:gd name="T75" fmla="*/ 111 h 346"/>
                  <a:gd name="T76" fmla="*/ 241 w 347"/>
                  <a:gd name="T77" fmla="*/ 72 h 346"/>
                  <a:gd name="T78" fmla="*/ 248 w 347"/>
                  <a:gd name="T79" fmla="*/ 253 h 346"/>
                  <a:gd name="T80" fmla="*/ 207 w 347"/>
                  <a:gd name="T81" fmla="*/ 250 h 346"/>
                  <a:gd name="T82" fmla="*/ 194 w 347"/>
                  <a:gd name="T83" fmla="*/ 255 h 346"/>
                  <a:gd name="T84" fmla="*/ 199 w 347"/>
                  <a:gd name="T85" fmla="*/ 271 h 346"/>
                  <a:gd name="T86" fmla="*/ 230 w 347"/>
                  <a:gd name="T87" fmla="*/ 284 h 346"/>
                  <a:gd name="T88" fmla="*/ 248 w 347"/>
                  <a:gd name="T89" fmla="*/ 25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7" h="346">
                    <a:moveTo>
                      <a:pt x="241" y="72"/>
                    </a:moveTo>
                    <a:cubicBezTo>
                      <a:pt x="249" y="78"/>
                      <a:pt x="257" y="83"/>
                      <a:pt x="264" y="90"/>
                    </a:cubicBezTo>
                    <a:cubicBezTo>
                      <a:pt x="292" y="117"/>
                      <a:pt x="320" y="145"/>
                      <a:pt x="347" y="172"/>
                    </a:cubicBezTo>
                    <a:cubicBezTo>
                      <a:pt x="288" y="231"/>
                      <a:pt x="229" y="289"/>
                      <a:pt x="172" y="346"/>
                    </a:cubicBezTo>
                    <a:cubicBezTo>
                      <a:pt x="154" y="328"/>
                      <a:pt x="135" y="308"/>
                      <a:pt x="114" y="287"/>
                    </a:cubicBezTo>
                    <a:cubicBezTo>
                      <a:pt x="131" y="282"/>
                      <a:pt x="150" y="276"/>
                      <a:pt x="171" y="270"/>
                    </a:cubicBezTo>
                    <a:cubicBezTo>
                      <a:pt x="166" y="263"/>
                      <a:pt x="162" y="255"/>
                      <a:pt x="157" y="248"/>
                    </a:cubicBezTo>
                    <a:cubicBezTo>
                      <a:pt x="182" y="215"/>
                      <a:pt x="182" y="215"/>
                      <a:pt x="168" y="182"/>
                    </a:cubicBezTo>
                    <a:cubicBezTo>
                      <a:pt x="172" y="179"/>
                      <a:pt x="177" y="175"/>
                      <a:pt x="183" y="170"/>
                    </a:cubicBezTo>
                    <a:cubicBezTo>
                      <a:pt x="179" y="170"/>
                      <a:pt x="177" y="169"/>
                      <a:pt x="175" y="169"/>
                    </a:cubicBezTo>
                    <a:cubicBezTo>
                      <a:pt x="156" y="175"/>
                      <a:pt x="135" y="177"/>
                      <a:pt x="119" y="188"/>
                    </a:cubicBezTo>
                    <a:cubicBezTo>
                      <a:pt x="109" y="195"/>
                      <a:pt x="105" y="214"/>
                      <a:pt x="102" y="228"/>
                    </a:cubicBezTo>
                    <a:cubicBezTo>
                      <a:pt x="101" y="231"/>
                      <a:pt x="114" y="240"/>
                      <a:pt x="122" y="241"/>
                    </a:cubicBezTo>
                    <a:cubicBezTo>
                      <a:pt x="129" y="242"/>
                      <a:pt x="138" y="237"/>
                      <a:pt x="148" y="238"/>
                    </a:cubicBezTo>
                    <a:cubicBezTo>
                      <a:pt x="130" y="248"/>
                      <a:pt x="112" y="259"/>
                      <a:pt x="94" y="270"/>
                    </a:cubicBezTo>
                    <a:cubicBezTo>
                      <a:pt x="63" y="239"/>
                      <a:pt x="31" y="207"/>
                      <a:pt x="0" y="175"/>
                    </a:cubicBezTo>
                    <a:cubicBezTo>
                      <a:pt x="28" y="146"/>
                      <a:pt x="58" y="117"/>
                      <a:pt x="86" y="89"/>
                    </a:cubicBezTo>
                    <a:cubicBezTo>
                      <a:pt x="82" y="102"/>
                      <a:pt x="77" y="116"/>
                      <a:pt x="73" y="131"/>
                    </a:cubicBezTo>
                    <a:cubicBezTo>
                      <a:pt x="65" y="159"/>
                      <a:pt x="80" y="177"/>
                      <a:pt x="109" y="173"/>
                    </a:cubicBezTo>
                    <a:cubicBezTo>
                      <a:pt x="135" y="170"/>
                      <a:pt x="162" y="167"/>
                      <a:pt x="180" y="142"/>
                    </a:cubicBezTo>
                    <a:cubicBezTo>
                      <a:pt x="186" y="148"/>
                      <a:pt x="190" y="154"/>
                      <a:pt x="194" y="159"/>
                    </a:cubicBezTo>
                    <a:cubicBezTo>
                      <a:pt x="196" y="159"/>
                      <a:pt x="198" y="158"/>
                      <a:pt x="200" y="158"/>
                    </a:cubicBezTo>
                    <a:cubicBezTo>
                      <a:pt x="195" y="135"/>
                      <a:pt x="191" y="113"/>
                      <a:pt x="184" y="91"/>
                    </a:cubicBezTo>
                    <a:cubicBezTo>
                      <a:pt x="182" y="86"/>
                      <a:pt x="166" y="79"/>
                      <a:pt x="161" y="82"/>
                    </a:cubicBezTo>
                    <a:cubicBezTo>
                      <a:pt x="137" y="93"/>
                      <a:pt x="122" y="81"/>
                      <a:pt x="108" y="65"/>
                    </a:cubicBezTo>
                    <a:cubicBezTo>
                      <a:pt x="130" y="44"/>
                      <a:pt x="151" y="24"/>
                      <a:pt x="176" y="0"/>
                    </a:cubicBezTo>
                    <a:cubicBezTo>
                      <a:pt x="195" y="21"/>
                      <a:pt x="216" y="44"/>
                      <a:pt x="237" y="67"/>
                    </a:cubicBezTo>
                    <a:cubicBezTo>
                      <a:pt x="220" y="60"/>
                      <a:pt x="226" y="73"/>
                      <a:pt x="228" y="79"/>
                    </a:cubicBezTo>
                    <a:cubicBezTo>
                      <a:pt x="237" y="118"/>
                      <a:pt x="231" y="152"/>
                      <a:pt x="206" y="184"/>
                    </a:cubicBezTo>
                    <a:cubicBezTo>
                      <a:pt x="197" y="195"/>
                      <a:pt x="193" y="209"/>
                      <a:pt x="186" y="222"/>
                    </a:cubicBezTo>
                    <a:cubicBezTo>
                      <a:pt x="193" y="220"/>
                      <a:pt x="195" y="216"/>
                      <a:pt x="198" y="212"/>
                    </a:cubicBezTo>
                    <a:cubicBezTo>
                      <a:pt x="201" y="209"/>
                      <a:pt x="203" y="205"/>
                      <a:pt x="206" y="201"/>
                    </a:cubicBezTo>
                    <a:cubicBezTo>
                      <a:pt x="225" y="229"/>
                      <a:pt x="225" y="228"/>
                      <a:pt x="254" y="209"/>
                    </a:cubicBezTo>
                    <a:cubicBezTo>
                      <a:pt x="268" y="200"/>
                      <a:pt x="285" y="196"/>
                      <a:pt x="301" y="190"/>
                    </a:cubicBezTo>
                    <a:cubicBezTo>
                      <a:pt x="288" y="161"/>
                      <a:pt x="282" y="160"/>
                      <a:pt x="239" y="187"/>
                    </a:cubicBezTo>
                    <a:cubicBezTo>
                      <a:pt x="238" y="168"/>
                      <a:pt x="247" y="155"/>
                      <a:pt x="263" y="147"/>
                    </a:cubicBezTo>
                    <a:cubicBezTo>
                      <a:pt x="276" y="139"/>
                      <a:pt x="281" y="127"/>
                      <a:pt x="273" y="115"/>
                    </a:cubicBezTo>
                    <a:cubicBezTo>
                      <a:pt x="270" y="110"/>
                      <a:pt x="256" y="112"/>
                      <a:pt x="246" y="111"/>
                    </a:cubicBezTo>
                    <a:cubicBezTo>
                      <a:pt x="245" y="101"/>
                      <a:pt x="243" y="87"/>
                      <a:pt x="241" y="72"/>
                    </a:cubicBezTo>
                    <a:close/>
                    <a:moveTo>
                      <a:pt x="248" y="253"/>
                    </a:moveTo>
                    <a:cubicBezTo>
                      <a:pt x="234" y="252"/>
                      <a:pt x="220" y="250"/>
                      <a:pt x="207" y="250"/>
                    </a:cubicBezTo>
                    <a:cubicBezTo>
                      <a:pt x="203" y="250"/>
                      <a:pt x="194" y="253"/>
                      <a:pt x="194" y="255"/>
                    </a:cubicBezTo>
                    <a:cubicBezTo>
                      <a:pt x="193" y="260"/>
                      <a:pt x="195" y="268"/>
                      <a:pt x="199" y="271"/>
                    </a:cubicBezTo>
                    <a:cubicBezTo>
                      <a:pt x="208" y="276"/>
                      <a:pt x="220" y="280"/>
                      <a:pt x="230" y="284"/>
                    </a:cubicBezTo>
                    <a:cubicBezTo>
                      <a:pt x="216" y="260"/>
                      <a:pt x="241" y="263"/>
                      <a:pt x="248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5" name="Freeform 245"/>
              <p:cNvSpPr/>
              <p:nvPr/>
            </p:nvSpPr>
            <p:spPr bwMode="auto">
              <a:xfrm>
                <a:off x="2625276" y="1408362"/>
                <a:ext cx="63798" cy="131141"/>
              </a:xfrm>
              <a:custGeom>
                <a:avLst/>
                <a:gdLst>
                  <a:gd name="T0" fmla="*/ 9 w 33"/>
                  <a:gd name="T1" fmla="*/ 0 h 68"/>
                  <a:gd name="T2" fmla="*/ 33 w 33"/>
                  <a:gd name="T3" fmla="*/ 18 h 68"/>
                  <a:gd name="T4" fmla="*/ 29 w 33"/>
                  <a:gd name="T5" fmla="*/ 56 h 68"/>
                  <a:gd name="T6" fmla="*/ 28 w 33"/>
                  <a:gd name="T7" fmla="*/ 64 h 68"/>
                  <a:gd name="T8" fmla="*/ 10 w 33"/>
                  <a:gd name="T9" fmla="*/ 67 h 68"/>
                  <a:gd name="T10" fmla="*/ 0 w 33"/>
                  <a:gd name="T11" fmla="*/ 58 h 68"/>
                  <a:gd name="T12" fmla="*/ 9 w 33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8">
                    <a:moveTo>
                      <a:pt x="9" y="0"/>
                    </a:moveTo>
                    <a:cubicBezTo>
                      <a:pt x="21" y="9"/>
                      <a:pt x="26" y="13"/>
                      <a:pt x="33" y="18"/>
                    </a:cubicBezTo>
                    <a:cubicBezTo>
                      <a:pt x="21" y="29"/>
                      <a:pt x="8" y="41"/>
                      <a:pt x="29" y="56"/>
                    </a:cubicBezTo>
                    <a:cubicBezTo>
                      <a:pt x="30" y="56"/>
                      <a:pt x="29" y="64"/>
                      <a:pt x="28" y="64"/>
                    </a:cubicBezTo>
                    <a:cubicBezTo>
                      <a:pt x="22" y="66"/>
                      <a:pt x="16" y="68"/>
                      <a:pt x="10" y="67"/>
                    </a:cubicBezTo>
                    <a:cubicBezTo>
                      <a:pt x="6" y="67"/>
                      <a:pt x="0" y="61"/>
                      <a:pt x="0" y="58"/>
                    </a:cubicBezTo>
                    <a:cubicBezTo>
                      <a:pt x="2" y="40"/>
                      <a:pt x="5" y="2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6" name="Freeform 246"/>
              <p:cNvSpPr/>
              <p:nvPr/>
            </p:nvSpPr>
            <p:spPr bwMode="auto">
              <a:xfrm>
                <a:off x="2715066" y="1417814"/>
                <a:ext cx="61435" cy="100423"/>
              </a:xfrm>
              <a:custGeom>
                <a:avLst/>
                <a:gdLst>
                  <a:gd name="T0" fmla="*/ 0 w 32"/>
                  <a:gd name="T1" fmla="*/ 46 h 52"/>
                  <a:gd name="T2" fmla="*/ 24 w 32"/>
                  <a:gd name="T3" fmla="*/ 31 h 52"/>
                  <a:gd name="T4" fmla="*/ 6 w 32"/>
                  <a:gd name="T5" fmla="*/ 16 h 52"/>
                  <a:gd name="T6" fmla="*/ 28 w 32"/>
                  <a:gd name="T7" fmla="*/ 0 h 52"/>
                  <a:gd name="T8" fmla="*/ 29 w 32"/>
                  <a:gd name="T9" fmla="*/ 42 h 52"/>
                  <a:gd name="T10" fmla="*/ 3 w 32"/>
                  <a:gd name="T11" fmla="*/ 52 h 52"/>
                  <a:gd name="T12" fmla="*/ 0 w 32"/>
                  <a:gd name="T1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0" y="46"/>
                    </a:moveTo>
                    <a:cubicBezTo>
                      <a:pt x="7" y="41"/>
                      <a:pt x="15" y="37"/>
                      <a:pt x="24" y="31"/>
                    </a:cubicBezTo>
                    <a:cubicBezTo>
                      <a:pt x="18" y="26"/>
                      <a:pt x="13" y="21"/>
                      <a:pt x="6" y="16"/>
                    </a:cubicBezTo>
                    <a:cubicBezTo>
                      <a:pt x="11" y="12"/>
                      <a:pt x="16" y="9"/>
                      <a:pt x="28" y="0"/>
                    </a:cubicBezTo>
                    <a:cubicBezTo>
                      <a:pt x="29" y="18"/>
                      <a:pt x="32" y="32"/>
                      <a:pt x="29" y="42"/>
                    </a:cubicBezTo>
                    <a:cubicBezTo>
                      <a:pt x="26" y="48"/>
                      <a:pt x="12" y="49"/>
                      <a:pt x="3" y="52"/>
                    </a:cubicBezTo>
                    <a:cubicBezTo>
                      <a:pt x="2" y="50"/>
                      <a:pt x="1" y="48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16" name="组合 1615"/>
            <p:cNvGrpSpPr/>
            <p:nvPr/>
          </p:nvGrpSpPr>
          <p:grpSpPr>
            <a:xfrm>
              <a:off x="7242263" y="929589"/>
              <a:ext cx="492074" cy="493256"/>
              <a:chOff x="2276749" y="1082283"/>
              <a:chExt cx="984145" cy="986508"/>
            </a:xfrm>
            <a:gradFill>
              <a:gsLst>
                <a:gs pos="0">
                  <a:srgbClr val="D90000"/>
                </a:gs>
                <a:gs pos="100000">
                  <a:srgbClr val="C00000"/>
                </a:gs>
              </a:gsLst>
              <a:lin ang="5400000" scaled="1"/>
            </a:gradFill>
          </p:grpSpPr>
          <p:sp>
            <p:nvSpPr>
              <p:cNvPr id="1617" name="Freeform 79"/>
              <p:cNvSpPr>
                <a:spLocks noEditPoints="1"/>
              </p:cNvSpPr>
              <p:nvPr/>
            </p:nvSpPr>
            <p:spPr bwMode="auto">
              <a:xfrm>
                <a:off x="2276749" y="1082283"/>
                <a:ext cx="984145" cy="986508"/>
              </a:xfrm>
              <a:custGeom>
                <a:avLst/>
                <a:gdLst>
                  <a:gd name="T0" fmla="*/ 508 w 508"/>
                  <a:gd name="T1" fmla="*/ 256 h 509"/>
                  <a:gd name="T2" fmla="*/ 255 w 508"/>
                  <a:gd name="T3" fmla="*/ 509 h 509"/>
                  <a:gd name="T4" fmla="*/ 0 w 508"/>
                  <a:gd name="T5" fmla="*/ 253 h 509"/>
                  <a:gd name="T6" fmla="*/ 253 w 508"/>
                  <a:gd name="T7" fmla="*/ 0 h 509"/>
                  <a:gd name="T8" fmla="*/ 508 w 508"/>
                  <a:gd name="T9" fmla="*/ 256 h 509"/>
                  <a:gd name="T10" fmla="*/ 451 w 508"/>
                  <a:gd name="T11" fmla="*/ 255 h 509"/>
                  <a:gd name="T12" fmla="*/ 441 w 508"/>
                  <a:gd name="T13" fmla="*/ 242 h 509"/>
                  <a:gd name="T14" fmla="*/ 267 w 508"/>
                  <a:gd name="T15" fmla="*/ 67 h 509"/>
                  <a:gd name="T16" fmla="*/ 241 w 508"/>
                  <a:gd name="T17" fmla="*/ 67 h 509"/>
                  <a:gd name="T18" fmla="*/ 67 w 508"/>
                  <a:gd name="T19" fmla="*/ 241 h 509"/>
                  <a:gd name="T20" fmla="*/ 67 w 508"/>
                  <a:gd name="T21" fmla="*/ 269 h 509"/>
                  <a:gd name="T22" fmla="*/ 241 w 508"/>
                  <a:gd name="T23" fmla="*/ 443 h 509"/>
                  <a:gd name="T24" fmla="*/ 266 w 508"/>
                  <a:gd name="T25" fmla="*/ 443 h 509"/>
                  <a:gd name="T26" fmla="*/ 441 w 508"/>
                  <a:gd name="T27" fmla="*/ 267 h 509"/>
                  <a:gd name="T28" fmla="*/ 451 w 508"/>
                  <a:gd name="T29" fmla="*/ 25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509">
                    <a:moveTo>
                      <a:pt x="508" y="256"/>
                    </a:moveTo>
                    <a:cubicBezTo>
                      <a:pt x="425" y="340"/>
                      <a:pt x="339" y="425"/>
                      <a:pt x="255" y="509"/>
                    </a:cubicBezTo>
                    <a:cubicBezTo>
                      <a:pt x="170" y="424"/>
                      <a:pt x="85" y="338"/>
                      <a:pt x="0" y="253"/>
                    </a:cubicBezTo>
                    <a:cubicBezTo>
                      <a:pt x="83" y="170"/>
                      <a:pt x="168" y="84"/>
                      <a:pt x="253" y="0"/>
                    </a:cubicBezTo>
                    <a:cubicBezTo>
                      <a:pt x="337" y="85"/>
                      <a:pt x="423" y="171"/>
                      <a:pt x="508" y="256"/>
                    </a:cubicBezTo>
                    <a:close/>
                    <a:moveTo>
                      <a:pt x="451" y="255"/>
                    </a:moveTo>
                    <a:cubicBezTo>
                      <a:pt x="447" y="250"/>
                      <a:pt x="444" y="245"/>
                      <a:pt x="441" y="242"/>
                    </a:cubicBezTo>
                    <a:cubicBezTo>
                      <a:pt x="383" y="184"/>
                      <a:pt x="325" y="126"/>
                      <a:pt x="267" y="67"/>
                    </a:cubicBezTo>
                    <a:cubicBezTo>
                      <a:pt x="257" y="58"/>
                      <a:pt x="251" y="57"/>
                      <a:pt x="241" y="67"/>
                    </a:cubicBezTo>
                    <a:cubicBezTo>
                      <a:pt x="183" y="126"/>
                      <a:pt x="125" y="184"/>
                      <a:pt x="67" y="241"/>
                    </a:cubicBezTo>
                    <a:cubicBezTo>
                      <a:pt x="56" y="252"/>
                      <a:pt x="57" y="259"/>
                      <a:pt x="67" y="269"/>
                    </a:cubicBezTo>
                    <a:cubicBezTo>
                      <a:pt x="126" y="326"/>
                      <a:pt x="184" y="384"/>
                      <a:pt x="241" y="443"/>
                    </a:cubicBezTo>
                    <a:cubicBezTo>
                      <a:pt x="250" y="452"/>
                      <a:pt x="257" y="452"/>
                      <a:pt x="266" y="443"/>
                    </a:cubicBezTo>
                    <a:cubicBezTo>
                      <a:pt x="324" y="384"/>
                      <a:pt x="383" y="326"/>
                      <a:pt x="441" y="267"/>
                    </a:cubicBezTo>
                    <a:cubicBezTo>
                      <a:pt x="445" y="264"/>
                      <a:pt x="448" y="259"/>
                      <a:pt x="451" y="2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8" name="Freeform 243"/>
              <p:cNvSpPr>
                <a:spLocks noEditPoints="1"/>
              </p:cNvSpPr>
              <p:nvPr/>
            </p:nvSpPr>
            <p:spPr bwMode="auto">
              <a:xfrm>
                <a:off x="2433882" y="1238234"/>
                <a:ext cx="672243" cy="669881"/>
              </a:xfrm>
              <a:custGeom>
                <a:avLst/>
                <a:gdLst>
                  <a:gd name="T0" fmla="*/ 241 w 347"/>
                  <a:gd name="T1" fmla="*/ 72 h 346"/>
                  <a:gd name="T2" fmla="*/ 264 w 347"/>
                  <a:gd name="T3" fmla="*/ 90 h 346"/>
                  <a:gd name="T4" fmla="*/ 347 w 347"/>
                  <a:gd name="T5" fmla="*/ 172 h 346"/>
                  <a:gd name="T6" fmla="*/ 172 w 347"/>
                  <a:gd name="T7" fmla="*/ 346 h 346"/>
                  <a:gd name="T8" fmla="*/ 114 w 347"/>
                  <a:gd name="T9" fmla="*/ 287 h 346"/>
                  <a:gd name="T10" fmla="*/ 171 w 347"/>
                  <a:gd name="T11" fmla="*/ 270 h 346"/>
                  <a:gd name="T12" fmla="*/ 157 w 347"/>
                  <a:gd name="T13" fmla="*/ 248 h 346"/>
                  <a:gd name="T14" fmla="*/ 168 w 347"/>
                  <a:gd name="T15" fmla="*/ 182 h 346"/>
                  <a:gd name="T16" fmla="*/ 183 w 347"/>
                  <a:gd name="T17" fmla="*/ 170 h 346"/>
                  <a:gd name="T18" fmla="*/ 175 w 347"/>
                  <a:gd name="T19" fmla="*/ 169 h 346"/>
                  <a:gd name="T20" fmla="*/ 119 w 347"/>
                  <a:gd name="T21" fmla="*/ 188 h 346"/>
                  <a:gd name="T22" fmla="*/ 102 w 347"/>
                  <a:gd name="T23" fmla="*/ 228 h 346"/>
                  <a:gd name="T24" fmla="*/ 122 w 347"/>
                  <a:gd name="T25" fmla="*/ 241 h 346"/>
                  <a:gd name="T26" fmla="*/ 148 w 347"/>
                  <a:gd name="T27" fmla="*/ 238 h 346"/>
                  <a:gd name="T28" fmla="*/ 94 w 347"/>
                  <a:gd name="T29" fmla="*/ 270 h 346"/>
                  <a:gd name="T30" fmla="*/ 0 w 347"/>
                  <a:gd name="T31" fmla="*/ 175 h 346"/>
                  <a:gd name="T32" fmla="*/ 86 w 347"/>
                  <a:gd name="T33" fmla="*/ 89 h 346"/>
                  <a:gd name="T34" fmla="*/ 73 w 347"/>
                  <a:gd name="T35" fmla="*/ 131 h 346"/>
                  <a:gd name="T36" fmla="*/ 109 w 347"/>
                  <a:gd name="T37" fmla="*/ 173 h 346"/>
                  <a:gd name="T38" fmla="*/ 180 w 347"/>
                  <a:gd name="T39" fmla="*/ 142 h 346"/>
                  <a:gd name="T40" fmla="*/ 194 w 347"/>
                  <a:gd name="T41" fmla="*/ 159 h 346"/>
                  <a:gd name="T42" fmla="*/ 200 w 347"/>
                  <a:gd name="T43" fmla="*/ 158 h 346"/>
                  <a:gd name="T44" fmla="*/ 184 w 347"/>
                  <a:gd name="T45" fmla="*/ 91 h 346"/>
                  <a:gd name="T46" fmla="*/ 161 w 347"/>
                  <a:gd name="T47" fmla="*/ 82 h 346"/>
                  <a:gd name="T48" fmla="*/ 108 w 347"/>
                  <a:gd name="T49" fmla="*/ 65 h 346"/>
                  <a:gd name="T50" fmla="*/ 176 w 347"/>
                  <a:gd name="T51" fmla="*/ 0 h 346"/>
                  <a:gd name="T52" fmla="*/ 237 w 347"/>
                  <a:gd name="T53" fmla="*/ 67 h 346"/>
                  <a:gd name="T54" fmla="*/ 228 w 347"/>
                  <a:gd name="T55" fmla="*/ 79 h 346"/>
                  <a:gd name="T56" fmla="*/ 206 w 347"/>
                  <a:gd name="T57" fmla="*/ 184 h 346"/>
                  <a:gd name="T58" fmla="*/ 186 w 347"/>
                  <a:gd name="T59" fmla="*/ 222 h 346"/>
                  <a:gd name="T60" fmla="*/ 198 w 347"/>
                  <a:gd name="T61" fmla="*/ 212 h 346"/>
                  <a:gd name="T62" fmla="*/ 206 w 347"/>
                  <a:gd name="T63" fmla="*/ 201 h 346"/>
                  <a:gd name="T64" fmla="*/ 254 w 347"/>
                  <a:gd name="T65" fmla="*/ 209 h 346"/>
                  <a:gd name="T66" fmla="*/ 301 w 347"/>
                  <a:gd name="T67" fmla="*/ 190 h 346"/>
                  <a:gd name="T68" fmla="*/ 239 w 347"/>
                  <a:gd name="T69" fmla="*/ 187 h 346"/>
                  <a:gd name="T70" fmla="*/ 263 w 347"/>
                  <a:gd name="T71" fmla="*/ 147 h 346"/>
                  <a:gd name="T72" fmla="*/ 273 w 347"/>
                  <a:gd name="T73" fmla="*/ 115 h 346"/>
                  <a:gd name="T74" fmla="*/ 246 w 347"/>
                  <a:gd name="T75" fmla="*/ 111 h 346"/>
                  <a:gd name="T76" fmla="*/ 241 w 347"/>
                  <a:gd name="T77" fmla="*/ 72 h 346"/>
                  <a:gd name="T78" fmla="*/ 248 w 347"/>
                  <a:gd name="T79" fmla="*/ 253 h 346"/>
                  <a:gd name="T80" fmla="*/ 207 w 347"/>
                  <a:gd name="T81" fmla="*/ 250 h 346"/>
                  <a:gd name="T82" fmla="*/ 194 w 347"/>
                  <a:gd name="T83" fmla="*/ 255 h 346"/>
                  <a:gd name="T84" fmla="*/ 199 w 347"/>
                  <a:gd name="T85" fmla="*/ 271 h 346"/>
                  <a:gd name="T86" fmla="*/ 230 w 347"/>
                  <a:gd name="T87" fmla="*/ 284 h 346"/>
                  <a:gd name="T88" fmla="*/ 248 w 347"/>
                  <a:gd name="T89" fmla="*/ 25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7" h="346">
                    <a:moveTo>
                      <a:pt x="241" y="72"/>
                    </a:moveTo>
                    <a:cubicBezTo>
                      <a:pt x="249" y="78"/>
                      <a:pt x="257" y="83"/>
                      <a:pt x="264" y="90"/>
                    </a:cubicBezTo>
                    <a:cubicBezTo>
                      <a:pt x="292" y="117"/>
                      <a:pt x="320" y="145"/>
                      <a:pt x="347" y="172"/>
                    </a:cubicBezTo>
                    <a:cubicBezTo>
                      <a:pt x="288" y="231"/>
                      <a:pt x="229" y="289"/>
                      <a:pt x="172" y="346"/>
                    </a:cubicBezTo>
                    <a:cubicBezTo>
                      <a:pt x="154" y="328"/>
                      <a:pt x="135" y="308"/>
                      <a:pt x="114" y="287"/>
                    </a:cubicBezTo>
                    <a:cubicBezTo>
                      <a:pt x="131" y="282"/>
                      <a:pt x="150" y="276"/>
                      <a:pt x="171" y="270"/>
                    </a:cubicBezTo>
                    <a:cubicBezTo>
                      <a:pt x="166" y="263"/>
                      <a:pt x="162" y="255"/>
                      <a:pt x="157" y="248"/>
                    </a:cubicBezTo>
                    <a:cubicBezTo>
                      <a:pt x="182" y="215"/>
                      <a:pt x="182" y="215"/>
                      <a:pt x="168" y="182"/>
                    </a:cubicBezTo>
                    <a:cubicBezTo>
                      <a:pt x="172" y="179"/>
                      <a:pt x="177" y="175"/>
                      <a:pt x="183" y="170"/>
                    </a:cubicBezTo>
                    <a:cubicBezTo>
                      <a:pt x="179" y="170"/>
                      <a:pt x="177" y="169"/>
                      <a:pt x="175" y="169"/>
                    </a:cubicBezTo>
                    <a:cubicBezTo>
                      <a:pt x="156" y="175"/>
                      <a:pt x="135" y="177"/>
                      <a:pt x="119" y="188"/>
                    </a:cubicBezTo>
                    <a:cubicBezTo>
                      <a:pt x="109" y="195"/>
                      <a:pt x="105" y="214"/>
                      <a:pt x="102" y="228"/>
                    </a:cubicBezTo>
                    <a:cubicBezTo>
                      <a:pt x="101" y="231"/>
                      <a:pt x="114" y="240"/>
                      <a:pt x="122" y="241"/>
                    </a:cubicBezTo>
                    <a:cubicBezTo>
                      <a:pt x="129" y="242"/>
                      <a:pt x="138" y="237"/>
                      <a:pt x="148" y="238"/>
                    </a:cubicBezTo>
                    <a:cubicBezTo>
                      <a:pt x="130" y="248"/>
                      <a:pt x="112" y="259"/>
                      <a:pt x="94" y="270"/>
                    </a:cubicBezTo>
                    <a:cubicBezTo>
                      <a:pt x="63" y="239"/>
                      <a:pt x="31" y="207"/>
                      <a:pt x="0" y="175"/>
                    </a:cubicBezTo>
                    <a:cubicBezTo>
                      <a:pt x="28" y="146"/>
                      <a:pt x="58" y="117"/>
                      <a:pt x="86" y="89"/>
                    </a:cubicBezTo>
                    <a:cubicBezTo>
                      <a:pt x="82" y="102"/>
                      <a:pt x="77" y="116"/>
                      <a:pt x="73" y="131"/>
                    </a:cubicBezTo>
                    <a:cubicBezTo>
                      <a:pt x="65" y="159"/>
                      <a:pt x="80" y="177"/>
                      <a:pt x="109" y="173"/>
                    </a:cubicBezTo>
                    <a:cubicBezTo>
                      <a:pt x="135" y="170"/>
                      <a:pt x="162" y="167"/>
                      <a:pt x="180" y="142"/>
                    </a:cubicBezTo>
                    <a:cubicBezTo>
                      <a:pt x="186" y="148"/>
                      <a:pt x="190" y="154"/>
                      <a:pt x="194" y="159"/>
                    </a:cubicBezTo>
                    <a:cubicBezTo>
                      <a:pt x="196" y="159"/>
                      <a:pt x="198" y="158"/>
                      <a:pt x="200" y="158"/>
                    </a:cubicBezTo>
                    <a:cubicBezTo>
                      <a:pt x="195" y="135"/>
                      <a:pt x="191" y="113"/>
                      <a:pt x="184" y="91"/>
                    </a:cubicBezTo>
                    <a:cubicBezTo>
                      <a:pt x="182" y="86"/>
                      <a:pt x="166" y="79"/>
                      <a:pt x="161" y="82"/>
                    </a:cubicBezTo>
                    <a:cubicBezTo>
                      <a:pt x="137" y="93"/>
                      <a:pt x="122" y="81"/>
                      <a:pt x="108" y="65"/>
                    </a:cubicBezTo>
                    <a:cubicBezTo>
                      <a:pt x="130" y="44"/>
                      <a:pt x="151" y="24"/>
                      <a:pt x="176" y="0"/>
                    </a:cubicBezTo>
                    <a:cubicBezTo>
                      <a:pt x="195" y="21"/>
                      <a:pt x="216" y="44"/>
                      <a:pt x="237" y="67"/>
                    </a:cubicBezTo>
                    <a:cubicBezTo>
                      <a:pt x="220" y="60"/>
                      <a:pt x="226" y="73"/>
                      <a:pt x="228" y="79"/>
                    </a:cubicBezTo>
                    <a:cubicBezTo>
                      <a:pt x="237" y="118"/>
                      <a:pt x="231" y="152"/>
                      <a:pt x="206" y="184"/>
                    </a:cubicBezTo>
                    <a:cubicBezTo>
                      <a:pt x="197" y="195"/>
                      <a:pt x="193" y="209"/>
                      <a:pt x="186" y="222"/>
                    </a:cubicBezTo>
                    <a:cubicBezTo>
                      <a:pt x="193" y="220"/>
                      <a:pt x="195" y="216"/>
                      <a:pt x="198" y="212"/>
                    </a:cubicBezTo>
                    <a:cubicBezTo>
                      <a:pt x="201" y="209"/>
                      <a:pt x="203" y="205"/>
                      <a:pt x="206" y="201"/>
                    </a:cubicBezTo>
                    <a:cubicBezTo>
                      <a:pt x="225" y="229"/>
                      <a:pt x="225" y="228"/>
                      <a:pt x="254" y="209"/>
                    </a:cubicBezTo>
                    <a:cubicBezTo>
                      <a:pt x="268" y="200"/>
                      <a:pt x="285" y="196"/>
                      <a:pt x="301" y="190"/>
                    </a:cubicBezTo>
                    <a:cubicBezTo>
                      <a:pt x="288" y="161"/>
                      <a:pt x="282" y="160"/>
                      <a:pt x="239" y="187"/>
                    </a:cubicBezTo>
                    <a:cubicBezTo>
                      <a:pt x="238" y="168"/>
                      <a:pt x="247" y="155"/>
                      <a:pt x="263" y="147"/>
                    </a:cubicBezTo>
                    <a:cubicBezTo>
                      <a:pt x="276" y="139"/>
                      <a:pt x="281" y="127"/>
                      <a:pt x="273" y="115"/>
                    </a:cubicBezTo>
                    <a:cubicBezTo>
                      <a:pt x="270" y="110"/>
                      <a:pt x="256" y="112"/>
                      <a:pt x="246" y="111"/>
                    </a:cubicBezTo>
                    <a:cubicBezTo>
                      <a:pt x="245" y="101"/>
                      <a:pt x="243" y="87"/>
                      <a:pt x="241" y="72"/>
                    </a:cubicBezTo>
                    <a:close/>
                    <a:moveTo>
                      <a:pt x="248" y="253"/>
                    </a:moveTo>
                    <a:cubicBezTo>
                      <a:pt x="234" y="252"/>
                      <a:pt x="220" y="250"/>
                      <a:pt x="207" y="250"/>
                    </a:cubicBezTo>
                    <a:cubicBezTo>
                      <a:pt x="203" y="250"/>
                      <a:pt x="194" y="253"/>
                      <a:pt x="194" y="255"/>
                    </a:cubicBezTo>
                    <a:cubicBezTo>
                      <a:pt x="193" y="260"/>
                      <a:pt x="195" y="268"/>
                      <a:pt x="199" y="271"/>
                    </a:cubicBezTo>
                    <a:cubicBezTo>
                      <a:pt x="208" y="276"/>
                      <a:pt x="220" y="280"/>
                      <a:pt x="230" y="284"/>
                    </a:cubicBezTo>
                    <a:cubicBezTo>
                      <a:pt x="216" y="260"/>
                      <a:pt x="241" y="263"/>
                      <a:pt x="248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9" name="Freeform 245"/>
              <p:cNvSpPr/>
              <p:nvPr/>
            </p:nvSpPr>
            <p:spPr bwMode="auto">
              <a:xfrm>
                <a:off x="2625276" y="1408362"/>
                <a:ext cx="63798" cy="131141"/>
              </a:xfrm>
              <a:custGeom>
                <a:avLst/>
                <a:gdLst>
                  <a:gd name="T0" fmla="*/ 9 w 33"/>
                  <a:gd name="T1" fmla="*/ 0 h 68"/>
                  <a:gd name="T2" fmla="*/ 33 w 33"/>
                  <a:gd name="T3" fmla="*/ 18 h 68"/>
                  <a:gd name="T4" fmla="*/ 29 w 33"/>
                  <a:gd name="T5" fmla="*/ 56 h 68"/>
                  <a:gd name="T6" fmla="*/ 28 w 33"/>
                  <a:gd name="T7" fmla="*/ 64 h 68"/>
                  <a:gd name="T8" fmla="*/ 10 w 33"/>
                  <a:gd name="T9" fmla="*/ 67 h 68"/>
                  <a:gd name="T10" fmla="*/ 0 w 33"/>
                  <a:gd name="T11" fmla="*/ 58 h 68"/>
                  <a:gd name="T12" fmla="*/ 9 w 33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8">
                    <a:moveTo>
                      <a:pt x="9" y="0"/>
                    </a:moveTo>
                    <a:cubicBezTo>
                      <a:pt x="21" y="9"/>
                      <a:pt x="26" y="13"/>
                      <a:pt x="33" y="18"/>
                    </a:cubicBezTo>
                    <a:cubicBezTo>
                      <a:pt x="21" y="29"/>
                      <a:pt x="8" y="41"/>
                      <a:pt x="29" y="56"/>
                    </a:cubicBezTo>
                    <a:cubicBezTo>
                      <a:pt x="30" y="56"/>
                      <a:pt x="29" y="64"/>
                      <a:pt x="28" y="64"/>
                    </a:cubicBezTo>
                    <a:cubicBezTo>
                      <a:pt x="22" y="66"/>
                      <a:pt x="16" y="68"/>
                      <a:pt x="10" y="67"/>
                    </a:cubicBezTo>
                    <a:cubicBezTo>
                      <a:pt x="6" y="67"/>
                      <a:pt x="0" y="61"/>
                      <a:pt x="0" y="58"/>
                    </a:cubicBezTo>
                    <a:cubicBezTo>
                      <a:pt x="2" y="40"/>
                      <a:pt x="5" y="2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0" name="Freeform 246"/>
              <p:cNvSpPr/>
              <p:nvPr/>
            </p:nvSpPr>
            <p:spPr bwMode="auto">
              <a:xfrm>
                <a:off x="2715066" y="1417814"/>
                <a:ext cx="61435" cy="100423"/>
              </a:xfrm>
              <a:custGeom>
                <a:avLst/>
                <a:gdLst>
                  <a:gd name="T0" fmla="*/ 0 w 32"/>
                  <a:gd name="T1" fmla="*/ 46 h 52"/>
                  <a:gd name="T2" fmla="*/ 24 w 32"/>
                  <a:gd name="T3" fmla="*/ 31 h 52"/>
                  <a:gd name="T4" fmla="*/ 6 w 32"/>
                  <a:gd name="T5" fmla="*/ 16 h 52"/>
                  <a:gd name="T6" fmla="*/ 28 w 32"/>
                  <a:gd name="T7" fmla="*/ 0 h 52"/>
                  <a:gd name="T8" fmla="*/ 29 w 32"/>
                  <a:gd name="T9" fmla="*/ 42 h 52"/>
                  <a:gd name="T10" fmla="*/ 3 w 32"/>
                  <a:gd name="T11" fmla="*/ 52 h 52"/>
                  <a:gd name="T12" fmla="*/ 0 w 32"/>
                  <a:gd name="T1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0" y="46"/>
                    </a:moveTo>
                    <a:cubicBezTo>
                      <a:pt x="7" y="41"/>
                      <a:pt x="15" y="37"/>
                      <a:pt x="24" y="31"/>
                    </a:cubicBezTo>
                    <a:cubicBezTo>
                      <a:pt x="18" y="26"/>
                      <a:pt x="13" y="21"/>
                      <a:pt x="6" y="16"/>
                    </a:cubicBezTo>
                    <a:cubicBezTo>
                      <a:pt x="11" y="12"/>
                      <a:pt x="16" y="9"/>
                      <a:pt x="28" y="0"/>
                    </a:cubicBezTo>
                    <a:cubicBezTo>
                      <a:pt x="29" y="18"/>
                      <a:pt x="32" y="32"/>
                      <a:pt x="29" y="42"/>
                    </a:cubicBezTo>
                    <a:cubicBezTo>
                      <a:pt x="26" y="48"/>
                      <a:pt x="12" y="49"/>
                      <a:pt x="3" y="52"/>
                    </a:cubicBezTo>
                    <a:cubicBezTo>
                      <a:pt x="2" y="50"/>
                      <a:pt x="1" y="48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图形 8"/>
          <p:cNvSpPr/>
          <p:nvPr/>
        </p:nvSpPr>
        <p:spPr>
          <a:xfrm>
            <a:off x="5299512" y="831534"/>
            <a:ext cx="558607" cy="345413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100">
              <a:solidFill>
                <a:schemeClr val="lt1"/>
              </a:solidFill>
            </a:endParaRPr>
          </a:p>
        </p:txBody>
      </p:sp>
      <p:sp>
        <p:nvSpPr>
          <p:cNvPr id="8" name="图形 8"/>
          <p:cNvSpPr/>
          <p:nvPr/>
        </p:nvSpPr>
        <p:spPr>
          <a:xfrm>
            <a:off x="6258748" y="816597"/>
            <a:ext cx="558607" cy="345413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100">
              <a:solidFill>
                <a:schemeClr val="l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6176" y="1523891"/>
            <a:ext cx="2499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C00000"/>
                </a:solidFill>
              </a:rPr>
              <a:t>CONTENTS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45933" y="2332743"/>
            <a:ext cx="3116101" cy="633871"/>
            <a:chOff x="2651747" y="2027438"/>
            <a:chExt cx="3116101" cy="633871"/>
          </a:xfrm>
        </p:grpSpPr>
        <p:sp>
          <p:nvSpPr>
            <p:cNvPr id="19" name="任意多边形: 形状 18"/>
            <p:cNvSpPr/>
            <p:nvPr/>
          </p:nvSpPr>
          <p:spPr bwMode="auto">
            <a:xfrm rot="5400000">
              <a:off x="3897378" y="781807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 rot="5400000">
              <a:off x="2885140" y="1937678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773754" y="2142864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43870" y="2076534"/>
              <a:ext cx="6832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1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34687" y="2332743"/>
            <a:ext cx="3116101" cy="633871"/>
            <a:chOff x="2651747" y="2027438"/>
            <a:chExt cx="3116101" cy="633871"/>
          </a:xfrm>
        </p:grpSpPr>
        <p:sp>
          <p:nvSpPr>
            <p:cNvPr id="25" name="任意多边形: 形状 24"/>
            <p:cNvSpPr/>
            <p:nvPr/>
          </p:nvSpPr>
          <p:spPr bwMode="auto">
            <a:xfrm rot="5400000">
              <a:off x="3897378" y="781807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5400000">
              <a:off x="2885140" y="1937678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73754" y="2142864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820626" y="2076534"/>
              <a:ext cx="7296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1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45933" y="3757567"/>
            <a:ext cx="3116101" cy="633871"/>
            <a:chOff x="2651747" y="2027438"/>
            <a:chExt cx="3116101" cy="633871"/>
          </a:xfrm>
        </p:grpSpPr>
        <p:sp>
          <p:nvSpPr>
            <p:cNvPr id="30" name="任意多边形: 形状 29"/>
            <p:cNvSpPr/>
            <p:nvPr/>
          </p:nvSpPr>
          <p:spPr bwMode="auto">
            <a:xfrm rot="5400000">
              <a:off x="3897378" y="781807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 rot="5400000">
              <a:off x="2885140" y="1937678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73754" y="2142864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819825" y="2076534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1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34687" y="3757567"/>
            <a:ext cx="3116101" cy="633871"/>
            <a:chOff x="2651747" y="2027438"/>
            <a:chExt cx="3116101" cy="633871"/>
          </a:xfrm>
        </p:grpSpPr>
        <p:sp>
          <p:nvSpPr>
            <p:cNvPr id="35" name="任意多边形: 形状 34"/>
            <p:cNvSpPr/>
            <p:nvPr/>
          </p:nvSpPr>
          <p:spPr bwMode="auto">
            <a:xfrm rot="5400000">
              <a:off x="3897378" y="781807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 rot="5400000">
              <a:off x="2885140" y="1937678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73754" y="2142864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815818" y="2076534"/>
              <a:ext cx="739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1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图形" descr="e7d195523061f1c0c2b73831c94a3edc981f60e396d3e182073EE1468018468A7F192AE5E5CD515B6C3125F8AF6E4EE646174E8CF0B46FD19828DCE8CDA3B3A044A74F0E769C5FA8CB87AB6FC303C8BA3785FAC64AF5424750B03A6C170E37CDA0B6B64BA161591DE1BFC1FD4191A352FD5D4675E7B80AF85C8B685208968241190935F4F9452E1C38A077DA3E528817"/>
          <p:cNvSpPr/>
          <p:nvPr/>
        </p:nvSpPr>
        <p:spPr>
          <a:xfrm>
            <a:off x="3278505" y="2472690"/>
            <a:ext cx="1912620" cy="1912620"/>
          </a:xfrm>
          <a:prstGeom prst="pie">
            <a:avLst>
              <a:gd name="adj1" fmla="val 0"/>
              <a:gd name="adj2" fmla="val 10778576"/>
            </a:avLst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4" name="图形" descr="e7d195523061f1c0c2b73831c94a3edc981f60e396d3e182073EE1468018468A7F192AE5E5CD515B6C3125F8AF6E4EE646174E8CF0B46FD19828DCE8CDA3B3A044A74F0E769C5FA8CB87AB6FC303C8BA3785FAC64AF5424750B03A6C170E37CDA0B6B64BA161591DE1BFC1FD4191A352FD5D4675E7B80AF85C8B685208968241190935F4F9452E1C38A077DA3E528817"/>
          <p:cNvSpPr/>
          <p:nvPr/>
        </p:nvSpPr>
        <p:spPr>
          <a:xfrm flipV="1">
            <a:off x="5191125" y="2472690"/>
            <a:ext cx="1912620" cy="1912620"/>
          </a:xfrm>
          <a:prstGeom prst="pie">
            <a:avLst>
              <a:gd name="adj1" fmla="val 0"/>
              <a:gd name="adj2" fmla="val 10778576"/>
            </a:avLst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5" name="图形" descr="e7d195523061f1c0c2b73831c94a3edc981f60e396d3e182073EE1468018468A7F192AE5E5CD515B6C3125F8AF6E4EE646174E8CF0B46FD19828DCE8CDA3B3A044A74F0E769C5FA8CB87AB6FC303C8BA3785FAC64AF5424750B03A6C170E37CDA0B6B64BA161591DE1BFC1FD4191A352FD5D4675E7B80AF85C8B685208968241190935F4F9452E1C38A077DA3E528817"/>
          <p:cNvSpPr/>
          <p:nvPr/>
        </p:nvSpPr>
        <p:spPr>
          <a:xfrm>
            <a:off x="7103745" y="2472690"/>
            <a:ext cx="1912620" cy="1912620"/>
          </a:xfrm>
          <a:prstGeom prst="pie">
            <a:avLst>
              <a:gd name="adj1" fmla="val 0"/>
              <a:gd name="adj2" fmla="val 10778576"/>
            </a:avLst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6" name="图形" descr="e7d195523061f1c0c2b73831c94a3edc981f60e396d3e182073EE1468018468A7F192AE5E5CD515B6C3125F8AF6E4EE646174E8CF0B46FD19828DCE8CDA3B3A044A74F0E769C5FA8CB87AB6FC303C8BA3785FAC64AF5424750B03A6C170E37CDA0B6B64BA161591DE1BFC1FD4191A352FD5D4675E7B80AF85C8B685208968241190935F4F9452E1C38A077DA3E528817"/>
          <p:cNvSpPr/>
          <p:nvPr/>
        </p:nvSpPr>
        <p:spPr>
          <a:xfrm flipV="1">
            <a:off x="9016365" y="2472690"/>
            <a:ext cx="1912620" cy="1912620"/>
          </a:xfrm>
          <a:prstGeom prst="pie">
            <a:avLst>
              <a:gd name="adj1" fmla="val 0"/>
              <a:gd name="adj2" fmla="val 10778576"/>
            </a:avLst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7" name="图形" descr="e7d195523061f1c0c2b73831c94a3edc981f60e396d3e182073EE1468018468A7F192AE5E5CD515B6C3125F8AF6E4EE646174E8CF0B46FD19828DCE8CDA3B3A044A74F0E769C5FA8CB87AB6FC303C8BA3785FAC64AF5424750B03A6C170E37CDA0B6B64BA161591DE1BFC1FD4191A352FD5D4675E7B80AF85C8B685208968241190935F4F9452E1C38A077DA3E528817"/>
          <p:cNvSpPr/>
          <p:nvPr/>
        </p:nvSpPr>
        <p:spPr>
          <a:xfrm flipV="1">
            <a:off x="1365885" y="2472690"/>
            <a:ext cx="1912620" cy="1912620"/>
          </a:xfrm>
          <a:prstGeom prst="pie">
            <a:avLst>
              <a:gd name="adj1" fmla="val 0"/>
              <a:gd name="adj2" fmla="val 10778576"/>
            </a:avLst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8" name="图形"/>
          <p:cNvSpPr/>
          <p:nvPr/>
        </p:nvSpPr>
        <p:spPr>
          <a:xfrm>
            <a:off x="3782060" y="2976245"/>
            <a:ext cx="904875" cy="90487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图形"/>
          <p:cNvSpPr/>
          <p:nvPr/>
        </p:nvSpPr>
        <p:spPr>
          <a:xfrm>
            <a:off x="3872230" y="3066415"/>
            <a:ext cx="725170" cy="724535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0" name="图形"/>
          <p:cNvGrpSpPr/>
          <p:nvPr/>
        </p:nvGrpSpPr>
        <p:grpSpPr>
          <a:xfrm>
            <a:off x="4122420" y="3300095"/>
            <a:ext cx="224790" cy="256540"/>
            <a:chOff x="9162373" y="3045147"/>
            <a:chExt cx="406400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图形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图形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图形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1" name="图形"/>
          <p:cNvSpPr/>
          <p:nvPr/>
        </p:nvSpPr>
        <p:spPr>
          <a:xfrm>
            <a:off x="9519920" y="2976245"/>
            <a:ext cx="904875" cy="90487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图形"/>
          <p:cNvSpPr/>
          <p:nvPr/>
        </p:nvSpPr>
        <p:spPr>
          <a:xfrm>
            <a:off x="9610090" y="3066415"/>
            <a:ext cx="725170" cy="724535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" name="图形" descr="D:\51PPT模板网\51pptmoban.com\图片.jpg"/>
          <p:cNvSpPr/>
          <p:nvPr/>
        </p:nvSpPr>
        <p:spPr bwMode="auto">
          <a:xfrm>
            <a:off x="9820275" y="3277235"/>
            <a:ext cx="303530" cy="30289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图形"/>
          <p:cNvSpPr/>
          <p:nvPr/>
        </p:nvSpPr>
        <p:spPr>
          <a:xfrm>
            <a:off x="7607300" y="2976245"/>
            <a:ext cx="904875" cy="90487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图形"/>
          <p:cNvSpPr/>
          <p:nvPr/>
        </p:nvSpPr>
        <p:spPr>
          <a:xfrm>
            <a:off x="7697470" y="3066415"/>
            <a:ext cx="725170" cy="724535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6" name="图形"/>
          <p:cNvGrpSpPr/>
          <p:nvPr/>
        </p:nvGrpSpPr>
        <p:grpSpPr>
          <a:xfrm>
            <a:off x="7907655" y="3300730"/>
            <a:ext cx="303530" cy="255270"/>
            <a:chOff x="5356342" y="3093565"/>
            <a:chExt cx="465138" cy="391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图形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图形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7" name="图形"/>
          <p:cNvSpPr/>
          <p:nvPr/>
        </p:nvSpPr>
        <p:spPr>
          <a:xfrm>
            <a:off x="5694680" y="2976245"/>
            <a:ext cx="904875" cy="90487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图形"/>
          <p:cNvSpPr/>
          <p:nvPr/>
        </p:nvSpPr>
        <p:spPr>
          <a:xfrm>
            <a:off x="5784850" y="3066415"/>
            <a:ext cx="725170" cy="724535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9" name="图形" descr="D:\51PPT模板网\51pptmoban.com\图片.jpg"/>
          <p:cNvGrpSpPr/>
          <p:nvPr/>
        </p:nvGrpSpPr>
        <p:grpSpPr>
          <a:xfrm>
            <a:off x="5995670" y="3277235"/>
            <a:ext cx="302895" cy="302895"/>
            <a:chOff x="4427654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图形"/>
            <p:cNvSpPr/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图形"/>
            <p:cNvSpPr/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图形"/>
            <p:cNvSpPr/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图形"/>
          <p:cNvSpPr/>
          <p:nvPr/>
        </p:nvSpPr>
        <p:spPr>
          <a:xfrm>
            <a:off x="1865630" y="2976245"/>
            <a:ext cx="904875" cy="90487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图形"/>
          <p:cNvSpPr/>
          <p:nvPr/>
        </p:nvSpPr>
        <p:spPr>
          <a:xfrm>
            <a:off x="1955800" y="3066415"/>
            <a:ext cx="725170" cy="724535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22" name="图形"/>
          <p:cNvGrpSpPr/>
          <p:nvPr/>
        </p:nvGrpSpPr>
        <p:grpSpPr>
          <a:xfrm>
            <a:off x="2166620" y="3277235"/>
            <a:ext cx="302895" cy="302895"/>
            <a:chOff x="3498967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图形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38656" y="4058739"/>
            <a:ext cx="1844253" cy="1047355"/>
            <a:chOff x="283598" y="1906534"/>
            <a:chExt cx="1844253" cy="1047355"/>
          </a:xfrm>
        </p:grpSpPr>
        <p:sp>
          <p:nvSpPr>
            <p:cNvPr id="47" name="文本框 46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25308" y="4058739"/>
            <a:ext cx="1844253" cy="1047355"/>
            <a:chOff x="283598" y="1906534"/>
            <a:chExt cx="1844253" cy="1047355"/>
          </a:xfrm>
        </p:grpSpPr>
        <p:sp>
          <p:nvSpPr>
            <p:cNvPr id="50" name="文本框 49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49913" y="4058739"/>
            <a:ext cx="1844253" cy="1047355"/>
            <a:chOff x="283598" y="1906534"/>
            <a:chExt cx="1844253" cy="1047355"/>
          </a:xfrm>
        </p:grpSpPr>
        <p:sp>
          <p:nvSpPr>
            <p:cNvPr id="53" name="文本框 52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12688" y="1713056"/>
            <a:ext cx="1844253" cy="1047355"/>
            <a:chOff x="283598" y="1906534"/>
            <a:chExt cx="1844253" cy="1047355"/>
          </a:xfrm>
        </p:grpSpPr>
        <p:sp>
          <p:nvSpPr>
            <p:cNvPr id="56" name="文本框 55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069561" y="1713056"/>
            <a:ext cx="1844253" cy="1047355"/>
            <a:chOff x="283598" y="1906534"/>
            <a:chExt cx="1844253" cy="1047355"/>
          </a:xfrm>
        </p:grpSpPr>
        <p:sp>
          <p:nvSpPr>
            <p:cNvPr id="59" name="文本框 58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2009005" y="3869401"/>
            <a:ext cx="8173990" cy="1"/>
          </a:xfrm>
          <a:prstGeom prst="line">
            <a:avLst/>
          </a:prstGeom>
          <a:ln w="76200" cap="rnd">
            <a:solidFill>
              <a:srgbClr val="D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: 形状 2"/>
          <p:cNvSpPr/>
          <p:nvPr/>
        </p:nvSpPr>
        <p:spPr>
          <a:xfrm rot="352998">
            <a:off x="2425520" y="1712673"/>
            <a:ext cx="1207527" cy="1826410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2257550" y="1654022"/>
            <a:ext cx="1361660" cy="1878496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98813" y="3729836"/>
            <a:ext cx="279133" cy="279133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6" name="任意多边形: 形状 5"/>
          <p:cNvSpPr/>
          <p:nvPr/>
        </p:nvSpPr>
        <p:spPr>
          <a:xfrm rot="352998">
            <a:off x="4514202" y="1712673"/>
            <a:ext cx="1207527" cy="1826410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4346232" y="1654022"/>
            <a:ext cx="1361660" cy="1878496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87495" y="3729836"/>
            <a:ext cx="279133" cy="279133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9" name="任意多边形: 形状 8"/>
          <p:cNvSpPr/>
          <p:nvPr/>
        </p:nvSpPr>
        <p:spPr>
          <a:xfrm rot="352998">
            <a:off x="6602884" y="1712673"/>
            <a:ext cx="1207527" cy="1826410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6434914" y="1654022"/>
            <a:ext cx="1361660" cy="1878496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976177" y="3729836"/>
            <a:ext cx="279133" cy="279133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12" name="任意多边形: 形状 11"/>
          <p:cNvSpPr/>
          <p:nvPr/>
        </p:nvSpPr>
        <p:spPr>
          <a:xfrm rot="352998">
            <a:off x="8691566" y="1712673"/>
            <a:ext cx="1207527" cy="1826410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8523596" y="1654022"/>
            <a:ext cx="1361660" cy="1878496"/>
          </a:xfrm>
          <a:custGeom>
            <a:avLst/>
            <a:gdLst>
              <a:gd name="connsiteX0" fmla="*/ 0 w 1361660"/>
              <a:gd name="connsiteY0" fmla="*/ 0 h 1878496"/>
              <a:gd name="connsiteX1" fmla="*/ 1361660 w 1361660"/>
              <a:gd name="connsiteY1" fmla="*/ 0 h 1878496"/>
              <a:gd name="connsiteX2" fmla="*/ 1361660 w 1361660"/>
              <a:gd name="connsiteY2" fmla="*/ 1262269 h 1878496"/>
              <a:gd name="connsiteX3" fmla="*/ 680830 w 1361660"/>
              <a:gd name="connsiteY3" fmla="*/ 1878496 h 1878496"/>
              <a:gd name="connsiteX4" fmla="*/ 0 w 1361660"/>
              <a:gd name="connsiteY4" fmla="*/ 1262269 h 1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660" h="1878496">
                <a:moveTo>
                  <a:pt x="0" y="0"/>
                </a:moveTo>
                <a:lnTo>
                  <a:pt x="1361660" y="0"/>
                </a:lnTo>
                <a:lnTo>
                  <a:pt x="1361660" y="1262269"/>
                </a:lnTo>
                <a:lnTo>
                  <a:pt x="680830" y="1878496"/>
                </a:lnTo>
                <a:lnTo>
                  <a:pt x="0" y="1262269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064859" y="3729836"/>
            <a:ext cx="279133" cy="279133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solidFill>
                <a:srgbClr val="D70000"/>
              </a:solidFill>
            </a:endParaRPr>
          </a:p>
        </p:txBody>
      </p:sp>
      <p:sp>
        <p:nvSpPr>
          <p:cNvPr id="19" name="文本框1"/>
          <p:cNvSpPr txBox="1"/>
          <p:nvPr/>
        </p:nvSpPr>
        <p:spPr>
          <a:xfrm>
            <a:off x="2134355" y="2018353"/>
            <a:ext cx="158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Bold" panose="020B0800000000000000" pitchFamily="34" charset="-122"/>
                <a:cs typeface="+mn-cs"/>
              </a:rPr>
              <a:t>01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1"/>
          <p:cNvSpPr txBox="1"/>
          <p:nvPr/>
        </p:nvSpPr>
        <p:spPr>
          <a:xfrm>
            <a:off x="4241969" y="2018353"/>
            <a:ext cx="158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Bold" panose="020B0800000000000000" pitchFamily="34" charset="-122"/>
                <a:cs typeface="+mn-cs"/>
              </a:rPr>
              <a:t>02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文本框1"/>
          <p:cNvSpPr txBox="1"/>
          <p:nvPr/>
        </p:nvSpPr>
        <p:spPr>
          <a:xfrm>
            <a:off x="6349583" y="2018353"/>
            <a:ext cx="158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Bold" panose="020B0800000000000000" pitchFamily="34" charset="-122"/>
                <a:cs typeface="+mn-cs"/>
              </a:rPr>
              <a:t>03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文本框1"/>
          <p:cNvSpPr txBox="1"/>
          <p:nvPr/>
        </p:nvSpPr>
        <p:spPr>
          <a:xfrm>
            <a:off x="8419333" y="2018353"/>
            <a:ext cx="158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思源黑体 CN Bold" panose="020B0800000000000000" pitchFamily="34" charset="-122"/>
                <a:cs typeface="+mn-cs"/>
              </a:rPr>
              <a:t>04</a:t>
            </a: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016252" y="4345852"/>
            <a:ext cx="1844253" cy="1047355"/>
            <a:chOff x="283598" y="1906534"/>
            <a:chExt cx="1844253" cy="1047355"/>
          </a:xfrm>
        </p:grpSpPr>
        <p:sp>
          <p:nvSpPr>
            <p:cNvPr id="24" name="文本框 23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04934" y="4345852"/>
            <a:ext cx="1844253" cy="1047355"/>
            <a:chOff x="283598" y="1906534"/>
            <a:chExt cx="1844253" cy="1047355"/>
          </a:xfrm>
        </p:grpSpPr>
        <p:sp>
          <p:nvSpPr>
            <p:cNvPr id="28" name="文本框 27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93616" y="4345852"/>
            <a:ext cx="1844253" cy="1047355"/>
            <a:chOff x="283598" y="1906534"/>
            <a:chExt cx="1844253" cy="1047355"/>
          </a:xfrm>
        </p:grpSpPr>
        <p:sp>
          <p:nvSpPr>
            <p:cNvPr id="31" name="文本框 30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91765" y="4345852"/>
            <a:ext cx="1844253" cy="1047355"/>
            <a:chOff x="283598" y="1906534"/>
            <a:chExt cx="1844253" cy="1047355"/>
          </a:xfrm>
        </p:grpSpPr>
        <p:sp>
          <p:nvSpPr>
            <p:cNvPr id="34" name="文本框 33"/>
            <p:cNvSpPr txBox="1"/>
            <p:nvPr/>
          </p:nvSpPr>
          <p:spPr>
            <a:xfrm>
              <a:off x="283598" y="2190603"/>
              <a:ext cx="1844253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0596" y="1906534"/>
              <a:ext cx="159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任意多边形: 形状 1" descr="D:\51PPT模板网\51pptmoban.com\图片001.jpg"/>
          <p:cNvSpPr/>
          <p:nvPr/>
        </p:nvSpPr>
        <p:spPr>
          <a:xfrm>
            <a:off x="0" y="930906"/>
            <a:ext cx="12192000" cy="4961078"/>
          </a:xfrm>
          <a:custGeom>
            <a:avLst/>
            <a:gdLst>
              <a:gd name="connsiteX0" fmla="*/ 45638 w 12192000"/>
              <a:gd name="connsiteY0" fmla="*/ 0 h 4961078"/>
              <a:gd name="connsiteX1" fmla="*/ 508000 w 12192000"/>
              <a:gd name="connsiteY1" fmla="*/ 254735 h 4961078"/>
              <a:gd name="connsiteX2" fmla="*/ 2476500 w 12192000"/>
              <a:gd name="connsiteY2" fmla="*/ 2769335 h 4961078"/>
              <a:gd name="connsiteX3" fmla="*/ 5003801 w 12192000"/>
              <a:gd name="connsiteY3" fmla="*/ 3302735 h 4961078"/>
              <a:gd name="connsiteX4" fmla="*/ 7086600 w 12192000"/>
              <a:gd name="connsiteY4" fmla="*/ 4661635 h 4961078"/>
              <a:gd name="connsiteX5" fmla="*/ 11557000 w 12192000"/>
              <a:gd name="connsiteY5" fmla="*/ 2870935 h 4961078"/>
              <a:gd name="connsiteX6" fmla="*/ 12088270 w 12192000"/>
              <a:gd name="connsiteY6" fmla="*/ 2930878 h 4961078"/>
              <a:gd name="connsiteX7" fmla="*/ 12192000 w 12192000"/>
              <a:gd name="connsiteY7" fmla="*/ 2967533 h 4961078"/>
              <a:gd name="connsiteX8" fmla="*/ 12192000 w 12192000"/>
              <a:gd name="connsiteY8" fmla="*/ 3494900 h 4961078"/>
              <a:gd name="connsiteX9" fmla="*/ 12018963 w 12192000"/>
              <a:gd name="connsiteY9" fmla="*/ 3433901 h 4961078"/>
              <a:gd name="connsiteX10" fmla="*/ 10655300 w 12192000"/>
              <a:gd name="connsiteY10" fmla="*/ 3360876 h 4961078"/>
              <a:gd name="connsiteX11" fmla="*/ 6972300 w 12192000"/>
              <a:gd name="connsiteY11" fmla="*/ 4961076 h 4961078"/>
              <a:gd name="connsiteX12" fmla="*/ 4406900 w 12192000"/>
              <a:gd name="connsiteY12" fmla="*/ 3348176 h 4961078"/>
              <a:gd name="connsiteX13" fmla="*/ 1968500 w 12192000"/>
              <a:gd name="connsiteY13" fmla="*/ 2992576 h 4961078"/>
              <a:gd name="connsiteX14" fmla="*/ 635000 w 12192000"/>
              <a:gd name="connsiteY14" fmla="*/ 719276 h 4961078"/>
              <a:gd name="connsiteX15" fmla="*/ 12452 w 12192000"/>
              <a:gd name="connsiteY15" fmla="*/ 68004 h 4961078"/>
              <a:gd name="connsiteX16" fmla="*/ 0 w 12192000"/>
              <a:gd name="connsiteY16" fmla="*/ 60337 h 4961078"/>
              <a:gd name="connsiteX17" fmla="*/ 0 w 12192000"/>
              <a:gd name="connsiteY17" fmla="*/ 3395 h 4961078"/>
              <a:gd name="connsiteX18" fmla="*/ 45638 w 12192000"/>
              <a:gd name="connsiteY18" fmla="*/ 0 h 496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61078">
                <a:moveTo>
                  <a:pt x="45638" y="0"/>
                </a:moveTo>
                <a:cubicBezTo>
                  <a:pt x="160156" y="971"/>
                  <a:pt x="306123" y="68601"/>
                  <a:pt x="508000" y="254735"/>
                </a:cubicBezTo>
                <a:cubicBezTo>
                  <a:pt x="969433" y="680185"/>
                  <a:pt x="1727200" y="2261335"/>
                  <a:pt x="2476500" y="2769335"/>
                </a:cubicBezTo>
                <a:cubicBezTo>
                  <a:pt x="3225800" y="3277335"/>
                  <a:pt x="4235451" y="2987352"/>
                  <a:pt x="5003801" y="3302735"/>
                </a:cubicBezTo>
                <a:cubicBezTo>
                  <a:pt x="5772150" y="3618118"/>
                  <a:pt x="5994400" y="4733602"/>
                  <a:pt x="7086600" y="4661635"/>
                </a:cubicBezTo>
                <a:cubicBezTo>
                  <a:pt x="8178800" y="4589668"/>
                  <a:pt x="10498667" y="2911152"/>
                  <a:pt x="11557000" y="2870935"/>
                </a:cubicBezTo>
                <a:cubicBezTo>
                  <a:pt x="11755437" y="2863395"/>
                  <a:pt x="11931104" y="2885210"/>
                  <a:pt x="12088270" y="2930878"/>
                </a:cubicBezTo>
                <a:lnTo>
                  <a:pt x="12192000" y="2967533"/>
                </a:lnTo>
                <a:lnTo>
                  <a:pt x="12192000" y="3494900"/>
                </a:lnTo>
                <a:lnTo>
                  <a:pt x="12018963" y="3433901"/>
                </a:lnTo>
                <a:cubicBezTo>
                  <a:pt x="11623146" y="3318543"/>
                  <a:pt x="11151659" y="3276210"/>
                  <a:pt x="10655300" y="3360876"/>
                </a:cubicBezTo>
                <a:cubicBezTo>
                  <a:pt x="9662583" y="3530209"/>
                  <a:pt x="8013700" y="4963193"/>
                  <a:pt x="6972300" y="4961076"/>
                </a:cubicBezTo>
                <a:cubicBezTo>
                  <a:pt x="5930900" y="4958959"/>
                  <a:pt x="5240867" y="3676259"/>
                  <a:pt x="4406900" y="3348176"/>
                </a:cubicBezTo>
                <a:cubicBezTo>
                  <a:pt x="3572933" y="3020093"/>
                  <a:pt x="2597150" y="3430726"/>
                  <a:pt x="1968500" y="2992576"/>
                </a:cubicBezTo>
                <a:cubicBezTo>
                  <a:pt x="1339850" y="2554426"/>
                  <a:pt x="988483" y="1223043"/>
                  <a:pt x="635000" y="719276"/>
                </a:cubicBezTo>
                <a:cubicBezTo>
                  <a:pt x="369888" y="341451"/>
                  <a:pt x="181571" y="177938"/>
                  <a:pt x="12452" y="68004"/>
                </a:cubicBezTo>
                <a:lnTo>
                  <a:pt x="0" y="60337"/>
                </a:lnTo>
                <a:lnTo>
                  <a:pt x="0" y="3395"/>
                </a:lnTo>
                <a:lnTo>
                  <a:pt x="45638" y="0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99958" y="3273332"/>
            <a:ext cx="276225" cy="27622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8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69600" y="4111532"/>
            <a:ext cx="276225" cy="27622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8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39242" y="4978307"/>
            <a:ext cx="276225" cy="27622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8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08884" y="5116419"/>
            <a:ext cx="276225" cy="27622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800" ker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878526" y="4103501"/>
            <a:ext cx="276225" cy="276225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800" kern="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137485" y="2501747"/>
            <a:ext cx="0" cy="771585"/>
          </a:xfrm>
          <a:prstGeom prst="line">
            <a:avLst/>
          </a:prstGeom>
          <a:ln w="12700">
            <a:gradFill>
              <a:gsLst>
                <a:gs pos="0">
                  <a:srgbClr val="E60B12"/>
                </a:gs>
                <a:gs pos="100000">
                  <a:srgbClr val="E60B12">
                    <a:alpha val="0"/>
                  </a:srgb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166060" y="2501747"/>
            <a:ext cx="2966425" cy="816522"/>
            <a:chOff x="283598" y="1906534"/>
            <a:chExt cx="2966425" cy="816522"/>
          </a:xfrm>
        </p:grpSpPr>
        <p:sp>
          <p:nvSpPr>
            <p:cNvPr id="10" name="文本框 9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l"/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4107712" y="4379726"/>
            <a:ext cx="0" cy="1012918"/>
          </a:xfrm>
          <a:prstGeom prst="line">
            <a:avLst/>
          </a:prstGeom>
          <a:ln w="12700">
            <a:gradFill>
              <a:gsLst>
                <a:gs pos="0">
                  <a:srgbClr val="E60B12"/>
                </a:gs>
                <a:gs pos="100000">
                  <a:srgbClr val="E60B12">
                    <a:alpha val="0"/>
                  </a:srgb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172033" y="4610926"/>
            <a:ext cx="2935679" cy="816522"/>
            <a:chOff x="332458" y="1906534"/>
            <a:chExt cx="2935679" cy="816522"/>
          </a:xfrm>
        </p:grpSpPr>
        <p:sp>
          <p:nvSpPr>
            <p:cNvPr id="14" name="文本框 13"/>
            <p:cNvSpPr txBox="1"/>
            <p:nvPr/>
          </p:nvSpPr>
          <p:spPr>
            <a:xfrm>
              <a:off x="332458" y="2190603"/>
              <a:ext cx="291756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6081420" y="1590675"/>
            <a:ext cx="0" cy="3304320"/>
          </a:xfrm>
          <a:prstGeom prst="line">
            <a:avLst/>
          </a:prstGeom>
          <a:ln w="12700">
            <a:gradFill>
              <a:gsLst>
                <a:gs pos="0">
                  <a:srgbClr val="E60B12"/>
                </a:gs>
                <a:gs pos="100000">
                  <a:srgbClr val="E60B12">
                    <a:alpha val="0"/>
                  </a:srgb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072720" y="1480367"/>
            <a:ext cx="2935679" cy="816522"/>
            <a:chOff x="332458" y="1906534"/>
            <a:chExt cx="2935679" cy="816522"/>
          </a:xfrm>
        </p:grpSpPr>
        <p:sp>
          <p:nvSpPr>
            <p:cNvPr id="18" name="文本框 17"/>
            <p:cNvSpPr txBox="1"/>
            <p:nvPr/>
          </p:nvSpPr>
          <p:spPr>
            <a:xfrm>
              <a:off x="332458" y="2190603"/>
              <a:ext cx="291756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8046996" y="3771900"/>
            <a:ext cx="0" cy="1620744"/>
          </a:xfrm>
          <a:prstGeom prst="line">
            <a:avLst/>
          </a:prstGeom>
          <a:ln w="12700">
            <a:gradFill>
              <a:gsLst>
                <a:gs pos="0">
                  <a:srgbClr val="E60B12"/>
                </a:gs>
                <a:gs pos="100000">
                  <a:srgbClr val="E60B12">
                    <a:alpha val="0"/>
                  </a:srgb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089886" y="3800557"/>
            <a:ext cx="2935679" cy="816522"/>
            <a:chOff x="332458" y="1906534"/>
            <a:chExt cx="2935679" cy="816522"/>
          </a:xfrm>
        </p:grpSpPr>
        <p:sp>
          <p:nvSpPr>
            <p:cNvPr id="22" name="文本框 21"/>
            <p:cNvSpPr txBox="1"/>
            <p:nvPr/>
          </p:nvSpPr>
          <p:spPr>
            <a:xfrm>
              <a:off x="332458" y="2190603"/>
              <a:ext cx="291756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0012976" y="1848385"/>
            <a:ext cx="0" cy="2407314"/>
          </a:xfrm>
          <a:prstGeom prst="line">
            <a:avLst/>
          </a:prstGeom>
          <a:ln w="12700">
            <a:gradFill>
              <a:gsLst>
                <a:gs pos="0">
                  <a:srgbClr val="E60B12"/>
                </a:gs>
                <a:gs pos="100000">
                  <a:srgbClr val="E60B12">
                    <a:alpha val="0"/>
                  </a:srgbClr>
                </a:gs>
              </a:gsLst>
              <a:lin ang="5400000" scaled="1"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7044912" y="1893777"/>
            <a:ext cx="2935679" cy="816522"/>
            <a:chOff x="332458" y="1906534"/>
            <a:chExt cx="2935679" cy="816522"/>
          </a:xfrm>
        </p:grpSpPr>
        <p:sp>
          <p:nvSpPr>
            <p:cNvPr id="26" name="文本框 25"/>
            <p:cNvSpPr txBox="1"/>
            <p:nvPr/>
          </p:nvSpPr>
          <p:spPr>
            <a:xfrm>
              <a:off x="332458" y="2190603"/>
              <a:ext cx="291756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defRPr sz="1600" b="1">
                  <a:solidFill>
                    <a:srgbClr val="D70000"/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057853" y="566047"/>
            <a:ext cx="4065151" cy="1094246"/>
            <a:chOff x="4057853" y="566047"/>
            <a:chExt cx="4065151" cy="1094246"/>
          </a:xfrm>
        </p:grpSpPr>
        <p:grpSp>
          <p:nvGrpSpPr>
            <p:cNvPr id="1569" name="组合 1568"/>
            <p:cNvGrpSpPr/>
            <p:nvPr/>
          </p:nvGrpSpPr>
          <p:grpSpPr>
            <a:xfrm>
              <a:off x="4781326" y="566047"/>
              <a:ext cx="2615150" cy="1094246"/>
              <a:chOff x="1060396" y="457340"/>
              <a:chExt cx="5134028" cy="2148208"/>
            </a:xfrm>
            <a:gradFill>
              <a:gsLst>
                <a:gs pos="0">
                  <a:srgbClr val="D90000"/>
                </a:gs>
                <a:gs pos="100000">
                  <a:srgbClr val="C00000"/>
                </a:gs>
              </a:gsLst>
              <a:lin ang="5400000" scaled="1"/>
            </a:gradFill>
          </p:grpSpPr>
          <p:grpSp>
            <p:nvGrpSpPr>
              <p:cNvPr id="1552" name="图形 4"/>
              <p:cNvGrpSpPr/>
              <p:nvPr/>
            </p:nvGrpSpPr>
            <p:grpSpPr>
              <a:xfrm>
                <a:off x="4805923" y="783731"/>
                <a:ext cx="1388501" cy="1693930"/>
                <a:chOff x="8893667" y="1653636"/>
                <a:chExt cx="3296974" cy="4022211"/>
              </a:xfrm>
              <a:grpFill/>
            </p:grpSpPr>
            <p:sp>
              <p:nvSpPr>
                <p:cNvPr id="1553" name="任意多边形: 形状 1552"/>
                <p:cNvSpPr/>
                <p:nvPr/>
              </p:nvSpPr>
              <p:spPr>
                <a:xfrm>
                  <a:off x="10696368" y="3813539"/>
                  <a:ext cx="29" cy="135102"/>
                </a:xfrm>
                <a:custGeom>
                  <a:avLst/>
                  <a:gdLst>
                    <a:gd name="connsiteX0" fmla="*/ 0 w 29"/>
                    <a:gd name="connsiteY0" fmla="*/ 135102 h 135102"/>
                    <a:gd name="connsiteX1" fmla="*/ 0 w 29"/>
                    <a:gd name="connsiteY1" fmla="*/ 135102 h 135102"/>
                    <a:gd name="connsiteX2" fmla="*/ 0 w 29"/>
                    <a:gd name="connsiteY2" fmla="*/ 0 h 135102"/>
                    <a:gd name="connsiteX3" fmla="*/ 0 w 29"/>
                    <a:gd name="connsiteY3" fmla="*/ 135102 h 13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" h="135102">
                      <a:moveTo>
                        <a:pt x="0" y="135102"/>
                      </a:moveTo>
                      <a:cubicBezTo>
                        <a:pt x="0" y="135102"/>
                        <a:pt x="0" y="135102"/>
                        <a:pt x="0" y="135102"/>
                      </a:cubicBezTo>
                      <a:cubicBezTo>
                        <a:pt x="0" y="87507"/>
                        <a:pt x="66" y="43654"/>
                        <a:pt x="0" y="0"/>
                      </a:cubicBezTo>
                      <a:cubicBezTo>
                        <a:pt x="66" y="43654"/>
                        <a:pt x="0" y="87507"/>
                        <a:pt x="0" y="135102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4" name="任意多边形: 形状 1553"/>
                <p:cNvSpPr/>
                <p:nvPr/>
              </p:nvSpPr>
              <p:spPr>
                <a:xfrm>
                  <a:off x="9679540" y="3283298"/>
                  <a:ext cx="512554" cy="665343"/>
                </a:xfrm>
                <a:custGeom>
                  <a:avLst/>
                  <a:gdLst>
                    <a:gd name="connsiteX0" fmla="*/ 512554 w 512554"/>
                    <a:gd name="connsiteY0" fmla="*/ 0 h 665343"/>
                    <a:gd name="connsiteX1" fmla="*/ 160540 w 512554"/>
                    <a:gd name="connsiteY1" fmla="*/ 452008 h 665343"/>
                    <a:gd name="connsiteX2" fmla="*/ 0 w 512554"/>
                    <a:gd name="connsiteY2" fmla="*/ 665343 h 665343"/>
                    <a:gd name="connsiteX3" fmla="*/ 0 w 512554"/>
                    <a:gd name="connsiteY3" fmla="*/ 665343 h 665343"/>
                    <a:gd name="connsiteX4" fmla="*/ 160540 w 512554"/>
                    <a:gd name="connsiteY4" fmla="*/ 452008 h 665343"/>
                    <a:gd name="connsiteX5" fmla="*/ 512554 w 512554"/>
                    <a:gd name="connsiteY5" fmla="*/ 0 h 665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2554" h="665343">
                      <a:moveTo>
                        <a:pt x="512554" y="0"/>
                      </a:moveTo>
                      <a:cubicBezTo>
                        <a:pt x="395139" y="150636"/>
                        <a:pt x="277790" y="301272"/>
                        <a:pt x="160540" y="452008"/>
                      </a:cubicBezTo>
                      <a:cubicBezTo>
                        <a:pt x="106320" y="521729"/>
                        <a:pt x="54485" y="592807"/>
                        <a:pt x="0" y="665343"/>
                      </a:cubicBezTo>
                      <a:lnTo>
                        <a:pt x="0" y="665343"/>
                      </a:lnTo>
                      <a:cubicBezTo>
                        <a:pt x="54485" y="592841"/>
                        <a:pt x="106320" y="521729"/>
                        <a:pt x="160540" y="452008"/>
                      </a:cubicBezTo>
                      <a:cubicBezTo>
                        <a:pt x="277790" y="301272"/>
                        <a:pt x="395139" y="150636"/>
                        <a:pt x="512554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5" name="任意多边形: 形状 1554"/>
                <p:cNvSpPr/>
                <p:nvPr/>
              </p:nvSpPr>
              <p:spPr>
                <a:xfrm>
                  <a:off x="10661193" y="2659091"/>
                  <a:ext cx="32657" cy="23019"/>
                </a:xfrm>
                <a:custGeom>
                  <a:avLst/>
                  <a:gdLst>
                    <a:gd name="connsiteX0" fmla="*/ 32657 w 32657"/>
                    <a:gd name="connsiteY0" fmla="*/ 0 h 23019"/>
                    <a:gd name="connsiteX1" fmla="*/ 32657 w 32657"/>
                    <a:gd name="connsiteY1" fmla="*/ 0 h 23019"/>
                    <a:gd name="connsiteX2" fmla="*/ 20568 w 32657"/>
                    <a:gd name="connsiteY2" fmla="*/ 1325 h 23019"/>
                    <a:gd name="connsiteX3" fmla="*/ 0 w 32657"/>
                    <a:gd name="connsiteY3" fmla="*/ 23019 h 23019"/>
                    <a:gd name="connsiteX4" fmla="*/ 20568 w 32657"/>
                    <a:gd name="connsiteY4" fmla="*/ 1325 h 23019"/>
                    <a:gd name="connsiteX5" fmla="*/ 32657 w 32657"/>
                    <a:gd name="connsiteY5" fmla="*/ 0 h 2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57" h="23019">
                      <a:moveTo>
                        <a:pt x="32657" y="0"/>
                      </a:moveTo>
                      <a:cubicBezTo>
                        <a:pt x="32657" y="0"/>
                        <a:pt x="32657" y="0"/>
                        <a:pt x="32657" y="0"/>
                      </a:cubicBezTo>
                      <a:cubicBezTo>
                        <a:pt x="28683" y="629"/>
                        <a:pt x="24642" y="1060"/>
                        <a:pt x="20568" y="1325"/>
                      </a:cubicBezTo>
                      <a:cubicBezTo>
                        <a:pt x="13745" y="8579"/>
                        <a:pt x="6359" y="15501"/>
                        <a:pt x="0" y="23019"/>
                      </a:cubicBezTo>
                      <a:cubicBezTo>
                        <a:pt x="6392" y="15501"/>
                        <a:pt x="13745" y="8579"/>
                        <a:pt x="20568" y="1325"/>
                      </a:cubicBezTo>
                      <a:cubicBezTo>
                        <a:pt x="24642" y="1093"/>
                        <a:pt x="28650" y="629"/>
                        <a:pt x="32657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6" name="任意多边形: 形状 1555"/>
                <p:cNvSpPr/>
                <p:nvPr/>
              </p:nvSpPr>
              <p:spPr>
                <a:xfrm>
                  <a:off x="8893667" y="1653636"/>
                  <a:ext cx="3296974" cy="4022211"/>
                </a:xfrm>
                <a:custGeom>
                  <a:avLst/>
                  <a:gdLst>
                    <a:gd name="connsiteX0" fmla="*/ 3293596 w 3296974"/>
                    <a:gd name="connsiteY0" fmla="*/ 2540071 h 4022211"/>
                    <a:gd name="connsiteX1" fmla="*/ 3296974 w 3296974"/>
                    <a:gd name="connsiteY1" fmla="*/ 2502809 h 4022211"/>
                    <a:gd name="connsiteX2" fmla="*/ 3290482 w 3296974"/>
                    <a:gd name="connsiteY2" fmla="*/ 2449450 h 4022211"/>
                    <a:gd name="connsiteX3" fmla="*/ 3273325 w 3296974"/>
                    <a:gd name="connsiteY3" fmla="*/ 2396688 h 4022211"/>
                    <a:gd name="connsiteX4" fmla="*/ 3256434 w 3296974"/>
                    <a:gd name="connsiteY4" fmla="*/ 2358035 h 4022211"/>
                    <a:gd name="connsiteX5" fmla="*/ 3169556 w 3296974"/>
                    <a:gd name="connsiteY5" fmla="*/ 2314944 h 4022211"/>
                    <a:gd name="connsiteX6" fmla="*/ 3120934 w 3296974"/>
                    <a:gd name="connsiteY6" fmla="*/ 2305107 h 4022211"/>
                    <a:gd name="connsiteX7" fmla="*/ 3070490 w 3296974"/>
                    <a:gd name="connsiteY7" fmla="*/ 2303286 h 4022211"/>
                    <a:gd name="connsiteX8" fmla="*/ 3027763 w 3296974"/>
                    <a:gd name="connsiteY8" fmla="*/ 2301629 h 4022211"/>
                    <a:gd name="connsiteX9" fmla="*/ 2963839 w 3296974"/>
                    <a:gd name="connsiteY9" fmla="*/ 2301497 h 4022211"/>
                    <a:gd name="connsiteX10" fmla="*/ 2770145 w 3296974"/>
                    <a:gd name="connsiteY10" fmla="*/ 2301497 h 4022211"/>
                    <a:gd name="connsiteX11" fmla="*/ 2770145 w 3296974"/>
                    <a:gd name="connsiteY11" fmla="*/ 2237738 h 4022211"/>
                    <a:gd name="connsiteX12" fmla="*/ 2770112 w 3296974"/>
                    <a:gd name="connsiteY12" fmla="*/ 1205509 h 4022211"/>
                    <a:gd name="connsiteX13" fmla="*/ 2768588 w 3296974"/>
                    <a:gd name="connsiteY13" fmla="*/ 13269 h 4022211"/>
                    <a:gd name="connsiteX14" fmla="*/ 2713010 w 3296974"/>
                    <a:gd name="connsiteY14" fmla="*/ 584 h 4022211"/>
                    <a:gd name="connsiteX15" fmla="*/ 1858510 w 3296974"/>
                    <a:gd name="connsiteY15" fmla="*/ 484 h 4022211"/>
                    <a:gd name="connsiteX16" fmla="*/ 1798825 w 3296974"/>
                    <a:gd name="connsiteY16" fmla="*/ 9858 h 4022211"/>
                    <a:gd name="connsiteX17" fmla="*/ 1082376 w 3296974"/>
                    <a:gd name="connsiteY17" fmla="*/ 884959 h 4022211"/>
                    <a:gd name="connsiteX18" fmla="*/ 1042994 w 3296974"/>
                    <a:gd name="connsiteY18" fmla="*/ 1004660 h 4022211"/>
                    <a:gd name="connsiteX19" fmla="*/ 1044452 w 3296974"/>
                    <a:gd name="connsiteY19" fmla="*/ 1413909 h 4022211"/>
                    <a:gd name="connsiteX20" fmla="*/ 899313 w 3296974"/>
                    <a:gd name="connsiteY20" fmla="*/ 1874429 h 4022211"/>
                    <a:gd name="connsiteX21" fmla="*/ 441476 w 3296974"/>
                    <a:gd name="connsiteY21" fmla="*/ 2352935 h 4022211"/>
                    <a:gd name="connsiteX22" fmla="*/ 10632 w 3296974"/>
                    <a:gd name="connsiteY22" fmla="*/ 2643145 h 4022211"/>
                    <a:gd name="connsiteX23" fmla="*/ 795 w 3296974"/>
                    <a:gd name="connsiteY23" fmla="*/ 2651789 h 4022211"/>
                    <a:gd name="connsiteX24" fmla="*/ 0 w 3296974"/>
                    <a:gd name="connsiteY24" fmla="*/ 3115920 h 4022211"/>
                    <a:gd name="connsiteX25" fmla="*/ 10632 w 3296974"/>
                    <a:gd name="connsiteY25" fmla="*/ 3125128 h 4022211"/>
                    <a:gd name="connsiteX26" fmla="*/ 475326 w 3296974"/>
                    <a:gd name="connsiteY26" fmla="*/ 3127115 h 4022211"/>
                    <a:gd name="connsiteX27" fmla="*/ 1761630 w 3296974"/>
                    <a:gd name="connsiteY27" fmla="*/ 3129102 h 4022211"/>
                    <a:gd name="connsiteX28" fmla="*/ 1773553 w 3296974"/>
                    <a:gd name="connsiteY28" fmla="*/ 3138078 h 4022211"/>
                    <a:gd name="connsiteX29" fmla="*/ 1776104 w 3296974"/>
                    <a:gd name="connsiteY29" fmla="*/ 3198492 h 4022211"/>
                    <a:gd name="connsiteX30" fmla="*/ 1778886 w 3296974"/>
                    <a:gd name="connsiteY30" fmla="*/ 4008841 h 4022211"/>
                    <a:gd name="connsiteX31" fmla="*/ 1841983 w 3296974"/>
                    <a:gd name="connsiteY31" fmla="*/ 4021327 h 4022211"/>
                    <a:gd name="connsiteX32" fmla="*/ 2282133 w 3296974"/>
                    <a:gd name="connsiteY32" fmla="*/ 4021758 h 4022211"/>
                    <a:gd name="connsiteX33" fmla="*/ 2734440 w 3296974"/>
                    <a:gd name="connsiteY33" fmla="*/ 4017949 h 4022211"/>
                    <a:gd name="connsiteX34" fmla="*/ 2756929 w 3296974"/>
                    <a:gd name="connsiteY34" fmla="*/ 4015498 h 4022211"/>
                    <a:gd name="connsiteX35" fmla="*/ 2767230 w 3296974"/>
                    <a:gd name="connsiteY35" fmla="*/ 4009271 h 4022211"/>
                    <a:gd name="connsiteX36" fmla="*/ 2770045 w 3296974"/>
                    <a:gd name="connsiteY36" fmla="*/ 3921268 h 4022211"/>
                    <a:gd name="connsiteX37" fmla="*/ 2773192 w 3296974"/>
                    <a:gd name="connsiteY37" fmla="*/ 3138078 h 4022211"/>
                    <a:gd name="connsiteX38" fmla="*/ 2784221 w 3296974"/>
                    <a:gd name="connsiteY38" fmla="*/ 3129367 h 4022211"/>
                    <a:gd name="connsiteX39" fmla="*/ 2939992 w 3296974"/>
                    <a:gd name="connsiteY39" fmla="*/ 3128009 h 4022211"/>
                    <a:gd name="connsiteX40" fmla="*/ 2992092 w 3296974"/>
                    <a:gd name="connsiteY40" fmla="*/ 3127248 h 4022211"/>
                    <a:gd name="connsiteX41" fmla="*/ 3093940 w 3296974"/>
                    <a:gd name="connsiteY41" fmla="*/ 3126684 h 4022211"/>
                    <a:gd name="connsiteX42" fmla="*/ 3154088 w 3296974"/>
                    <a:gd name="connsiteY42" fmla="*/ 3118669 h 4022211"/>
                    <a:gd name="connsiteX43" fmla="*/ 3204598 w 3296974"/>
                    <a:gd name="connsiteY43" fmla="*/ 3099425 h 4022211"/>
                    <a:gd name="connsiteX44" fmla="*/ 3239310 w 3296974"/>
                    <a:gd name="connsiteY44" fmla="*/ 3074684 h 4022211"/>
                    <a:gd name="connsiteX45" fmla="*/ 3265377 w 3296974"/>
                    <a:gd name="connsiteY45" fmla="*/ 3043947 h 4022211"/>
                    <a:gd name="connsiteX46" fmla="*/ 3285912 w 3296974"/>
                    <a:gd name="connsiteY46" fmla="*/ 2861613 h 4022211"/>
                    <a:gd name="connsiteX47" fmla="*/ 3293596 w 3296974"/>
                    <a:gd name="connsiteY47" fmla="*/ 2540071 h 4022211"/>
                    <a:gd name="connsiteX48" fmla="*/ 1802700 w 3296974"/>
                    <a:gd name="connsiteY48" fmla="*/ 2295005 h 4022211"/>
                    <a:gd name="connsiteX49" fmla="*/ 1802700 w 3296974"/>
                    <a:gd name="connsiteY49" fmla="*/ 2295005 h 4022211"/>
                    <a:gd name="connsiteX50" fmla="*/ 1802700 w 3296974"/>
                    <a:gd name="connsiteY50" fmla="*/ 2295005 h 4022211"/>
                    <a:gd name="connsiteX51" fmla="*/ 785872 w 3296974"/>
                    <a:gd name="connsiteY51" fmla="*/ 2295005 h 4022211"/>
                    <a:gd name="connsiteX52" fmla="*/ 785872 w 3296974"/>
                    <a:gd name="connsiteY52" fmla="*/ 2295005 h 4022211"/>
                    <a:gd name="connsiteX53" fmla="*/ 785872 w 3296974"/>
                    <a:gd name="connsiteY53" fmla="*/ 2295005 h 4022211"/>
                    <a:gd name="connsiteX54" fmla="*/ 946412 w 3296974"/>
                    <a:gd name="connsiteY54" fmla="*/ 2081670 h 4022211"/>
                    <a:gd name="connsiteX55" fmla="*/ 1298427 w 3296974"/>
                    <a:gd name="connsiteY55" fmla="*/ 1629662 h 4022211"/>
                    <a:gd name="connsiteX56" fmla="*/ 1764578 w 3296974"/>
                    <a:gd name="connsiteY56" fmla="*/ 1031952 h 4022211"/>
                    <a:gd name="connsiteX57" fmla="*/ 1767526 w 3296974"/>
                    <a:gd name="connsiteY57" fmla="*/ 1028441 h 4022211"/>
                    <a:gd name="connsiteX58" fmla="*/ 1788094 w 3296974"/>
                    <a:gd name="connsiteY58" fmla="*/ 1006747 h 4022211"/>
                    <a:gd name="connsiteX59" fmla="*/ 1800183 w 3296974"/>
                    <a:gd name="connsiteY59" fmla="*/ 1005422 h 4022211"/>
                    <a:gd name="connsiteX60" fmla="*/ 1800183 w 3296974"/>
                    <a:gd name="connsiteY60" fmla="*/ 1005422 h 4022211"/>
                    <a:gd name="connsiteX61" fmla="*/ 1800183 w 3296974"/>
                    <a:gd name="connsiteY61" fmla="*/ 1005422 h 4022211"/>
                    <a:gd name="connsiteX62" fmla="*/ 1802667 w 3296974"/>
                    <a:gd name="connsiteY62" fmla="*/ 2153014 h 4022211"/>
                    <a:gd name="connsiteX63" fmla="*/ 1802667 w 3296974"/>
                    <a:gd name="connsiteY63" fmla="*/ 2159870 h 4022211"/>
                    <a:gd name="connsiteX64" fmla="*/ 1802700 w 3296974"/>
                    <a:gd name="connsiteY64" fmla="*/ 2295005 h 4022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296974" h="4022211">
                      <a:moveTo>
                        <a:pt x="3293596" y="2540071"/>
                      </a:moveTo>
                      <a:cubicBezTo>
                        <a:pt x="3295583" y="2527551"/>
                        <a:pt x="3296709" y="2515130"/>
                        <a:pt x="3296974" y="2502809"/>
                      </a:cubicBezTo>
                      <a:cubicBezTo>
                        <a:pt x="3294590" y="2485586"/>
                        <a:pt x="3293430" y="2467469"/>
                        <a:pt x="3290482" y="2449450"/>
                      </a:cubicBezTo>
                      <a:cubicBezTo>
                        <a:pt x="3287468" y="2431432"/>
                        <a:pt x="3282699" y="2413547"/>
                        <a:pt x="3273325" y="2396688"/>
                      </a:cubicBezTo>
                      <a:cubicBezTo>
                        <a:pt x="3267861" y="2383572"/>
                        <a:pt x="3262131" y="2370820"/>
                        <a:pt x="3256434" y="2358035"/>
                      </a:cubicBezTo>
                      <a:cubicBezTo>
                        <a:pt x="3229506" y="2340945"/>
                        <a:pt x="3201253" y="2324682"/>
                        <a:pt x="3169556" y="2314944"/>
                      </a:cubicBezTo>
                      <a:cubicBezTo>
                        <a:pt x="3153757" y="2310340"/>
                        <a:pt x="3137494" y="2307061"/>
                        <a:pt x="3120934" y="2305107"/>
                      </a:cubicBezTo>
                      <a:cubicBezTo>
                        <a:pt x="3104373" y="2303153"/>
                        <a:pt x="3087481" y="2302524"/>
                        <a:pt x="3070490" y="2303286"/>
                      </a:cubicBezTo>
                      <a:cubicBezTo>
                        <a:pt x="3056280" y="2302822"/>
                        <a:pt x="3042039" y="2302325"/>
                        <a:pt x="3027763" y="2301629"/>
                      </a:cubicBezTo>
                      <a:cubicBezTo>
                        <a:pt x="3006565" y="2301530"/>
                        <a:pt x="2985202" y="2301497"/>
                        <a:pt x="2963839" y="2301497"/>
                      </a:cubicBezTo>
                      <a:cubicBezTo>
                        <a:pt x="2899715" y="2301497"/>
                        <a:pt x="2835228" y="2301497"/>
                        <a:pt x="2770145" y="2301497"/>
                      </a:cubicBezTo>
                      <a:cubicBezTo>
                        <a:pt x="2770145" y="2273973"/>
                        <a:pt x="2770145" y="2255856"/>
                        <a:pt x="2770145" y="2237738"/>
                      </a:cubicBezTo>
                      <a:cubicBezTo>
                        <a:pt x="2770145" y="1893673"/>
                        <a:pt x="2770377" y="1549574"/>
                        <a:pt x="2770112" y="1205509"/>
                      </a:cubicBezTo>
                      <a:cubicBezTo>
                        <a:pt x="2769813" y="808118"/>
                        <a:pt x="2769118" y="410693"/>
                        <a:pt x="2768588" y="13269"/>
                      </a:cubicBezTo>
                      <a:cubicBezTo>
                        <a:pt x="2750073" y="8864"/>
                        <a:pt x="2731558" y="617"/>
                        <a:pt x="2713010" y="584"/>
                      </a:cubicBezTo>
                      <a:cubicBezTo>
                        <a:pt x="2428199" y="-211"/>
                        <a:pt x="2143355" y="-145"/>
                        <a:pt x="1858510" y="484"/>
                      </a:cubicBezTo>
                      <a:cubicBezTo>
                        <a:pt x="1838604" y="518"/>
                        <a:pt x="1818732" y="6612"/>
                        <a:pt x="1798825" y="9858"/>
                      </a:cubicBezTo>
                      <a:cubicBezTo>
                        <a:pt x="1560318" y="301757"/>
                        <a:pt x="1322572" y="594087"/>
                        <a:pt x="1082376" y="884959"/>
                      </a:cubicBezTo>
                      <a:cubicBezTo>
                        <a:pt x="1051076" y="922850"/>
                        <a:pt x="1037827" y="952593"/>
                        <a:pt x="1042994" y="1004660"/>
                      </a:cubicBezTo>
                      <a:cubicBezTo>
                        <a:pt x="1056508" y="1140160"/>
                        <a:pt x="1052666" y="1277713"/>
                        <a:pt x="1044452" y="1413909"/>
                      </a:cubicBezTo>
                      <a:cubicBezTo>
                        <a:pt x="1034681" y="1575442"/>
                        <a:pt x="977580" y="1726144"/>
                        <a:pt x="899313" y="1874429"/>
                      </a:cubicBezTo>
                      <a:cubicBezTo>
                        <a:pt x="795246" y="2071535"/>
                        <a:pt x="634474" y="2222403"/>
                        <a:pt x="441476" y="2352935"/>
                      </a:cubicBezTo>
                      <a:cubicBezTo>
                        <a:pt x="298060" y="2449881"/>
                        <a:pt x="154280" y="2546430"/>
                        <a:pt x="10632" y="2643145"/>
                      </a:cubicBezTo>
                      <a:cubicBezTo>
                        <a:pt x="7386" y="2646026"/>
                        <a:pt x="4074" y="2648908"/>
                        <a:pt x="795" y="2651789"/>
                      </a:cubicBezTo>
                      <a:cubicBezTo>
                        <a:pt x="530" y="2806499"/>
                        <a:pt x="265" y="2961210"/>
                        <a:pt x="0" y="3115920"/>
                      </a:cubicBezTo>
                      <a:cubicBezTo>
                        <a:pt x="3544" y="3119000"/>
                        <a:pt x="7088" y="3122047"/>
                        <a:pt x="10632" y="3125128"/>
                      </a:cubicBezTo>
                      <a:cubicBezTo>
                        <a:pt x="165541" y="3125823"/>
                        <a:pt x="320417" y="3126817"/>
                        <a:pt x="475326" y="3127115"/>
                      </a:cubicBezTo>
                      <a:cubicBezTo>
                        <a:pt x="904116" y="3127943"/>
                        <a:pt x="1332873" y="3128473"/>
                        <a:pt x="1761630" y="3129102"/>
                      </a:cubicBezTo>
                      <a:cubicBezTo>
                        <a:pt x="1765605" y="3132083"/>
                        <a:pt x="1769579" y="3135097"/>
                        <a:pt x="1773553" y="3138078"/>
                      </a:cubicBezTo>
                      <a:cubicBezTo>
                        <a:pt x="1774415" y="3158216"/>
                        <a:pt x="1776004" y="3178354"/>
                        <a:pt x="1776104" y="3198492"/>
                      </a:cubicBezTo>
                      <a:cubicBezTo>
                        <a:pt x="1777164" y="3468630"/>
                        <a:pt x="1778025" y="3738735"/>
                        <a:pt x="1778886" y="4008841"/>
                      </a:cubicBezTo>
                      <a:cubicBezTo>
                        <a:pt x="1799919" y="4013213"/>
                        <a:pt x="1820917" y="4021162"/>
                        <a:pt x="1841983" y="4021327"/>
                      </a:cubicBezTo>
                      <a:cubicBezTo>
                        <a:pt x="1988678" y="4022421"/>
                        <a:pt x="2135405" y="4022421"/>
                        <a:pt x="2282133" y="4021758"/>
                      </a:cubicBezTo>
                      <a:cubicBezTo>
                        <a:pt x="2432902" y="4021096"/>
                        <a:pt x="2583671" y="4019274"/>
                        <a:pt x="2734440" y="4017949"/>
                      </a:cubicBezTo>
                      <a:cubicBezTo>
                        <a:pt x="2741925" y="4017121"/>
                        <a:pt x="2749444" y="4016293"/>
                        <a:pt x="2756929" y="4015498"/>
                      </a:cubicBezTo>
                      <a:cubicBezTo>
                        <a:pt x="2760374" y="4013444"/>
                        <a:pt x="2763819" y="4011358"/>
                        <a:pt x="2767230" y="4009271"/>
                      </a:cubicBezTo>
                      <a:cubicBezTo>
                        <a:pt x="2768190" y="3979926"/>
                        <a:pt x="2769913" y="3950613"/>
                        <a:pt x="2770045" y="3921268"/>
                      </a:cubicBezTo>
                      <a:cubicBezTo>
                        <a:pt x="2771238" y="3660204"/>
                        <a:pt x="2772198" y="3399141"/>
                        <a:pt x="2773192" y="3138078"/>
                      </a:cubicBezTo>
                      <a:cubicBezTo>
                        <a:pt x="2776869" y="3135164"/>
                        <a:pt x="2780578" y="3132249"/>
                        <a:pt x="2784221" y="3129367"/>
                      </a:cubicBezTo>
                      <a:cubicBezTo>
                        <a:pt x="2836156" y="3128904"/>
                        <a:pt x="2888090" y="3128440"/>
                        <a:pt x="2939992" y="3128009"/>
                      </a:cubicBezTo>
                      <a:cubicBezTo>
                        <a:pt x="2957281" y="3127844"/>
                        <a:pt x="2974603" y="3127678"/>
                        <a:pt x="2992092" y="3127248"/>
                      </a:cubicBezTo>
                      <a:cubicBezTo>
                        <a:pt x="3025213" y="3129996"/>
                        <a:pt x="3059858" y="3130294"/>
                        <a:pt x="3093940" y="3126684"/>
                      </a:cubicBezTo>
                      <a:cubicBezTo>
                        <a:pt x="3115601" y="3126088"/>
                        <a:pt x="3135639" y="3123339"/>
                        <a:pt x="3154088" y="3118669"/>
                      </a:cubicBezTo>
                      <a:cubicBezTo>
                        <a:pt x="3172570" y="3114032"/>
                        <a:pt x="3189396" y="3107507"/>
                        <a:pt x="3204598" y="3099425"/>
                      </a:cubicBezTo>
                      <a:cubicBezTo>
                        <a:pt x="3217615" y="3092337"/>
                        <a:pt x="3229175" y="3083991"/>
                        <a:pt x="3239310" y="3074684"/>
                      </a:cubicBezTo>
                      <a:cubicBezTo>
                        <a:pt x="3249445" y="3065377"/>
                        <a:pt x="3258156" y="3055109"/>
                        <a:pt x="3265377" y="3043947"/>
                      </a:cubicBezTo>
                      <a:cubicBezTo>
                        <a:pt x="3304724" y="2989065"/>
                        <a:pt x="3289025" y="2921265"/>
                        <a:pt x="3285912" y="2861613"/>
                      </a:cubicBezTo>
                      <a:cubicBezTo>
                        <a:pt x="3276538" y="2753042"/>
                        <a:pt x="3298498" y="2647285"/>
                        <a:pt x="3293596" y="2540071"/>
                      </a:cubicBezTo>
                      <a:close/>
                      <a:moveTo>
                        <a:pt x="1802700" y="2295005"/>
                      </a:moveTo>
                      <a:cubicBezTo>
                        <a:pt x="1802700" y="2295005"/>
                        <a:pt x="1802700" y="2295005"/>
                        <a:pt x="1802700" y="2295005"/>
                      </a:cubicBezTo>
                      <a:lnTo>
                        <a:pt x="1802700" y="2295005"/>
                      </a:lnTo>
                      <a:cubicBezTo>
                        <a:pt x="1465293" y="2295005"/>
                        <a:pt x="1130302" y="2295005"/>
                        <a:pt x="785872" y="2295005"/>
                      </a:cubicBezTo>
                      <a:lnTo>
                        <a:pt x="785872" y="2295005"/>
                      </a:lnTo>
                      <a:lnTo>
                        <a:pt x="785872" y="2295005"/>
                      </a:lnTo>
                      <a:cubicBezTo>
                        <a:pt x="840357" y="2222502"/>
                        <a:pt x="892192" y="2151391"/>
                        <a:pt x="946412" y="2081670"/>
                      </a:cubicBezTo>
                      <a:cubicBezTo>
                        <a:pt x="1063662" y="1930934"/>
                        <a:pt x="1181011" y="1780298"/>
                        <a:pt x="1298427" y="1629662"/>
                      </a:cubicBezTo>
                      <a:cubicBezTo>
                        <a:pt x="1453733" y="1430403"/>
                        <a:pt x="1609172" y="1231178"/>
                        <a:pt x="1764578" y="1031952"/>
                      </a:cubicBezTo>
                      <a:cubicBezTo>
                        <a:pt x="1765505" y="1030760"/>
                        <a:pt x="1766532" y="1029601"/>
                        <a:pt x="1767526" y="1028441"/>
                      </a:cubicBezTo>
                      <a:cubicBezTo>
                        <a:pt x="1773918" y="1020923"/>
                        <a:pt x="1781271" y="1014000"/>
                        <a:pt x="1788094" y="1006747"/>
                      </a:cubicBezTo>
                      <a:cubicBezTo>
                        <a:pt x="1792168" y="1006515"/>
                        <a:pt x="1796176" y="1006051"/>
                        <a:pt x="1800183" y="1005422"/>
                      </a:cubicBezTo>
                      <a:cubicBezTo>
                        <a:pt x="1800183" y="1005422"/>
                        <a:pt x="1800183" y="1005422"/>
                        <a:pt x="1800183" y="1005422"/>
                      </a:cubicBezTo>
                      <a:lnTo>
                        <a:pt x="1800183" y="1005422"/>
                      </a:lnTo>
                      <a:cubicBezTo>
                        <a:pt x="1801044" y="1387942"/>
                        <a:pt x="1801872" y="1770494"/>
                        <a:pt x="1802667" y="2153014"/>
                      </a:cubicBezTo>
                      <a:cubicBezTo>
                        <a:pt x="1802667" y="2155299"/>
                        <a:pt x="1802667" y="2157584"/>
                        <a:pt x="1802667" y="2159870"/>
                      </a:cubicBezTo>
                      <a:cubicBezTo>
                        <a:pt x="1802767" y="2203557"/>
                        <a:pt x="1802700" y="2247410"/>
                        <a:pt x="1802700" y="2295005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7" name="任意多边形: 形状 1556"/>
                <p:cNvSpPr/>
                <p:nvPr/>
              </p:nvSpPr>
              <p:spPr>
                <a:xfrm>
                  <a:off x="9679507" y="3948641"/>
                  <a:ext cx="1016828" cy="3312"/>
                </a:xfrm>
                <a:custGeom>
                  <a:avLst/>
                  <a:gdLst>
                    <a:gd name="connsiteX0" fmla="*/ 0 w 1016828"/>
                    <a:gd name="connsiteY0" fmla="*/ 0 h 3312"/>
                    <a:gd name="connsiteX1" fmla="*/ 1016828 w 1016828"/>
                    <a:gd name="connsiteY1" fmla="*/ 0 h 3312"/>
                    <a:gd name="connsiteX2" fmla="*/ 1016828 w 1016828"/>
                    <a:gd name="connsiteY2" fmla="*/ 0 h 3312"/>
                    <a:gd name="connsiteX3" fmla="*/ 0 w 1016828"/>
                    <a:gd name="connsiteY3" fmla="*/ 0 h 3312"/>
                    <a:gd name="connsiteX4" fmla="*/ 0 w 1016828"/>
                    <a:gd name="connsiteY4" fmla="*/ 0 h 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6828" h="3312">
                      <a:moveTo>
                        <a:pt x="0" y="0"/>
                      </a:moveTo>
                      <a:cubicBezTo>
                        <a:pt x="344430" y="0"/>
                        <a:pt x="679420" y="0"/>
                        <a:pt x="1016828" y="0"/>
                      </a:cubicBezTo>
                      <a:lnTo>
                        <a:pt x="1016828" y="0"/>
                      </a:lnTo>
                      <a:cubicBezTo>
                        <a:pt x="679420" y="0"/>
                        <a:pt x="344463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8" name="任意多边形: 形状 1557"/>
                <p:cNvSpPr/>
                <p:nvPr/>
              </p:nvSpPr>
              <p:spPr>
                <a:xfrm>
                  <a:off x="10192094" y="2682111"/>
                  <a:ext cx="469099" cy="601220"/>
                </a:xfrm>
                <a:custGeom>
                  <a:avLst/>
                  <a:gdLst>
                    <a:gd name="connsiteX0" fmla="*/ 469099 w 469099"/>
                    <a:gd name="connsiteY0" fmla="*/ 0 h 601220"/>
                    <a:gd name="connsiteX1" fmla="*/ 466151 w 469099"/>
                    <a:gd name="connsiteY1" fmla="*/ 3511 h 601220"/>
                    <a:gd name="connsiteX2" fmla="*/ 0 w 469099"/>
                    <a:gd name="connsiteY2" fmla="*/ 601220 h 601220"/>
                    <a:gd name="connsiteX3" fmla="*/ 466151 w 469099"/>
                    <a:gd name="connsiteY3" fmla="*/ 3511 h 601220"/>
                    <a:gd name="connsiteX4" fmla="*/ 469099 w 469099"/>
                    <a:gd name="connsiteY4" fmla="*/ 0 h 601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9099" h="601220">
                      <a:moveTo>
                        <a:pt x="469099" y="0"/>
                      </a:moveTo>
                      <a:cubicBezTo>
                        <a:pt x="468106" y="1159"/>
                        <a:pt x="467079" y="2319"/>
                        <a:pt x="466151" y="3511"/>
                      </a:cubicBezTo>
                      <a:cubicBezTo>
                        <a:pt x="310746" y="202736"/>
                        <a:pt x="155340" y="401929"/>
                        <a:pt x="0" y="601220"/>
                      </a:cubicBezTo>
                      <a:cubicBezTo>
                        <a:pt x="155340" y="401962"/>
                        <a:pt x="310746" y="202736"/>
                        <a:pt x="466151" y="3511"/>
                      </a:cubicBezTo>
                      <a:cubicBezTo>
                        <a:pt x="467079" y="2285"/>
                        <a:pt x="468106" y="1159"/>
                        <a:pt x="469099" y="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9" name="任意多边形: 形状 1558"/>
                <p:cNvSpPr/>
                <p:nvPr/>
              </p:nvSpPr>
              <p:spPr>
                <a:xfrm>
                  <a:off x="10693851" y="2659091"/>
                  <a:ext cx="2484" cy="1154447"/>
                </a:xfrm>
                <a:custGeom>
                  <a:avLst/>
                  <a:gdLst>
                    <a:gd name="connsiteX0" fmla="*/ 2484 w 2484"/>
                    <a:gd name="connsiteY0" fmla="*/ 1154448 h 1154447"/>
                    <a:gd name="connsiteX1" fmla="*/ 2484 w 2484"/>
                    <a:gd name="connsiteY1" fmla="*/ 1147592 h 1154447"/>
                    <a:gd name="connsiteX2" fmla="*/ 0 w 2484"/>
                    <a:gd name="connsiteY2" fmla="*/ 0 h 1154447"/>
                    <a:gd name="connsiteX3" fmla="*/ 0 w 2484"/>
                    <a:gd name="connsiteY3" fmla="*/ 0 h 1154447"/>
                    <a:gd name="connsiteX4" fmla="*/ 2484 w 2484"/>
                    <a:gd name="connsiteY4" fmla="*/ 1147592 h 1154447"/>
                    <a:gd name="connsiteX5" fmla="*/ 2484 w 2484"/>
                    <a:gd name="connsiteY5" fmla="*/ 1154448 h 1154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4" h="1154447">
                      <a:moveTo>
                        <a:pt x="2484" y="1154448"/>
                      </a:moveTo>
                      <a:cubicBezTo>
                        <a:pt x="2484" y="1152162"/>
                        <a:pt x="2484" y="1149877"/>
                        <a:pt x="2484" y="1147592"/>
                      </a:cubicBezTo>
                      <a:cubicBezTo>
                        <a:pt x="1656" y="765072"/>
                        <a:pt x="828" y="382519"/>
                        <a:pt x="0" y="0"/>
                      </a:cubicBezTo>
                      <a:lnTo>
                        <a:pt x="0" y="0"/>
                      </a:lnTo>
                      <a:cubicBezTo>
                        <a:pt x="861" y="382519"/>
                        <a:pt x="1689" y="765072"/>
                        <a:pt x="2484" y="1147592"/>
                      </a:cubicBezTo>
                      <a:cubicBezTo>
                        <a:pt x="2484" y="1149877"/>
                        <a:pt x="2484" y="1152162"/>
                        <a:pt x="2484" y="1154448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0" name="任意多边形: 形状 1559"/>
              <p:cNvSpPr/>
              <p:nvPr/>
            </p:nvSpPr>
            <p:spPr>
              <a:xfrm>
                <a:off x="3873258" y="768773"/>
                <a:ext cx="1351620" cy="1708687"/>
              </a:xfrm>
              <a:custGeom>
                <a:avLst/>
                <a:gdLst>
                  <a:gd name="connsiteX0" fmla="*/ 3200326 w 3209401"/>
                  <a:gd name="connsiteY0" fmla="*/ 3238878 h 4057250"/>
                  <a:gd name="connsiteX1" fmla="*/ 3196020 w 3209401"/>
                  <a:gd name="connsiteY1" fmla="*/ 3228908 h 4057250"/>
                  <a:gd name="connsiteX2" fmla="*/ 3182937 w 3209401"/>
                  <a:gd name="connsiteY2" fmla="*/ 3220794 h 4057250"/>
                  <a:gd name="connsiteX3" fmla="*/ 3119278 w 3209401"/>
                  <a:gd name="connsiteY3" fmla="*/ 3219535 h 4057250"/>
                  <a:gd name="connsiteX4" fmla="*/ 1303329 w 3209401"/>
                  <a:gd name="connsiteY4" fmla="*/ 3218342 h 4057250"/>
                  <a:gd name="connsiteX5" fmla="*/ 1303329 w 3209401"/>
                  <a:gd name="connsiteY5" fmla="*/ 3218342 h 4057250"/>
                  <a:gd name="connsiteX6" fmla="*/ 1303030 w 3209401"/>
                  <a:gd name="connsiteY6" fmla="*/ 3206021 h 4057250"/>
                  <a:gd name="connsiteX7" fmla="*/ 1681940 w 3209401"/>
                  <a:gd name="connsiteY7" fmla="*/ 2898952 h 4057250"/>
                  <a:gd name="connsiteX8" fmla="*/ 2151933 w 3209401"/>
                  <a:gd name="connsiteY8" fmla="*/ 2590526 h 4057250"/>
                  <a:gd name="connsiteX9" fmla="*/ 2580127 w 3209401"/>
                  <a:gd name="connsiteY9" fmla="*/ 2307735 h 4057250"/>
                  <a:gd name="connsiteX10" fmla="*/ 2836453 w 3209401"/>
                  <a:gd name="connsiteY10" fmla="*/ 2095658 h 4057250"/>
                  <a:gd name="connsiteX11" fmla="*/ 3144913 w 3209401"/>
                  <a:gd name="connsiteY11" fmla="*/ 1309389 h 4057250"/>
                  <a:gd name="connsiteX12" fmla="*/ 3117754 w 3209401"/>
                  <a:gd name="connsiteY12" fmla="*/ 955850 h 4057250"/>
                  <a:gd name="connsiteX13" fmla="*/ 3007989 w 3209401"/>
                  <a:gd name="connsiteY13" fmla="*/ 662063 h 4057250"/>
                  <a:gd name="connsiteX14" fmla="*/ 2739010 w 3209401"/>
                  <a:gd name="connsiteY14" fmla="*/ 337440 h 4057250"/>
                  <a:gd name="connsiteX15" fmla="*/ 2387790 w 3209401"/>
                  <a:gd name="connsiteY15" fmla="*/ 128510 h 4057250"/>
                  <a:gd name="connsiteX16" fmla="*/ 1863180 w 3209401"/>
                  <a:gd name="connsiteY16" fmla="*/ 3808 h 4057250"/>
                  <a:gd name="connsiteX17" fmla="*/ 1486424 w 3209401"/>
                  <a:gd name="connsiteY17" fmla="*/ 2350 h 4057250"/>
                  <a:gd name="connsiteX18" fmla="*/ 854699 w 3209401"/>
                  <a:gd name="connsiteY18" fmla="*/ 154543 h 4057250"/>
                  <a:gd name="connsiteX19" fmla="*/ 579426 w 3209401"/>
                  <a:gd name="connsiteY19" fmla="*/ 331710 h 4057250"/>
                  <a:gd name="connsiteX20" fmla="*/ 1003314 w 3209401"/>
                  <a:gd name="connsiteY20" fmla="*/ 1387058 h 4057250"/>
                  <a:gd name="connsiteX21" fmla="*/ 1082342 w 3209401"/>
                  <a:gd name="connsiteY21" fmla="*/ 1143516 h 4057250"/>
                  <a:gd name="connsiteX22" fmla="*/ 1444327 w 3209401"/>
                  <a:gd name="connsiteY22" fmla="*/ 871887 h 4057250"/>
                  <a:gd name="connsiteX23" fmla="*/ 1694857 w 3209401"/>
                  <a:gd name="connsiteY23" fmla="*/ 853538 h 4057250"/>
                  <a:gd name="connsiteX24" fmla="*/ 2070420 w 3209401"/>
                  <a:gd name="connsiteY24" fmla="*/ 1030274 h 4057250"/>
                  <a:gd name="connsiteX25" fmla="*/ 2163161 w 3209401"/>
                  <a:gd name="connsiteY25" fmla="*/ 1390668 h 4057250"/>
                  <a:gd name="connsiteX26" fmla="*/ 2079595 w 3209401"/>
                  <a:gd name="connsiteY26" fmla="*/ 1631660 h 4057250"/>
                  <a:gd name="connsiteX27" fmla="*/ 1895142 w 3209401"/>
                  <a:gd name="connsiteY27" fmla="*/ 1824526 h 4057250"/>
                  <a:gd name="connsiteX28" fmla="*/ 1193200 w 3209401"/>
                  <a:gd name="connsiteY28" fmla="*/ 2296043 h 4057250"/>
                  <a:gd name="connsiteX29" fmla="*/ 992086 w 3209401"/>
                  <a:gd name="connsiteY29" fmla="*/ 2431808 h 4057250"/>
                  <a:gd name="connsiteX30" fmla="*/ 0 w 3209401"/>
                  <a:gd name="connsiteY30" fmla="*/ 4055950 h 4057250"/>
                  <a:gd name="connsiteX31" fmla="*/ 10135 w 3209401"/>
                  <a:gd name="connsiteY31" fmla="*/ 4056845 h 4057250"/>
                  <a:gd name="connsiteX32" fmla="*/ 3138985 w 3209401"/>
                  <a:gd name="connsiteY32" fmla="*/ 4056811 h 4057250"/>
                  <a:gd name="connsiteX33" fmla="*/ 3195953 w 3209401"/>
                  <a:gd name="connsiteY33" fmla="*/ 4045848 h 4057250"/>
                  <a:gd name="connsiteX34" fmla="*/ 3200591 w 3209401"/>
                  <a:gd name="connsiteY34" fmla="*/ 4036111 h 4057250"/>
                  <a:gd name="connsiteX35" fmla="*/ 3209036 w 3209401"/>
                  <a:gd name="connsiteY35" fmla="*/ 3994179 h 4057250"/>
                  <a:gd name="connsiteX36" fmla="*/ 3208970 w 3209401"/>
                  <a:gd name="connsiteY36" fmla="*/ 3280710 h 4057250"/>
                  <a:gd name="connsiteX37" fmla="*/ 3200326 w 3209401"/>
                  <a:gd name="connsiteY37" fmla="*/ 3238878 h 40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209401" h="4057250">
                    <a:moveTo>
                      <a:pt x="3200326" y="3238878"/>
                    </a:moveTo>
                    <a:cubicBezTo>
                      <a:pt x="3199531" y="3235334"/>
                      <a:pt x="3198107" y="3232021"/>
                      <a:pt x="3196020" y="3228908"/>
                    </a:cubicBezTo>
                    <a:cubicBezTo>
                      <a:pt x="3191647" y="3226192"/>
                      <a:pt x="3187309" y="3223476"/>
                      <a:pt x="3182937" y="3220794"/>
                    </a:cubicBezTo>
                    <a:cubicBezTo>
                      <a:pt x="3161706" y="3220363"/>
                      <a:pt x="3140508" y="3219535"/>
                      <a:pt x="3119278" y="3219535"/>
                    </a:cubicBezTo>
                    <a:cubicBezTo>
                      <a:pt x="2513950" y="3219104"/>
                      <a:pt x="1908656" y="3218740"/>
                      <a:pt x="1303329" y="3218342"/>
                    </a:cubicBezTo>
                    <a:lnTo>
                      <a:pt x="1303329" y="3218342"/>
                    </a:lnTo>
                    <a:cubicBezTo>
                      <a:pt x="1303229" y="3214235"/>
                      <a:pt x="1303130" y="3210128"/>
                      <a:pt x="1303030" y="3206021"/>
                    </a:cubicBezTo>
                    <a:cubicBezTo>
                      <a:pt x="1428858" y="3103146"/>
                      <a:pt x="1549189" y="2994640"/>
                      <a:pt x="1681940" y="2898952"/>
                    </a:cubicBezTo>
                    <a:cubicBezTo>
                      <a:pt x="1832840" y="2790182"/>
                      <a:pt x="1994971" y="2693069"/>
                      <a:pt x="2151933" y="2590526"/>
                    </a:cubicBezTo>
                    <a:cubicBezTo>
                      <a:pt x="2295249" y="2496891"/>
                      <a:pt x="2441149" y="2406006"/>
                      <a:pt x="2580127" y="2307735"/>
                    </a:cubicBezTo>
                    <a:cubicBezTo>
                      <a:pt x="2671509" y="2243115"/>
                      <a:pt x="2762029" y="2174288"/>
                      <a:pt x="2836453" y="2095658"/>
                    </a:cubicBezTo>
                    <a:cubicBezTo>
                      <a:pt x="3051875" y="1868180"/>
                      <a:pt x="3151273" y="1602811"/>
                      <a:pt x="3144913" y="1309389"/>
                    </a:cubicBezTo>
                    <a:cubicBezTo>
                      <a:pt x="3142363" y="1191277"/>
                      <a:pt x="3141336" y="1071510"/>
                      <a:pt x="3117754" y="955850"/>
                    </a:cubicBezTo>
                    <a:cubicBezTo>
                      <a:pt x="3097284" y="855459"/>
                      <a:pt x="3047272" y="759374"/>
                      <a:pt x="3007989" y="662063"/>
                    </a:cubicBezTo>
                    <a:cubicBezTo>
                      <a:pt x="2955227" y="531399"/>
                      <a:pt x="2855300" y="425808"/>
                      <a:pt x="2739010" y="337440"/>
                    </a:cubicBezTo>
                    <a:cubicBezTo>
                      <a:pt x="2632889" y="256822"/>
                      <a:pt x="2511400" y="188559"/>
                      <a:pt x="2387790" y="128510"/>
                    </a:cubicBezTo>
                    <a:cubicBezTo>
                      <a:pt x="2226754" y="50310"/>
                      <a:pt x="2046474" y="15500"/>
                      <a:pt x="1863180" y="3808"/>
                    </a:cubicBezTo>
                    <a:cubicBezTo>
                      <a:pt x="1738246" y="-4142"/>
                      <a:pt x="1612053" y="2913"/>
                      <a:pt x="1486424" y="2350"/>
                    </a:cubicBezTo>
                    <a:cubicBezTo>
                      <a:pt x="1259045" y="1290"/>
                      <a:pt x="1049684" y="59220"/>
                      <a:pt x="854699" y="154543"/>
                    </a:cubicBezTo>
                    <a:cubicBezTo>
                      <a:pt x="751227" y="205120"/>
                      <a:pt x="660011" y="264672"/>
                      <a:pt x="579426" y="331710"/>
                    </a:cubicBezTo>
                    <a:cubicBezTo>
                      <a:pt x="788257" y="644641"/>
                      <a:pt x="934952" y="1002253"/>
                      <a:pt x="1003314" y="1387058"/>
                    </a:cubicBezTo>
                    <a:cubicBezTo>
                      <a:pt x="1022856" y="1303791"/>
                      <a:pt x="1044650" y="1220490"/>
                      <a:pt x="1082342" y="1143516"/>
                    </a:cubicBezTo>
                    <a:cubicBezTo>
                      <a:pt x="1149413" y="1006592"/>
                      <a:pt x="1266663" y="902790"/>
                      <a:pt x="1444327" y="871887"/>
                    </a:cubicBezTo>
                    <a:cubicBezTo>
                      <a:pt x="1526004" y="857678"/>
                      <a:pt x="1611126" y="856585"/>
                      <a:pt x="1694857" y="853538"/>
                    </a:cubicBezTo>
                    <a:cubicBezTo>
                      <a:pt x="1860001" y="847510"/>
                      <a:pt x="1980231" y="920609"/>
                      <a:pt x="2070420" y="1030274"/>
                    </a:cubicBezTo>
                    <a:cubicBezTo>
                      <a:pt x="2158424" y="1137289"/>
                      <a:pt x="2175217" y="1260899"/>
                      <a:pt x="2163161" y="1390668"/>
                    </a:cubicBezTo>
                    <a:cubicBezTo>
                      <a:pt x="2155112" y="1477513"/>
                      <a:pt x="2136697" y="1560681"/>
                      <a:pt x="2079595" y="1631660"/>
                    </a:cubicBezTo>
                    <a:cubicBezTo>
                      <a:pt x="2024548" y="1700122"/>
                      <a:pt x="1968605" y="1772724"/>
                      <a:pt x="1895142" y="1824526"/>
                    </a:cubicBezTo>
                    <a:cubicBezTo>
                      <a:pt x="1665610" y="1986391"/>
                      <a:pt x="1426673" y="2138252"/>
                      <a:pt x="1193200" y="2296043"/>
                    </a:cubicBezTo>
                    <a:cubicBezTo>
                      <a:pt x="1126228" y="2341320"/>
                      <a:pt x="1059091" y="2386497"/>
                      <a:pt x="992086" y="2431808"/>
                    </a:cubicBezTo>
                    <a:cubicBezTo>
                      <a:pt x="860595" y="3084764"/>
                      <a:pt x="500862" y="3654684"/>
                      <a:pt x="0" y="4055950"/>
                    </a:cubicBezTo>
                    <a:cubicBezTo>
                      <a:pt x="3378" y="4056348"/>
                      <a:pt x="6756" y="4056845"/>
                      <a:pt x="10135" y="4056845"/>
                    </a:cubicBezTo>
                    <a:cubicBezTo>
                      <a:pt x="1053096" y="4057408"/>
                      <a:pt x="2096024" y="4057375"/>
                      <a:pt x="3138985" y="4056811"/>
                    </a:cubicBezTo>
                    <a:cubicBezTo>
                      <a:pt x="3157963" y="4056811"/>
                      <a:pt x="3176975" y="4049657"/>
                      <a:pt x="3195953" y="4045848"/>
                    </a:cubicBezTo>
                    <a:cubicBezTo>
                      <a:pt x="3198437" y="4042934"/>
                      <a:pt x="3199961" y="4039688"/>
                      <a:pt x="3200591" y="4036111"/>
                    </a:cubicBezTo>
                    <a:cubicBezTo>
                      <a:pt x="3203538" y="4022133"/>
                      <a:pt x="3209003" y="4008156"/>
                      <a:pt x="3209036" y="3994179"/>
                    </a:cubicBezTo>
                    <a:cubicBezTo>
                      <a:pt x="3209533" y="3756367"/>
                      <a:pt x="3209533" y="3518522"/>
                      <a:pt x="3208970" y="3280710"/>
                    </a:cubicBezTo>
                    <a:cubicBezTo>
                      <a:pt x="3209003" y="3266733"/>
                      <a:pt x="3203372" y="3252822"/>
                      <a:pt x="3200326" y="323887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1" name="任意多边形: 形状 1560"/>
              <p:cNvSpPr/>
              <p:nvPr/>
            </p:nvSpPr>
            <p:spPr>
              <a:xfrm>
                <a:off x="1060396" y="1434107"/>
                <a:ext cx="1345481" cy="1043367"/>
              </a:xfrm>
              <a:custGeom>
                <a:avLst/>
                <a:gdLst>
                  <a:gd name="connsiteX0" fmla="*/ 2490761 w 3194823"/>
                  <a:gd name="connsiteY0" fmla="*/ 1639246 h 2477458"/>
                  <a:gd name="connsiteX1" fmla="*/ 1353371 w 3194823"/>
                  <a:gd name="connsiteY1" fmla="*/ 1638517 h 2477458"/>
                  <a:gd name="connsiteX2" fmla="*/ 1353073 w 3194823"/>
                  <a:gd name="connsiteY2" fmla="*/ 1626196 h 2477458"/>
                  <a:gd name="connsiteX3" fmla="*/ 1731982 w 3194823"/>
                  <a:gd name="connsiteY3" fmla="*/ 1319128 h 2477458"/>
                  <a:gd name="connsiteX4" fmla="*/ 2201975 w 3194823"/>
                  <a:gd name="connsiteY4" fmla="*/ 1010701 h 2477458"/>
                  <a:gd name="connsiteX5" fmla="*/ 2234103 w 3194823"/>
                  <a:gd name="connsiteY5" fmla="*/ 989900 h 2477458"/>
                  <a:gd name="connsiteX6" fmla="*/ 2147557 w 3194823"/>
                  <a:gd name="connsiteY6" fmla="*/ 298292 h 2477458"/>
                  <a:gd name="connsiteX7" fmla="*/ 2163621 w 3194823"/>
                  <a:gd name="connsiteY7" fmla="*/ 0 h 2477458"/>
                  <a:gd name="connsiteX8" fmla="*/ 2129671 w 3194823"/>
                  <a:gd name="connsiteY8" fmla="*/ 51868 h 2477458"/>
                  <a:gd name="connsiteX9" fmla="*/ 1945218 w 3194823"/>
                  <a:gd name="connsiteY9" fmla="*/ 244734 h 2477458"/>
                  <a:gd name="connsiteX10" fmla="*/ 1243275 w 3194823"/>
                  <a:gd name="connsiteY10" fmla="*/ 716251 h 2477458"/>
                  <a:gd name="connsiteX11" fmla="*/ 654409 w 3194823"/>
                  <a:gd name="connsiteY11" fmla="*/ 1123612 h 2477458"/>
                  <a:gd name="connsiteX12" fmla="*/ 247579 w 3194823"/>
                  <a:gd name="connsiteY12" fmla="*/ 1566909 h 2477458"/>
                  <a:gd name="connsiteX13" fmla="*/ 69120 w 3194823"/>
                  <a:gd name="connsiteY13" fmla="*/ 1966751 h 2477458"/>
                  <a:gd name="connsiteX14" fmla="*/ 2248 w 3194823"/>
                  <a:gd name="connsiteY14" fmla="*/ 2465394 h 2477458"/>
                  <a:gd name="connsiteX15" fmla="*/ 60178 w 3194823"/>
                  <a:gd name="connsiteY15" fmla="*/ 2477053 h 2477458"/>
                  <a:gd name="connsiteX16" fmla="*/ 3189027 w 3194823"/>
                  <a:gd name="connsiteY16" fmla="*/ 2477020 h 2477458"/>
                  <a:gd name="connsiteX17" fmla="*/ 3194823 w 3194823"/>
                  <a:gd name="connsiteY17" fmla="*/ 2476192 h 2477458"/>
                  <a:gd name="connsiteX18" fmla="*/ 2490761 w 3194823"/>
                  <a:gd name="connsiteY18" fmla="*/ 1639246 h 247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4823" h="2477458">
                    <a:moveTo>
                      <a:pt x="2490761" y="1639246"/>
                    </a:moveTo>
                    <a:cubicBezTo>
                      <a:pt x="2111620" y="1639014"/>
                      <a:pt x="1732512" y="1638749"/>
                      <a:pt x="1353371" y="1638517"/>
                    </a:cubicBezTo>
                    <a:cubicBezTo>
                      <a:pt x="1353272" y="1634410"/>
                      <a:pt x="1353172" y="1630303"/>
                      <a:pt x="1353073" y="1626196"/>
                    </a:cubicBezTo>
                    <a:cubicBezTo>
                      <a:pt x="1478901" y="1523321"/>
                      <a:pt x="1599231" y="1414815"/>
                      <a:pt x="1731982" y="1319128"/>
                    </a:cubicBezTo>
                    <a:cubicBezTo>
                      <a:pt x="1882883" y="1210357"/>
                      <a:pt x="2045013" y="1113245"/>
                      <a:pt x="2201975" y="1010701"/>
                    </a:cubicBezTo>
                    <a:cubicBezTo>
                      <a:pt x="2212640" y="1003712"/>
                      <a:pt x="2223405" y="996823"/>
                      <a:pt x="2234103" y="989900"/>
                    </a:cubicBezTo>
                    <a:cubicBezTo>
                      <a:pt x="2177697" y="768716"/>
                      <a:pt x="2147557" y="537031"/>
                      <a:pt x="2147557" y="298292"/>
                    </a:cubicBezTo>
                    <a:cubicBezTo>
                      <a:pt x="2147557" y="197503"/>
                      <a:pt x="2153187" y="98040"/>
                      <a:pt x="2163621" y="0"/>
                    </a:cubicBezTo>
                    <a:cubicBezTo>
                      <a:pt x="2154148" y="17886"/>
                      <a:pt x="2143052" y="35241"/>
                      <a:pt x="2129671" y="51868"/>
                    </a:cubicBezTo>
                    <a:cubicBezTo>
                      <a:pt x="2074623" y="120330"/>
                      <a:pt x="2018681" y="192932"/>
                      <a:pt x="1945218" y="244734"/>
                    </a:cubicBezTo>
                    <a:cubicBezTo>
                      <a:pt x="1715686" y="406599"/>
                      <a:pt x="1476748" y="558460"/>
                      <a:pt x="1243275" y="716251"/>
                    </a:cubicBezTo>
                    <a:cubicBezTo>
                      <a:pt x="1045209" y="850128"/>
                      <a:pt x="845255" y="982316"/>
                      <a:pt x="654409" y="1123612"/>
                    </a:cubicBezTo>
                    <a:cubicBezTo>
                      <a:pt x="486848" y="1247652"/>
                      <a:pt x="353004" y="1399977"/>
                      <a:pt x="247579" y="1566909"/>
                    </a:cubicBezTo>
                    <a:cubicBezTo>
                      <a:pt x="168385" y="1692241"/>
                      <a:pt x="107607" y="1825587"/>
                      <a:pt x="69120" y="1966751"/>
                    </a:cubicBezTo>
                    <a:cubicBezTo>
                      <a:pt x="24241" y="2131331"/>
                      <a:pt x="-9146" y="2295779"/>
                      <a:pt x="2248" y="2465394"/>
                    </a:cubicBezTo>
                    <a:cubicBezTo>
                      <a:pt x="21558" y="2469435"/>
                      <a:pt x="40868" y="2477053"/>
                      <a:pt x="60178" y="2477053"/>
                    </a:cubicBezTo>
                    <a:cubicBezTo>
                      <a:pt x="1103105" y="2477616"/>
                      <a:pt x="2146066" y="2477583"/>
                      <a:pt x="3189027" y="2477020"/>
                    </a:cubicBezTo>
                    <a:cubicBezTo>
                      <a:pt x="3190948" y="2477020"/>
                      <a:pt x="3192869" y="2476324"/>
                      <a:pt x="3194823" y="2476192"/>
                    </a:cubicBezTo>
                    <a:cubicBezTo>
                      <a:pt x="2908687" y="2246892"/>
                      <a:pt x="2668491" y="1962809"/>
                      <a:pt x="2490761" y="1639246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2" name="任意多边形: 形状 1561"/>
              <p:cNvSpPr/>
              <p:nvPr/>
            </p:nvSpPr>
            <p:spPr>
              <a:xfrm>
                <a:off x="1098935" y="768773"/>
                <a:ext cx="1085349" cy="697458"/>
              </a:xfrm>
              <a:custGeom>
                <a:avLst/>
                <a:gdLst>
                  <a:gd name="connsiteX0" fmla="*/ 2346323 w 2577145"/>
                  <a:gd name="connsiteY0" fmla="*/ 128510 h 1656103"/>
                  <a:gd name="connsiteX1" fmla="*/ 1821712 w 2577145"/>
                  <a:gd name="connsiteY1" fmla="*/ 3808 h 1656103"/>
                  <a:gd name="connsiteX2" fmla="*/ 1444989 w 2577145"/>
                  <a:gd name="connsiteY2" fmla="*/ 2350 h 1656103"/>
                  <a:gd name="connsiteX3" fmla="*/ 813264 w 2577145"/>
                  <a:gd name="connsiteY3" fmla="*/ 154543 h 1656103"/>
                  <a:gd name="connsiteX4" fmla="*/ 142488 w 2577145"/>
                  <a:gd name="connsiteY4" fmla="*/ 879042 h 1656103"/>
                  <a:gd name="connsiteX5" fmla="*/ 39150 w 2577145"/>
                  <a:gd name="connsiteY5" fmla="*/ 1263383 h 1656103"/>
                  <a:gd name="connsiteX6" fmla="*/ 0 w 2577145"/>
                  <a:gd name="connsiteY6" fmla="*/ 1647956 h 1656103"/>
                  <a:gd name="connsiteX7" fmla="*/ 75716 w 2577145"/>
                  <a:gd name="connsiteY7" fmla="*/ 1656104 h 1656103"/>
                  <a:gd name="connsiteX8" fmla="*/ 904447 w 2577145"/>
                  <a:gd name="connsiteY8" fmla="*/ 1655839 h 1656103"/>
                  <a:gd name="connsiteX9" fmla="*/ 929884 w 2577145"/>
                  <a:gd name="connsiteY9" fmla="*/ 1648188 h 1656103"/>
                  <a:gd name="connsiteX10" fmla="*/ 945484 w 2577145"/>
                  <a:gd name="connsiteY10" fmla="*/ 1457640 h 1656103"/>
                  <a:gd name="connsiteX11" fmla="*/ 1040874 w 2577145"/>
                  <a:gd name="connsiteY11" fmla="*/ 1143583 h 1656103"/>
                  <a:gd name="connsiteX12" fmla="*/ 1402858 w 2577145"/>
                  <a:gd name="connsiteY12" fmla="*/ 871954 h 1656103"/>
                  <a:gd name="connsiteX13" fmla="*/ 1653389 w 2577145"/>
                  <a:gd name="connsiteY13" fmla="*/ 853604 h 1656103"/>
                  <a:gd name="connsiteX14" fmla="*/ 2028953 w 2577145"/>
                  <a:gd name="connsiteY14" fmla="*/ 1030340 h 1656103"/>
                  <a:gd name="connsiteX15" fmla="*/ 2122852 w 2577145"/>
                  <a:gd name="connsiteY15" fmla="*/ 1272094 h 1656103"/>
                  <a:gd name="connsiteX16" fmla="*/ 2577146 w 2577145"/>
                  <a:gd name="connsiteY16" fmla="*/ 255564 h 1656103"/>
                  <a:gd name="connsiteX17" fmla="*/ 2346323 w 2577145"/>
                  <a:gd name="connsiteY17" fmla="*/ 128510 h 165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7145" h="1656103">
                    <a:moveTo>
                      <a:pt x="2346323" y="128510"/>
                    </a:moveTo>
                    <a:cubicBezTo>
                      <a:pt x="2185286" y="50310"/>
                      <a:pt x="2005006" y="15500"/>
                      <a:pt x="1821712" y="3808"/>
                    </a:cubicBezTo>
                    <a:cubicBezTo>
                      <a:pt x="1696778" y="-4142"/>
                      <a:pt x="1570585" y="2913"/>
                      <a:pt x="1444989" y="2350"/>
                    </a:cubicBezTo>
                    <a:cubicBezTo>
                      <a:pt x="1217610" y="1290"/>
                      <a:pt x="1008216" y="59220"/>
                      <a:pt x="813264" y="154543"/>
                    </a:cubicBezTo>
                    <a:cubicBezTo>
                      <a:pt x="478803" y="318097"/>
                      <a:pt x="271397" y="574622"/>
                      <a:pt x="142488" y="879042"/>
                    </a:cubicBezTo>
                    <a:cubicBezTo>
                      <a:pt x="90521" y="1001757"/>
                      <a:pt x="62765" y="1133613"/>
                      <a:pt x="39150" y="1263383"/>
                    </a:cubicBezTo>
                    <a:cubicBezTo>
                      <a:pt x="16064" y="1390205"/>
                      <a:pt x="12255" y="1519643"/>
                      <a:pt x="0" y="1647956"/>
                    </a:cubicBezTo>
                    <a:cubicBezTo>
                      <a:pt x="25239" y="1650672"/>
                      <a:pt x="50477" y="1653388"/>
                      <a:pt x="75716" y="1656104"/>
                    </a:cubicBezTo>
                    <a:cubicBezTo>
                      <a:pt x="351948" y="1656004"/>
                      <a:pt x="628214" y="1655938"/>
                      <a:pt x="904447" y="1655839"/>
                    </a:cubicBezTo>
                    <a:cubicBezTo>
                      <a:pt x="912926" y="1653288"/>
                      <a:pt x="921405" y="1650738"/>
                      <a:pt x="929884" y="1648188"/>
                    </a:cubicBezTo>
                    <a:cubicBezTo>
                      <a:pt x="934488" y="1584561"/>
                      <a:pt x="931010" y="1519544"/>
                      <a:pt x="945484" y="1457640"/>
                    </a:cubicBezTo>
                    <a:cubicBezTo>
                      <a:pt x="970259" y="1351519"/>
                      <a:pt x="992517" y="1242318"/>
                      <a:pt x="1040874" y="1143583"/>
                    </a:cubicBezTo>
                    <a:cubicBezTo>
                      <a:pt x="1107945" y="1006658"/>
                      <a:pt x="1225195" y="902856"/>
                      <a:pt x="1402858" y="871954"/>
                    </a:cubicBezTo>
                    <a:cubicBezTo>
                      <a:pt x="1484503" y="857745"/>
                      <a:pt x="1569625" y="856651"/>
                      <a:pt x="1653389" y="853604"/>
                    </a:cubicBezTo>
                    <a:cubicBezTo>
                      <a:pt x="1818532" y="847576"/>
                      <a:pt x="1938763" y="920675"/>
                      <a:pt x="2028953" y="1030340"/>
                    </a:cubicBezTo>
                    <a:cubicBezTo>
                      <a:pt x="2089631" y="1104135"/>
                      <a:pt x="2115963" y="1185945"/>
                      <a:pt x="2122852" y="1272094"/>
                    </a:cubicBezTo>
                    <a:cubicBezTo>
                      <a:pt x="2205391" y="899743"/>
                      <a:pt x="2362221" y="555578"/>
                      <a:pt x="2577146" y="255564"/>
                    </a:cubicBezTo>
                    <a:cubicBezTo>
                      <a:pt x="2503252" y="209260"/>
                      <a:pt x="2425450" y="166964"/>
                      <a:pt x="2346323" y="12851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63" name="图形 4"/>
              <p:cNvGrpSpPr/>
              <p:nvPr/>
            </p:nvGrpSpPr>
            <p:grpSpPr>
              <a:xfrm>
                <a:off x="2236569" y="457340"/>
                <a:ext cx="1847160" cy="2148208"/>
                <a:chOff x="2792775" y="878626"/>
                <a:chExt cx="4386053" cy="5100888"/>
              </a:xfrm>
              <a:grpFill/>
            </p:grpSpPr>
            <p:grpSp>
              <p:nvGrpSpPr>
                <p:cNvPr id="1564" name="图形 4"/>
                <p:cNvGrpSpPr/>
                <p:nvPr/>
              </p:nvGrpSpPr>
              <p:grpSpPr>
                <a:xfrm>
                  <a:off x="2932969" y="913459"/>
                  <a:ext cx="4245860" cy="5066056"/>
                  <a:chOff x="2932969" y="913459"/>
                  <a:chExt cx="4245860" cy="5066056"/>
                </a:xfrm>
                <a:grpFill/>
              </p:grpSpPr>
              <p:sp>
                <p:nvSpPr>
                  <p:cNvPr id="1566" name="任意多边形: 形状 1565"/>
                  <p:cNvSpPr/>
                  <p:nvPr/>
                </p:nvSpPr>
                <p:spPr>
                  <a:xfrm>
                    <a:off x="4243484" y="913459"/>
                    <a:ext cx="2935344" cy="5066056"/>
                  </a:xfrm>
                  <a:custGeom>
                    <a:avLst/>
                    <a:gdLst>
                      <a:gd name="connsiteX0" fmla="*/ 2935288 w 2935344"/>
                      <a:gd name="connsiteY0" fmla="*/ 3044787 h 5066056"/>
                      <a:gd name="connsiteX1" fmla="*/ 2739309 w 2935344"/>
                      <a:gd name="connsiteY1" fmla="*/ 2066446 h 5066056"/>
                      <a:gd name="connsiteX2" fmla="*/ 2139678 w 2935344"/>
                      <a:gd name="connsiteY2" fmla="*/ 1338636 h 5066056"/>
                      <a:gd name="connsiteX3" fmla="*/ 2836388 w 2935344"/>
                      <a:gd name="connsiteY3" fmla="*/ 2037200 h 5066056"/>
                      <a:gd name="connsiteX4" fmla="*/ 2718674 w 2935344"/>
                      <a:gd name="connsiteY4" fmla="*/ 1764114 h 5066056"/>
                      <a:gd name="connsiteX5" fmla="*/ 1977549 w 2935344"/>
                      <a:gd name="connsiteY5" fmla="*/ 988708 h 5066056"/>
                      <a:gd name="connsiteX6" fmla="*/ 2525444 w 2935344"/>
                      <a:gd name="connsiteY6" fmla="*/ 634342 h 5066056"/>
                      <a:gd name="connsiteX7" fmla="*/ 2086783 w 2935344"/>
                      <a:gd name="connsiteY7" fmla="*/ 845656 h 5066056"/>
                      <a:gd name="connsiteX8" fmla="*/ 1584066 w 2935344"/>
                      <a:gd name="connsiteY8" fmla="*/ 699028 h 5066056"/>
                      <a:gd name="connsiteX9" fmla="*/ 1881198 w 2935344"/>
                      <a:gd name="connsiteY9" fmla="*/ 438163 h 5066056"/>
                      <a:gd name="connsiteX10" fmla="*/ 1964035 w 2935344"/>
                      <a:gd name="connsiteY10" fmla="*/ 0 h 5066056"/>
                      <a:gd name="connsiteX11" fmla="*/ 1682503 w 2935344"/>
                      <a:gd name="connsiteY11" fmla="*/ 479102 h 5066056"/>
                      <a:gd name="connsiteX12" fmla="*/ 1049155 w 2935344"/>
                      <a:gd name="connsiteY12" fmla="*/ 608971 h 5066056"/>
                      <a:gd name="connsiteX13" fmla="*/ 989172 w 2935344"/>
                      <a:gd name="connsiteY13" fmla="*/ 617052 h 5066056"/>
                      <a:gd name="connsiteX14" fmla="*/ 908355 w 2935344"/>
                      <a:gd name="connsiteY14" fmla="*/ 859866 h 5066056"/>
                      <a:gd name="connsiteX15" fmla="*/ 764277 w 2935344"/>
                      <a:gd name="connsiteY15" fmla="*/ 993279 h 5066056"/>
                      <a:gd name="connsiteX16" fmla="*/ 881163 w 2935344"/>
                      <a:gd name="connsiteY16" fmla="*/ 999671 h 5066056"/>
                      <a:gd name="connsiteX17" fmla="*/ 979832 w 2935344"/>
                      <a:gd name="connsiteY17" fmla="*/ 985893 h 5066056"/>
                      <a:gd name="connsiteX18" fmla="*/ 1121757 w 2935344"/>
                      <a:gd name="connsiteY18" fmla="*/ 969663 h 5066056"/>
                      <a:gd name="connsiteX19" fmla="*/ 1271168 w 2935344"/>
                      <a:gd name="connsiteY19" fmla="*/ 1002188 h 5066056"/>
                      <a:gd name="connsiteX20" fmla="*/ 1338570 w 2935344"/>
                      <a:gd name="connsiteY20" fmla="*/ 1051407 h 5066056"/>
                      <a:gd name="connsiteX21" fmla="*/ 1727482 w 2935344"/>
                      <a:gd name="connsiteY21" fmla="*/ 1224897 h 5066056"/>
                      <a:gd name="connsiteX22" fmla="*/ 2304590 w 2935344"/>
                      <a:gd name="connsiteY22" fmla="*/ 2022163 h 5066056"/>
                      <a:gd name="connsiteX23" fmla="*/ 2243381 w 2935344"/>
                      <a:gd name="connsiteY23" fmla="*/ 3136302 h 5066056"/>
                      <a:gd name="connsiteX24" fmla="*/ 1471387 w 2935344"/>
                      <a:gd name="connsiteY24" fmla="*/ 4038099 h 5066056"/>
                      <a:gd name="connsiteX25" fmla="*/ 316111 w 2935344"/>
                      <a:gd name="connsiteY25" fmla="*/ 4637299 h 5066056"/>
                      <a:gd name="connsiteX26" fmla="*/ 0 w 2935344"/>
                      <a:gd name="connsiteY26" fmla="*/ 5033034 h 5066056"/>
                      <a:gd name="connsiteX27" fmla="*/ 292794 w 2935344"/>
                      <a:gd name="connsiteY27" fmla="*/ 4713048 h 5066056"/>
                      <a:gd name="connsiteX28" fmla="*/ 1588140 w 2935344"/>
                      <a:gd name="connsiteY28" fmla="*/ 4180091 h 5066056"/>
                      <a:gd name="connsiteX29" fmla="*/ 1202640 w 2935344"/>
                      <a:gd name="connsiteY29" fmla="*/ 5066056 h 5066056"/>
                      <a:gd name="connsiteX30" fmla="*/ 1350394 w 2935344"/>
                      <a:gd name="connsiteY30" fmla="*/ 4618520 h 5066056"/>
                      <a:gd name="connsiteX31" fmla="*/ 1976588 w 2935344"/>
                      <a:gd name="connsiteY31" fmla="*/ 4108482 h 5066056"/>
                      <a:gd name="connsiteX32" fmla="*/ 2391766 w 2935344"/>
                      <a:gd name="connsiteY32" fmla="*/ 3602221 h 5066056"/>
                      <a:gd name="connsiteX33" fmla="*/ 2139744 w 2935344"/>
                      <a:gd name="connsiteY33" fmla="*/ 4127958 h 5066056"/>
                      <a:gd name="connsiteX34" fmla="*/ 2091089 w 2935344"/>
                      <a:gd name="connsiteY34" fmla="*/ 4796117 h 5066056"/>
                      <a:gd name="connsiteX35" fmla="*/ 2191381 w 2935344"/>
                      <a:gd name="connsiteY35" fmla="*/ 4233781 h 5066056"/>
                      <a:gd name="connsiteX36" fmla="*/ 2491726 w 2935344"/>
                      <a:gd name="connsiteY36" fmla="*/ 3802175 h 5066056"/>
                      <a:gd name="connsiteX37" fmla="*/ 2655345 w 2935344"/>
                      <a:gd name="connsiteY37" fmla="*/ 3457613 h 5066056"/>
                      <a:gd name="connsiteX38" fmla="*/ 2656339 w 2935344"/>
                      <a:gd name="connsiteY38" fmla="*/ 2418560 h 5066056"/>
                      <a:gd name="connsiteX39" fmla="*/ 2805187 w 2935344"/>
                      <a:gd name="connsiteY39" fmla="*/ 2848311 h 5066056"/>
                      <a:gd name="connsiteX40" fmla="*/ 2867191 w 2935344"/>
                      <a:gd name="connsiteY40" fmla="*/ 3612157 h 5066056"/>
                      <a:gd name="connsiteX41" fmla="*/ 2935288 w 2935344"/>
                      <a:gd name="connsiteY41" fmla="*/ 3044787 h 5066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2935344" h="5066056">
                        <a:moveTo>
                          <a:pt x="2935288" y="3044787"/>
                        </a:moveTo>
                        <a:cubicBezTo>
                          <a:pt x="2937441" y="2710758"/>
                          <a:pt x="2878485" y="2367653"/>
                          <a:pt x="2739309" y="2066446"/>
                        </a:cubicBezTo>
                        <a:cubicBezTo>
                          <a:pt x="2602749" y="1770871"/>
                          <a:pt x="2394912" y="1524613"/>
                          <a:pt x="2139678" y="1338636"/>
                        </a:cubicBezTo>
                        <a:cubicBezTo>
                          <a:pt x="2425914" y="1501693"/>
                          <a:pt x="2667766" y="1742188"/>
                          <a:pt x="2836388" y="2037200"/>
                        </a:cubicBezTo>
                        <a:cubicBezTo>
                          <a:pt x="2803895" y="1943102"/>
                          <a:pt x="2764382" y="1851786"/>
                          <a:pt x="2718674" y="1764114"/>
                        </a:cubicBezTo>
                        <a:cubicBezTo>
                          <a:pt x="2550086" y="1440882"/>
                          <a:pt x="2292732" y="1151765"/>
                          <a:pt x="1977549" y="988708"/>
                        </a:cubicBezTo>
                        <a:cubicBezTo>
                          <a:pt x="2194163" y="976884"/>
                          <a:pt x="2452642" y="872949"/>
                          <a:pt x="2525444" y="634342"/>
                        </a:cubicBezTo>
                        <a:cubicBezTo>
                          <a:pt x="2435221" y="794020"/>
                          <a:pt x="2253715" y="852115"/>
                          <a:pt x="2086783" y="845656"/>
                        </a:cubicBezTo>
                        <a:cubicBezTo>
                          <a:pt x="1911173" y="838867"/>
                          <a:pt x="1748746" y="755401"/>
                          <a:pt x="1584066" y="699028"/>
                        </a:cubicBezTo>
                        <a:cubicBezTo>
                          <a:pt x="1700123" y="637091"/>
                          <a:pt x="1807073" y="552664"/>
                          <a:pt x="1881198" y="438163"/>
                        </a:cubicBezTo>
                        <a:cubicBezTo>
                          <a:pt x="1963008" y="311772"/>
                          <a:pt x="2006298" y="150570"/>
                          <a:pt x="1964035" y="0"/>
                        </a:cubicBezTo>
                        <a:cubicBezTo>
                          <a:pt x="1980364" y="205519"/>
                          <a:pt x="1848706" y="388481"/>
                          <a:pt x="1682503" y="479102"/>
                        </a:cubicBezTo>
                        <a:cubicBezTo>
                          <a:pt x="1488577" y="584858"/>
                          <a:pt x="1260900" y="583202"/>
                          <a:pt x="1049155" y="608971"/>
                        </a:cubicBezTo>
                        <a:cubicBezTo>
                          <a:pt x="1029083" y="611422"/>
                          <a:pt x="1009078" y="614105"/>
                          <a:pt x="989172" y="617052"/>
                        </a:cubicBezTo>
                        <a:cubicBezTo>
                          <a:pt x="984767" y="702737"/>
                          <a:pt x="956349" y="789184"/>
                          <a:pt x="908355" y="859866"/>
                        </a:cubicBezTo>
                        <a:cubicBezTo>
                          <a:pt x="902327" y="868775"/>
                          <a:pt x="806044" y="969630"/>
                          <a:pt x="764277" y="993279"/>
                        </a:cubicBezTo>
                        <a:cubicBezTo>
                          <a:pt x="802367" y="1003679"/>
                          <a:pt x="845590" y="1002387"/>
                          <a:pt x="881163" y="999671"/>
                        </a:cubicBezTo>
                        <a:cubicBezTo>
                          <a:pt x="913589" y="997187"/>
                          <a:pt x="945783" y="991689"/>
                          <a:pt x="979832" y="985893"/>
                        </a:cubicBezTo>
                        <a:cubicBezTo>
                          <a:pt x="1025638" y="978076"/>
                          <a:pt x="1072969" y="969994"/>
                          <a:pt x="1121757" y="969663"/>
                        </a:cubicBezTo>
                        <a:cubicBezTo>
                          <a:pt x="1176176" y="969299"/>
                          <a:pt x="1227845" y="980560"/>
                          <a:pt x="1271168" y="1002188"/>
                        </a:cubicBezTo>
                        <a:cubicBezTo>
                          <a:pt x="1297367" y="1015238"/>
                          <a:pt x="1319889" y="1031733"/>
                          <a:pt x="1338570" y="1051407"/>
                        </a:cubicBezTo>
                        <a:cubicBezTo>
                          <a:pt x="1475593" y="1086814"/>
                          <a:pt x="1606953" y="1145671"/>
                          <a:pt x="1727482" y="1224897"/>
                        </a:cubicBezTo>
                        <a:cubicBezTo>
                          <a:pt x="2007391" y="1408853"/>
                          <a:pt x="2206815" y="1691015"/>
                          <a:pt x="2304590" y="2022163"/>
                        </a:cubicBezTo>
                        <a:cubicBezTo>
                          <a:pt x="2411340" y="2383750"/>
                          <a:pt x="2381001" y="2789322"/>
                          <a:pt x="2243381" y="3136302"/>
                        </a:cubicBezTo>
                        <a:cubicBezTo>
                          <a:pt x="2092579" y="3516503"/>
                          <a:pt x="1810617" y="3838609"/>
                          <a:pt x="1471387" y="4038099"/>
                        </a:cubicBezTo>
                        <a:cubicBezTo>
                          <a:pt x="1095426" y="4259185"/>
                          <a:pt x="660872" y="4355005"/>
                          <a:pt x="316111" y="4637299"/>
                        </a:cubicBezTo>
                        <a:cubicBezTo>
                          <a:pt x="186209" y="4743785"/>
                          <a:pt x="72006" y="4875310"/>
                          <a:pt x="0" y="5033034"/>
                        </a:cubicBezTo>
                        <a:cubicBezTo>
                          <a:pt x="73629" y="4904688"/>
                          <a:pt x="176869" y="4798369"/>
                          <a:pt x="292794" y="4713048"/>
                        </a:cubicBezTo>
                        <a:cubicBezTo>
                          <a:pt x="680447" y="4427806"/>
                          <a:pt x="1167133" y="4387199"/>
                          <a:pt x="1588140" y="4180091"/>
                        </a:cubicBezTo>
                        <a:cubicBezTo>
                          <a:pt x="1362318" y="4403561"/>
                          <a:pt x="1128315" y="4715367"/>
                          <a:pt x="1202640" y="5066056"/>
                        </a:cubicBezTo>
                        <a:cubicBezTo>
                          <a:pt x="1194426" y="4900979"/>
                          <a:pt x="1255766" y="4746865"/>
                          <a:pt x="1350394" y="4618520"/>
                        </a:cubicBezTo>
                        <a:cubicBezTo>
                          <a:pt x="1516532" y="4393228"/>
                          <a:pt x="1762657" y="4272632"/>
                          <a:pt x="1976588" y="4108482"/>
                        </a:cubicBezTo>
                        <a:cubicBezTo>
                          <a:pt x="2151966" y="3973910"/>
                          <a:pt x="2293361" y="3807143"/>
                          <a:pt x="2391766" y="3602221"/>
                        </a:cubicBezTo>
                        <a:cubicBezTo>
                          <a:pt x="2324827" y="3786741"/>
                          <a:pt x="2220097" y="3950327"/>
                          <a:pt x="2139744" y="4127958"/>
                        </a:cubicBezTo>
                        <a:cubicBezTo>
                          <a:pt x="2048131" y="4330429"/>
                          <a:pt x="1986226" y="4585199"/>
                          <a:pt x="2091089" y="4796117"/>
                        </a:cubicBezTo>
                        <a:cubicBezTo>
                          <a:pt x="2029284" y="4605172"/>
                          <a:pt x="2094633" y="4397765"/>
                          <a:pt x="2191381" y="4233781"/>
                        </a:cubicBezTo>
                        <a:cubicBezTo>
                          <a:pt x="2280941" y="4081919"/>
                          <a:pt x="2397131" y="3950294"/>
                          <a:pt x="2491726" y="3802175"/>
                        </a:cubicBezTo>
                        <a:cubicBezTo>
                          <a:pt x="2559923" y="3695359"/>
                          <a:pt x="2615732" y="3579632"/>
                          <a:pt x="2655345" y="3457613"/>
                        </a:cubicBezTo>
                        <a:cubicBezTo>
                          <a:pt x="2763851" y="3123451"/>
                          <a:pt x="2755803" y="2753948"/>
                          <a:pt x="2656339" y="2418560"/>
                        </a:cubicBezTo>
                        <a:cubicBezTo>
                          <a:pt x="2718939" y="2556246"/>
                          <a:pt x="2768753" y="2700391"/>
                          <a:pt x="2805187" y="2848311"/>
                        </a:cubicBezTo>
                        <a:cubicBezTo>
                          <a:pt x="2866926" y="3098974"/>
                          <a:pt x="2881565" y="3354506"/>
                          <a:pt x="2867191" y="3612157"/>
                        </a:cubicBezTo>
                        <a:cubicBezTo>
                          <a:pt x="2911474" y="3426843"/>
                          <a:pt x="2934063" y="3235865"/>
                          <a:pt x="2935288" y="3044787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7" name="任意多边形: 形状 1566"/>
                  <p:cNvSpPr/>
                  <p:nvPr/>
                </p:nvSpPr>
                <p:spPr>
                  <a:xfrm>
                    <a:off x="2932969" y="2358514"/>
                    <a:ext cx="3531217" cy="2622977"/>
                  </a:xfrm>
                  <a:custGeom>
                    <a:avLst/>
                    <a:gdLst>
                      <a:gd name="connsiteX0" fmla="*/ 3513224 w 3531217"/>
                      <a:gd name="connsiteY0" fmla="*/ 969531 h 2622977"/>
                      <a:gd name="connsiteX1" fmla="*/ 3203439 w 3531217"/>
                      <a:gd name="connsiteY1" fmla="*/ 329525 h 2622977"/>
                      <a:gd name="connsiteX2" fmla="*/ 2615004 w 3531217"/>
                      <a:gd name="connsiteY2" fmla="*/ 0 h 2622977"/>
                      <a:gd name="connsiteX3" fmla="*/ 2630372 w 3531217"/>
                      <a:gd name="connsiteY3" fmla="*/ 7055 h 2622977"/>
                      <a:gd name="connsiteX4" fmla="*/ 2709035 w 3531217"/>
                      <a:gd name="connsiteY4" fmla="*/ 65680 h 2622977"/>
                      <a:gd name="connsiteX5" fmla="*/ 2713705 w 3531217"/>
                      <a:gd name="connsiteY5" fmla="*/ 123543 h 2622977"/>
                      <a:gd name="connsiteX6" fmla="*/ 2661108 w 3531217"/>
                      <a:gd name="connsiteY6" fmla="*/ 139640 h 2622977"/>
                      <a:gd name="connsiteX7" fmla="*/ 2466322 w 3531217"/>
                      <a:gd name="connsiteY7" fmla="*/ 165077 h 2622977"/>
                      <a:gd name="connsiteX8" fmla="*/ 2375768 w 3531217"/>
                      <a:gd name="connsiteY8" fmla="*/ 214991 h 2622977"/>
                      <a:gd name="connsiteX9" fmla="*/ 2267427 w 3531217"/>
                      <a:gd name="connsiteY9" fmla="*/ 273550 h 2622977"/>
                      <a:gd name="connsiteX10" fmla="*/ 2130934 w 3531217"/>
                      <a:gd name="connsiteY10" fmla="*/ 298490 h 2622977"/>
                      <a:gd name="connsiteX11" fmla="*/ 2162432 w 3531217"/>
                      <a:gd name="connsiteY11" fmla="*/ 317370 h 2622977"/>
                      <a:gd name="connsiteX12" fmla="*/ 2178132 w 3531217"/>
                      <a:gd name="connsiteY12" fmla="*/ 324491 h 2622977"/>
                      <a:gd name="connsiteX13" fmla="*/ 2363678 w 3531217"/>
                      <a:gd name="connsiteY13" fmla="*/ 338336 h 2622977"/>
                      <a:gd name="connsiteX14" fmla="*/ 2397031 w 3531217"/>
                      <a:gd name="connsiteY14" fmla="*/ 339859 h 2622977"/>
                      <a:gd name="connsiteX15" fmla="*/ 2413989 w 3531217"/>
                      <a:gd name="connsiteY15" fmla="*/ 354996 h 2622977"/>
                      <a:gd name="connsiteX16" fmla="*/ 2411605 w 3531217"/>
                      <a:gd name="connsiteY16" fmla="*/ 410805 h 2622977"/>
                      <a:gd name="connsiteX17" fmla="*/ 2403060 w 3531217"/>
                      <a:gd name="connsiteY17" fmla="*/ 421040 h 2622977"/>
                      <a:gd name="connsiteX18" fmla="*/ 2783790 w 3531217"/>
                      <a:gd name="connsiteY18" fmla="*/ 860661 h 2622977"/>
                      <a:gd name="connsiteX19" fmla="*/ 2654451 w 3531217"/>
                      <a:gd name="connsiteY19" fmla="*/ 1149446 h 2622977"/>
                      <a:gd name="connsiteX20" fmla="*/ 2324893 w 3531217"/>
                      <a:gd name="connsiteY20" fmla="*/ 1245134 h 2622977"/>
                      <a:gd name="connsiteX21" fmla="*/ 1720957 w 3531217"/>
                      <a:gd name="connsiteY21" fmla="*/ 1514941 h 2622977"/>
                      <a:gd name="connsiteX22" fmla="*/ 1976621 w 3531217"/>
                      <a:gd name="connsiteY22" fmla="*/ 1361490 h 2622977"/>
                      <a:gd name="connsiteX23" fmla="*/ 2577378 w 3531217"/>
                      <a:gd name="connsiteY23" fmla="*/ 1341716 h 2622977"/>
                      <a:gd name="connsiteX24" fmla="*/ 2956784 w 3531217"/>
                      <a:gd name="connsiteY24" fmla="*/ 1068994 h 2622977"/>
                      <a:gd name="connsiteX25" fmla="*/ 2881201 w 3531217"/>
                      <a:gd name="connsiteY25" fmla="*/ 1366392 h 2622977"/>
                      <a:gd name="connsiteX26" fmla="*/ 1947872 w 3531217"/>
                      <a:gd name="connsiteY26" fmla="*/ 1841585 h 2622977"/>
                      <a:gd name="connsiteX27" fmla="*/ 2720131 w 3531217"/>
                      <a:gd name="connsiteY27" fmla="*/ 1777396 h 2622977"/>
                      <a:gd name="connsiteX28" fmla="*/ 2266599 w 3531217"/>
                      <a:gd name="connsiteY28" fmla="*/ 2030675 h 2622977"/>
                      <a:gd name="connsiteX29" fmla="*/ 1534847 w 3531217"/>
                      <a:gd name="connsiteY29" fmla="*/ 2026005 h 2622977"/>
                      <a:gd name="connsiteX30" fmla="*/ 825949 w 3531217"/>
                      <a:gd name="connsiteY30" fmla="*/ 1755933 h 2622977"/>
                      <a:gd name="connsiteX31" fmla="*/ 0 w 3531217"/>
                      <a:gd name="connsiteY31" fmla="*/ 1488146 h 2622977"/>
                      <a:gd name="connsiteX32" fmla="*/ 880699 w 3531217"/>
                      <a:gd name="connsiteY32" fmla="*/ 1987816 h 2622977"/>
                      <a:gd name="connsiteX33" fmla="*/ 1560086 w 3531217"/>
                      <a:gd name="connsiteY33" fmla="*/ 2288128 h 2622977"/>
                      <a:gd name="connsiteX34" fmla="*/ 2670217 w 3531217"/>
                      <a:gd name="connsiteY34" fmla="*/ 2019977 h 2622977"/>
                      <a:gd name="connsiteX35" fmla="*/ 2793760 w 3531217"/>
                      <a:gd name="connsiteY35" fmla="*/ 1896898 h 2622977"/>
                      <a:gd name="connsiteX36" fmla="*/ 2029119 w 3531217"/>
                      <a:gd name="connsiteY36" fmla="*/ 2367752 h 2622977"/>
                      <a:gd name="connsiteX37" fmla="*/ 1153653 w 3531217"/>
                      <a:gd name="connsiteY37" fmla="*/ 2250569 h 2622977"/>
                      <a:gd name="connsiteX38" fmla="*/ 17687 w 3531217"/>
                      <a:gd name="connsiteY38" fmla="*/ 2389314 h 2622977"/>
                      <a:gd name="connsiteX39" fmla="*/ 908156 w 3531217"/>
                      <a:gd name="connsiteY39" fmla="*/ 2405212 h 2622977"/>
                      <a:gd name="connsiteX40" fmla="*/ 1824858 w 3531217"/>
                      <a:gd name="connsiteY40" fmla="*/ 2620966 h 2622977"/>
                      <a:gd name="connsiteX41" fmla="*/ 2649549 w 3531217"/>
                      <a:gd name="connsiteY41" fmla="*/ 2352516 h 2622977"/>
                      <a:gd name="connsiteX42" fmla="*/ 3089402 w 3531217"/>
                      <a:gd name="connsiteY42" fmla="*/ 1593439 h 2622977"/>
                      <a:gd name="connsiteX43" fmla="*/ 3034652 w 3531217"/>
                      <a:gd name="connsiteY43" fmla="*/ 1900077 h 2622977"/>
                      <a:gd name="connsiteX44" fmla="*/ 2730630 w 3531217"/>
                      <a:gd name="connsiteY44" fmla="*/ 2454166 h 2622977"/>
                      <a:gd name="connsiteX45" fmla="*/ 3042336 w 3531217"/>
                      <a:gd name="connsiteY45" fmla="*/ 2134842 h 2622977"/>
                      <a:gd name="connsiteX46" fmla="*/ 3321219 w 3531217"/>
                      <a:gd name="connsiteY46" fmla="*/ 1306177 h 2622977"/>
                      <a:gd name="connsiteX47" fmla="*/ 3239608 w 3531217"/>
                      <a:gd name="connsiteY47" fmla="*/ 859965 h 2622977"/>
                      <a:gd name="connsiteX48" fmla="*/ 3024087 w 3531217"/>
                      <a:gd name="connsiteY48" fmla="*/ 480691 h 2622977"/>
                      <a:gd name="connsiteX49" fmla="*/ 3237653 w 3531217"/>
                      <a:gd name="connsiteY49" fmla="*/ 711150 h 2622977"/>
                      <a:gd name="connsiteX50" fmla="*/ 3386203 w 3531217"/>
                      <a:gd name="connsiteY50" fmla="*/ 1799223 h 2622977"/>
                      <a:gd name="connsiteX51" fmla="*/ 3513224 w 3531217"/>
                      <a:gd name="connsiteY51" fmla="*/ 969531 h 2622977"/>
                      <a:gd name="connsiteX52" fmla="*/ 2536175 w 3531217"/>
                      <a:gd name="connsiteY52" fmla="*/ 217210 h 2622977"/>
                      <a:gd name="connsiteX53" fmla="*/ 2625967 w 3531217"/>
                      <a:gd name="connsiteY53" fmla="*/ 257320 h 2622977"/>
                      <a:gd name="connsiteX54" fmla="*/ 2536175 w 3531217"/>
                      <a:gd name="connsiteY54" fmla="*/ 217210 h 2622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531217" h="2622977">
                        <a:moveTo>
                          <a:pt x="3513224" y="969531"/>
                        </a:moveTo>
                        <a:cubicBezTo>
                          <a:pt x="3473378" y="728274"/>
                          <a:pt x="3367721" y="502552"/>
                          <a:pt x="3203439" y="329525"/>
                        </a:cubicBezTo>
                        <a:cubicBezTo>
                          <a:pt x="3043794" y="161401"/>
                          <a:pt x="2836221" y="44184"/>
                          <a:pt x="2615004" y="0"/>
                        </a:cubicBezTo>
                        <a:cubicBezTo>
                          <a:pt x="2620237" y="2252"/>
                          <a:pt x="2625371" y="4571"/>
                          <a:pt x="2630372" y="7055"/>
                        </a:cubicBezTo>
                        <a:cubicBezTo>
                          <a:pt x="2660744" y="22225"/>
                          <a:pt x="2687208" y="41932"/>
                          <a:pt x="2709035" y="65680"/>
                        </a:cubicBezTo>
                        <a:cubicBezTo>
                          <a:pt x="2723410" y="81313"/>
                          <a:pt x="2725364" y="105525"/>
                          <a:pt x="2713705" y="123543"/>
                        </a:cubicBezTo>
                        <a:cubicBezTo>
                          <a:pt x="2702047" y="141528"/>
                          <a:pt x="2680021" y="148285"/>
                          <a:pt x="2661108" y="139640"/>
                        </a:cubicBezTo>
                        <a:cubicBezTo>
                          <a:pt x="2616660" y="119337"/>
                          <a:pt x="2543826" y="128876"/>
                          <a:pt x="2466322" y="165077"/>
                        </a:cubicBezTo>
                        <a:cubicBezTo>
                          <a:pt x="2435816" y="179320"/>
                          <a:pt x="2406637" y="196642"/>
                          <a:pt x="2375768" y="214991"/>
                        </a:cubicBezTo>
                        <a:cubicBezTo>
                          <a:pt x="2341288" y="235460"/>
                          <a:pt x="2305616" y="256658"/>
                          <a:pt x="2267427" y="273550"/>
                        </a:cubicBezTo>
                        <a:cubicBezTo>
                          <a:pt x="2227450" y="291237"/>
                          <a:pt x="2178993" y="299484"/>
                          <a:pt x="2130934" y="298490"/>
                        </a:cubicBezTo>
                        <a:cubicBezTo>
                          <a:pt x="2140970" y="305578"/>
                          <a:pt x="2151502" y="311905"/>
                          <a:pt x="2162432" y="317370"/>
                        </a:cubicBezTo>
                        <a:cubicBezTo>
                          <a:pt x="2167566" y="319953"/>
                          <a:pt x="2172866" y="322338"/>
                          <a:pt x="2178132" y="324491"/>
                        </a:cubicBezTo>
                        <a:cubicBezTo>
                          <a:pt x="2228112" y="344860"/>
                          <a:pt x="2306676" y="360693"/>
                          <a:pt x="2363678" y="338336"/>
                        </a:cubicBezTo>
                        <a:cubicBezTo>
                          <a:pt x="2374840" y="333964"/>
                          <a:pt x="2386830" y="334758"/>
                          <a:pt x="2397031" y="339859"/>
                        </a:cubicBezTo>
                        <a:cubicBezTo>
                          <a:pt x="2403656" y="343171"/>
                          <a:pt x="2409551" y="348272"/>
                          <a:pt x="2413989" y="354996"/>
                        </a:cubicBezTo>
                        <a:cubicBezTo>
                          <a:pt x="2425251" y="372020"/>
                          <a:pt x="2424257" y="394940"/>
                          <a:pt x="2411605" y="410805"/>
                        </a:cubicBezTo>
                        <a:cubicBezTo>
                          <a:pt x="2408823" y="414283"/>
                          <a:pt x="2405941" y="417661"/>
                          <a:pt x="2403060" y="421040"/>
                        </a:cubicBezTo>
                        <a:cubicBezTo>
                          <a:pt x="2590328" y="485693"/>
                          <a:pt x="2762261" y="645868"/>
                          <a:pt x="2783790" y="860661"/>
                        </a:cubicBezTo>
                        <a:cubicBezTo>
                          <a:pt x="2795681" y="979301"/>
                          <a:pt x="2751331" y="1086615"/>
                          <a:pt x="2654451" y="1149446"/>
                        </a:cubicBezTo>
                        <a:cubicBezTo>
                          <a:pt x="2556710" y="1212808"/>
                          <a:pt x="2436810" y="1231588"/>
                          <a:pt x="2324893" y="1245134"/>
                        </a:cubicBezTo>
                        <a:cubicBezTo>
                          <a:pt x="2115234" y="1270505"/>
                          <a:pt x="1832377" y="1288689"/>
                          <a:pt x="1720957" y="1514941"/>
                        </a:cubicBezTo>
                        <a:cubicBezTo>
                          <a:pt x="1781801" y="1427136"/>
                          <a:pt x="1878019" y="1381297"/>
                          <a:pt x="1976621" y="1361490"/>
                        </a:cubicBezTo>
                        <a:cubicBezTo>
                          <a:pt x="2175383" y="1321578"/>
                          <a:pt x="2377887" y="1374771"/>
                          <a:pt x="2577378" y="1341716"/>
                        </a:cubicBezTo>
                        <a:cubicBezTo>
                          <a:pt x="2739706" y="1314822"/>
                          <a:pt x="2882492" y="1228176"/>
                          <a:pt x="2956784" y="1068994"/>
                        </a:cubicBezTo>
                        <a:cubicBezTo>
                          <a:pt x="2948238" y="1171770"/>
                          <a:pt x="2923993" y="1273519"/>
                          <a:pt x="2881201" y="1366392"/>
                        </a:cubicBezTo>
                        <a:cubicBezTo>
                          <a:pt x="2711851" y="1734139"/>
                          <a:pt x="2296938" y="1816876"/>
                          <a:pt x="1947872" y="1841585"/>
                        </a:cubicBezTo>
                        <a:cubicBezTo>
                          <a:pt x="2203966" y="1875468"/>
                          <a:pt x="2477185" y="1883980"/>
                          <a:pt x="2720131" y="1777396"/>
                        </a:cubicBezTo>
                        <a:cubicBezTo>
                          <a:pt x="2591553" y="1903125"/>
                          <a:pt x="2434028" y="1982450"/>
                          <a:pt x="2266599" y="2030675"/>
                        </a:cubicBezTo>
                        <a:cubicBezTo>
                          <a:pt x="2030311" y="2098773"/>
                          <a:pt x="1770871" y="2090824"/>
                          <a:pt x="1534847" y="2026005"/>
                        </a:cubicBezTo>
                        <a:cubicBezTo>
                          <a:pt x="1272658" y="1953999"/>
                          <a:pt x="1073863" y="1868215"/>
                          <a:pt x="825949" y="1755933"/>
                        </a:cubicBezTo>
                        <a:cubicBezTo>
                          <a:pt x="578069" y="1643684"/>
                          <a:pt x="272788" y="1492916"/>
                          <a:pt x="0" y="1488146"/>
                        </a:cubicBezTo>
                        <a:cubicBezTo>
                          <a:pt x="0" y="1488146"/>
                          <a:pt x="645504" y="1845725"/>
                          <a:pt x="880699" y="1987816"/>
                        </a:cubicBezTo>
                        <a:cubicBezTo>
                          <a:pt x="1094663" y="2117056"/>
                          <a:pt x="1317339" y="2234869"/>
                          <a:pt x="1560086" y="2288128"/>
                        </a:cubicBezTo>
                        <a:cubicBezTo>
                          <a:pt x="1939558" y="2371329"/>
                          <a:pt x="2367852" y="2286108"/>
                          <a:pt x="2670217" y="2019977"/>
                        </a:cubicBezTo>
                        <a:cubicBezTo>
                          <a:pt x="2713407" y="1980794"/>
                          <a:pt x="2755538" y="1941645"/>
                          <a:pt x="2793760" y="1896898"/>
                        </a:cubicBezTo>
                        <a:cubicBezTo>
                          <a:pt x="2612321" y="2158226"/>
                          <a:pt x="2335227" y="2337115"/>
                          <a:pt x="2029119" y="2367752"/>
                        </a:cubicBezTo>
                        <a:cubicBezTo>
                          <a:pt x="1733874" y="2397296"/>
                          <a:pt x="1435516" y="2332312"/>
                          <a:pt x="1153653" y="2250569"/>
                        </a:cubicBezTo>
                        <a:cubicBezTo>
                          <a:pt x="429022" y="2040413"/>
                          <a:pt x="17687" y="2389314"/>
                          <a:pt x="17687" y="2389314"/>
                        </a:cubicBezTo>
                        <a:cubicBezTo>
                          <a:pt x="307201" y="2270442"/>
                          <a:pt x="616986" y="2322011"/>
                          <a:pt x="908156" y="2405212"/>
                        </a:cubicBezTo>
                        <a:cubicBezTo>
                          <a:pt x="1210125" y="2491494"/>
                          <a:pt x="1509940" y="2603610"/>
                          <a:pt x="1824858" y="2620966"/>
                        </a:cubicBezTo>
                        <a:cubicBezTo>
                          <a:pt x="2123912" y="2637460"/>
                          <a:pt x="2414553" y="2552967"/>
                          <a:pt x="2649549" y="2352516"/>
                        </a:cubicBezTo>
                        <a:cubicBezTo>
                          <a:pt x="2871761" y="2162929"/>
                          <a:pt x="3030181" y="1889280"/>
                          <a:pt x="3089402" y="1593439"/>
                        </a:cubicBezTo>
                        <a:cubicBezTo>
                          <a:pt x="3081486" y="1697871"/>
                          <a:pt x="3062077" y="1799587"/>
                          <a:pt x="3034652" y="1900077"/>
                        </a:cubicBezTo>
                        <a:cubicBezTo>
                          <a:pt x="2977484" y="2109703"/>
                          <a:pt x="2866660" y="2292964"/>
                          <a:pt x="2730630" y="2454166"/>
                        </a:cubicBezTo>
                        <a:cubicBezTo>
                          <a:pt x="2849934" y="2366527"/>
                          <a:pt x="2954995" y="2257624"/>
                          <a:pt x="3042336" y="2134842"/>
                        </a:cubicBezTo>
                        <a:cubicBezTo>
                          <a:pt x="3210461" y="1898388"/>
                          <a:pt x="3320722" y="1604402"/>
                          <a:pt x="3321219" y="1306177"/>
                        </a:cubicBezTo>
                        <a:cubicBezTo>
                          <a:pt x="3321484" y="1152990"/>
                          <a:pt x="3293430" y="1002089"/>
                          <a:pt x="3239608" y="859965"/>
                        </a:cubicBezTo>
                        <a:cubicBezTo>
                          <a:pt x="3187607" y="722743"/>
                          <a:pt x="3107850" y="598140"/>
                          <a:pt x="3024087" y="480691"/>
                        </a:cubicBezTo>
                        <a:cubicBezTo>
                          <a:pt x="3103578" y="548094"/>
                          <a:pt x="3175915" y="625267"/>
                          <a:pt x="3237653" y="711150"/>
                        </a:cubicBezTo>
                        <a:cubicBezTo>
                          <a:pt x="3457812" y="1017391"/>
                          <a:pt x="3504115" y="1438928"/>
                          <a:pt x="3386203" y="1799223"/>
                        </a:cubicBezTo>
                        <a:cubicBezTo>
                          <a:pt x="3515741" y="1548361"/>
                          <a:pt x="3559693" y="1250930"/>
                          <a:pt x="3513224" y="969531"/>
                        </a:cubicBezTo>
                        <a:close/>
                        <a:moveTo>
                          <a:pt x="2536175" y="217210"/>
                        </a:moveTo>
                        <a:cubicBezTo>
                          <a:pt x="2569495" y="226683"/>
                          <a:pt x="2598973" y="234268"/>
                          <a:pt x="2625967" y="257320"/>
                        </a:cubicBezTo>
                        <a:cubicBezTo>
                          <a:pt x="2596886" y="241952"/>
                          <a:pt x="2566845" y="228538"/>
                          <a:pt x="2536175" y="217210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" name="任意多边形: 形状 1567"/>
                  <p:cNvSpPr/>
                  <p:nvPr/>
                </p:nvSpPr>
                <p:spPr>
                  <a:xfrm>
                    <a:off x="5278331" y="2069778"/>
                    <a:ext cx="990562" cy="538504"/>
                  </a:xfrm>
                  <a:custGeom>
                    <a:avLst/>
                    <a:gdLst>
                      <a:gd name="connsiteX0" fmla="*/ 733905 w 990562"/>
                      <a:gd name="connsiteY0" fmla="*/ 256244 h 538504"/>
                      <a:gd name="connsiteX1" fmla="*/ 276299 w 990562"/>
                      <a:gd name="connsiteY1" fmla="*/ 1176 h 538504"/>
                      <a:gd name="connsiteX2" fmla="*/ 77902 w 990562"/>
                      <a:gd name="connsiteY2" fmla="*/ 67650 h 538504"/>
                      <a:gd name="connsiteX3" fmla="*/ 0 w 990562"/>
                      <a:gd name="connsiteY3" fmla="*/ 143896 h 538504"/>
                      <a:gd name="connsiteX4" fmla="*/ 990563 w 990562"/>
                      <a:gd name="connsiteY4" fmla="*/ 538505 h 538504"/>
                      <a:gd name="connsiteX5" fmla="*/ 733905 w 990562"/>
                      <a:gd name="connsiteY5" fmla="*/ 256244 h 538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0562" h="538504">
                        <a:moveTo>
                          <a:pt x="733905" y="256244"/>
                        </a:moveTo>
                        <a:cubicBezTo>
                          <a:pt x="598471" y="143830"/>
                          <a:pt x="441939" y="56720"/>
                          <a:pt x="276299" y="1176"/>
                        </a:cubicBezTo>
                        <a:cubicBezTo>
                          <a:pt x="211050" y="-6840"/>
                          <a:pt x="126093" y="27309"/>
                          <a:pt x="77902" y="67650"/>
                        </a:cubicBezTo>
                        <a:cubicBezTo>
                          <a:pt x="50610" y="90504"/>
                          <a:pt x="25636" y="116471"/>
                          <a:pt x="0" y="143896"/>
                        </a:cubicBezTo>
                        <a:cubicBezTo>
                          <a:pt x="364203" y="131376"/>
                          <a:pt x="726519" y="263233"/>
                          <a:pt x="990563" y="538505"/>
                        </a:cubicBezTo>
                        <a:cubicBezTo>
                          <a:pt x="918358" y="432019"/>
                          <a:pt x="831249" y="337060"/>
                          <a:pt x="733905" y="256244"/>
                        </a:cubicBezTo>
                        <a:close/>
                      </a:path>
                    </a:pathLst>
                  </a:custGeom>
                  <a:grpFill/>
                  <a:ln w="3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65" name="任意多边形: 形状 1564"/>
                <p:cNvSpPr/>
                <p:nvPr/>
              </p:nvSpPr>
              <p:spPr>
                <a:xfrm>
                  <a:off x="2792775" y="878626"/>
                  <a:ext cx="2818426" cy="2620490"/>
                </a:xfrm>
                <a:custGeom>
                  <a:avLst/>
                  <a:gdLst>
                    <a:gd name="connsiteX0" fmla="*/ 2606118 w 2818426"/>
                    <a:gd name="connsiteY0" fmla="*/ 1495786 h 2620490"/>
                    <a:gd name="connsiteX1" fmla="*/ 2375328 w 2818426"/>
                    <a:gd name="connsiteY1" fmla="*/ 1516255 h 2620490"/>
                    <a:gd name="connsiteX2" fmla="*/ 2148744 w 2818426"/>
                    <a:gd name="connsiteY2" fmla="*/ 1489096 h 2620490"/>
                    <a:gd name="connsiteX3" fmla="*/ 2363702 w 2818426"/>
                    <a:gd name="connsiteY3" fmla="*/ 1396389 h 2620490"/>
                    <a:gd name="connsiteX4" fmla="*/ 2536695 w 2818426"/>
                    <a:gd name="connsiteY4" fmla="*/ 1222899 h 2620490"/>
                    <a:gd name="connsiteX5" fmla="*/ 2782092 w 2818426"/>
                    <a:gd name="connsiteY5" fmla="*/ 1149369 h 2620490"/>
                    <a:gd name="connsiteX6" fmla="*/ 2572665 w 2818426"/>
                    <a:gd name="connsiteY6" fmla="*/ 1050204 h 2620490"/>
                    <a:gd name="connsiteX7" fmla="*/ 2334920 w 2818426"/>
                    <a:gd name="connsiteY7" fmla="*/ 1080112 h 2620490"/>
                    <a:gd name="connsiteX8" fmla="*/ 2117510 w 2818426"/>
                    <a:gd name="connsiteY8" fmla="*/ 1020394 h 2620490"/>
                    <a:gd name="connsiteX9" fmla="*/ 2323989 w 2818426"/>
                    <a:gd name="connsiteY9" fmla="*/ 867969 h 2620490"/>
                    <a:gd name="connsiteX10" fmla="*/ 2396890 w 2818426"/>
                    <a:gd name="connsiteY10" fmla="*/ 608695 h 2620490"/>
                    <a:gd name="connsiteX11" fmla="*/ 2192034 w 2818426"/>
                    <a:gd name="connsiteY11" fmla="*/ 766850 h 2620490"/>
                    <a:gd name="connsiteX12" fmla="*/ 2293253 w 2818426"/>
                    <a:gd name="connsiteY12" fmla="*/ 629628 h 2620490"/>
                    <a:gd name="connsiteX13" fmla="*/ 2391624 w 2818426"/>
                    <a:gd name="connsiteY13" fmla="*/ 63019 h 2620490"/>
                    <a:gd name="connsiteX14" fmla="*/ 2355090 w 2818426"/>
                    <a:gd name="connsiteY14" fmla="*/ 3632 h 2620490"/>
                    <a:gd name="connsiteX15" fmla="*/ 2308886 w 2818426"/>
                    <a:gd name="connsiteY15" fmla="*/ 32249 h 2620490"/>
                    <a:gd name="connsiteX16" fmla="*/ 2283085 w 2818426"/>
                    <a:gd name="connsiteY16" fmla="*/ 374626 h 2620490"/>
                    <a:gd name="connsiteX17" fmla="*/ 2214656 w 2818426"/>
                    <a:gd name="connsiteY17" fmla="*/ 305402 h 2620490"/>
                    <a:gd name="connsiteX18" fmla="*/ 2184714 w 2818426"/>
                    <a:gd name="connsiteY18" fmla="*/ 302421 h 2620490"/>
                    <a:gd name="connsiteX19" fmla="*/ 2174744 w 2818426"/>
                    <a:gd name="connsiteY19" fmla="*/ 328752 h 2620490"/>
                    <a:gd name="connsiteX20" fmla="*/ 2198028 w 2818426"/>
                    <a:gd name="connsiteY20" fmla="*/ 338954 h 2620490"/>
                    <a:gd name="connsiteX21" fmla="*/ 2238503 w 2818426"/>
                    <a:gd name="connsiteY21" fmla="*/ 389630 h 2620490"/>
                    <a:gd name="connsiteX22" fmla="*/ 2232077 w 2818426"/>
                    <a:gd name="connsiteY22" fmla="*/ 458622 h 2620490"/>
                    <a:gd name="connsiteX23" fmla="*/ 2216047 w 2818426"/>
                    <a:gd name="connsiteY23" fmla="*/ 518638 h 2620490"/>
                    <a:gd name="connsiteX24" fmla="*/ 1874962 w 2818426"/>
                    <a:gd name="connsiteY24" fmla="*/ 789405 h 2620490"/>
                    <a:gd name="connsiteX25" fmla="*/ 1747080 w 2818426"/>
                    <a:gd name="connsiteY25" fmla="*/ 833921 h 2620490"/>
                    <a:gd name="connsiteX26" fmla="*/ 1729493 w 2818426"/>
                    <a:gd name="connsiteY26" fmla="*/ 844619 h 2620490"/>
                    <a:gd name="connsiteX27" fmla="*/ 1791198 w 2818426"/>
                    <a:gd name="connsiteY27" fmla="*/ 609887 h 2620490"/>
                    <a:gd name="connsiteX28" fmla="*/ 1519271 w 2818426"/>
                    <a:gd name="connsiteY28" fmla="*/ 840181 h 2620490"/>
                    <a:gd name="connsiteX29" fmla="*/ 1711077 w 2818426"/>
                    <a:gd name="connsiteY29" fmla="*/ 639730 h 2620490"/>
                    <a:gd name="connsiteX30" fmla="*/ 1805871 w 2818426"/>
                    <a:gd name="connsiteY30" fmla="*/ 207462 h 2620490"/>
                    <a:gd name="connsiteX31" fmla="*/ 1779771 w 2818426"/>
                    <a:gd name="connsiteY31" fmla="*/ 160396 h 2620490"/>
                    <a:gd name="connsiteX32" fmla="*/ 1743238 w 2818426"/>
                    <a:gd name="connsiteY32" fmla="*/ 180666 h 2620490"/>
                    <a:gd name="connsiteX33" fmla="*/ 1711839 w 2818426"/>
                    <a:gd name="connsiteY33" fmla="*/ 443154 h 2620490"/>
                    <a:gd name="connsiteX34" fmla="*/ 1661527 w 2818426"/>
                    <a:gd name="connsiteY34" fmla="*/ 387311 h 2620490"/>
                    <a:gd name="connsiteX35" fmla="*/ 1638608 w 2818426"/>
                    <a:gd name="connsiteY35" fmla="*/ 383866 h 2620490"/>
                    <a:gd name="connsiteX36" fmla="*/ 1630062 w 2818426"/>
                    <a:gd name="connsiteY36" fmla="*/ 403772 h 2620490"/>
                    <a:gd name="connsiteX37" fmla="*/ 1647617 w 2818426"/>
                    <a:gd name="connsiteY37" fmla="*/ 412517 h 2620490"/>
                    <a:gd name="connsiteX38" fmla="*/ 1677062 w 2818426"/>
                    <a:gd name="connsiteY38" fmla="*/ 453057 h 2620490"/>
                    <a:gd name="connsiteX39" fmla="*/ 1669775 w 2818426"/>
                    <a:gd name="connsiteY39" fmla="*/ 505886 h 2620490"/>
                    <a:gd name="connsiteX40" fmla="*/ 1655400 w 2818426"/>
                    <a:gd name="connsiteY40" fmla="*/ 551461 h 2620490"/>
                    <a:gd name="connsiteX41" fmla="*/ 1405996 w 2818426"/>
                    <a:gd name="connsiteY41" fmla="*/ 740253 h 2620490"/>
                    <a:gd name="connsiteX42" fmla="*/ 1361083 w 2818426"/>
                    <a:gd name="connsiteY42" fmla="*/ 457495 h 2620490"/>
                    <a:gd name="connsiteX43" fmla="*/ 1033413 w 2818426"/>
                    <a:gd name="connsiteY43" fmla="*/ 963392 h 2620490"/>
                    <a:gd name="connsiteX44" fmla="*/ 855683 w 2818426"/>
                    <a:gd name="connsiteY44" fmla="*/ 1074846 h 2620490"/>
                    <a:gd name="connsiteX45" fmla="*/ 851046 w 2818426"/>
                    <a:gd name="connsiteY45" fmla="*/ 1315970 h 2620490"/>
                    <a:gd name="connsiteX46" fmla="*/ 516023 w 2818426"/>
                    <a:gd name="connsiteY46" fmla="*/ 1434810 h 2620490"/>
                    <a:gd name="connsiteX47" fmla="*/ 316334 w 2818426"/>
                    <a:gd name="connsiteY47" fmla="*/ 1470978 h 2620490"/>
                    <a:gd name="connsiteX48" fmla="*/ 317394 w 2818426"/>
                    <a:gd name="connsiteY48" fmla="*/ 1470316 h 2620490"/>
                    <a:gd name="connsiteX49" fmla="*/ 337300 w 2818426"/>
                    <a:gd name="connsiteY49" fmla="*/ 1451834 h 2620490"/>
                    <a:gd name="connsiteX50" fmla="*/ 352038 w 2818426"/>
                    <a:gd name="connsiteY50" fmla="*/ 1428318 h 2620490"/>
                    <a:gd name="connsiteX51" fmla="*/ 365883 w 2818426"/>
                    <a:gd name="connsiteY51" fmla="*/ 1376648 h 2620490"/>
                    <a:gd name="connsiteX52" fmla="*/ 368533 w 2818426"/>
                    <a:gd name="connsiteY52" fmla="*/ 1278476 h 2620490"/>
                    <a:gd name="connsiteX53" fmla="*/ 389532 w 2818426"/>
                    <a:gd name="connsiteY53" fmla="*/ 1195044 h 2620490"/>
                    <a:gd name="connsiteX54" fmla="*/ 454417 w 2818426"/>
                    <a:gd name="connsiteY54" fmla="*/ 1142977 h 2620490"/>
                    <a:gd name="connsiteX55" fmla="*/ 532484 w 2818426"/>
                    <a:gd name="connsiteY55" fmla="*/ 1114559 h 2620490"/>
                    <a:gd name="connsiteX56" fmla="*/ 670236 w 2818426"/>
                    <a:gd name="connsiteY56" fmla="*/ 1058550 h 2620490"/>
                    <a:gd name="connsiteX57" fmla="*/ 727304 w 2818426"/>
                    <a:gd name="connsiteY57" fmla="*/ 970745 h 2620490"/>
                    <a:gd name="connsiteX58" fmla="*/ 727205 w 2818426"/>
                    <a:gd name="connsiteY58" fmla="*/ 941002 h 2620490"/>
                    <a:gd name="connsiteX59" fmla="*/ 725118 w 2818426"/>
                    <a:gd name="connsiteY59" fmla="*/ 930834 h 2620490"/>
                    <a:gd name="connsiteX60" fmla="*/ 726476 w 2818426"/>
                    <a:gd name="connsiteY60" fmla="*/ 941102 h 2620490"/>
                    <a:gd name="connsiteX61" fmla="*/ 724588 w 2818426"/>
                    <a:gd name="connsiteY61" fmla="*/ 970182 h 2620490"/>
                    <a:gd name="connsiteX62" fmla="*/ 664937 w 2818426"/>
                    <a:gd name="connsiteY62" fmla="*/ 1049905 h 2620490"/>
                    <a:gd name="connsiteX63" fmla="*/ 528013 w 2818426"/>
                    <a:gd name="connsiteY63" fmla="*/ 1095315 h 2620490"/>
                    <a:gd name="connsiteX64" fmla="*/ 445209 w 2818426"/>
                    <a:gd name="connsiteY64" fmla="*/ 1120289 h 2620490"/>
                    <a:gd name="connsiteX65" fmla="*/ 367506 w 2818426"/>
                    <a:gd name="connsiteY65" fmla="*/ 1177423 h 2620490"/>
                    <a:gd name="connsiteX66" fmla="*/ 354059 w 2818426"/>
                    <a:gd name="connsiteY66" fmla="*/ 1200409 h 2620490"/>
                    <a:gd name="connsiteX67" fmla="*/ 348826 w 2818426"/>
                    <a:gd name="connsiteY67" fmla="*/ 1212797 h 2620490"/>
                    <a:gd name="connsiteX68" fmla="*/ 345050 w 2818426"/>
                    <a:gd name="connsiteY68" fmla="*/ 1225548 h 2620490"/>
                    <a:gd name="connsiteX69" fmla="*/ 337233 w 2818426"/>
                    <a:gd name="connsiteY69" fmla="*/ 1276589 h 2620490"/>
                    <a:gd name="connsiteX70" fmla="*/ 331868 w 2818426"/>
                    <a:gd name="connsiteY70" fmla="*/ 1371680 h 2620490"/>
                    <a:gd name="connsiteX71" fmla="*/ 320606 w 2818426"/>
                    <a:gd name="connsiteY71" fmla="*/ 1410962 h 2620490"/>
                    <a:gd name="connsiteX72" fmla="*/ 310637 w 2818426"/>
                    <a:gd name="connsiteY72" fmla="*/ 1426331 h 2620490"/>
                    <a:gd name="connsiteX73" fmla="*/ 297421 w 2818426"/>
                    <a:gd name="connsiteY73" fmla="*/ 1438188 h 2620490"/>
                    <a:gd name="connsiteX74" fmla="*/ 254131 w 2818426"/>
                    <a:gd name="connsiteY74" fmla="*/ 1454285 h 2620490"/>
                    <a:gd name="connsiteX75" fmla="*/ 78787 w 2818426"/>
                    <a:gd name="connsiteY75" fmla="*/ 1428219 h 2620490"/>
                    <a:gd name="connsiteX76" fmla="*/ 753 w 2818426"/>
                    <a:gd name="connsiteY76" fmla="*/ 1577828 h 2620490"/>
                    <a:gd name="connsiteX77" fmla="*/ 88392 w 2818426"/>
                    <a:gd name="connsiteY77" fmla="*/ 1730650 h 2620490"/>
                    <a:gd name="connsiteX78" fmla="*/ 134563 w 2818426"/>
                    <a:gd name="connsiteY78" fmla="*/ 1762612 h 2620490"/>
                    <a:gd name="connsiteX79" fmla="*/ 362836 w 2818426"/>
                    <a:gd name="connsiteY79" fmla="*/ 1994959 h 2620490"/>
                    <a:gd name="connsiteX80" fmla="*/ 326038 w 2818426"/>
                    <a:gd name="connsiteY80" fmla="*/ 1811963 h 2620490"/>
                    <a:gd name="connsiteX81" fmla="*/ 475250 w 2818426"/>
                    <a:gd name="connsiteY81" fmla="*/ 1794740 h 2620490"/>
                    <a:gd name="connsiteX82" fmla="*/ 855120 w 2818426"/>
                    <a:gd name="connsiteY82" fmla="*/ 1646853 h 2620490"/>
                    <a:gd name="connsiteX83" fmla="*/ 1251385 w 2818426"/>
                    <a:gd name="connsiteY83" fmla="*/ 1609823 h 2620490"/>
                    <a:gd name="connsiteX84" fmla="*/ 1469556 w 2818426"/>
                    <a:gd name="connsiteY84" fmla="*/ 1725384 h 2620490"/>
                    <a:gd name="connsiteX85" fmla="*/ 1563190 w 2818426"/>
                    <a:gd name="connsiteY85" fmla="*/ 1765494 h 2620490"/>
                    <a:gd name="connsiteX86" fmla="*/ 1515396 w 2818426"/>
                    <a:gd name="connsiteY86" fmla="*/ 1752709 h 2620490"/>
                    <a:gd name="connsiteX87" fmla="*/ 1113798 w 2818426"/>
                    <a:gd name="connsiteY87" fmla="*/ 1617077 h 2620490"/>
                    <a:gd name="connsiteX88" fmla="*/ 921065 w 2818426"/>
                    <a:gd name="connsiteY88" fmla="*/ 1721310 h 2620490"/>
                    <a:gd name="connsiteX89" fmla="*/ 757246 w 2818426"/>
                    <a:gd name="connsiteY89" fmla="*/ 1879001 h 2620490"/>
                    <a:gd name="connsiteX90" fmla="*/ 549906 w 2818426"/>
                    <a:gd name="connsiteY90" fmla="*/ 1876550 h 2620490"/>
                    <a:gd name="connsiteX91" fmla="*/ 670369 w 2818426"/>
                    <a:gd name="connsiteY91" fmla="*/ 1968131 h 2620490"/>
                    <a:gd name="connsiteX92" fmla="*/ 825675 w 2818426"/>
                    <a:gd name="connsiteY92" fmla="*/ 1919111 h 2620490"/>
                    <a:gd name="connsiteX93" fmla="*/ 969654 w 2818426"/>
                    <a:gd name="connsiteY93" fmla="*/ 1835513 h 2620490"/>
                    <a:gd name="connsiteX94" fmla="*/ 1169210 w 2818426"/>
                    <a:gd name="connsiteY94" fmla="*/ 1813851 h 2620490"/>
                    <a:gd name="connsiteX95" fmla="*/ 827629 w 2818426"/>
                    <a:gd name="connsiteY95" fmla="*/ 2004266 h 2620490"/>
                    <a:gd name="connsiteX96" fmla="*/ 555272 w 2818426"/>
                    <a:gd name="connsiteY96" fmla="*/ 2197795 h 2620490"/>
                    <a:gd name="connsiteX97" fmla="*/ 442493 w 2818426"/>
                    <a:gd name="connsiteY97" fmla="*/ 2032122 h 2620490"/>
                    <a:gd name="connsiteX98" fmla="*/ 420898 w 2818426"/>
                    <a:gd name="connsiteY98" fmla="*/ 2245921 h 2620490"/>
                    <a:gd name="connsiteX99" fmla="*/ 417321 w 2818426"/>
                    <a:gd name="connsiteY99" fmla="*/ 2246749 h 2620490"/>
                    <a:gd name="connsiteX100" fmla="*/ 447494 w 2818426"/>
                    <a:gd name="connsiteY100" fmla="*/ 2363469 h 2620490"/>
                    <a:gd name="connsiteX101" fmla="*/ 569249 w 2818426"/>
                    <a:gd name="connsiteY101" fmla="*/ 2423849 h 2620490"/>
                    <a:gd name="connsiteX102" fmla="*/ 696899 w 2818426"/>
                    <a:gd name="connsiteY102" fmla="*/ 2471047 h 2620490"/>
                    <a:gd name="connsiteX103" fmla="*/ 809545 w 2818426"/>
                    <a:gd name="connsiteY103" fmla="*/ 2620491 h 2620490"/>
                    <a:gd name="connsiteX104" fmla="*/ 799410 w 2818426"/>
                    <a:gd name="connsiteY104" fmla="*/ 2487641 h 2620490"/>
                    <a:gd name="connsiteX105" fmla="*/ 730087 w 2818426"/>
                    <a:gd name="connsiteY105" fmla="*/ 2371616 h 2620490"/>
                    <a:gd name="connsiteX106" fmla="*/ 774701 w 2818426"/>
                    <a:gd name="connsiteY106" fmla="*/ 2259268 h 2620490"/>
                    <a:gd name="connsiteX107" fmla="*/ 879961 w 2818426"/>
                    <a:gd name="connsiteY107" fmla="*/ 2327565 h 2620490"/>
                    <a:gd name="connsiteX108" fmla="*/ 1333294 w 2818426"/>
                    <a:gd name="connsiteY108" fmla="*/ 2424644 h 2620490"/>
                    <a:gd name="connsiteX109" fmla="*/ 1150100 w 2818426"/>
                    <a:gd name="connsiteY109" fmla="*/ 2376585 h 2620490"/>
                    <a:gd name="connsiteX110" fmla="*/ 1040302 w 2818426"/>
                    <a:gd name="connsiteY110" fmla="*/ 2246782 h 2620490"/>
                    <a:gd name="connsiteX111" fmla="*/ 1138474 w 2818426"/>
                    <a:gd name="connsiteY111" fmla="*/ 2147285 h 2620490"/>
                    <a:gd name="connsiteX112" fmla="*/ 1279207 w 2818426"/>
                    <a:gd name="connsiteY112" fmla="*/ 2181864 h 2620490"/>
                    <a:gd name="connsiteX113" fmla="*/ 1409076 w 2818426"/>
                    <a:gd name="connsiteY113" fmla="*/ 2254367 h 2620490"/>
                    <a:gd name="connsiteX114" fmla="*/ 1614396 w 2818426"/>
                    <a:gd name="connsiteY114" fmla="*/ 2260395 h 2620490"/>
                    <a:gd name="connsiteX115" fmla="*/ 1429313 w 2818426"/>
                    <a:gd name="connsiteY115" fmla="*/ 2195609 h 2620490"/>
                    <a:gd name="connsiteX116" fmla="*/ 1401955 w 2818426"/>
                    <a:gd name="connsiteY116" fmla="*/ 2040468 h 2620490"/>
                    <a:gd name="connsiteX117" fmla="*/ 1525995 w 2818426"/>
                    <a:gd name="connsiteY117" fmla="*/ 2031393 h 2620490"/>
                    <a:gd name="connsiteX118" fmla="*/ 1628969 w 2818426"/>
                    <a:gd name="connsiteY118" fmla="*/ 2120523 h 2620490"/>
                    <a:gd name="connsiteX119" fmla="*/ 2149605 w 2818426"/>
                    <a:gd name="connsiteY119" fmla="*/ 2176995 h 2620490"/>
                    <a:gd name="connsiteX120" fmla="*/ 1882116 w 2818426"/>
                    <a:gd name="connsiteY120" fmla="*/ 2076107 h 2620490"/>
                    <a:gd name="connsiteX121" fmla="*/ 1839588 w 2818426"/>
                    <a:gd name="connsiteY121" fmla="*/ 1991316 h 2620490"/>
                    <a:gd name="connsiteX122" fmla="*/ 1918815 w 2818426"/>
                    <a:gd name="connsiteY122" fmla="*/ 1941236 h 2620490"/>
                    <a:gd name="connsiteX123" fmla="*/ 2012946 w 2818426"/>
                    <a:gd name="connsiteY123" fmla="*/ 1979194 h 2620490"/>
                    <a:gd name="connsiteX124" fmla="*/ 2518909 w 2818426"/>
                    <a:gd name="connsiteY124" fmla="*/ 1861083 h 2620490"/>
                    <a:gd name="connsiteX125" fmla="*/ 2302891 w 2818426"/>
                    <a:gd name="connsiteY125" fmla="*/ 1847039 h 2620490"/>
                    <a:gd name="connsiteX126" fmla="*/ 2152089 w 2818426"/>
                    <a:gd name="connsiteY126" fmla="*/ 1704584 h 2620490"/>
                    <a:gd name="connsiteX127" fmla="*/ 2391060 w 2818426"/>
                    <a:gd name="connsiteY127" fmla="*/ 1711175 h 2620490"/>
                    <a:gd name="connsiteX128" fmla="*/ 2589193 w 2818426"/>
                    <a:gd name="connsiteY128" fmla="*/ 1603067 h 2620490"/>
                    <a:gd name="connsiteX129" fmla="*/ 2818426 w 2818426"/>
                    <a:gd name="connsiteY129" fmla="*/ 1577464 h 2620490"/>
                    <a:gd name="connsiteX130" fmla="*/ 2606118 w 2818426"/>
                    <a:gd name="connsiteY130" fmla="*/ 1495786 h 2620490"/>
                    <a:gd name="connsiteX131" fmla="*/ 173746 w 2818426"/>
                    <a:gd name="connsiteY131" fmla="*/ 1684810 h 2620490"/>
                    <a:gd name="connsiteX132" fmla="*/ 140260 w 2818426"/>
                    <a:gd name="connsiteY132" fmla="*/ 1685340 h 2620490"/>
                    <a:gd name="connsiteX133" fmla="*/ 103826 w 2818426"/>
                    <a:gd name="connsiteY133" fmla="*/ 1635625 h 2620490"/>
                    <a:gd name="connsiteX134" fmla="*/ 106907 w 2818426"/>
                    <a:gd name="connsiteY134" fmla="*/ 1599788 h 2620490"/>
                    <a:gd name="connsiteX135" fmla="*/ 103032 w 2818426"/>
                    <a:gd name="connsiteY135" fmla="*/ 1564546 h 2620490"/>
                    <a:gd name="connsiteX136" fmla="*/ 84053 w 2818426"/>
                    <a:gd name="connsiteY136" fmla="*/ 1548251 h 2620490"/>
                    <a:gd name="connsiteX137" fmla="*/ 173713 w 2818426"/>
                    <a:gd name="connsiteY137" fmla="*/ 1570111 h 2620490"/>
                    <a:gd name="connsiteX138" fmla="*/ 206105 w 2818426"/>
                    <a:gd name="connsiteY138" fmla="*/ 1625655 h 2620490"/>
                    <a:gd name="connsiteX139" fmla="*/ 173746 w 2818426"/>
                    <a:gd name="connsiteY139" fmla="*/ 1684810 h 2620490"/>
                    <a:gd name="connsiteX140" fmla="*/ 1021588 w 2818426"/>
                    <a:gd name="connsiteY140" fmla="*/ 1231875 h 2620490"/>
                    <a:gd name="connsiteX141" fmla="*/ 1005657 w 2818426"/>
                    <a:gd name="connsiteY141" fmla="*/ 1208425 h 2620490"/>
                    <a:gd name="connsiteX142" fmla="*/ 1023211 w 2818426"/>
                    <a:gd name="connsiteY142" fmla="*/ 1186366 h 2620490"/>
                    <a:gd name="connsiteX143" fmla="*/ 1039143 w 2818426"/>
                    <a:gd name="connsiteY143" fmla="*/ 1209816 h 2620490"/>
                    <a:gd name="connsiteX144" fmla="*/ 1021588 w 2818426"/>
                    <a:gd name="connsiteY144" fmla="*/ 1231875 h 2620490"/>
                    <a:gd name="connsiteX145" fmla="*/ 1003868 w 2818426"/>
                    <a:gd name="connsiteY145" fmla="*/ 1173482 h 2620490"/>
                    <a:gd name="connsiteX146" fmla="*/ 999000 w 2818426"/>
                    <a:gd name="connsiteY146" fmla="*/ 1194911 h 2620490"/>
                    <a:gd name="connsiteX147" fmla="*/ 1062394 w 2818426"/>
                    <a:gd name="connsiteY147" fmla="*/ 1278112 h 2620490"/>
                    <a:gd name="connsiteX148" fmla="*/ 1139832 w 2818426"/>
                    <a:gd name="connsiteY148" fmla="*/ 1209584 h 2620490"/>
                    <a:gd name="connsiteX149" fmla="*/ 1127875 w 2818426"/>
                    <a:gd name="connsiteY149" fmla="*/ 1159239 h 2620490"/>
                    <a:gd name="connsiteX150" fmla="*/ 1203723 w 2818426"/>
                    <a:gd name="connsiteY150" fmla="*/ 1163545 h 2620490"/>
                    <a:gd name="connsiteX151" fmla="*/ 1280101 w 2818426"/>
                    <a:gd name="connsiteY151" fmla="*/ 1117274 h 2620490"/>
                    <a:gd name="connsiteX152" fmla="*/ 1224921 w 2818426"/>
                    <a:gd name="connsiteY152" fmla="*/ 1234723 h 2620490"/>
                    <a:gd name="connsiteX153" fmla="*/ 1120555 w 2818426"/>
                    <a:gd name="connsiteY153" fmla="*/ 1298449 h 2620490"/>
                    <a:gd name="connsiteX154" fmla="*/ 981379 w 2818426"/>
                    <a:gd name="connsiteY154" fmla="*/ 1252410 h 2620490"/>
                    <a:gd name="connsiteX155" fmla="*/ 1003868 w 2818426"/>
                    <a:gd name="connsiteY155" fmla="*/ 1173482 h 2620490"/>
                    <a:gd name="connsiteX156" fmla="*/ 1601147 w 2818426"/>
                    <a:gd name="connsiteY156" fmla="*/ 1621350 h 2620490"/>
                    <a:gd name="connsiteX157" fmla="*/ 1562263 w 2818426"/>
                    <a:gd name="connsiteY157" fmla="*/ 1622144 h 2620490"/>
                    <a:gd name="connsiteX158" fmla="*/ 1421463 w 2818426"/>
                    <a:gd name="connsiteY158" fmla="*/ 1612804 h 2620490"/>
                    <a:gd name="connsiteX159" fmla="*/ 1326736 w 2818426"/>
                    <a:gd name="connsiteY159" fmla="*/ 1595581 h 2620490"/>
                    <a:gd name="connsiteX160" fmla="*/ 1221476 w 2818426"/>
                    <a:gd name="connsiteY160" fmla="*/ 1565573 h 2620490"/>
                    <a:gd name="connsiteX161" fmla="*/ 1110453 w 2818426"/>
                    <a:gd name="connsiteY161" fmla="*/ 1520793 h 2620490"/>
                    <a:gd name="connsiteX162" fmla="*/ 997575 w 2818426"/>
                    <a:gd name="connsiteY162" fmla="*/ 1468064 h 2620490"/>
                    <a:gd name="connsiteX163" fmla="*/ 879365 w 2818426"/>
                    <a:gd name="connsiteY163" fmla="*/ 1441235 h 2620490"/>
                    <a:gd name="connsiteX164" fmla="*/ 767017 w 2818426"/>
                    <a:gd name="connsiteY164" fmla="*/ 1476543 h 2620490"/>
                    <a:gd name="connsiteX165" fmla="*/ 674078 w 2818426"/>
                    <a:gd name="connsiteY165" fmla="*/ 1556034 h 2620490"/>
                    <a:gd name="connsiteX166" fmla="*/ 592103 w 2818426"/>
                    <a:gd name="connsiteY166" fmla="*/ 1645893 h 2620490"/>
                    <a:gd name="connsiteX167" fmla="*/ 505457 w 2818426"/>
                    <a:gd name="connsiteY167" fmla="*/ 1721509 h 2620490"/>
                    <a:gd name="connsiteX168" fmla="*/ 458424 w 2818426"/>
                    <a:gd name="connsiteY168" fmla="*/ 1747211 h 2620490"/>
                    <a:gd name="connsiteX169" fmla="*/ 410763 w 2818426"/>
                    <a:gd name="connsiteY169" fmla="*/ 1761486 h 2620490"/>
                    <a:gd name="connsiteX170" fmla="*/ 265161 w 2818426"/>
                    <a:gd name="connsiteY170" fmla="*/ 1729855 h 2620490"/>
                    <a:gd name="connsiteX171" fmla="*/ 248501 w 2818426"/>
                    <a:gd name="connsiteY171" fmla="*/ 1709353 h 2620490"/>
                    <a:gd name="connsiteX172" fmla="*/ 247209 w 2818426"/>
                    <a:gd name="connsiteY172" fmla="*/ 1698788 h 2620490"/>
                    <a:gd name="connsiteX173" fmla="*/ 257146 w 2818426"/>
                    <a:gd name="connsiteY173" fmla="*/ 1700046 h 2620490"/>
                    <a:gd name="connsiteX174" fmla="*/ 276886 w 2818426"/>
                    <a:gd name="connsiteY174" fmla="*/ 1711606 h 2620490"/>
                    <a:gd name="connsiteX175" fmla="*/ 404370 w 2818426"/>
                    <a:gd name="connsiteY175" fmla="*/ 1727073 h 2620490"/>
                    <a:gd name="connsiteX176" fmla="*/ 486048 w 2818426"/>
                    <a:gd name="connsiteY176" fmla="*/ 1689480 h 2620490"/>
                    <a:gd name="connsiteX177" fmla="*/ 566135 w 2818426"/>
                    <a:gd name="connsiteY177" fmla="*/ 1618137 h 2620490"/>
                    <a:gd name="connsiteX178" fmla="*/ 648641 w 2818426"/>
                    <a:gd name="connsiteY178" fmla="*/ 1528643 h 2620490"/>
                    <a:gd name="connsiteX179" fmla="*/ 749860 w 2818426"/>
                    <a:gd name="connsiteY179" fmla="*/ 1445011 h 2620490"/>
                    <a:gd name="connsiteX180" fmla="*/ 879530 w 2818426"/>
                    <a:gd name="connsiteY180" fmla="*/ 1408014 h 2620490"/>
                    <a:gd name="connsiteX181" fmla="*/ 1007876 w 2818426"/>
                    <a:gd name="connsiteY181" fmla="*/ 1440970 h 2620490"/>
                    <a:gd name="connsiteX182" fmla="*/ 1120224 w 2818426"/>
                    <a:gd name="connsiteY182" fmla="*/ 1498469 h 2620490"/>
                    <a:gd name="connsiteX183" fmla="*/ 1227471 w 2818426"/>
                    <a:gd name="connsiteY183" fmla="*/ 1546893 h 2620490"/>
                    <a:gd name="connsiteX184" fmla="*/ 1329949 w 2818426"/>
                    <a:gd name="connsiteY184" fmla="*/ 1581107 h 2620490"/>
                    <a:gd name="connsiteX185" fmla="*/ 1422855 w 2818426"/>
                    <a:gd name="connsiteY185" fmla="*/ 1602669 h 2620490"/>
                    <a:gd name="connsiteX186" fmla="*/ 1562263 w 2818426"/>
                    <a:gd name="connsiteY186" fmla="*/ 1619230 h 2620490"/>
                    <a:gd name="connsiteX187" fmla="*/ 1601081 w 2818426"/>
                    <a:gd name="connsiteY187" fmla="*/ 1620588 h 2620490"/>
                    <a:gd name="connsiteX188" fmla="*/ 1614727 w 2818426"/>
                    <a:gd name="connsiteY188" fmla="*/ 1620853 h 2620490"/>
                    <a:gd name="connsiteX189" fmla="*/ 1601147 w 2818426"/>
                    <a:gd name="connsiteY189" fmla="*/ 1621350 h 2620490"/>
                    <a:gd name="connsiteX190" fmla="*/ 1636952 w 2818426"/>
                    <a:gd name="connsiteY190" fmla="*/ 1458127 h 2620490"/>
                    <a:gd name="connsiteX191" fmla="*/ 1369993 w 2818426"/>
                    <a:gd name="connsiteY191" fmla="*/ 1406325 h 2620490"/>
                    <a:gd name="connsiteX192" fmla="*/ 1102504 w 2818426"/>
                    <a:gd name="connsiteY192" fmla="*/ 1406590 h 2620490"/>
                    <a:gd name="connsiteX193" fmla="*/ 1369562 w 2818426"/>
                    <a:gd name="connsiteY193" fmla="*/ 1368335 h 2620490"/>
                    <a:gd name="connsiteX194" fmla="*/ 1511421 w 2818426"/>
                    <a:gd name="connsiteY194" fmla="*/ 1410697 h 2620490"/>
                    <a:gd name="connsiteX195" fmla="*/ 1662157 w 2818426"/>
                    <a:gd name="connsiteY195" fmla="*/ 1401224 h 2620490"/>
                    <a:gd name="connsiteX196" fmla="*/ 1369960 w 2818426"/>
                    <a:gd name="connsiteY196" fmla="*/ 1286922 h 2620490"/>
                    <a:gd name="connsiteX197" fmla="*/ 1713363 w 2818426"/>
                    <a:gd name="connsiteY197" fmla="*/ 1163578 h 2620490"/>
                    <a:gd name="connsiteX198" fmla="*/ 1556632 w 2818426"/>
                    <a:gd name="connsiteY198" fmla="*/ 1132179 h 2620490"/>
                    <a:gd name="connsiteX199" fmla="*/ 1389336 w 2818426"/>
                    <a:gd name="connsiteY199" fmla="*/ 1108630 h 2620490"/>
                    <a:gd name="connsiteX200" fmla="*/ 1520695 w 2818426"/>
                    <a:gd name="connsiteY200" fmla="*/ 1077827 h 2620490"/>
                    <a:gd name="connsiteX201" fmla="*/ 1657156 w 2818426"/>
                    <a:gd name="connsiteY201" fmla="*/ 1088691 h 2620490"/>
                    <a:gd name="connsiteX202" fmla="*/ 1689780 w 2818426"/>
                    <a:gd name="connsiteY202" fmla="*/ 1086372 h 2620490"/>
                    <a:gd name="connsiteX203" fmla="*/ 1779605 w 2818426"/>
                    <a:gd name="connsiteY203" fmla="*/ 1089850 h 2620490"/>
                    <a:gd name="connsiteX204" fmla="*/ 1886555 w 2818426"/>
                    <a:gd name="connsiteY204" fmla="*/ 1032616 h 2620490"/>
                    <a:gd name="connsiteX205" fmla="*/ 1927526 w 2818426"/>
                    <a:gd name="connsiteY205" fmla="*/ 1003270 h 2620490"/>
                    <a:gd name="connsiteX206" fmla="*/ 1829155 w 2818426"/>
                    <a:gd name="connsiteY206" fmla="*/ 1189280 h 2620490"/>
                    <a:gd name="connsiteX207" fmla="*/ 1583858 w 2818426"/>
                    <a:gd name="connsiteY207" fmla="*/ 1324250 h 2620490"/>
                    <a:gd name="connsiteX208" fmla="*/ 1873538 w 2818426"/>
                    <a:gd name="connsiteY208" fmla="*/ 1314943 h 2620490"/>
                    <a:gd name="connsiteX209" fmla="*/ 1636952 w 2818426"/>
                    <a:gd name="connsiteY209" fmla="*/ 1458127 h 2620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2818426" h="2620490">
                      <a:moveTo>
                        <a:pt x="2606118" y="1495786"/>
                      </a:moveTo>
                      <a:cubicBezTo>
                        <a:pt x="2528879" y="1494461"/>
                        <a:pt x="2452401" y="1510823"/>
                        <a:pt x="2375328" y="1516255"/>
                      </a:cubicBezTo>
                      <a:cubicBezTo>
                        <a:pt x="2298254" y="1521720"/>
                        <a:pt x="2214589" y="1531889"/>
                        <a:pt x="2148744" y="1489096"/>
                      </a:cubicBezTo>
                      <a:cubicBezTo>
                        <a:pt x="2227937" y="1495455"/>
                        <a:pt x="2303421" y="1451238"/>
                        <a:pt x="2363702" y="1396389"/>
                      </a:cubicBezTo>
                      <a:cubicBezTo>
                        <a:pt x="2423983" y="1341540"/>
                        <a:pt x="2474361" y="1275098"/>
                        <a:pt x="2536695" y="1222899"/>
                      </a:cubicBezTo>
                      <a:cubicBezTo>
                        <a:pt x="2599030" y="1170699"/>
                        <a:pt x="2704257" y="1132841"/>
                        <a:pt x="2782092" y="1149369"/>
                      </a:cubicBezTo>
                      <a:cubicBezTo>
                        <a:pt x="2739399" y="1077794"/>
                        <a:pt x="2652521" y="1049674"/>
                        <a:pt x="2572665" y="1050204"/>
                      </a:cubicBezTo>
                      <a:cubicBezTo>
                        <a:pt x="2492809" y="1050734"/>
                        <a:pt x="2414576" y="1074018"/>
                        <a:pt x="2334920" y="1080112"/>
                      </a:cubicBezTo>
                      <a:cubicBezTo>
                        <a:pt x="2255262" y="1086207"/>
                        <a:pt x="2172591" y="1081735"/>
                        <a:pt x="2117510" y="1020394"/>
                      </a:cubicBezTo>
                      <a:cubicBezTo>
                        <a:pt x="2199917" y="996282"/>
                        <a:pt x="2274076" y="941565"/>
                        <a:pt x="2323989" y="867969"/>
                      </a:cubicBezTo>
                      <a:cubicBezTo>
                        <a:pt x="2373937" y="794374"/>
                        <a:pt x="2401494" y="699216"/>
                        <a:pt x="2396890" y="608695"/>
                      </a:cubicBezTo>
                      <a:cubicBezTo>
                        <a:pt x="2360059" y="692625"/>
                        <a:pt x="2276560" y="742969"/>
                        <a:pt x="2192034" y="766850"/>
                      </a:cubicBezTo>
                      <a:cubicBezTo>
                        <a:pt x="2229163" y="724090"/>
                        <a:pt x="2263278" y="678581"/>
                        <a:pt x="2293253" y="629628"/>
                      </a:cubicBezTo>
                      <a:cubicBezTo>
                        <a:pt x="2395002" y="463391"/>
                        <a:pt x="2444684" y="253037"/>
                        <a:pt x="2391624" y="63019"/>
                      </a:cubicBezTo>
                      <a:cubicBezTo>
                        <a:pt x="2385099" y="39702"/>
                        <a:pt x="2375493" y="14761"/>
                        <a:pt x="2355090" y="3632"/>
                      </a:cubicBezTo>
                      <a:cubicBezTo>
                        <a:pt x="2334688" y="-7496"/>
                        <a:pt x="2304713" y="8336"/>
                        <a:pt x="2308886" y="32249"/>
                      </a:cubicBezTo>
                      <a:cubicBezTo>
                        <a:pt x="2328759" y="146154"/>
                        <a:pt x="2319154" y="265358"/>
                        <a:pt x="2283085" y="374626"/>
                      </a:cubicBezTo>
                      <a:cubicBezTo>
                        <a:pt x="2269339" y="343690"/>
                        <a:pt x="2244564" y="318352"/>
                        <a:pt x="2214656" y="305402"/>
                      </a:cubicBezTo>
                      <a:cubicBezTo>
                        <a:pt x="2205150" y="301295"/>
                        <a:pt x="2194286" y="298413"/>
                        <a:pt x="2184714" y="302421"/>
                      </a:cubicBezTo>
                      <a:cubicBezTo>
                        <a:pt x="2175142" y="306429"/>
                        <a:pt x="2168782" y="319876"/>
                        <a:pt x="2174744" y="328752"/>
                      </a:cubicBezTo>
                      <a:cubicBezTo>
                        <a:pt x="2179713" y="336205"/>
                        <a:pt x="2189682" y="336668"/>
                        <a:pt x="2198028" y="338954"/>
                      </a:cubicBezTo>
                      <a:cubicBezTo>
                        <a:pt x="2219326" y="344849"/>
                        <a:pt x="2234197" y="366743"/>
                        <a:pt x="2238503" y="389630"/>
                      </a:cubicBezTo>
                      <a:cubicBezTo>
                        <a:pt x="2242809" y="412517"/>
                        <a:pt x="2238337" y="436231"/>
                        <a:pt x="2232077" y="458622"/>
                      </a:cubicBezTo>
                      <a:cubicBezTo>
                        <a:pt x="2226513" y="478561"/>
                        <a:pt x="2219657" y="498235"/>
                        <a:pt x="2216047" y="518638"/>
                      </a:cubicBezTo>
                      <a:cubicBezTo>
                        <a:pt x="2136257" y="646884"/>
                        <a:pt x="2013575" y="744625"/>
                        <a:pt x="1874962" y="789405"/>
                      </a:cubicBezTo>
                      <a:cubicBezTo>
                        <a:pt x="1831971" y="803283"/>
                        <a:pt x="1787190" y="812425"/>
                        <a:pt x="1747080" y="833921"/>
                      </a:cubicBezTo>
                      <a:cubicBezTo>
                        <a:pt x="1741085" y="837133"/>
                        <a:pt x="1735223" y="840744"/>
                        <a:pt x="1729493" y="844619"/>
                      </a:cubicBezTo>
                      <a:cubicBezTo>
                        <a:pt x="1765595" y="771752"/>
                        <a:pt x="1787985" y="690505"/>
                        <a:pt x="1791198" y="609887"/>
                      </a:cubicBezTo>
                      <a:cubicBezTo>
                        <a:pt x="1716774" y="705409"/>
                        <a:pt x="1623339" y="783841"/>
                        <a:pt x="1519271" y="840181"/>
                      </a:cubicBezTo>
                      <a:cubicBezTo>
                        <a:pt x="1592006" y="782947"/>
                        <a:pt x="1658447" y="717532"/>
                        <a:pt x="1711077" y="639730"/>
                      </a:cubicBezTo>
                      <a:cubicBezTo>
                        <a:pt x="1794974" y="515690"/>
                        <a:pt x="1840284" y="355680"/>
                        <a:pt x="1805871" y="207462"/>
                      </a:cubicBezTo>
                      <a:cubicBezTo>
                        <a:pt x="1801631" y="189278"/>
                        <a:pt x="1795073" y="169736"/>
                        <a:pt x="1779771" y="160396"/>
                      </a:cubicBezTo>
                      <a:cubicBezTo>
                        <a:pt x="1764469" y="151056"/>
                        <a:pt x="1740854" y="162118"/>
                        <a:pt x="1743238" y="180666"/>
                      </a:cubicBezTo>
                      <a:cubicBezTo>
                        <a:pt x="1754698" y="269068"/>
                        <a:pt x="1743271" y="360450"/>
                        <a:pt x="1711839" y="443154"/>
                      </a:cubicBezTo>
                      <a:cubicBezTo>
                        <a:pt x="1702300" y="418810"/>
                        <a:pt x="1684083" y="398374"/>
                        <a:pt x="1661527" y="387311"/>
                      </a:cubicBezTo>
                      <a:cubicBezTo>
                        <a:pt x="1654340" y="383800"/>
                        <a:pt x="1646093" y="381151"/>
                        <a:pt x="1638608" y="383866"/>
                      </a:cubicBezTo>
                      <a:cubicBezTo>
                        <a:pt x="1631122" y="386582"/>
                        <a:pt x="1625757" y="396684"/>
                        <a:pt x="1630062" y="403772"/>
                      </a:cubicBezTo>
                      <a:cubicBezTo>
                        <a:pt x="1633639" y="409701"/>
                        <a:pt x="1641290" y="410430"/>
                        <a:pt x="1647617" y="412517"/>
                      </a:cubicBezTo>
                      <a:cubicBezTo>
                        <a:pt x="1663813" y="417849"/>
                        <a:pt x="1674511" y="435271"/>
                        <a:pt x="1677062" y="453057"/>
                      </a:cubicBezTo>
                      <a:cubicBezTo>
                        <a:pt x="1679612" y="470843"/>
                        <a:pt x="1675372" y="488928"/>
                        <a:pt x="1669775" y="505886"/>
                      </a:cubicBezTo>
                      <a:cubicBezTo>
                        <a:pt x="1664806" y="521022"/>
                        <a:pt x="1658878" y="535894"/>
                        <a:pt x="1655400" y="551461"/>
                      </a:cubicBezTo>
                      <a:cubicBezTo>
                        <a:pt x="1594225" y="640525"/>
                        <a:pt x="1505294" y="707827"/>
                        <a:pt x="1405996" y="740253"/>
                      </a:cubicBezTo>
                      <a:cubicBezTo>
                        <a:pt x="1419774" y="642346"/>
                        <a:pt x="1403810" y="545863"/>
                        <a:pt x="1361083" y="457495"/>
                      </a:cubicBezTo>
                      <a:cubicBezTo>
                        <a:pt x="1348298" y="654568"/>
                        <a:pt x="1216740" y="852237"/>
                        <a:pt x="1033413" y="963392"/>
                      </a:cubicBezTo>
                      <a:cubicBezTo>
                        <a:pt x="964984" y="981477"/>
                        <a:pt x="898078" y="1015525"/>
                        <a:pt x="855683" y="1074846"/>
                      </a:cubicBezTo>
                      <a:cubicBezTo>
                        <a:pt x="810737" y="1137710"/>
                        <a:pt x="803351" y="1255391"/>
                        <a:pt x="851046" y="1315970"/>
                      </a:cubicBezTo>
                      <a:cubicBezTo>
                        <a:pt x="739361" y="1355583"/>
                        <a:pt x="627708" y="1395196"/>
                        <a:pt x="516023" y="1434810"/>
                      </a:cubicBezTo>
                      <a:cubicBezTo>
                        <a:pt x="451370" y="1457730"/>
                        <a:pt x="383670" y="1480882"/>
                        <a:pt x="316334" y="1470978"/>
                      </a:cubicBezTo>
                      <a:cubicBezTo>
                        <a:pt x="316698" y="1470746"/>
                        <a:pt x="317062" y="1470548"/>
                        <a:pt x="317394" y="1470316"/>
                      </a:cubicBezTo>
                      <a:cubicBezTo>
                        <a:pt x="324780" y="1465248"/>
                        <a:pt x="330940" y="1458392"/>
                        <a:pt x="337300" y="1451834"/>
                      </a:cubicBezTo>
                      <a:cubicBezTo>
                        <a:pt x="342698" y="1444382"/>
                        <a:pt x="348494" y="1436896"/>
                        <a:pt x="352038" y="1428318"/>
                      </a:cubicBezTo>
                      <a:cubicBezTo>
                        <a:pt x="360153" y="1411625"/>
                        <a:pt x="364095" y="1393706"/>
                        <a:pt x="365883" y="1376648"/>
                      </a:cubicBezTo>
                      <a:cubicBezTo>
                        <a:pt x="369858" y="1342268"/>
                        <a:pt x="367241" y="1309644"/>
                        <a:pt x="368533" y="1278476"/>
                      </a:cubicBezTo>
                      <a:cubicBezTo>
                        <a:pt x="369394" y="1247309"/>
                        <a:pt x="374164" y="1217864"/>
                        <a:pt x="389532" y="1195044"/>
                      </a:cubicBezTo>
                      <a:cubicBezTo>
                        <a:pt x="405199" y="1172124"/>
                        <a:pt x="429212" y="1155232"/>
                        <a:pt x="454417" y="1142977"/>
                      </a:cubicBezTo>
                      <a:cubicBezTo>
                        <a:pt x="479755" y="1130490"/>
                        <a:pt x="506451" y="1122243"/>
                        <a:pt x="532484" y="1114559"/>
                      </a:cubicBezTo>
                      <a:cubicBezTo>
                        <a:pt x="584452" y="1099621"/>
                        <a:pt x="634332" y="1085213"/>
                        <a:pt x="670236" y="1058550"/>
                      </a:cubicBezTo>
                      <a:cubicBezTo>
                        <a:pt x="706206" y="1032285"/>
                        <a:pt x="724290" y="996414"/>
                        <a:pt x="727304" y="970745"/>
                      </a:cubicBezTo>
                      <a:cubicBezTo>
                        <a:pt x="729292" y="957861"/>
                        <a:pt x="727900" y="947726"/>
                        <a:pt x="727205" y="941002"/>
                      </a:cubicBezTo>
                      <a:cubicBezTo>
                        <a:pt x="725847" y="934345"/>
                        <a:pt x="725118" y="930834"/>
                        <a:pt x="725118" y="930834"/>
                      </a:cubicBezTo>
                      <a:cubicBezTo>
                        <a:pt x="725118" y="930834"/>
                        <a:pt x="725582" y="934378"/>
                        <a:pt x="726476" y="941102"/>
                      </a:cubicBezTo>
                      <a:cubicBezTo>
                        <a:pt x="726675" y="947825"/>
                        <a:pt x="727371" y="957861"/>
                        <a:pt x="724588" y="970182"/>
                      </a:cubicBezTo>
                      <a:cubicBezTo>
                        <a:pt x="719952" y="994791"/>
                        <a:pt x="700410" y="1027515"/>
                        <a:pt x="664937" y="1049905"/>
                      </a:cubicBezTo>
                      <a:cubicBezTo>
                        <a:pt x="629596" y="1072660"/>
                        <a:pt x="581073" y="1083491"/>
                        <a:pt x="528013" y="1095315"/>
                      </a:cubicBezTo>
                      <a:cubicBezTo>
                        <a:pt x="501449" y="1101442"/>
                        <a:pt x="473230" y="1108332"/>
                        <a:pt x="445209" y="1120289"/>
                      </a:cubicBezTo>
                      <a:cubicBezTo>
                        <a:pt x="417420" y="1132113"/>
                        <a:pt x="388803" y="1149270"/>
                        <a:pt x="367506" y="1177423"/>
                      </a:cubicBezTo>
                      <a:cubicBezTo>
                        <a:pt x="362472" y="1184577"/>
                        <a:pt x="357537" y="1192162"/>
                        <a:pt x="354059" y="1200409"/>
                      </a:cubicBezTo>
                      <a:lnTo>
                        <a:pt x="348826" y="1212797"/>
                      </a:lnTo>
                      <a:lnTo>
                        <a:pt x="345050" y="1225548"/>
                      </a:lnTo>
                      <a:cubicBezTo>
                        <a:pt x="340645" y="1242573"/>
                        <a:pt x="338227" y="1259895"/>
                        <a:pt x="337233" y="1276589"/>
                      </a:cubicBezTo>
                      <a:cubicBezTo>
                        <a:pt x="334782" y="1310041"/>
                        <a:pt x="336173" y="1342533"/>
                        <a:pt x="331868" y="1371680"/>
                      </a:cubicBezTo>
                      <a:cubicBezTo>
                        <a:pt x="329980" y="1386320"/>
                        <a:pt x="326403" y="1399767"/>
                        <a:pt x="320606" y="1410962"/>
                      </a:cubicBezTo>
                      <a:cubicBezTo>
                        <a:pt x="318155" y="1416924"/>
                        <a:pt x="314081" y="1421396"/>
                        <a:pt x="310637" y="1426331"/>
                      </a:cubicBezTo>
                      <a:cubicBezTo>
                        <a:pt x="306232" y="1430371"/>
                        <a:pt x="302356" y="1434942"/>
                        <a:pt x="297421" y="1438188"/>
                      </a:cubicBezTo>
                      <a:cubicBezTo>
                        <a:pt x="285067" y="1446634"/>
                        <a:pt x="269997" y="1451437"/>
                        <a:pt x="254131" y="1454285"/>
                      </a:cubicBezTo>
                      <a:cubicBezTo>
                        <a:pt x="194414" y="1433286"/>
                        <a:pt x="135490" y="1404901"/>
                        <a:pt x="78787" y="1428219"/>
                      </a:cubicBezTo>
                      <a:cubicBezTo>
                        <a:pt x="24931" y="1450344"/>
                        <a:pt x="-5242" y="1516918"/>
                        <a:pt x="753" y="1577828"/>
                      </a:cubicBezTo>
                      <a:cubicBezTo>
                        <a:pt x="6747" y="1638738"/>
                        <a:pt x="43016" y="1692759"/>
                        <a:pt x="88392" y="1730650"/>
                      </a:cubicBezTo>
                      <a:cubicBezTo>
                        <a:pt x="102998" y="1742839"/>
                        <a:pt x="118499" y="1753372"/>
                        <a:pt x="134563" y="1762612"/>
                      </a:cubicBezTo>
                      <a:cubicBezTo>
                        <a:pt x="182854" y="1864494"/>
                        <a:pt x="264300" y="1948954"/>
                        <a:pt x="362836" y="1994959"/>
                      </a:cubicBezTo>
                      <a:cubicBezTo>
                        <a:pt x="327959" y="1947662"/>
                        <a:pt x="316069" y="1876716"/>
                        <a:pt x="326038" y="1811963"/>
                      </a:cubicBezTo>
                      <a:cubicBezTo>
                        <a:pt x="376151" y="1812957"/>
                        <a:pt x="426893" y="1806565"/>
                        <a:pt x="475250" y="1794740"/>
                      </a:cubicBezTo>
                      <a:cubicBezTo>
                        <a:pt x="606809" y="1762546"/>
                        <a:pt x="728199" y="1695707"/>
                        <a:pt x="855120" y="1646853"/>
                      </a:cubicBezTo>
                      <a:cubicBezTo>
                        <a:pt x="982041" y="1597966"/>
                        <a:pt x="1122476" y="1567229"/>
                        <a:pt x="1251385" y="1609823"/>
                      </a:cubicBezTo>
                      <a:cubicBezTo>
                        <a:pt x="1329121" y="1635526"/>
                        <a:pt x="1397053" y="1686036"/>
                        <a:pt x="1469556" y="1725384"/>
                      </a:cubicBezTo>
                      <a:cubicBezTo>
                        <a:pt x="1499266" y="1741481"/>
                        <a:pt x="1530864" y="1755756"/>
                        <a:pt x="1563190" y="1765494"/>
                      </a:cubicBezTo>
                      <a:cubicBezTo>
                        <a:pt x="1547656" y="1762447"/>
                        <a:pt x="1531824" y="1758340"/>
                        <a:pt x="1515396" y="1752709"/>
                      </a:cubicBezTo>
                      <a:cubicBezTo>
                        <a:pt x="1410931" y="1717004"/>
                        <a:pt x="1297953" y="1618534"/>
                        <a:pt x="1113798" y="1617077"/>
                      </a:cubicBezTo>
                      <a:cubicBezTo>
                        <a:pt x="1039805" y="1616481"/>
                        <a:pt x="974026" y="1666428"/>
                        <a:pt x="921065" y="1721310"/>
                      </a:cubicBezTo>
                      <a:cubicBezTo>
                        <a:pt x="868137" y="1776060"/>
                        <a:pt x="821137" y="1839289"/>
                        <a:pt x="757246" y="1879001"/>
                      </a:cubicBezTo>
                      <a:cubicBezTo>
                        <a:pt x="693487" y="1918780"/>
                        <a:pt x="605119" y="1928816"/>
                        <a:pt x="549906" y="1876550"/>
                      </a:cubicBezTo>
                      <a:cubicBezTo>
                        <a:pt x="560637" y="1933519"/>
                        <a:pt x="615652" y="1964521"/>
                        <a:pt x="670369" y="1968131"/>
                      </a:cubicBezTo>
                      <a:cubicBezTo>
                        <a:pt x="724986" y="1971675"/>
                        <a:pt x="778013" y="1947828"/>
                        <a:pt x="825675" y="1919111"/>
                      </a:cubicBezTo>
                      <a:cubicBezTo>
                        <a:pt x="873337" y="1890428"/>
                        <a:pt x="918448" y="1856114"/>
                        <a:pt x="969654" y="1835513"/>
                      </a:cubicBezTo>
                      <a:cubicBezTo>
                        <a:pt x="1032949" y="1809910"/>
                        <a:pt x="1101246" y="1806830"/>
                        <a:pt x="1169210" y="1813851"/>
                      </a:cubicBezTo>
                      <a:cubicBezTo>
                        <a:pt x="1044608" y="1840183"/>
                        <a:pt x="930836" y="1921430"/>
                        <a:pt x="827629" y="2004266"/>
                      </a:cubicBezTo>
                      <a:cubicBezTo>
                        <a:pt x="740718" y="2074020"/>
                        <a:pt x="652582" y="2148378"/>
                        <a:pt x="555272" y="2197795"/>
                      </a:cubicBezTo>
                      <a:cubicBezTo>
                        <a:pt x="495918" y="2151723"/>
                        <a:pt x="447263" y="2083791"/>
                        <a:pt x="442493" y="2032122"/>
                      </a:cubicBezTo>
                      <a:cubicBezTo>
                        <a:pt x="403874" y="2087699"/>
                        <a:pt x="397150" y="2164707"/>
                        <a:pt x="420898" y="2245921"/>
                      </a:cubicBezTo>
                      <a:cubicBezTo>
                        <a:pt x="419706" y="2246152"/>
                        <a:pt x="418546" y="2246517"/>
                        <a:pt x="417321" y="2246749"/>
                      </a:cubicBezTo>
                      <a:cubicBezTo>
                        <a:pt x="406159" y="2293185"/>
                        <a:pt x="413313" y="2332136"/>
                        <a:pt x="447494" y="2363469"/>
                      </a:cubicBezTo>
                      <a:cubicBezTo>
                        <a:pt x="481676" y="2394768"/>
                        <a:pt x="525760" y="2410865"/>
                        <a:pt x="569249" y="2423849"/>
                      </a:cubicBezTo>
                      <a:cubicBezTo>
                        <a:pt x="612737" y="2436866"/>
                        <a:pt x="657418" y="2447729"/>
                        <a:pt x="696899" y="2471047"/>
                      </a:cubicBezTo>
                      <a:cubicBezTo>
                        <a:pt x="750787" y="2502877"/>
                        <a:pt x="792156" y="2557726"/>
                        <a:pt x="809545" y="2620491"/>
                      </a:cubicBezTo>
                      <a:cubicBezTo>
                        <a:pt x="834750" y="2583130"/>
                        <a:pt x="822760" y="2526327"/>
                        <a:pt x="799410" y="2487641"/>
                      </a:cubicBezTo>
                      <a:cubicBezTo>
                        <a:pt x="776059" y="2448922"/>
                        <a:pt x="743733" y="2415271"/>
                        <a:pt x="730087" y="2371616"/>
                      </a:cubicBezTo>
                      <a:cubicBezTo>
                        <a:pt x="716441" y="2327995"/>
                        <a:pt x="732240" y="2268476"/>
                        <a:pt x="774701" y="2259268"/>
                      </a:cubicBezTo>
                      <a:cubicBezTo>
                        <a:pt x="817097" y="2250094"/>
                        <a:pt x="850914" y="2293582"/>
                        <a:pt x="879961" y="2327565"/>
                      </a:cubicBezTo>
                      <a:cubicBezTo>
                        <a:pt x="990785" y="2457268"/>
                        <a:pt x="1183684" y="2498571"/>
                        <a:pt x="1333294" y="2424644"/>
                      </a:cubicBezTo>
                      <a:cubicBezTo>
                        <a:pt x="1280797" y="2395696"/>
                        <a:pt x="1206572" y="2395298"/>
                        <a:pt x="1150100" y="2376585"/>
                      </a:cubicBezTo>
                      <a:cubicBezTo>
                        <a:pt x="1093628" y="2357871"/>
                        <a:pt x="1036493" y="2309381"/>
                        <a:pt x="1040302" y="2246782"/>
                      </a:cubicBezTo>
                      <a:cubicBezTo>
                        <a:pt x="1043482" y="2194980"/>
                        <a:pt x="1090017" y="2154837"/>
                        <a:pt x="1138474" y="2147285"/>
                      </a:cubicBezTo>
                      <a:cubicBezTo>
                        <a:pt x="1186931" y="2139700"/>
                        <a:pt x="1235752" y="2157950"/>
                        <a:pt x="1279207" y="2181864"/>
                      </a:cubicBezTo>
                      <a:cubicBezTo>
                        <a:pt x="1322662" y="2205777"/>
                        <a:pt x="1363401" y="2235686"/>
                        <a:pt x="1409076" y="2254367"/>
                      </a:cubicBezTo>
                      <a:cubicBezTo>
                        <a:pt x="1474193" y="2280996"/>
                        <a:pt x="1547954" y="2283182"/>
                        <a:pt x="1614396" y="2260395"/>
                      </a:cubicBezTo>
                      <a:cubicBezTo>
                        <a:pt x="1558189" y="2256917"/>
                        <a:pt x="1474822" y="2230751"/>
                        <a:pt x="1429313" y="2195609"/>
                      </a:cubicBezTo>
                      <a:cubicBezTo>
                        <a:pt x="1383804" y="2160467"/>
                        <a:pt x="1362706" y="2083228"/>
                        <a:pt x="1401955" y="2040468"/>
                      </a:cubicBezTo>
                      <a:cubicBezTo>
                        <a:pt x="1432956" y="2006684"/>
                        <a:pt x="1486580" y="2009566"/>
                        <a:pt x="1525995" y="2031393"/>
                      </a:cubicBezTo>
                      <a:cubicBezTo>
                        <a:pt x="1565376" y="2053220"/>
                        <a:pt x="1595351" y="2089720"/>
                        <a:pt x="1628969" y="2120523"/>
                      </a:cubicBezTo>
                      <a:cubicBezTo>
                        <a:pt x="1769503" y="2249398"/>
                        <a:pt x="1987376" y="2273047"/>
                        <a:pt x="2149605" y="2176995"/>
                      </a:cubicBezTo>
                      <a:cubicBezTo>
                        <a:pt x="2056766" y="2180704"/>
                        <a:pt x="1954255" y="2138210"/>
                        <a:pt x="1882116" y="2076107"/>
                      </a:cubicBezTo>
                      <a:cubicBezTo>
                        <a:pt x="1857441" y="2054876"/>
                        <a:pt x="1833362" y="2024371"/>
                        <a:pt x="1839588" y="1991316"/>
                      </a:cubicBezTo>
                      <a:cubicBezTo>
                        <a:pt x="1846213" y="1956207"/>
                        <a:pt x="1885263" y="1937626"/>
                        <a:pt x="1918815" y="1941236"/>
                      </a:cubicBezTo>
                      <a:cubicBezTo>
                        <a:pt x="1952400" y="1944847"/>
                        <a:pt x="1982342" y="1964123"/>
                        <a:pt x="2012946" y="1979194"/>
                      </a:cubicBezTo>
                      <a:cubicBezTo>
                        <a:pt x="2181236" y="2062097"/>
                        <a:pt x="2399043" y="2011255"/>
                        <a:pt x="2518909" y="1861083"/>
                      </a:cubicBezTo>
                      <a:cubicBezTo>
                        <a:pt x="2454388" y="1886387"/>
                        <a:pt x="2367114" y="1873205"/>
                        <a:pt x="2302891" y="1847039"/>
                      </a:cubicBezTo>
                      <a:cubicBezTo>
                        <a:pt x="2238669" y="1820873"/>
                        <a:pt x="2184018" y="1769237"/>
                        <a:pt x="2152089" y="1704584"/>
                      </a:cubicBezTo>
                      <a:cubicBezTo>
                        <a:pt x="2218465" y="1739991"/>
                        <a:pt x="2322466" y="1741514"/>
                        <a:pt x="2391060" y="1711175"/>
                      </a:cubicBezTo>
                      <a:cubicBezTo>
                        <a:pt x="2459655" y="1680836"/>
                        <a:pt x="2521195" y="1634830"/>
                        <a:pt x="2589193" y="1603067"/>
                      </a:cubicBezTo>
                      <a:cubicBezTo>
                        <a:pt x="2657191" y="1571303"/>
                        <a:pt x="2750196" y="1546296"/>
                        <a:pt x="2818426" y="1577464"/>
                      </a:cubicBezTo>
                      <a:cubicBezTo>
                        <a:pt x="2764438" y="1518872"/>
                        <a:pt x="2683357" y="1497111"/>
                        <a:pt x="2606118" y="1495786"/>
                      </a:cubicBezTo>
                      <a:close/>
                      <a:moveTo>
                        <a:pt x="173746" y="1684810"/>
                      </a:moveTo>
                      <a:cubicBezTo>
                        <a:pt x="161756" y="1688089"/>
                        <a:pt x="149468" y="1688685"/>
                        <a:pt x="140260" y="1685340"/>
                      </a:cubicBezTo>
                      <a:cubicBezTo>
                        <a:pt x="120453" y="1678087"/>
                        <a:pt x="105549" y="1657750"/>
                        <a:pt x="103826" y="1635625"/>
                      </a:cubicBezTo>
                      <a:cubicBezTo>
                        <a:pt x="102899" y="1623635"/>
                        <a:pt x="105482" y="1611711"/>
                        <a:pt x="106907" y="1599788"/>
                      </a:cubicBezTo>
                      <a:cubicBezTo>
                        <a:pt x="108331" y="1587864"/>
                        <a:pt x="108430" y="1575112"/>
                        <a:pt x="103032" y="1564546"/>
                      </a:cubicBezTo>
                      <a:cubicBezTo>
                        <a:pt x="98395" y="1555504"/>
                        <a:pt x="92267" y="1547588"/>
                        <a:pt x="84053" y="1548251"/>
                      </a:cubicBezTo>
                      <a:cubicBezTo>
                        <a:pt x="114955" y="1540103"/>
                        <a:pt x="149402" y="1548284"/>
                        <a:pt x="173713" y="1570111"/>
                      </a:cubicBezTo>
                      <a:cubicBezTo>
                        <a:pt x="189644" y="1584419"/>
                        <a:pt x="200905" y="1604226"/>
                        <a:pt x="206105" y="1625655"/>
                      </a:cubicBezTo>
                      <a:cubicBezTo>
                        <a:pt x="212365" y="1651589"/>
                        <a:pt x="198190" y="1678120"/>
                        <a:pt x="173746" y="1684810"/>
                      </a:cubicBezTo>
                      <a:close/>
                      <a:moveTo>
                        <a:pt x="1021588" y="1231875"/>
                      </a:moveTo>
                      <a:cubicBezTo>
                        <a:pt x="1012248" y="1231312"/>
                        <a:pt x="1005028" y="1220978"/>
                        <a:pt x="1005657" y="1208425"/>
                      </a:cubicBezTo>
                      <a:cubicBezTo>
                        <a:pt x="1005988" y="1195971"/>
                        <a:pt x="1013970" y="1186101"/>
                        <a:pt x="1023211" y="1186366"/>
                      </a:cubicBezTo>
                      <a:cubicBezTo>
                        <a:pt x="1032551" y="1186929"/>
                        <a:pt x="1039772" y="1197263"/>
                        <a:pt x="1039143" y="1209816"/>
                      </a:cubicBezTo>
                      <a:cubicBezTo>
                        <a:pt x="1038778" y="1222269"/>
                        <a:pt x="1030995" y="1232206"/>
                        <a:pt x="1021588" y="1231875"/>
                      </a:cubicBezTo>
                      <a:close/>
                      <a:moveTo>
                        <a:pt x="1003868" y="1173482"/>
                      </a:moveTo>
                      <a:cubicBezTo>
                        <a:pt x="1001418" y="1180106"/>
                        <a:pt x="999596" y="1187326"/>
                        <a:pt x="999000" y="1194911"/>
                      </a:cubicBezTo>
                      <a:cubicBezTo>
                        <a:pt x="994860" y="1236843"/>
                        <a:pt x="1023410" y="1274038"/>
                        <a:pt x="1062394" y="1278112"/>
                      </a:cubicBezTo>
                      <a:cubicBezTo>
                        <a:pt x="1101113" y="1282285"/>
                        <a:pt x="1135890" y="1251615"/>
                        <a:pt x="1139832" y="1209584"/>
                      </a:cubicBezTo>
                      <a:cubicBezTo>
                        <a:pt x="1141620" y="1191202"/>
                        <a:pt x="1136950" y="1173548"/>
                        <a:pt x="1127875" y="1159239"/>
                      </a:cubicBezTo>
                      <a:cubicBezTo>
                        <a:pt x="1153511" y="1162353"/>
                        <a:pt x="1178982" y="1165864"/>
                        <a:pt x="1203723" y="1163545"/>
                      </a:cubicBezTo>
                      <a:cubicBezTo>
                        <a:pt x="1235917" y="1160763"/>
                        <a:pt x="1267813" y="1146388"/>
                        <a:pt x="1280101" y="1117274"/>
                      </a:cubicBezTo>
                      <a:cubicBezTo>
                        <a:pt x="1270827" y="1159670"/>
                        <a:pt x="1249895" y="1201502"/>
                        <a:pt x="1224921" y="1234723"/>
                      </a:cubicBezTo>
                      <a:cubicBezTo>
                        <a:pt x="1199914" y="1267911"/>
                        <a:pt x="1163580" y="1293050"/>
                        <a:pt x="1120555" y="1298449"/>
                      </a:cubicBezTo>
                      <a:cubicBezTo>
                        <a:pt x="1077332" y="1303748"/>
                        <a:pt x="1000192" y="1295766"/>
                        <a:pt x="981379" y="1252410"/>
                      </a:cubicBezTo>
                      <a:cubicBezTo>
                        <a:pt x="968428" y="1222634"/>
                        <a:pt x="980915" y="1190672"/>
                        <a:pt x="1003868" y="1173482"/>
                      </a:cubicBezTo>
                      <a:close/>
                      <a:moveTo>
                        <a:pt x="1601147" y="1621350"/>
                      </a:moveTo>
                      <a:cubicBezTo>
                        <a:pt x="1592205" y="1621747"/>
                        <a:pt x="1579088" y="1622211"/>
                        <a:pt x="1562263" y="1622144"/>
                      </a:cubicBezTo>
                      <a:cubicBezTo>
                        <a:pt x="1528611" y="1622178"/>
                        <a:pt x="1480121" y="1620588"/>
                        <a:pt x="1421463" y="1612804"/>
                      </a:cubicBezTo>
                      <a:cubicBezTo>
                        <a:pt x="1392184" y="1608730"/>
                        <a:pt x="1360355" y="1603166"/>
                        <a:pt x="1326736" y="1595581"/>
                      </a:cubicBezTo>
                      <a:cubicBezTo>
                        <a:pt x="1293151" y="1587831"/>
                        <a:pt x="1257810" y="1577927"/>
                        <a:pt x="1221476" y="1565573"/>
                      </a:cubicBezTo>
                      <a:cubicBezTo>
                        <a:pt x="1185142" y="1553252"/>
                        <a:pt x="1147847" y="1538314"/>
                        <a:pt x="1110453" y="1520793"/>
                      </a:cubicBezTo>
                      <a:cubicBezTo>
                        <a:pt x="1073158" y="1503239"/>
                        <a:pt x="1036029" y="1483796"/>
                        <a:pt x="997575" y="1468064"/>
                      </a:cubicBezTo>
                      <a:cubicBezTo>
                        <a:pt x="959254" y="1452430"/>
                        <a:pt x="919144" y="1440904"/>
                        <a:pt x="879365" y="1441235"/>
                      </a:cubicBezTo>
                      <a:cubicBezTo>
                        <a:pt x="839586" y="1441037"/>
                        <a:pt x="801265" y="1454981"/>
                        <a:pt x="767017" y="1476543"/>
                      </a:cubicBezTo>
                      <a:cubicBezTo>
                        <a:pt x="732670" y="1498105"/>
                        <a:pt x="702198" y="1526457"/>
                        <a:pt x="674078" y="1556034"/>
                      </a:cubicBezTo>
                      <a:cubicBezTo>
                        <a:pt x="645991" y="1585777"/>
                        <a:pt x="619560" y="1617143"/>
                        <a:pt x="592103" y="1645893"/>
                      </a:cubicBezTo>
                      <a:cubicBezTo>
                        <a:pt x="564678" y="1674675"/>
                        <a:pt x="536028" y="1701106"/>
                        <a:pt x="505457" y="1721509"/>
                      </a:cubicBezTo>
                      <a:cubicBezTo>
                        <a:pt x="490188" y="1731644"/>
                        <a:pt x="474555" y="1740355"/>
                        <a:pt x="458424" y="1747211"/>
                      </a:cubicBezTo>
                      <a:cubicBezTo>
                        <a:pt x="442460" y="1754133"/>
                        <a:pt x="426330" y="1758439"/>
                        <a:pt x="410763" y="1761486"/>
                      </a:cubicBezTo>
                      <a:cubicBezTo>
                        <a:pt x="348130" y="1773807"/>
                        <a:pt x="293281" y="1755028"/>
                        <a:pt x="265161" y="1729855"/>
                      </a:cubicBezTo>
                      <a:cubicBezTo>
                        <a:pt x="256417" y="1722072"/>
                        <a:pt x="250952" y="1715050"/>
                        <a:pt x="248501" y="1709353"/>
                      </a:cubicBezTo>
                      <a:cubicBezTo>
                        <a:pt x="245884" y="1703822"/>
                        <a:pt x="245619" y="1700311"/>
                        <a:pt x="247209" y="1698788"/>
                      </a:cubicBezTo>
                      <a:cubicBezTo>
                        <a:pt x="248832" y="1697264"/>
                        <a:pt x="252310" y="1697694"/>
                        <a:pt x="257146" y="1700046"/>
                      </a:cubicBezTo>
                      <a:cubicBezTo>
                        <a:pt x="261849" y="1702596"/>
                        <a:pt x="268539" y="1706372"/>
                        <a:pt x="276886" y="1711606"/>
                      </a:cubicBezTo>
                      <a:cubicBezTo>
                        <a:pt x="303880" y="1728265"/>
                        <a:pt x="350184" y="1740123"/>
                        <a:pt x="404370" y="1727073"/>
                      </a:cubicBezTo>
                      <a:cubicBezTo>
                        <a:pt x="431497" y="1720946"/>
                        <a:pt x="458756" y="1708558"/>
                        <a:pt x="486048" y="1689480"/>
                      </a:cubicBezTo>
                      <a:cubicBezTo>
                        <a:pt x="513274" y="1670601"/>
                        <a:pt x="539705" y="1645959"/>
                        <a:pt x="566135" y="1618137"/>
                      </a:cubicBezTo>
                      <a:cubicBezTo>
                        <a:pt x="592666" y="1590348"/>
                        <a:pt x="619063" y="1559346"/>
                        <a:pt x="648641" y="1528643"/>
                      </a:cubicBezTo>
                      <a:cubicBezTo>
                        <a:pt x="678285" y="1498138"/>
                        <a:pt x="711208" y="1468196"/>
                        <a:pt x="749860" y="1445011"/>
                      </a:cubicBezTo>
                      <a:cubicBezTo>
                        <a:pt x="788149" y="1421826"/>
                        <a:pt x="833724" y="1406425"/>
                        <a:pt x="879530" y="1408014"/>
                      </a:cubicBezTo>
                      <a:cubicBezTo>
                        <a:pt x="925238" y="1408975"/>
                        <a:pt x="968461" y="1423350"/>
                        <a:pt x="1007876" y="1440970"/>
                      </a:cubicBezTo>
                      <a:cubicBezTo>
                        <a:pt x="1047423" y="1458790"/>
                        <a:pt x="1084155" y="1479789"/>
                        <a:pt x="1120224" y="1498469"/>
                      </a:cubicBezTo>
                      <a:cubicBezTo>
                        <a:pt x="1156260" y="1517083"/>
                        <a:pt x="1192230" y="1533213"/>
                        <a:pt x="1227471" y="1546893"/>
                      </a:cubicBezTo>
                      <a:cubicBezTo>
                        <a:pt x="1262713" y="1560572"/>
                        <a:pt x="1297125" y="1571899"/>
                        <a:pt x="1329949" y="1581107"/>
                      </a:cubicBezTo>
                      <a:cubicBezTo>
                        <a:pt x="1362805" y="1590116"/>
                        <a:pt x="1394006" y="1597171"/>
                        <a:pt x="1422855" y="1602669"/>
                      </a:cubicBezTo>
                      <a:cubicBezTo>
                        <a:pt x="1480585" y="1613268"/>
                        <a:pt x="1528777" y="1617408"/>
                        <a:pt x="1562263" y="1619230"/>
                      </a:cubicBezTo>
                      <a:cubicBezTo>
                        <a:pt x="1579022" y="1620223"/>
                        <a:pt x="1592138" y="1620488"/>
                        <a:pt x="1601081" y="1620588"/>
                      </a:cubicBezTo>
                      <a:cubicBezTo>
                        <a:pt x="1610024" y="1620753"/>
                        <a:pt x="1614727" y="1620853"/>
                        <a:pt x="1614727" y="1620853"/>
                      </a:cubicBezTo>
                      <a:cubicBezTo>
                        <a:pt x="1614727" y="1620853"/>
                        <a:pt x="1610090" y="1621018"/>
                        <a:pt x="1601147" y="1621350"/>
                      </a:cubicBezTo>
                      <a:close/>
                      <a:moveTo>
                        <a:pt x="1636952" y="1458127"/>
                      </a:moveTo>
                      <a:cubicBezTo>
                        <a:pt x="1546199" y="1462300"/>
                        <a:pt x="1458063" y="1429908"/>
                        <a:pt x="1369993" y="1406325"/>
                      </a:cubicBezTo>
                      <a:cubicBezTo>
                        <a:pt x="1281923" y="1382743"/>
                        <a:pt x="1185871" y="1368368"/>
                        <a:pt x="1102504" y="1406590"/>
                      </a:cubicBezTo>
                      <a:cubicBezTo>
                        <a:pt x="1170204" y="1350747"/>
                        <a:pt x="1258671" y="1332729"/>
                        <a:pt x="1369562" y="1368335"/>
                      </a:cubicBezTo>
                      <a:cubicBezTo>
                        <a:pt x="1410666" y="1381517"/>
                        <a:pt x="1470384" y="1397250"/>
                        <a:pt x="1511421" y="1410697"/>
                      </a:cubicBezTo>
                      <a:cubicBezTo>
                        <a:pt x="1552459" y="1424145"/>
                        <a:pt x="1623173" y="1420302"/>
                        <a:pt x="1662157" y="1401224"/>
                      </a:cubicBezTo>
                      <a:cubicBezTo>
                        <a:pt x="1550968" y="1397912"/>
                        <a:pt x="1458063" y="1358928"/>
                        <a:pt x="1369960" y="1286922"/>
                      </a:cubicBezTo>
                      <a:cubicBezTo>
                        <a:pt x="1490488" y="1311697"/>
                        <a:pt x="1630195" y="1259365"/>
                        <a:pt x="1713363" y="1163578"/>
                      </a:cubicBezTo>
                      <a:cubicBezTo>
                        <a:pt x="1661296" y="1180106"/>
                        <a:pt x="1606612" y="1154834"/>
                        <a:pt x="1556632" y="1132179"/>
                      </a:cubicBezTo>
                      <a:cubicBezTo>
                        <a:pt x="1506685" y="1109491"/>
                        <a:pt x="1438355" y="1083756"/>
                        <a:pt x="1389336" y="1108630"/>
                      </a:cubicBezTo>
                      <a:cubicBezTo>
                        <a:pt x="1427094" y="1081437"/>
                        <a:pt x="1475087" y="1075674"/>
                        <a:pt x="1520695" y="1077827"/>
                      </a:cubicBezTo>
                      <a:cubicBezTo>
                        <a:pt x="1566270" y="1079980"/>
                        <a:pt x="1611514" y="1089187"/>
                        <a:pt x="1657156" y="1088691"/>
                      </a:cubicBezTo>
                      <a:cubicBezTo>
                        <a:pt x="1668085" y="1088558"/>
                        <a:pt x="1678949" y="1087664"/>
                        <a:pt x="1689780" y="1086372"/>
                      </a:cubicBezTo>
                      <a:cubicBezTo>
                        <a:pt x="1717669" y="1098031"/>
                        <a:pt x="1750194" y="1097965"/>
                        <a:pt x="1779605" y="1089850"/>
                      </a:cubicBezTo>
                      <a:cubicBezTo>
                        <a:pt x="1818424" y="1079119"/>
                        <a:pt x="1853069" y="1056066"/>
                        <a:pt x="1886555" y="1032616"/>
                      </a:cubicBezTo>
                      <a:cubicBezTo>
                        <a:pt x="1900300" y="1023011"/>
                        <a:pt x="1913946" y="1013174"/>
                        <a:pt x="1927526" y="1003270"/>
                      </a:cubicBezTo>
                      <a:cubicBezTo>
                        <a:pt x="1909177" y="1072395"/>
                        <a:pt x="1875161" y="1137346"/>
                        <a:pt x="1829155" y="1189280"/>
                      </a:cubicBezTo>
                      <a:cubicBezTo>
                        <a:pt x="1764867" y="1261850"/>
                        <a:pt x="1676830" y="1310306"/>
                        <a:pt x="1583858" y="1324250"/>
                      </a:cubicBezTo>
                      <a:cubicBezTo>
                        <a:pt x="1665204" y="1383968"/>
                        <a:pt x="1791331" y="1373270"/>
                        <a:pt x="1873538" y="1314943"/>
                      </a:cubicBezTo>
                      <a:cubicBezTo>
                        <a:pt x="1847571" y="1407219"/>
                        <a:pt x="1727704" y="1453921"/>
                        <a:pt x="1636952" y="145812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057853" y="959995"/>
              <a:ext cx="4065151" cy="493256"/>
              <a:chOff x="4139806" y="959995"/>
              <a:chExt cx="4065151" cy="493256"/>
            </a:xfrm>
          </p:grpSpPr>
          <p:grpSp>
            <p:nvGrpSpPr>
              <p:cNvPr id="1572" name="组合 1571"/>
              <p:cNvGrpSpPr/>
              <p:nvPr/>
            </p:nvGrpSpPr>
            <p:grpSpPr>
              <a:xfrm>
                <a:off x="4139806" y="959995"/>
                <a:ext cx="492074" cy="493256"/>
                <a:chOff x="2276749" y="1082283"/>
                <a:chExt cx="984145" cy="986508"/>
              </a:xfrm>
              <a:gradFill>
                <a:gsLst>
                  <a:gs pos="0">
                    <a:srgbClr val="D90000"/>
                  </a:gs>
                  <a:gs pos="100000">
                    <a:srgbClr val="C00000"/>
                  </a:gs>
                </a:gsLst>
                <a:lin ang="5400000" scaled="1"/>
              </a:gradFill>
            </p:grpSpPr>
            <p:sp>
              <p:nvSpPr>
                <p:cNvPr id="1573" name="Freeform 79"/>
                <p:cNvSpPr>
                  <a:spLocks noEditPoints="1"/>
                </p:cNvSpPr>
                <p:nvPr/>
              </p:nvSpPr>
              <p:spPr bwMode="auto">
                <a:xfrm>
                  <a:off x="2276749" y="1082283"/>
                  <a:ext cx="984145" cy="986508"/>
                </a:xfrm>
                <a:custGeom>
                  <a:avLst/>
                  <a:gdLst>
                    <a:gd name="T0" fmla="*/ 508 w 508"/>
                    <a:gd name="T1" fmla="*/ 256 h 509"/>
                    <a:gd name="T2" fmla="*/ 255 w 508"/>
                    <a:gd name="T3" fmla="*/ 509 h 509"/>
                    <a:gd name="T4" fmla="*/ 0 w 508"/>
                    <a:gd name="T5" fmla="*/ 253 h 509"/>
                    <a:gd name="T6" fmla="*/ 253 w 508"/>
                    <a:gd name="T7" fmla="*/ 0 h 509"/>
                    <a:gd name="T8" fmla="*/ 508 w 508"/>
                    <a:gd name="T9" fmla="*/ 256 h 509"/>
                    <a:gd name="T10" fmla="*/ 451 w 508"/>
                    <a:gd name="T11" fmla="*/ 255 h 509"/>
                    <a:gd name="T12" fmla="*/ 441 w 508"/>
                    <a:gd name="T13" fmla="*/ 242 h 509"/>
                    <a:gd name="T14" fmla="*/ 267 w 508"/>
                    <a:gd name="T15" fmla="*/ 67 h 509"/>
                    <a:gd name="T16" fmla="*/ 241 w 508"/>
                    <a:gd name="T17" fmla="*/ 67 h 509"/>
                    <a:gd name="T18" fmla="*/ 67 w 508"/>
                    <a:gd name="T19" fmla="*/ 241 h 509"/>
                    <a:gd name="T20" fmla="*/ 67 w 508"/>
                    <a:gd name="T21" fmla="*/ 269 h 509"/>
                    <a:gd name="T22" fmla="*/ 241 w 508"/>
                    <a:gd name="T23" fmla="*/ 443 h 509"/>
                    <a:gd name="T24" fmla="*/ 266 w 508"/>
                    <a:gd name="T25" fmla="*/ 443 h 509"/>
                    <a:gd name="T26" fmla="*/ 441 w 508"/>
                    <a:gd name="T27" fmla="*/ 267 h 509"/>
                    <a:gd name="T28" fmla="*/ 451 w 508"/>
                    <a:gd name="T29" fmla="*/ 255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8" h="509">
                      <a:moveTo>
                        <a:pt x="508" y="256"/>
                      </a:moveTo>
                      <a:cubicBezTo>
                        <a:pt x="425" y="340"/>
                        <a:pt x="339" y="425"/>
                        <a:pt x="255" y="509"/>
                      </a:cubicBezTo>
                      <a:cubicBezTo>
                        <a:pt x="170" y="424"/>
                        <a:pt x="85" y="338"/>
                        <a:pt x="0" y="253"/>
                      </a:cubicBezTo>
                      <a:cubicBezTo>
                        <a:pt x="83" y="170"/>
                        <a:pt x="168" y="84"/>
                        <a:pt x="253" y="0"/>
                      </a:cubicBezTo>
                      <a:cubicBezTo>
                        <a:pt x="337" y="85"/>
                        <a:pt x="423" y="171"/>
                        <a:pt x="508" y="256"/>
                      </a:cubicBezTo>
                      <a:close/>
                      <a:moveTo>
                        <a:pt x="451" y="255"/>
                      </a:moveTo>
                      <a:cubicBezTo>
                        <a:pt x="447" y="250"/>
                        <a:pt x="444" y="245"/>
                        <a:pt x="441" y="242"/>
                      </a:cubicBezTo>
                      <a:cubicBezTo>
                        <a:pt x="383" y="184"/>
                        <a:pt x="325" y="126"/>
                        <a:pt x="267" y="67"/>
                      </a:cubicBezTo>
                      <a:cubicBezTo>
                        <a:pt x="257" y="58"/>
                        <a:pt x="251" y="57"/>
                        <a:pt x="241" y="67"/>
                      </a:cubicBezTo>
                      <a:cubicBezTo>
                        <a:pt x="183" y="126"/>
                        <a:pt x="125" y="184"/>
                        <a:pt x="67" y="241"/>
                      </a:cubicBezTo>
                      <a:cubicBezTo>
                        <a:pt x="56" y="252"/>
                        <a:pt x="57" y="259"/>
                        <a:pt x="67" y="269"/>
                      </a:cubicBezTo>
                      <a:cubicBezTo>
                        <a:pt x="126" y="326"/>
                        <a:pt x="184" y="384"/>
                        <a:pt x="241" y="443"/>
                      </a:cubicBezTo>
                      <a:cubicBezTo>
                        <a:pt x="250" y="452"/>
                        <a:pt x="257" y="452"/>
                        <a:pt x="266" y="443"/>
                      </a:cubicBezTo>
                      <a:cubicBezTo>
                        <a:pt x="324" y="384"/>
                        <a:pt x="383" y="326"/>
                        <a:pt x="441" y="267"/>
                      </a:cubicBezTo>
                      <a:cubicBezTo>
                        <a:pt x="445" y="264"/>
                        <a:pt x="448" y="259"/>
                        <a:pt x="451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4" name="Freeform 243"/>
                <p:cNvSpPr>
                  <a:spLocks noEditPoints="1"/>
                </p:cNvSpPr>
                <p:nvPr/>
              </p:nvSpPr>
              <p:spPr bwMode="auto">
                <a:xfrm>
                  <a:off x="2433882" y="1238234"/>
                  <a:ext cx="672243" cy="669881"/>
                </a:xfrm>
                <a:custGeom>
                  <a:avLst/>
                  <a:gdLst>
                    <a:gd name="T0" fmla="*/ 241 w 347"/>
                    <a:gd name="T1" fmla="*/ 72 h 346"/>
                    <a:gd name="T2" fmla="*/ 264 w 347"/>
                    <a:gd name="T3" fmla="*/ 90 h 346"/>
                    <a:gd name="T4" fmla="*/ 347 w 347"/>
                    <a:gd name="T5" fmla="*/ 172 h 346"/>
                    <a:gd name="T6" fmla="*/ 172 w 347"/>
                    <a:gd name="T7" fmla="*/ 346 h 346"/>
                    <a:gd name="T8" fmla="*/ 114 w 347"/>
                    <a:gd name="T9" fmla="*/ 287 h 346"/>
                    <a:gd name="T10" fmla="*/ 171 w 347"/>
                    <a:gd name="T11" fmla="*/ 270 h 346"/>
                    <a:gd name="T12" fmla="*/ 157 w 347"/>
                    <a:gd name="T13" fmla="*/ 248 h 346"/>
                    <a:gd name="T14" fmla="*/ 168 w 347"/>
                    <a:gd name="T15" fmla="*/ 182 h 346"/>
                    <a:gd name="T16" fmla="*/ 183 w 347"/>
                    <a:gd name="T17" fmla="*/ 170 h 346"/>
                    <a:gd name="T18" fmla="*/ 175 w 347"/>
                    <a:gd name="T19" fmla="*/ 169 h 346"/>
                    <a:gd name="T20" fmla="*/ 119 w 347"/>
                    <a:gd name="T21" fmla="*/ 188 h 346"/>
                    <a:gd name="T22" fmla="*/ 102 w 347"/>
                    <a:gd name="T23" fmla="*/ 228 h 346"/>
                    <a:gd name="T24" fmla="*/ 122 w 347"/>
                    <a:gd name="T25" fmla="*/ 241 h 346"/>
                    <a:gd name="T26" fmla="*/ 148 w 347"/>
                    <a:gd name="T27" fmla="*/ 238 h 346"/>
                    <a:gd name="T28" fmla="*/ 94 w 347"/>
                    <a:gd name="T29" fmla="*/ 270 h 346"/>
                    <a:gd name="T30" fmla="*/ 0 w 347"/>
                    <a:gd name="T31" fmla="*/ 175 h 346"/>
                    <a:gd name="T32" fmla="*/ 86 w 347"/>
                    <a:gd name="T33" fmla="*/ 89 h 346"/>
                    <a:gd name="T34" fmla="*/ 73 w 347"/>
                    <a:gd name="T35" fmla="*/ 131 h 346"/>
                    <a:gd name="T36" fmla="*/ 109 w 347"/>
                    <a:gd name="T37" fmla="*/ 173 h 346"/>
                    <a:gd name="T38" fmla="*/ 180 w 347"/>
                    <a:gd name="T39" fmla="*/ 142 h 346"/>
                    <a:gd name="T40" fmla="*/ 194 w 347"/>
                    <a:gd name="T41" fmla="*/ 159 h 346"/>
                    <a:gd name="T42" fmla="*/ 200 w 347"/>
                    <a:gd name="T43" fmla="*/ 158 h 346"/>
                    <a:gd name="T44" fmla="*/ 184 w 347"/>
                    <a:gd name="T45" fmla="*/ 91 h 346"/>
                    <a:gd name="T46" fmla="*/ 161 w 347"/>
                    <a:gd name="T47" fmla="*/ 82 h 346"/>
                    <a:gd name="T48" fmla="*/ 108 w 347"/>
                    <a:gd name="T49" fmla="*/ 65 h 346"/>
                    <a:gd name="T50" fmla="*/ 176 w 347"/>
                    <a:gd name="T51" fmla="*/ 0 h 346"/>
                    <a:gd name="T52" fmla="*/ 237 w 347"/>
                    <a:gd name="T53" fmla="*/ 67 h 346"/>
                    <a:gd name="T54" fmla="*/ 228 w 347"/>
                    <a:gd name="T55" fmla="*/ 79 h 346"/>
                    <a:gd name="T56" fmla="*/ 206 w 347"/>
                    <a:gd name="T57" fmla="*/ 184 h 346"/>
                    <a:gd name="T58" fmla="*/ 186 w 347"/>
                    <a:gd name="T59" fmla="*/ 222 h 346"/>
                    <a:gd name="T60" fmla="*/ 198 w 347"/>
                    <a:gd name="T61" fmla="*/ 212 h 346"/>
                    <a:gd name="T62" fmla="*/ 206 w 347"/>
                    <a:gd name="T63" fmla="*/ 201 h 346"/>
                    <a:gd name="T64" fmla="*/ 254 w 347"/>
                    <a:gd name="T65" fmla="*/ 209 h 346"/>
                    <a:gd name="T66" fmla="*/ 301 w 347"/>
                    <a:gd name="T67" fmla="*/ 190 h 346"/>
                    <a:gd name="T68" fmla="*/ 239 w 347"/>
                    <a:gd name="T69" fmla="*/ 187 h 346"/>
                    <a:gd name="T70" fmla="*/ 263 w 347"/>
                    <a:gd name="T71" fmla="*/ 147 h 346"/>
                    <a:gd name="T72" fmla="*/ 273 w 347"/>
                    <a:gd name="T73" fmla="*/ 115 h 346"/>
                    <a:gd name="T74" fmla="*/ 246 w 347"/>
                    <a:gd name="T75" fmla="*/ 111 h 346"/>
                    <a:gd name="T76" fmla="*/ 241 w 347"/>
                    <a:gd name="T77" fmla="*/ 72 h 346"/>
                    <a:gd name="T78" fmla="*/ 248 w 347"/>
                    <a:gd name="T79" fmla="*/ 253 h 346"/>
                    <a:gd name="T80" fmla="*/ 207 w 347"/>
                    <a:gd name="T81" fmla="*/ 250 h 346"/>
                    <a:gd name="T82" fmla="*/ 194 w 347"/>
                    <a:gd name="T83" fmla="*/ 255 h 346"/>
                    <a:gd name="T84" fmla="*/ 199 w 347"/>
                    <a:gd name="T85" fmla="*/ 271 h 346"/>
                    <a:gd name="T86" fmla="*/ 230 w 347"/>
                    <a:gd name="T87" fmla="*/ 284 h 346"/>
                    <a:gd name="T88" fmla="*/ 248 w 347"/>
                    <a:gd name="T89" fmla="*/ 253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7" h="346">
                      <a:moveTo>
                        <a:pt x="241" y="72"/>
                      </a:moveTo>
                      <a:cubicBezTo>
                        <a:pt x="249" y="78"/>
                        <a:pt x="257" y="83"/>
                        <a:pt x="264" y="90"/>
                      </a:cubicBezTo>
                      <a:cubicBezTo>
                        <a:pt x="292" y="117"/>
                        <a:pt x="320" y="145"/>
                        <a:pt x="347" y="172"/>
                      </a:cubicBezTo>
                      <a:cubicBezTo>
                        <a:pt x="288" y="231"/>
                        <a:pt x="229" y="289"/>
                        <a:pt x="172" y="346"/>
                      </a:cubicBezTo>
                      <a:cubicBezTo>
                        <a:pt x="154" y="328"/>
                        <a:pt x="135" y="308"/>
                        <a:pt x="114" y="287"/>
                      </a:cubicBezTo>
                      <a:cubicBezTo>
                        <a:pt x="131" y="282"/>
                        <a:pt x="150" y="276"/>
                        <a:pt x="171" y="270"/>
                      </a:cubicBezTo>
                      <a:cubicBezTo>
                        <a:pt x="166" y="263"/>
                        <a:pt x="162" y="255"/>
                        <a:pt x="157" y="248"/>
                      </a:cubicBezTo>
                      <a:cubicBezTo>
                        <a:pt x="182" y="215"/>
                        <a:pt x="182" y="215"/>
                        <a:pt x="168" y="182"/>
                      </a:cubicBezTo>
                      <a:cubicBezTo>
                        <a:pt x="172" y="179"/>
                        <a:pt x="177" y="175"/>
                        <a:pt x="183" y="170"/>
                      </a:cubicBezTo>
                      <a:cubicBezTo>
                        <a:pt x="179" y="170"/>
                        <a:pt x="177" y="169"/>
                        <a:pt x="175" y="169"/>
                      </a:cubicBezTo>
                      <a:cubicBezTo>
                        <a:pt x="156" y="175"/>
                        <a:pt x="135" y="177"/>
                        <a:pt x="119" y="188"/>
                      </a:cubicBezTo>
                      <a:cubicBezTo>
                        <a:pt x="109" y="195"/>
                        <a:pt x="105" y="214"/>
                        <a:pt x="102" y="228"/>
                      </a:cubicBezTo>
                      <a:cubicBezTo>
                        <a:pt x="101" y="231"/>
                        <a:pt x="114" y="240"/>
                        <a:pt x="122" y="241"/>
                      </a:cubicBezTo>
                      <a:cubicBezTo>
                        <a:pt x="129" y="242"/>
                        <a:pt x="138" y="237"/>
                        <a:pt x="148" y="238"/>
                      </a:cubicBezTo>
                      <a:cubicBezTo>
                        <a:pt x="130" y="248"/>
                        <a:pt x="112" y="259"/>
                        <a:pt x="94" y="270"/>
                      </a:cubicBezTo>
                      <a:cubicBezTo>
                        <a:pt x="63" y="239"/>
                        <a:pt x="31" y="207"/>
                        <a:pt x="0" y="175"/>
                      </a:cubicBezTo>
                      <a:cubicBezTo>
                        <a:pt x="28" y="146"/>
                        <a:pt x="58" y="117"/>
                        <a:pt x="86" y="89"/>
                      </a:cubicBezTo>
                      <a:cubicBezTo>
                        <a:pt x="82" y="102"/>
                        <a:pt x="77" y="116"/>
                        <a:pt x="73" y="131"/>
                      </a:cubicBezTo>
                      <a:cubicBezTo>
                        <a:pt x="65" y="159"/>
                        <a:pt x="80" y="177"/>
                        <a:pt x="109" y="173"/>
                      </a:cubicBezTo>
                      <a:cubicBezTo>
                        <a:pt x="135" y="170"/>
                        <a:pt x="162" y="167"/>
                        <a:pt x="180" y="142"/>
                      </a:cubicBezTo>
                      <a:cubicBezTo>
                        <a:pt x="186" y="148"/>
                        <a:pt x="190" y="154"/>
                        <a:pt x="194" y="159"/>
                      </a:cubicBezTo>
                      <a:cubicBezTo>
                        <a:pt x="196" y="159"/>
                        <a:pt x="198" y="158"/>
                        <a:pt x="200" y="158"/>
                      </a:cubicBezTo>
                      <a:cubicBezTo>
                        <a:pt x="195" y="135"/>
                        <a:pt x="191" y="113"/>
                        <a:pt x="184" y="91"/>
                      </a:cubicBezTo>
                      <a:cubicBezTo>
                        <a:pt x="182" y="86"/>
                        <a:pt x="166" y="79"/>
                        <a:pt x="161" y="82"/>
                      </a:cubicBezTo>
                      <a:cubicBezTo>
                        <a:pt x="137" y="93"/>
                        <a:pt x="122" y="81"/>
                        <a:pt x="108" y="65"/>
                      </a:cubicBezTo>
                      <a:cubicBezTo>
                        <a:pt x="130" y="44"/>
                        <a:pt x="151" y="24"/>
                        <a:pt x="176" y="0"/>
                      </a:cubicBezTo>
                      <a:cubicBezTo>
                        <a:pt x="195" y="21"/>
                        <a:pt x="216" y="44"/>
                        <a:pt x="237" y="67"/>
                      </a:cubicBezTo>
                      <a:cubicBezTo>
                        <a:pt x="220" y="60"/>
                        <a:pt x="226" y="73"/>
                        <a:pt x="228" y="79"/>
                      </a:cubicBezTo>
                      <a:cubicBezTo>
                        <a:pt x="237" y="118"/>
                        <a:pt x="231" y="152"/>
                        <a:pt x="206" y="184"/>
                      </a:cubicBezTo>
                      <a:cubicBezTo>
                        <a:pt x="197" y="195"/>
                        <a:pt x="193" y="209"/>
                        <a:pt x="186" y="222"/>
                      </a:cubicBezTo>
                      <a:cubicBezTo>
                        <a:pt x="193" y="220"/>
                        <a:pt x="195" y="216"/>
                        <a:pt x="198" y="212"/>
                      </a:cubicBezTo>
                      <a:cubicBezTo>
                        <a:pt x="201" y="209"/>
                        <a:pt x="203" y="205"/>
                        <a:pt x="206" y="201"/>
                      </a:cubicBezTo>
                      <a:cubicBezTo>
                        <a:pt x="225" y="229"/>
                        <a:pt x="225" y="228"/>
                        <a:pt x="254" y="209"/>
                      </a:cubicBezTo>
                      <a:cubicBezTo>
                        <a:pt x="268" y="200"/>
                        <a:pt x="285" y="196"/>
                        <a:pt x="301" y="190"/>
                      </a:cubicBezTo>
                      <a:cubicBezTo>
                        <a:pt x="288" y="161"/>
                        <a:pt x="282" y="160"/>
                        <a:pt x="239" y="187"/>
                      </a:cubicBezTo>
                      <a:cubicBezTo>
                        <a:pt x="238" y="168"/>
                        <a:pt x="247" y="155"/>
                        <a:pt x="263" y="147"/>
                      </a:cubicBezTo>
                      <a:cubicBezTo>
                        <a:pt x="276" y="139"/>
                        <a:pt x="281" y="127"/>
                        <a:pt x="273" y="115"/>
                      </a:cubicBezTo>
                      <a:cubicBezTo>
                        <a:pt x="270" y="110"/>
                        <a:pt x="256" y="112"/>
                        <a:pt x="246" y="111"/>
                      </a:cubicBezTo>
                      <a:cubicBezTo>
                        <a:pt x="245" y="101"/>
                        <a:pt x="243" y="87"/>
                        <a:pt x="241" y="72"/>
                      </a:cubicBezTo>
                      <a:close/>
                      <a:moveTo>
                        <a:pt x="248" y="253"/>
                      </a:moveTo>
                      <a:cubicBezTo>
                        <a:pt x="234" y="252"/>
                        <a:pt x="220" y="250"/>
                        <a:pt x="207" y="250"/>
                      </a:cubicBezTo>
                      <a:cubicBezTo>
                        <a:pt x="203" y="250"/>
                        <a:pt x="194" y="253"/>
                        <a:pt x="194" y="255"/>
                      </a:cubicBezTo>
                      <a:cubicBezTo>
                        <a:pt x="193" y="260"/>
                        <a:pt x="195" y="268"/>
                        <a:pt x="199" y="271"/>
                      </a:cubicBezTo>
                      <a:cubicBezTo>
                        <a:pt x="208" y="276"/>
                        <a:pt x="220" y="280"/>
                        <a:pt x="230" y="284"/>
                      </a:cubicBezTo>
                      <a:cubicBezTo>
                        <a:pt x="216" y="260"/>
                        <a:pt x="241" y="263"/>
                        <a:pt x="248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5" name="Freeform 245"/>
                <p:cNvSpPr/>
                <p:nvPr/>
              </p:nvSpPr>
              <p:spPr bwMode="auto">
                <a:xfrm>
                  <a:off x="2625276" y="1408362"/>
                  <a:ext cx="63798" cy="131141"/>
                </a:xfrm>
                <a:custGeom>
                  <a:avLst/>
                  <a:gdLst>
                    <a:gd name="T0" fmla="*/ 9 w 33"/>
                    <a:gd name="T1" fmla="*/ 0 h 68"/>
                    <a:gd name="T2" fmla="*/ 33 w 33"/>
                    <a:gd name="T3" fmla="*/ 18 h 68"/>
                    <a:gd name="T4" fmla="*/ 29 w 33"/>
                    <a:gd name="T5" fmla="*/ 56 h 68"/>
                    <a:gd name="T6" fmla="*/ 28 w 33"/>
                    <a:gd name="T7" fmla="*/ 64 h 68"/>
                    <a:gd name="T8" fmla="*/ 10 w 33"/>
                    <a:gd name="T9" fmla="*/ 67 h 68"/>
                    <a:gd name="T10" fmla="*/ 0 w 33"/>
                    <a:gd name="T11" fmla="*/ 58 h 68"/>
                    <a:gd name="T12" fmla="*/ 9 w 33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68">
                      <a:moveTo>
                        <a:pt x="9" y="0"/>
                      </a:moveTo>
                      <a:cubicBezTo>
                        <a:pt x="21" y="9"/>
                        <a:pt x="26" y="13"/>
                        <a:pt x="33" y="18"/>
                      </a:cubicBezTo>
                      <a:cubicBezTo>
                        <a:pt x="21" y="29"/>
                        <a:pt x="8" y="41"/>
                        <a:pt x="29" y="56"/>
                      </a:cubicBezTo>
                      <a:cubicBezTo>
                        <a:pt x="30" y="56"/>
                        <a:pt x="29" y="64"/>
                        <a:pt x="28" y="64"/>
                      </a:cubicBezTo>
                      <a:cubicBezTo>
                        <a:pt x="22" y="66"/>
                        <a:pt x="16" y="68"/>
                        <a:pt x="10" y="67"/>
                      </a:cubicBezTo>
                      <a:cubicBezTo>
                        <a:pt x="6" y="67"/>
                        <a:pt x="0" y="61"/>
                        <a:pt x="0" y="58"/>
                      </a:cubicBezTo>
                      <a:cubicBezTo>
                        <a:pt x="2" y="40"/>
                        <a:pt x="5" y="2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6" name="Freeform 246"/>
                <p:cNvSpPr/>
                <p:nvPr/>
              </p:nvSpPr>
              <p:spPr bwMode="auto">
                <a:xfrm>
                  <a:off x="2715066" y="1417814"/>
                  <a:ext cx="61435" cy="100423"/>
                </a:xfrm>
                <a:custGeom>
                  <a:avLst/>
                  <a:gdLst>
                    <a:gd name="T0" fmla="*/ 0 w 32"/>
                    <a:gd name="T1" fmla="*/ 46 h 52"/>
                    <a:gd name="T2" fmla="*/ 24 w 32"/>
                    <a:gd name="T3" fmla="*/ 31 h 52"/>
                    <a:gd name="T4" fmla="*/ 6 w 32"/>
                    <a:gd name="T5" fmla="*/ 16 h 52"/>
                    <a:gd name="T6" fmla="*/ 28 w 32"/>
                    <a:gd name="T7" fmla="*/ 0 h 52"/>
                    <a:gd name="T8" fmla="*/ 29 w 32"/>
                    <a:gd name="T9" fmla="*/ 42 h 52"/>
                    <a:gd name="T10" fmla="*/ 3 w 32"/>
                    <a:gd name="T11" fmla="*/ 52 h 52"/>
                    <a:gd name="T12" fmla="*/ 0 w 32"/>
                    <a:gd name="T1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52">
                      <a:moveTo>
                        <a:pt x="0" y="46"/>
                      </a:moveTo>
                      <a:cubicBezTo>
                        <a:pt x="7" y="41"/>
                        <a:pt x="15" y="37"/>
                        <a:pt x="24" y="31"/>
                      </a:cubicBezTo>
                      <a:cubicBezTo>
                        <a:pt x="18" y="26"/>
                        <a:pt x="13" y="21"/>
                        <a:pt x="6" y="16"/>
                      </a:cubicBezTo>
                      <a:cubicBezTo>
                        <a:pt x="11" y="12"/>
                        <a:pt x="16" y="9"/>
                        <a:pt x="28" y="0"/>
                      </a:cubicBezTo>
                      <a:cubicBezTo>
                        <a:pt x="29" y="18"/>
                        <a:pt x="32" y="32"/>
                        <a:pt x="29" y="42"/>
                      </a:cubicBezTo>
                      <a:cubicBezTo>
                        <a:pt x="26" y="48"/>
                        <a:pt x="12" y="49"/>
                        <a:pt x="3" y="52"/>
                      </a:cubicBezTo>
                      <a:cubicBezTo>
                        <a:pt x="2" y="50"/>
                        <a:pt x="1" y="48"/>
                        <a:pt x="0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16" name="组合 1615"/>
              <p:cNvGrpSpPr/>
              <p:nvPr/>
            </p:nvGrpSpPr>
            <p:grpSpPr>
              <a:xfrm>
                <a:off x="7712883" y="959995"/>
                <a:ext cx="492074" cy="493256"/>
                <a:chOff x="2276749" y="1082283"/>
                <a:chExt cx="984145" cy="986508"/>
              </a:xfrm>
              <a:gradFill>
                <a:gsLst>
                  <a:gs pos="0">
                    <a:srgbClr val="D90000"/>
                  </a:gs>
                  <a:gs pos="100000">
                    <a:srgbClr val="C00000"/>
                  </a:gs>
                </a:gsLst>
                <a:lin ang="5400000" scaled="1"/>
              </a:gradFill>
            </p:grpSpPr>
            <p:sp>
              <p:nvSpPr>
                <p:cNvPr id="1617" name="Freeform 79"/>
                <p:cNvSpPr>
                  <a:spLocks noEditPoints="1"/>
                </p:cNvSpPr>
                <p:nvPr/>
              </p:nvSpPr>
              <p:spPr bwMode="auto">
                <a:xfrm>
                  <a:off x="2276749" y="1082283"/>
                  <a:ext cx="984145" cy="986508"/>
                </a:xfrm>
                <a:custGeom>
                  <a:avLst/>
                  <a:gdLst>
                    <a:gd name="T0" fmla="*/ 508 w 508"/>
                    <a:gd name="T1" fmla="*/ 256 h 509"/>
                    <a:gd name="T2" fmla="*/ 255 w 508"/>
                    <a:gd name="T3" fmla="*/ 509 h 509"/>
                    <a:gd name="T4" fmla="*/ 0 w 508"/>
                    <a:gd name="T5" fmla="*/ 253 h 509"/>
                    <a:gd name="T6" fmla="*/ 253 w 508"/>
                    <a:gd name="T7" fmla="*/ 0 h 509"/>
                    <a:gd name="T8" fmla="*/ 508 w 508"/>
                    <a:gd name="T9" fmla="*/ 256 h 509"/>
                    <a:gd name="T10" fmla="*/ 451 w 508"/>
                    <a:gd name="T11" fmla="*/ 255 h 509"/>
                    <a:gd name="T12" fmla="*/ 441 w 508"/>
                    <a:gd name="T13" fmla="*/ 242 h 509"/>
                    <a:gd name="T14" fmla="*/ 267 w 508"/>
                    <a:gd name="T15" fmla="*/ 67 h 509"/>
                    <a:gd name="T16" fmla="*/ 241 w 508"/>
                    <a:gd name="T17" fmla="*/ 67 h 509"/>
                    <a:gd name="T18" fmla="*/ 67 w 508"/>
                    <a:gd name="T19" fmla="*/ 241 h 509"/>
                    <a:gd name="T20" fmla="*/ 67 w 508"/>
                    <a:gd name="T21" fmla="*/ 269 h 509"/>
                    <a:gd name="T22" fmla="*/ 241 w 508"/>
                    <a:gd name="T23" fmla="*/ 443 h 509"/>
                    <a:gd name="T24" fmla="*/ 266 w 508"/>
                    <a:gd name="T25" fmla="*/ 443 h 509"/>
                    <a:gd name="T26" fmla="*/ 441 w 508"/>
                    <a:gd name="T27" fmla="*/ 267 h 509"/>
                    <a:gd name="T28" fmla="*/ 451 w 508"/>
                    <a:gd name="T29" fmla="*/ 255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08" h="509">
                      <a:moveTo>
                        <a:pt x="508" y="256"/>
                      </a:moveTo>
                      <a:cubicBezTo>
                        <a:pt x="425" y="340"/>
                        <a:pt x="339" y="425"/>
                        <a:pt x="255" y="509"/>
                      </a:cubicBezTo>
                      <a:cubicBezTo>
                        <a:pt x="170" y="424"/>
                        <a:pt x="85" y="338"/>
                        <a:pt x="0" y="253"/>
                      </a:cubicBezTo>
                      <a:cubicBezTo>
                        <a:pt x="83" y="170"/>
                        <a:pt x="168" y="84"/>
                        <a:pt x="253" y="0"/>
                      </a:cubicBezTo>
                      <a:cubicBezTo>
                        <a:pt x="337" y="85"/>
                        <a:pt x="423" y="171"/>
                        <a:pt x="508" y="256"/>
                      </a:cubicBezTo>
                      <a:close/>
                      <a:moveTo>
                        <a:pt x="451" y="255"/>
                      </a:moveTo>
                      <a:cubicBezTo>
                        <a:pt x="447" y="250"/>
                        <a:pt x="444" y="245"/>
                        <a:pt x="441" y="242"/>
                      </a:cubicBezTo>
                      <a:cubicBezTo>
                        <a:pt x="383" y="184"/>
                        <a:pt x="325" y="126"/>
                        <a:pt x="267" y="67"/>
                      </a:cubicBezTo>
                      <a:cubicBezTo>
                        <a:pt x="257" y="58"/>
                        <a:pt x="251" y="57"/>
                        <a:pt x="241" y="67"/>
                      </a:cubicBezTo>
                      <a:cubicBezTo>
                        <a:pt x="183" y="126"/>
                        <a:pt x="125" y="184"/>
                        <a:pt x="67" y="241"/>
                      </a:cubicBezTo>
                      <a:cubicBezTo>
                        <a:pt x="56" y="252"/>
                        <a:pt x="57" y="259"/>
                        <a:pt x="67" y="269"/>
                      </a:cubicBezTo>
                      <a:cubicBezTo>
                        <a:pt x="126" y="326"/>
                        <a:pt x="184" y="384"/>
                        <a:pt x="241" y="443"/>
                      </a:cubicBezTo>
                      <a:cubicBezTo>
                        <a:pt x="250" y="452"/>
                        <a:pt x="257" y="452"/>
                        <a:pt x="266" y="443"/>
                      </a:cubicBezTo>
                      <a:cubicBezTo>
                        <a:pt x="324" y="384"/>
                        <a:pt x="383" y="326"/>
                        <a:pt x="441" y="267"/>
                      </a:cubicBezTo>
                      <a:cubicBezTo>
                        <a:pt x="445" y="264"/>
                        <a:pt x="448" y="259"/>
                        <a:pt x="451" y="2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243"/>
                <p:cNvSpPr>
                  <a:spLocks noEditPoints="1"/>
                </p:cNvSpPr>
                <p:nvPr/>
              </p:nvSpPr>
              <p:spPr bwMode="auto">
                <a:xfrm>
                  <a:off x="2433882" y="1238234"/>
                  <a:ext cx="672243" cy="669881"/>
                </a:xfrm>
                <a:custGeom>
                  <a:avLst/>
                  <a:gdLst>
                    <a:gd name="T0" fmla="*/ 241 w 347"/>
                    <a:gd name="T1" fmla="*/ 72 h 346"/>
                    <a:gd name="T2" fmla="*/ 264 w 347"/>
                    <a:gd name="T3" fmla="*/ 90 h 346"/>
                    <a:gd name="T4" fmla="*/ 347 w 347"/>
                    <a:gd name="T5" fmla="*/ 172 h 346"/>
                    <a:gd name="T6" fmla="*/ 172 w 347"/>
                    <a:gd name="T7" fmla="*/ 346 h 346"/>
                    <a:gd name="T8" fmla="*/ 114 w 347"/>
                    <a:gd name="T9" fmla="*/ 287 h 346"/>
                    <a:gd name="T10" fmla="*/ 171 w 347"/>
                    <a:gd name="T11" fmla="*/ 270 h 346"/>
                    <a:gd name="T12" fmla="*/ 157 w 347"/>
                    <a:gd name="T13" fmla="*/ 248 h 346"/>
                    <a:gd name="T14" fmla="*/ 168 w 347"/>
                    <a:gd name="T15" fmla="*/ 182 h 346"/>
                    <a:gd name="T16" fmla="*/ 183 w 347"/>
                    <a:gd name="T17" fmla="*/ 170 h 346"/>
                    <a:gd name="T18" fmla="*/ 175 w 347"/>
                    <a:gd name="T19" fmla="*/ 169 h 346"/>
                    <a:gd name="T20" fmla="*/ 119 w 347"/>
                    <a:gd name="T21" fmla="*/ 188 h 346"/>
                    <a:gd name="T22" fmla="*/ 102 w 347"/>
                    <a:gd name="T23" fmla="*/ 228 h 346"/>
                    <a:gd name="T24" fmla="*/ 122 w 347"/>
                    <a:gd name="T25" fmla="*/ 241 h 346"/>
                    <a:gd name="T26" fmla="*/ 148 w 347"/>
                    <a:gd name="T27" fmla="*/ 238 h 346"/>
                    <a:gd name="T28" fmla="*/ 94 w 347"/>
                    <a:gd name="T29" fmla="*/ 270 h 346"/>
                    <a:gd name="T30" fmla="*/ 0 w 347"/>
                    <a:gd name="T31" fmla="*/ 175 h 346"/>
                    <a:gd name="T32" fmla="*/ 86 w 347"/>
                    <a:gd name="T33" fmla="*/ 89 h 346"/>
                    <a:gd name="T34" fmla="*/ 73 w 347"/>
                    <a:gd name="T35" fmla="*/ 131 h 346"/>
                    <a:gd name="T36" fmla="*/ 109 w 347"/>
                    <a:gd name="T37" fmla="*/ 173 h 346"/>
                    <a:gd name="T38" fmla="*/ 180 w 347"/>
                    <a:gd name="T39" fmla="*/ 142 h 346"/>
                    <a:gd name="T40" fmla="*/ 194 w 347"/>
                    <a:gd name="T41" fmla="*/ 159 h 346"/>
                    <a:gd name="T42" fmla="*/ 200 w 347"/>
                    <a:gd name="T43" fmla="*/ 158 h 346"/>
                    <a:gd name="T44" fmla="*/ 184 w 347"/>
                    <a:gd name="T45" fmla="*/ 91 h 346"/>
                    <a:gd name="T46" fmla="*/ 161 w 347"/>
                    <a:gd name="T47" fmla="*/ 82 h 346"/>
                    <a:gd name="T48" fmla="*/ 108 w 347"/>
                    <a:gd name="T49" fmla="*/ 65 h 346"/>
                    <a:gd name="T50" fmla="*/ 176 w 347"/>
                    <a:gd name="T51" fmla="*/ 0 h 346"/>
                    <a:gd name="T52" fmla="*/ 237 w 347"/>
                    <a:gd name="T53" fmla="*/ 67 h 346"/>
                    <a:gd name="T54" fmla="*/ 228 w 347"/>
                    <a:gd name="T55" fmla="*/ 79 h 346"/>
                    <a:gd name="T56" fmla="*/ 206 w 347"/>
                    <a:gd name="T57" fmla="*/ 184 h 346"/>
                    <a:gd name="T58" fmla="*/ 186 w 347"/>
                    <a:gd name="T59" fmla="*/ 222 h 346"/>
                    <a:gd name="T60" fmla="*/ 198 w 347"/>
                    <a:gd name="T61" fmla="*/ 212 h 346"/>
                    <a:gd name="T62" fmla="*/ 206 w 347"/>
                    <a:gd name="T63" fmla="*/ 201 h 346"/>
                    <a:gd name="T64" fmla="*/ 254 w 347"/>
                    <a:gd name="T65" fmla="*/ 209 h 346"/>
                    <a:gd name="T66" fmla="*/ 301 w 347"/>
                    <a:gd name="T67" fmla="*/ 190 h 346"/>
                    <a:gd name="T68" fmla="*/ 239 w 347"/>
                    <a:gd name="T69" fmla="*/ 187 h 346"/>
                    <a:gd name="T70" fmla="*/ 263 w 347"/>
                    <a:gd name="T71" fmla="*/ 147 h 346"/>
                    <a:gd name="T72" fmla="*/ 273 w 347"/>
                    <a:gd name="T73" fmla="*/ 115 h 346"/>
                    <a:gd name="T74" fmla="*/ 246 w 347"/>
                    <a:gd name="T75" fmla="*/ 111 h 346"/>
                    <a:gd name="T76" fmla="*/ 241 w 347"/>
                    <a:gd name="T77" fmla="*/ 72 h 346"/>
                    <a:gd name="T78" fmla="*/ 248 w 347"/>
                    <a:gd name="T79" fmla="*/ 253 h 346"/>
                    <a:gd name="T80" fmla="*/ 207 w 347"/>
                    <a:gd name="T81" fmla="*/ 250 h 346"/>
                    <a:gd name="T82" fmla="*/ 194 w 347"/>
                    <a:gd name="T83" fmla="*/ 255 h 346"/>
                    <a:gd name="T84" fmla="*/ 199 w 347"/>
                    <a:gd name="T85" fmla="*/ 271 h 346"/>
                    <a:gd name="T86" fmla="*/ 230 w 347"/>
                    <a:gd name="T87" fmla="*/ 284 h 346"/>
                    <a:gd name="T88" fmla="*/ 248 w 347"/>
                    <a:gd name="T89" fmla="*/ 253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7" h="346">
                      <a:moveTo>
                        <a:pt x="241" y="72"/>
                      </a:moveTo>
                      <a:cubicBezTo>
                        <a:pt x="249" y="78"/>
                        <a:pt x="257" y="83"/>
                        <a:pt x="264" y="90"/>
                      </a:cubicBezTo>
                      <a:cubicBezTo>
                        <a:pt x="292" y="117"/>
                        <a:pt x="320" y="145"/>
                        <a:pt x="347" y="172"/>
                      </a:cubicBezTo>
                      <a:cubicBezTo>
                        <a:pt x="288" y="231"/>
                        <a:pt x="229" y="289"/>
                        <a:pt x="172" y="346"/>
                      </a:cubicBezTo>
                      <a:cubicBezTo>
                        <a:pt x="154" y="328"/>
                        <a:pt x="135" y="308"/>
                        <a:pt x="114" y="287"/>
                      </a:cubicBezTo>
                      <a:cubicBezTo>
                        <a:pt x="131" y="282"/>
                        <a:pt x="150" y="276"/>
                        <a:pt x="171" y="270"/>
                      </a:cubicBezTo>
                      <a:cubicBezTo>
                        <a:pt x="166" y="263"/>
                        <a:pt x="162" y="255"/>
                        <a:pt x="157" y="248"/>
                      </a:cubicBezTo>
                      <a:cubicBezTo>
                        <a:pt x="182" y="215"/>
                        <a:pt x="182" y="215"/>
                        <a:pt x="168" y="182"/>
                      </a:cubicBezTo>
                      <a:cubicBezTo>
                        <a:pt x="172" y="179"/>
                        <a:pt x="177" y="175"/>
                        <a:pt x="183" y="170"/>
                      </a:cubicBezTo>
                      <a:cubicBezTo>
                        <a:pt x="179" y="170"/>
                        <a:pt x="177" y="169"/>
                        <a:pt x="175" y="169"/>
                      </a:cubicBezTo>
                      <a:cubicBezTo>
                        <a:pt x="156" y="175"/>
                        <a:pt x="135" y="177"/>
                        <a:pt x="119" y="188"/>
                      </a:cubicBezTo>
                      <a:cubicBezTo>
                        <a:pt x="109" y="195"/>
                        <a:pt x="105" y="214"/>
                        <a:pt x="102" y="228"/>
                      </a:cubicBezTo>
                      <a:cubicBezTo>
                        <a:pt x="101" y="231"/>
                        <a:pt x="114" y="240"/>
                        <a:pt x="122" y="241"/>
                      </a:cubicBezTo>
                      <a:cubicBezTo>
                        <a:pt x="129" y="242"/>
                        <a:pt x="138" y="237"/>
                        <a:pt x="148" y="238"/>
                      </a:cubicBezTo>
                      <a:cubicBezTo>
                        <a:pt x="130" y="248"/>
                        <a:pt x="112" y="259"/>
                        <a:pt x="94" y="270"/>
                      </a:cubicBezTo>
                      <a:cubicBezTo>
                        <a:pt x="63" y="239"/>
                        <a:pt x="31" y="207"/>
                        <a:pt x="0" y="175"/>
                      </a:cubicBezTo>
                      <a:cubicBezTo>
                        <a:pt x="28" y="146"/>
                        <a:pt x="58" y="117"/>
                        <a:pt x="86" y="89"/>
                      </a:cubicBezTo>
                      <a:cubicBezTo>
                        <a:pt x="82" y="102"/>
                        <a:pt x="77" y="116"/>
                        <a:pt x="73" y="131"/>
                      </a:cubicBezTo>
                      <a:cubicBezTo>
                        <a:pt x="65" y="159"/>
                        <a:pt x="80" y="177"/>
                        <a:pt x="109" y="173"/>
                      </a:cubicBezTo>
                      <a:cubicBezTo>
                        <a:pt x="135" y="170"/>
                        <a:pt x="162" y="167"/>
                        <a:pt x="180" y="142"/>
                      </a:cubicBezTo>
                      <a:cubicBezTo>
                        <a:pt x="186" y="148"/>
                        <a:pt x="190" y="154"/>
                        <a:pt x="194" y="159"/>
                      </a:cubicBezTo>
                      <a:cubicBezTo>
                        <a:pt x="196" y="159"/>
                        <a:pt x="198" y="158"/>
                        <a:pt x="200" y="158"/>
                      </a:cubicBezTo>
                      <a:cubicBezTo>
                        <a:pt x="195" y="135"/>
                        <a:pt x="191" y="113"/>
                        <a:pt x="184" y="91"/>
                      </a:cubicBezTo>
                      <a:cubicBezTo>
                        <a:pt x="182" y="86"/>
                        <a:pt x="166" y="79"/>
                        <a:pt x="161" y="82"/>
                      </a:cubicBezTo>
                      <a:cubicBezTo>
                        <a:pt x="137" y="93"/>
                        <a:pt x="122" y="81"/>
                        <a:pt x="108" y="65"/>
                      </a:cubicBezTo>
                      <a:cubicBezTo>
                        <a:pt x="130" y="44"/>
                        <a:pt x="151" y="24"/>
                        <a:pt x="176" y="0"/>
                      </a:cubicBezTo>
                      <a:cubicBezTo>
                        <a:pt x="195" y="21"/>
                        <a:pt x="216" y="44"/>
                        <a:pt x="237" y="67"/>
                      </a:cubicBezTo>
                      <a:cubicBezTo>
                        <a:pt x="220" y="60"/>
                        <a:pt x="226" y="73"/>
                        <a:pt x="228" y="79"/>
                      </a:cubicBezTo>
                      <a:cubicBezTo>
                        <a:pt x="237" y="118"/>
                        <a:pt x="231" y="152"/>
                        <a:pt x="206" y="184"/>
                      </a:cubicBezTo>
                      <a:cubicBezTo>
                        <a:pt x="197" y="195"/>
                        <a:pt x="193" y="209"/>
                        <a:pt x="186" y="222"/>
                      </a:cubicBezTo>
                      <a:cubicBezTo>
                        <a:pt x="193" y="220"/>
                        <a:pt x="195" y="216"/>
                        <a:pt x="198" y="212"/>
                      </a:cubicBezTo>
                      <a:cubicBezTo>
                        <a:pt x="201" y="209"/>
                        <a:pt x="203" y="205"/>
                        <a:pt x="206" y="201"/>
                      </a:cubicBezTo>
                      <a:cubicBezTo>
                        <a:pt x="225" y="229"/>
                        <a:pt x="225" y="228"/>
                        <a:pt x="254" y="209"/>
                      </a:cubicBezTo>
                      <a:cubicBezTo>
                        <a:pt x="268" y="200"/>
                        <a:pt x="285" y="196"/>
                        <a:pt x="301" y="190"/>
                      </a:cubicBezTo>
                      <a:cubicBezTo>
                        <a:pt x="288" y="161"/>
                        <a:pt x="282" y="160"/>
                        <a:pt x="239" y="187"/>
                      </a:cubicBezTo>
                      <a:cubicBezTo>
                        <a:pt x="238" y="168"/>
                        <a:pt x="247" y="155"/>
                        <a:pt x="263" y="147"/>
                      </a:cubicBezTo>
                      <a:cubicBezTo>
                        <a:pt x="276" y="139"/>
                        <a:pt x="281" y="127"/>
                        <a:pt x="273" y="115"/>
                      </a:cubicBezTo>
                      <a:cubicBezTo>
                        <a:pt x="270" y="110"/>
                        <a:pt x="256" y="112"/>
                        <a:pt x="246" y="111"/>
                      </a:cubicBezTo>
                      <a:cubicBezTo>
                        <a:pt x="245" y="101"/>
                        <a:pt x="243" y="87"/>
                        <a:pt x="241" y="72"/>
                      </a:cubicBezTo>
                      <a:close/>
                      <a:moveTo>
                        <a:pt x="248" y="253"/>
                      </a:moveTo>
                      <a:cubicBezTo>
                        <a:pt x="234" y="252"/>
                        <a:pt x="220" y="250"/>
                        <a:pt x="207" y="250"/>
                      </a:cubicBezTo>
                      <a:cubicBezTo>
                        <a:pt x="203" y="250"/>
                        <a:pt x="194" y="253"/>
                        <a:pt x="194" y="255"/>
                      </a:cubicBezTo>
                      <a:cubicBezTo>
                        <a:pt x="193" y="260"/>
                        <a:pt x="195" y="268"/>
                        <a:pt x="199" y="271"/>
                      </a:cubicBezTo>
                      <a:cubicBezTo>
                        <a:pt x="208" y="276"/>
                        <a:pt x="220" y="280"/>
                        <a:pt x="230" y="284"/>
                      </a:cubicBezTo>
                      <a:cubicBezTo>
                        <a:pt x="216" y="260"/>
                        <a:pt x="241" y="263"/>
                        <a:pt x="248" y="2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245"/>
                <p:cNvSpPr/>
                <p:nvPr/>
              </p:nvSpPr>
              <p:spPr bwMode="auto">
                <a:xfrm>
                  <a:off x="2625276" y="1408362"/>
                  <a:ext cx="63798" cy="131141"/>
                </a:xfrm>
                <a:custGeom>
                  <a:avLst/>
                  <a:gdLst>
                    <a:gd name="T0" fmla="*/ 9 w 33"/>
                    <a:gd name="T1" fmla="*/ 0 h 68"/>
                    <a:gd name="T2" fmla="*/ 33 w 33"/>
                    <a:gd name="T3" fmla="*/ 18 h 68"/>
                    <a:gd name="T4" fmla="*/ 29 w 33"/>
                    <a:gd name="T5" fmla="*/ 56 h 68"/>
                    <a:gd name="T6" fmla="*/ 28 w 33"/>
                    <a:gd name="T7" fmla="*/ 64 h 68"/>
                    <a:gd name="T8" fmla="*/ 10 w 33"/>
                    <a:gd name="T9" fmla="*/ 67 h 68"/>
                    <a:gd name="T10" fmla="*/ 0 w 33"/>
                    <a:gd name="T11" fmla="*/ 58 h 68"/>
                    <a:gd name="T12" fmla="*/ 9 w 33"/>
                    <a:gd name="T1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68">
                      <a:moveTo>
                        <a:pt x="9" y="0"/>
                      </a:moveTo>
                      <a:cubicBezTo>
                        <a:pt x="21" y="9"/>
                        <a:pt x="26" y="13"/>
                        <a:pt x="33" y="18"/>
                      </a:cubicBezTo>
                      <a:cubicBezTo>
                        <a:pt x="21" y="29"/>
                        <a:pt x="8" y="41"/>
                        <a:pt x="29" y="56"/>
                      </a:cubicBezTo>
                      <a:cubicBezTo>
                        <a:pt x="30" y="56"/>
                        <a:pt x="29" y="64"/>
                        <a:pt x="28" y="64"/>
                      </a:cubicBezTo>
                      <a:cubicBezTo>
                        <a:pt x="22" y="66"/>
                        <a:pt x="16" y="68"/>
                        <a:pt x="10" y="67"/>
                      </a:cubicBezTo>
                      <a:cubicBezTo>
                        <a:pt x="6" y="67"/>
                        <a:pt x="0" y="61"/>
                        <a:pt x="0" y="58"/>
                      </a:cubicBezTo>
                      <a:cubicBezTo>
                        <a:pt x="2" y="40"/>
                        <a:pt x="5" y="2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246"/>
                <p:cNvSpPr/>
                <p:nvPr/>
              </p:nvSpPr>
              <p:spPr bwMode="auto">
                <a:xfrm>
                  <a:off x="2715066" y="1417814"/>
                  <a:ext cx="61435" cy="100423"/>
                </a:xfrm>
                <a:custGeom>
                  <a:avLst/>
                  <a:gdLst>
                    <a:gd name="T0" fmla="*/ 0 w 32"/>
                    <a:gd name="T1" fmla="*/ 46 h 52"/>
                    <a:gd name="T2" fmla="*/ 24 w 32"/>
                    <a:gd name="T3" fmla="*/ 31 h 52"/>
                    <a:gd name="T4" fmla="*/ 6 w 32"/>
                    <a:gd name="T5" fmla="*/ 16 h 52"/>
                    <a:gd name="T6" fmla="*/ 28 w 32"/>
                    <a:gd name="T7" fmla="*/ 0 h 52"/>
                    <a:gd name="T8" fmla="*/ 29 w 32"/>
                    <a:gd name="T9" fmla="*/ 42 h 52"/>
                    <a:gd name="T10" fmla="*/ 3 w 32"/>
                    <a:gd name="T11" fmla="*/ 52 h 52"/>
                    <a:gd name="T12" fmla="*/ 0 w 32"/>
                    <a:gd name="T13" fmla="*/ 4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52">
                      <a:moveTo>
                        <a:pt x="0" y="46"/>
                      </a:moveTo>
                      <a:cubicBezTo>
                        <a:pt x="7" y="41"/>
                        <a:pt x="15" y="37"/>
                        <a:pt x="24" y="31"/>
                      </a:cubicBezTo>
                      <a:cubicBezTo>
                        <a:pt x="18" y="26"/>
                        <a:pt x="13" y="21"/>
                        <a:pt x="6" y="16"/>
                      </a:cubicBezTo>
                      <a:cubicBezTo>
                        <a:pt x="11" y="12"/>
                        <a:pt x="16" y="9"/>
                        <a:pt x="28" y="0"/>
                      </a:cubicBezTo>
                      <a:cubicBezTo>
                        <a:pt x="29" y="18"/>
                        <a:pt x="32" y="32"/>
                        <a:pt x="29" y="42"/>
                      </a:cubicBezTo>
                      <a:cubicBezTo>
                        <a:pt x="26" y="48"/>
                        <a:pt x="12" y="49"/>
                        <a:pt x="3" y="52"/>
                      </a:cubicBezTo>
                      <a:cubicBezTo>
                        <a:pt x="2" y="50"/>
                        <a:pt x="1" y="48"/>
                        <a:pt x="0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63" name="任意多边形: 形状 1762"/>
          <p:cNvSpPr/>
          <p:nvPr/>
        </p:nvSpPr>
        <p:spPr bwMode="auto">
          <a:xfrm rot="5400000">
            <a:off x="5851070" y="636688"/>
            <a:ext cx="489859" cy="6170379"/>
          </a:xfrm>
          <a:custGeom>
            <a:avLst/>
            <a:gdLst>
              <a:gd name="connsiteX0" fmla="*/ 0 w 489859"/>
              <a:gd name="connsiteY0" fmla="*/ 6039289 h 6170379"/>
              <a:gd name="connsiteX1" fmla="*/ 0 w 489859"/>
              <a:gd name="connsiteY1" fmla="*/ 5926718 h 6170379"/>
              <a:gd name="connsiteX2" fmla="*/ 0 w 489859"/>
              <a:gd name="connsiteY2" fmla="*/ 5855082 h 6170379"/>
              <a:gd name="connsiteX3" fmla="*/ 0 w 489859"/>
              <a:gd name="connsiteY3" fmla="*/ 5854351 h 6170379"/>
              <a:gd name="connsiteX4" fmla="*/ 0 w 489859"/>
              <a:gd name="connsiteY4" fmla="*/ 5782714 h 6170379"/>
              <a:gd name="connsiteX5" fmla="*/ 0 w 489859"/>
              <a:gd name="connsiteY5" fmla="*/ 5779505 h 6170379"/>
              <a:gd name="connsiteX6" fmla="*/ 0 w 489859"/>
              <a:gd name="connsiteY6" fmla="*/ 5768613 h 6170379"/>
              <a:gd name="connsiteX7" fmla="*/ 0 w 489859"/>
              <a:gd name="connsiteY7" fmla="*/ 5765434 h 6170379"/>
              <a:gd name="connsiteX8" fmla="*/ 0 w 489859"/>
              <a:gd name="connsiteY8" fmla="*/ 5669899 h 6170379"/>
              <a:gd name="connsiteX9" fmla="*/ 0 w 489859"/>
              <a:gd name="connsiteY9" fmla="*/ 5666934 h 6170379"/>
              <a:gd name="connsiteX10" fmla="*/ 0 w 489859"/>
              <a:gd name="connsiteY10" fmla="*/ 5595298 h 6170379"/>
              <a:gd name="connsiteX11" fmla="*/ 0 w 489859"/>
              <a:gd name="connsiteY11" fmla="*/ 5594567 h 6170379"/>
              <a:gd name="connsiteX12" fmla="*/ 0 w 489859"/>
              <a:gd name="connsiteY12" fmla="*/ 5522931 h 6170379"/>
              <a:gd name="connsiteX13" fmla="*/ 0 w 489859"/>
              <a:gd name="connsiteY13" fmla="*/ 5519722 h 6170379"/>
              <a:gd name="connsiteX14" fmla="*/ 0 w 489859"/>
              <a:gd name="connsiteY14" fmla="*/ 5508829 h 6170379"/>
              <a:gd name="connsiteX15" fmla="*/ 0 w 489859"/>
              <a:gd name="connsiteY15" fmla="*/ 5505650 h 6170379"/>
              <a:gd name="connsiteX16" fmla="*/ 0 w 489859"/>
              <a:gd name="connsiteY16" fmla="*/ 5410116 h 6170379"/>
              <a:gd name="connsiteX17" fmla="*/ 0 w 489859"/>
              <a:gd name="connsiteY17" fmla="*/ 5407150 h 6170379"/>
              <a:gd name="connsiteX18" fmla="*/ 0 w 489859"/>
              <a:gd name="connsiteY18" fmla="*/ 5335514 h 6170379"/>
              <a:gd name="connsiteX19" fmla="*/ 0 w 489859"/>
              <a:gd name="connsiteY19" fmla="*/ 5334784 h 6170379"/>
              <a:gd name="connsiteX20" fmla="*/ 0 w 489859"/>
              <a:gd name="connsiteY20" fmla="*/ 5263147 h 6170379"/>
              <a:gd name="connsiteX21" fmla="*/ 0 w 489859"/>
              <a:gd name="connsiteY21" fmla="*/ 5259938 h 6170379"/>
              <a:gd name="connsiteX22" fmla="*/ 0 w 489859"/>
              <a:gd name="connsiteY22" fmla="*/ 5249045 h 6170379"/>
              <a:gd name="connsiteX23" fmla="*/ 0 w 489859"/>
              <a:gd name="connsiteY23" fmla="*/ 5245867 h 6170379"/>
              <a:gd name="connsiteX24" fmla="*/ 0 w 489859"/>
              <a:gd name="connsiteY24" fmla="*/ 5150332 h 6170379"/>
              <a:gd name="connsiteX25" fmla="*/ 0 w 489859"/>
              <a:gd name="connsiteY25" fmla="*/ 5147367 h 6170379"/>
              <a:gd name="connsiteX26" fmla="*/ 0 w 489859"/>
              <a:gd name="connsiteY26" fmla="*/ 5075730 h 6170379"/>
              <a:gd name="connsiteX27" fmla="*/ 0 w 489859"/>
              <a:gd name="connsiteY27" fmla="*/ 5075000 h 6170379"/>
              <a:gd name="connsiteX28" fmla="*/ 0 w 489859"/>
              <a:gd name="connsiteY28" fmla="*/ 5003363 h 6170379"/>
              <a:gd name="connsiteX29" fmla="*/ 0 w 489859"/>
              <a:gd name="connsiteY29" fmla="*/ 5000155 h 6170379"/>
              <a:gd name="connsiteX30" fmla="*/ 0 w 489859"/>
              <a:gd name="connsiteY30" fmla="*/ 4989262 h 6170379"/>
              <a:gd name="connsiteX31" fmla="*/ 0 w 489859"/>
              <a:gd name="connsiteY31" fmla="*/ 4986084 h 6170379"/>
              <a:gd name="connsiteX32" fmla="*/ 0 w 489859"/>
              <a:gd name="connsiteY32" fmla="*/ 4890548 h 6170379"/>
              <a:gd name="connsiteX33" fmla="*/ 0 w 489859"/>
              <a:gd name="connsiteY33" fmla="*/ 4887583 h 6170379"/>
              <a:gd name="connsiteX34" fmla="*/ 0 w 489859"/>
              <a:gd name="connsiteY34" fmla="*/ 4815947 h 6170379"/>
              <a:gd name="connsiteX35" fmla="*/ 0 w 489859"/>
              <a:gd name="connsiteY35" fmla="*/ 4815216 h 6170379"/>
              <a:gd name="connsiteX36" fmla="*/ 0 w 489859"/>
              <a:gd name="connsiteY36" fmla="*/ 4743579 h 6170379"/>
              <a:gd name="connsiteX37" fmla="*/ 0 w 489859"/>
              <a:gd name="connsiteY37" fmla="*/ 4740371 h 6170379"/>
              <a:gd name="connsiteX38" fmla="*/ 0 w 489859"/>
              <a:gd name="connsiteY38" fmla="*/ 4729478 h 6170379"/>
              <a:gd name="connsiteX39" fmla="*/ 0 w 489859"/>
              <a:gd name="connsiteY39" fmla="*/ 4726300 h 6170379"/>
              <a:gd name="connsiteX40" fmla="*/ 0 w 489859"/>
              <a:gd name="connsiteY40" fmla="*/ 4630765 h 6170379"/>
              <a:gd name="connsiteX41" fmla="*/ 0 w 489859"/>
              <a:gd name="connsiteY41" fmla="*/ 4627799 h 6170379"/>
              <a:gd name="connsiteX42" fmla="*/ 0 w 489859"/>
              <a:gd name="connsiteY42" fmla="*/ 4556163 h 6170379"/>
              <a:gd name="connsiteX43" fmla="*/ 0 w 489859"/>
              <a:gd name="connsiteY43" fmla="*/ 4555432 h 6170379"/>
              <a:gd name="connsiteX44" fmla="*/ 0 w 489859"/>
              <a:gd name="connsiteY44" fmla="*/ 4483796 h 6170379"/>
              <a:gd name="connsiteX45" fmla="*/ 0 w 489859"/>
              <a:gd name="connsiteY45" fmla="*/ 4480587 h 6170379"/>
              <a:gd name="connsiteX46" fmla="*/ 0 w 489859"/>
              <a:gd name="connsiteY46" fmla="*/ 4469694 h 6170379"/>
              <a:gd name="connsiteX47" fmla="*/ 0 w 489859"/>
              <a:gd name="connsiteY47" fmla="*/ 4466516 h 6170379"/>
              <a:gd name="connsiteX48" fmla="*/ 0 w 489859"/>
              <a:gd name="connsiteY48" fmla="*/ 4370981 h 6170379"/>
              <a:gd name="connsiteX49" fmla="*/ 0 w 489859"/>
              <a:gd name="connsiteY49" fmla="*/ 4368015 h 6170379"/>
              <a:gd name="connsiteX50" fmla="*/ 0 w 489859"/>
              <a:gd name="connsiteY50" fmla="*/ 4296379 h 6170379"/>
              <a:gd name="connsiteX51" fmla="*/ 0 w 489859"/>
              <a:gd name="connsiteY51" fmla="*/ 4295649 h 6170379"/>
              <a:gd name="connsiteX52" fmla="*/ 0 w 489859"/>
              <a:gd name="connsiteY52" fmla="*/ 4224012 h 6170379"/>
              <a:gd name="connsiteX53" fmla="*/ 0 w 489859"/>
              <a:gd name="connsiteY53" fmla="*/ 4220804 h 6170379"/>
              <a:gd name="connsiteX54" fmla="*/ 0 w 489859"/>
              <a:gd name="connsiteY54" fmla="*/ 4209910 h 6170379"/>
              <a:gd name="connsiteX55" fmla="*/ 0 w 489859"/>
              <a:gd name="connsiteY55" fmla="*/ 4206732 h 6170379"/>
              <a:gd name="connsiteX56" fmla="*/ 0 w 489859"/>
              <a:gd name="connsiteY56" fmla="*/ 4111197 h 6170379"/>
              <a:gd name="connsiteX57" fmla="*/ 0 w 489859"/>
              <a:gd name="connsiteY57" fmla="*/ 4108232 h 6170379"/>
              <a:gd name="connsiteX58" fmla="*/ 0 w 489859"/>
              <a:gd name="connsiteY58" fmla="*/ 4036596 h 6170379"/>
              <a:gd name="connsiteX59" fmla="*/ 0 w 489859"/>
              <a:gd name="connsiteY59" fmla="*/ 4035865 h 6170379"/>
              <a:gd name="connsiteX60" fmla="*/ 0 w 489859"/>
              <a:gd name="connsiteY60" fmla="*/ 3964228 h 6170379"/>
              <a:gd name="connsiteX61" fmla="*/ 0 w 489859"/>
              <a:gd name="connsiteY61" fmla="*/ 3961020 h 6170379"/>
              <a:gd name="connsiteX62" fmla="*/ 0 w 489859"/>
              <a:gd name="connsiteY62" fmla="*/ 3950126 h 6170379"/>
              <a:gd name="connsiteX63" fmla="*/ 0 w 489859"/>
              <a:gd name="connsiteY63" fmla="*/ 3946948 h 6170379"/>
              <a:gd name="connsiteX64" fmla="*/ 0 w 489859"/>
              <a:gd name="connsiteY64" fmla="*/ 3851413 h 6170379"/>
              <a:gd name="connsiteX65" fmla="*/ 0 w 489859"/>
              <a:gd name="connsiteY65" fmla="*/ 3848448 h 6170379"/>
              <a:gd name="connsiteX66" fmla="*/ 0 w 489859"/>
              <a:gd name="connsiteY66" fmla="*/ 3776812 h 6170379"/>
              <a:gd name="connsiteX67" fmla="*/ 0 w 489859"/>
              <a:gd name="connsiteY67" fmla="*/ 3776081 h 6170379"/>
              <a:gd name="connsiteX68" fmla="*/ 0 w 489859"/>
              <a:gd name="connsiteY68" fmla="*/ 3704444 h 6170379"/>
              <a:gd name="connsiteX69" fmla="*/ 0 w 489859"/>
              <a:gd name="connsiteY69" fmla="*/ 3701236 h 6170379"/>
              <a:gd name="connsiteX70" fmla="*/ 0 w 489859"/>
              <a:gd name="connsiteY70" fmla="*/ 3690343 h 6170379"/>
              <a:gd name="connsiteX71" fmla="*/ 0 w 489859"/>
              <a:gd name="connsiteY71" fmla="*/ 3687165 h 6170379"/>
              <a:gd name="connsiteX72" fmla="*/ 0 w 489859"/>
              <a:gd name="connsiteY72" fmla="*/ 3591629 h 6170379"/>
              <a:gd name="connsiteX73" fmla="*/ 0 w 489859"/>
              <a:gd name="connsiteY73" fmla="*/ 3588664 h 6170379"/>
              <a:gd name="connsiteX74" fmla="*/ 0 w 489859"/>
              <a:gd name="connsiteY74" fmla="*/ 3517028 h 6170379"/>
              <a:gd name="connsiteX75" fmla="*/ 0 w 489859"/>
              <a:gd name="connsiteY75" fmla="*/ 3516297 h 6170379"/>
              <a:gd name="connsiteX76" fmla="*/ 0 w 489859"/>
              <a:gd name="connsiteY76" fmla="*/ 3444660 h 6170379"/>
              <a:gd name="connsiteX77" fmla="*/ 0 w 489859"/>
              <a:gd name="connsiteY77" fmla="*/ 3441452 h 6170379"/>
              <a:gd name="connsiteX78" fmla="*/ 0 w 489859"/>
              <a:gd name="connsiteY78" fmla="*/ 3430559 h 6170379"/>
              <a:gd name="connsiteX79" fmla="*/ 0 w 489859"/>
              <a:gd name="connsiteY79" fmla="*/ 3427381 h 6170379"/>
              <a:gd name="connsiteX80" fmla="*/ 0 w 489859"/>
              <a:gd name="connsiteY80" fmla="*/ 3331846 h 6170379"/>
              <a:gd name="connsiteX81" fmla="*/ 0 w 489859"/>
              <a:gd name="connsiteY81" fmla="*/ 3328880 h 6170379"/>
              <a:gd name="connsiteX82" fmla="*/ 0 w 489859"/>
              <a:gd name="connsiteY82" fmla="*/ 3257244 h 6170379"/>
              <a:gd name="connsiteX83" fmla="*/ 0 w 489859"/>
              <a:gd name="connsiteY83" fmla="*/ 3256513 h 6170379"/>
              <a:gd name="connsiteX84" fmla="*/ 0 w 489859"/>
              <a:gd name="connsiteY84" fmla="*/ 3184877 h 6170379"/>
              <a:gd name="connsiteX85" fmla="*/ 0 w 489859"/>
              <a:gd name="connsiteY85" fmla="*/ 3181669 h 6170379"/>
              <a:gd name="connsiteX86" fmla="*/ 0 w 489859"/>
              <a:gd name="connsiteY86" fmla="*/ 3170775 h 6170379"/>
              <a:gd name="connsiteX87" fmla="*/ 0 w 489859"/>
              <a:gd name="connsiteY87" fmla="*/ 3167597 h 6170379"/>
              <a:gd name="connsiteX88" fmla="*/ 0 w 489859"/>
              <a:gd name="connsiteY88" fmla="*/ 3072062 h 6170379"/>
              <a:gd name="connsiteX89" fmla="*/ 0 w 489859"/>
              <a:gd name="connsiteY89" fmla="*/ 3069096 h 6170379"/>
              <a:gd name="connsiteX90" fmla="*/ 0 w 489859"/>
              <a:gd name="connsiteY90" fmla="*/ 2997461 h 6170379"/>
              <a:gd name="connsiteX91" fmla="*/ 0 w 489859"/>
              <a:gd name="connsiteY91" fmla="*/ 2996730 h 6170379"/>
              <a:gd name="connsiteX92" fmla="*/ 0 w 489859"/>
              <a:gd name="connsiteY92" fmla="*/ 2925093 h 6170379"/>
              <a:gd name="connsiteX93" fmla="*/ 0 w 489859"/>
              <a:gd name="connsiteY93" fmla="*/ 2921885 h 6170379"/>
              <a:gd name="connsiteX94" fmla="*/ 0 w 489859"/>
              <a:gd name="connsiteY94" fmla="*/ 2910991 h 6170379"/>
              <a:gd name="connsiteX95" fmla="*/ 0 w 489859"/>
              <a:gd name="connsiteY95" fmla="*/ 2907813 h 6170379"/>
              <a:gd name="connsiteX96" fmla="*/ 0 w 489859"/>
              <a:gd name="connsiteY96" fmla="*/ 2812278 h 6170379"/>
              <a:gd name="connsiteX97" fmla="*/ 0 w 489859"/>
              <a:gd name="connsiteY97" fmla="*/ 2809313 h 6170379"/>
              <a:gd name="connsiteX98" fmla="*/ 0 w 489859"/>
              <a:gd name="connsiteY98" fmla="*/ 2737677 h 6170379"/>
              <a:gd name="connsiteX99" fmla="*/ 0 w 489859"/>
              <a:gd name="connsiteY99" fmla="*/ 2736946 h 6170379"/>
              <a:gd name="connsiteX100" fmla="*/ 0 w 489859"/>
              <a:gd name="connsiteY100" fmla="*/ 2665309 h 6170379"/>
              <a:gd name="connsiteX101" fmla="*/ 0 w 489859"/>
              <a:gd name="connsiteY101" fmla="*/ 2552494 h 6170379"/>
              <a:gd name="connsiteX102" fmla="*/ 1 w 489859"/>
              <a:gd name="connsiteY102" fmla="*/ 2552492 h 6170379"/>
              <a:gd name="connsiteX103" fmla="*/ 1 w 489859"/>
              <a:gd name="connsiteY103" fmla="*/ 2469145 h 6170379"/>
              <a:gd name="connsiteX104" fmla="*/ 1 w 489859"/>
              <a:gd name="connsiteY104" fmla="*/ 2466180 h 6170379"/>
              <a:gd name="connsiteX105" fmla="*/ 1 w 489859"/>
              <a:gd name="connsiteY105" fmla="*/ 2394544 h 6170379"/>
              <a:gd name="connsiteX106" fmla="*/ 1 w 489859"/>
              <a:gd name="connsiteY106" fmla="*/ 2393813 h 6170379"/>
              <a:gd name="connsiteX107" fmla="*/ 1 w 489859"/>
              <a:gd name="connsiteY107" fmla="*/ 2322176 h 6170379"/>
              <a:gd name="connsiteX108" fmla="*/ 1 w 489859"/>
              <a:gd name="connsiteY108" fmla="*/ 2318968 h 6170379"/>
              <a:gd name="connsiteX109" fmla="*/ 1 w 489859"/>
              <a:gd name="connsiteY109" fmla="*/ 2308075 h 6170379"/>
              <a:gd name="connsiteX110" fmla="*/ 1 w 489859"/>
              <a:gd name="connsiteY110" fmla="*/ 2304897 h 6170379"/>
              <a:gd name="connsiteX111" fmla="*/ 1 w 489859"/>
              <a:gd name="connsiteY111" fmla="*/ 2209362 h 6170379"/>
              <a:gd name="connsiteX112" fmla="*/ 1 w 489859"/>
              <a:gd name="connsiteY112" fmla="*/ 2206396 h 6170379"/>
              <a:gd name="connsiteX113" fmla="*/ 1 w 489859"/>
              <a:gd name="connsiteY113" fmla="*/ 2134760 h 6170379"/>
              <a:gd name="connsiteX114" fmla="*/ 1 w 489859"/>
              <a:gd name="connsiteY114" fmla="*/ 2134029 h 6170379"/>
              <a:gd name="connsiteX115" fmla="*/ 1 w 489859"/>
              <a:gd name="connsiteY115" fmla="*/ 2062393 h 6170379"/>
              <a:gd name="connsiteX116" fmla="*/ 1 w 489859"/>
              <a:gd name="connsiteY116" fmla="*/ 2059184 h 6170379"/>
              <a:gd name="connsiteX117" fmla="*/ 1 w 489859"/>
              <a:gd name="connsiteY117" fmla="*/ 2048291 h 6170379"/>
              <a:gd name="connsiteX118" fmla="*/ 1 w 489859"/>
              <a:gd name="connsiteY118" fmla="*/ 2045113 h 6170379"/>
              <a:gd name="connsiteX119" fmla="*/ 1 w 489859"/>
              <a:gd name="connsiteY119" fmla="*/ 1949578 h 6170379"/>
              <a:gd name="connsiteX120" fmla="*/ 1 w 489859"/>
              <a:gd name="connsiteY120" fmla="*/ 1946612 h 6170379"/>
              <a:gd name="connsiteX121" fmla="*/ 1 w 489859"/>
              <a:gd name="connsiteY121" fmla="*/ 1874976 h 6170379"/>
              <a:gd name="connsiteX122" fmla="*/ 1 w 489859"/>
              <a:gd name="connsiteY122" fmla="*/ 1874246 h 6170379"/>
              <a:gd name="connsiteX123" fmla="*/ 1 w 489859"/>
              <a:gd name="connsiteY123" fmla="*/ 1802609 h 6170379"/>
              <a:gd name="connsiteX124" fmla="*/ 1 w 489859"/>
              <a:gd name="connsiteY124" fmla="*/ 1799401 h 6170379"/>
              <a:gd name="connsiteX125" fmla="*/ 1 w 489859"/>
              <a:gd name="connsiteY125" fmla="*/ 1788507 h 6170379"/>
              <a:gd name="connsiteX126" fmla="*/ 1 w 489859"/>
              <a:gd name="connsiteY126" fmla="*/ 1785329 h 6170379"/>
              <a:gd name="connsiteX127" fmla="*/ 1 w 489859"/>
              <a:gd name="connsiteY127" fmla="*/ 1689794 h 6170379"/>
              <a:gd name="connsiteX128" fmla="*/ 1 w 489859"/>
              <a:gd name="connsiteY128" fmla="*/ 1686829 h 6170379"/>
              <a:gd name="connsiteX129" fmla="*/ 1 w 489859"/>
              <a:gd name="connsiteY129" fmla="*/ 1615193 h 6170379"/>
              <a:gd name="connsiteX130" fmla="*/ 1 w 489859"/>
              <a:gd name="connsiteY130" fmla="*/ 1614462 h 6170379"/>
              <a:gd name="connsiteX131" fmla="*/ 1 w 489859"/>
              <a:gd name="connsiteY131" fmla="*/ 1542825 h 6170379"/>
              <a:gd name="connsiteX132" fmla="*/ 1 w 489859"/>
              <a:gd name="connsiteY132" fmla="*/ 1539617 h 6170379"/>
              <a:gd name="connsiteX133" fmla="*/ 1 w 489859"/>
              <a:gd name="connsiteY133" fmla="*/ 1528723 h 6170379"/>
              <a:gd name="connsiteX134" fmla="*/ 1 w 489859"/>
              <a:gd name="connsiteY134" fmla="*/ 1525545 h 6170379"/>
              <a:gd name="connsiteX135" fmla="*/ 1 w 489859"/>
              <a:gd name="connsiteY135" fmla="*/ 1430010 h 6170379"/>
              <a:gd name="connsiteX136" fmla="*/ 1 w 489859"/>
              <a:gd name="connsiteY136" fmla="*/ 1427045 h 6170379"/>
              <a:gd name="connsiteX137" fmla="*/ 1 w 489859"/>
              <a:gd name="connsiteY137" fmla="*/ 1355409 h 6170379"/>
              <a:gd name="connsiteX138" fmla="*/ 1 w 489859"/>
              <a:gd name="connsiteY138" fmla="*/ 1354678 h 6170379"/>
              <a:gd name="connsiteX139" fmla="*/ 1 w 489859"/>
              <a:gd name="connsiteY139" fmla="*/ 1283041 h 6170379"/>
              <a:gd name="connsiteX140" fmla="*/ 1 w 489859"/>
              <a:gd name="connsiteY140" fmla="*/ 1279833 h 6170379"/>
              <a:gd name="connsiteX141" fmla="*/ 1 w 489859"/>
              <a:gd name="connsiteY141" fmla="*/ 1268940 h 6170379"/>
              <a:gd name="connsiteX142" fmla="*/ 1 w 489859"/>
              <a:gd name="connsiteY142" fmla="*/ 1265762 h 6170379"/>
              <a:gd name="connsiteX143" fmla="*/ 1 w 489859"/>
              <a:gd name="connsiteY143" fmla="*/ 1170226 h 6170379"/>
              <a:gd name="connsiteX144" fmla="*/ 1 w 489859"/>
              <a:gd name="connsiteY144" fmla="*/ 1167261 h 6170379"/>
              <a:gd name="connsiteX145" fmla="*/ 1 w 489859"/>
              <a:gd name="connsiteY145" fmla="*/ 1095625 h 6170379"/>
              <a:gd name="connsiteX146" fmla="*/ 1 w 489859"/>
              <a:gd name="connsiteY146" fmla="*/ 1094894 h 6170379"/>
              <a:gd name="connsiteX147" fmla="*/ 1 w 489859"/>
              <a:gd name="connsiteY147" fmla="*/ 1023257 h 6170379"/>
              <a:gd name="connsiteX148" fmla="*/ 1 w 489859"/>
              <a:gd name="connsiteY148" fmla="*/ 1020049 h 6170379"/>
              <a:gd name="connsiteX149" fmla="*/ 1 w 489859"/>
              <a:gd name="connsiteY149" fmla="*/ 1009156 h 6170379"/>
              <a:gd name="connsiteX150" fmla="*/ 1 w 489859"/>
              <a:gd name="connsiteY150" fmla="*/ 1005978 h 6170379"/>
              <a:gd name="connsiteX151" fmla="*/ 1 w 489859"/>
              <a:gd name="connsiteY151" fmla="*/ 910443 h 6170379"/>
              <a:gd name="connsiteX152" fmla="*/ 1 w 489859"/>
              <a:gd name="connsiteY152" fmla="*/ 907477 h 6170379"/>
              <a:gd name="connsiteX153" fmla="*/ 1 w 489859"/>
              <a:gd name="connsiteY153" fmla="*/ 835841 h 6170379"/>
              <a:gd name="connsiteX154" fmla="*/ 1 w 489859"/>
              <a:gd name="connsiteY154" fmla="*/ 835111 h 6170379"/>
              <a:gd name="connsiteX155" fmla="*/ 1 w 489859"/>
              <a:gd name="connsiteY155" fmla="*/ 763474 h 6170379"/>
              <a:gd name="connsiteX156" fmla="*/ 1 w 489859"/>
              <a:gd name="connsiteY156" fmla="*/ 760266 h 6170379"/>
              <a:gd name="connsiteX157" fmla="*/ 1 w 489859"/>
              <a:gd name="connsiteY157" fmla="*/ 749372 h 6170379"/>
              <a:gd name="connsiteX158" fmla="*/ 1 w 489859"/>
              <a:gd name="connsiteY158" fmla="*/ 746194 h 6170379"/>
              <a:gd name="connsiteX159" fmla="*/ 1 w 489859"/>
              <a:gd name="connsiteY159" fmla="*/ 650659 h 6170379"/>
              <a:gd name="connsiteX160" fmla="*/ 1 w 489859"/>
              <a:gd name="connsiteY160" fmla="*/ 647694 h 6170379"/>
              <a:gd name="connsiteX161" fmla="*/ 1 w 489859"/>
              <a:gd name="connsiteY161" fmla="*/ 576058 h 6170379"/>
              <a:gd name="connsiteX162" fmla="*/ 1 w 489859"/>
              <a:gd name="connsiteY162" fmla="*/ 575327 h 6170379"/>
              <a:gd name="connsiteX163" fmla="*/ 1 w 489859"/>
              <a:gd name="connsiteY163" fmla="*/ 503690 h 6170379"/>
              <a:gd name="connsiteX164" fmla="*/ 1 w 489859"/>
              <a:gd name="connsiteY164" fmla="*/ 500482 h 6170379"/>
              <a:gd name="connsiteX165" fmla="*/ 1 w 489859"/>
              <a:gd name="connsiteY165" fmla="*/ 489588 h 6170379"/>
              <a:gd name="connsiteX166" fmla="*/ 1 w 489859"/>
              <a:gd name="connsiteY166" fmla="*/ 486410 h 6170379"/>
              <a:gd name="connsiteX167" fmla="*/ 1 w 489859"/>
              <a:gd name="connsiteY167" fmla="*/ 390875 h 6170379"/>
              <a:gd name="connsiteX168" fmla="*/ 1 w 489859"/>
              <a:gd name="connsiteY168" fmla="*/ 387910 h 6170379"/>
              <a:gd name="connsiteX169" fmla="*/ 1 w 489859"/>
              <a:gd name="connsiteY169" fmla="*/ 316274 h 6170379"/>
              <a:gd name="connsiteX170" fmla="*/ 1 w 489859"/>
              <a:gd name="connsiteY170" fmla="*/ 315543 h 6170379"/>
              <a:gd name="connsiteX171" fmla="*/ 1 w 489859"/>
              <a:gd name="connsiteY171" fmla="*/ 243906 h 6170379"/>
              <a:gd name="connsiteX172" fmla="*/ 1 w 489859"/>
              <a:gd name="connsiteY172" fmla="*/ 131091 h 6170379"/>
              <a:gd name="connsiteX173" fmla="*/ 32332 w 489859"/>
              <a:gd name="connsiteY173" fmla="*/ 98928 h 6170379"/>
              <a:gd name="connsiteX174" fmla="*/ 57070 w 489859"/>
              <a:gd name="connsiteY174" fmla="*/ 87476 h 6170379"/>
              <a:gd name="connsiteX175" fmla="*/ 244931 w 489859"/>
              <a:gd name="connsiteY175" fmla="*/ 0 h 6170379"/>
              <a:gd name="connsiteX176" fmla="*/ 432790 w 489859"/>
              <a:gd name="connsiteY176" fmla="*/ 87476 h 6170379"/>
              <a:gd name="connsiteX177" fmla="*/ 457773 w 489859"/>
              <a:gd name="connsiteY177" fmla="*/ 98928 h 6170379"/>
              <a:gd name="connsiteX178" fmla="*/ 489859 w 489859"/>
              <a:gd name="connsiteY178" fmla="*/ 131091 h 6170379"/>
              <a:gd name="connsiteX179" fmla="*/ 489859 w 489859"/>
              <a:gd name="connsiteY179" fmla="*/ 243906 h 6170379"/>
              <a:gd name="connsiteX180" fmla="*/ 489859 w 489859"/>
              <a:gd name="connsiteY180" fmla="*/ 315543 h 6170379"/>
              <a:gd name="connsiteX181" fmla="*/ 489859 w 489859"/>
              <a:gd name="connsiteY181" fmla="*/ 316274 h 6170379"/>
              <a:gd name="connsiteX182" fmla="*/ 489859 w 489859"/>
              <a:gd name="connsiteY182" fmla="*/ 387910 h 6170379"/>
              <a:gd name="connsiteX183" fmla="*/ 489859 w 489859"/>
              <a:gd name="connsiteY183" fmla="*/ 390875 h 6170379"/>
              <a:gd name="connsiteX184" fmla="*/ 489859 w 489859"/>
              <a:gd name="connsiteY184" fmla="*/ 401981 h 6170379"/>
              <a:gd name="connsiteX185" fmla="*/ 489859 w 489859"/>
              <a:gd name="connsiteY185" fmla="*/ 404977 h 6170379"/>
              <a:gd name="connsiteX186" fmla="*/ 489859 w 489859"/>
              <a:gd name="connsiteY186" fmla="*/ 500482 h 6170379"/>
              <a:gd name="connsiteX187" fmla="*/ 489859 w 489859"/>
              <a:gd name="connsiteY187" fmla="*/ 503690 h 6170379"/>
              <a:gd name="connsiteX188" fmla="*/ 489859 w 489859"/>
              <a:gd name="connsiteY188" fmla="*/ 575327 h 6170379"/>
              <a:gd name="connsiteX189" fmla="*/ 489859 w 489859"/>
              <a:gd name="connsiteY189" fmla="*/ 576058 h 6170379"/>
              <a:gd name="connsiteX190" fmla="*/ 489859 w 489859"/>
              <a:gd name="connsiteY190" fmla="*/ 647694 h 6170379"/>
              <a:gd name="connsiteX191" fmla="*/ 489859 w 489859"/>
              <a:gd name="connsiteY191" fmla="*/ 650659 h 6170379"/>
              <a:gd name="connsiteX192" fmla="*/ 489859 w 489859"/>
              <a:gd name="connsiteY192" fmla="*/ 661765 h 6170379"/>
              <a:gd name="connsiteX193" fmla="*/ 489859 w 489859"/>
              <a:gd name="connsiteY193" fmla="*/ 664761 h 6170379"/>
              <a:gd name="connsiteX194" fmla="*/ 489859 w 489859"/>
              <a:gd name="connsiteY194" fmla="*/ 760266 h 6170379"/>
              <a:gd name="connsiteX195" fmla="*/ 489859 w 489859"/>
              <a:gd name="connsiteY195" fmla="*/ 763474 h 6170379"/>
              <a:gd name="connsiteX196" fmla="*/ 489859 w 489859"/>
              <a:gd name="connsiteY196" fmla="*/ 835111 h 6170379"/>
              <a:gd name="connsiteX197" fmla="*/ 489859 w 489859"/>
              <a:gd name="connsiteY197" fmla="*/ 835841 h 6170379"/>
              <a:gd name="connsiteX198" fmla="*/ 489859 w 489859"/>
              <a:gd name="connsiteY198" fmla="*/ 907477 h 6170379"/>
              <a:gd name="connsiteX199" fmla="*/ 489859 w 489859"/>
              <a:gd name="connsiteY199" fmla="*/ 910443 h 6170379"/>
              <a:gd name="connsiteX200" fmla="*/ 489859 w 489859"/>
              <a:gd name="connsiteY200" fmla="*/ 921549 h 6170379"/>
              <a:gd name="connsiteX201" fmla="*/ 489859 w 489859"/>
              <a:gd name="connsiteY201" fmla="*/ 924544 h 6170379"/>
              <a:gd name="connsiteX202" fmla="*/ 489859 w 489859"/>
              <a:gd name="connsiteY202" fmla="*/ 1020049 h 6170379"/>
              <a:gd name="connsiteX203" fmla="*/ 489859 w 489859"/>
              <a:gd name="connsiteY203" fmla="*/ 1023257 h 6170379"/>
              <a:gd name="connsiteX204" fmla="*/ 489859 w 489859"/>
              <a:gd name="connsiteY204" fmla="*/ 1094894 h 6170379"/>
              <a:gd name="connsiteX205" fmla="*/ 489859 w 489859"/>
              <a:gd name="connsiteY205" fmla="*/ 1095625 h 6170379"/>
              <a:gd name="connsiteX206" fmla="*/ 489859 w 489859"/>
              <a:gd name="connsiteY206" fmla="*/ 1167261 h 6170379"/>
              <a:gd name="connsiteX207" fmla="*/ 489859 w 489859"/>
              <a:gd name="connsiteY207" fmla="*/ 1170226 h 6170379"/>
              <a:gd name="connsiteX208" fmla="*/ 489859 w 489859"/>
              <a:gd name="connsiteY208" fmla="*/ 1181333 h 6170379"/>
              <a:gd name="connsiteX209" fmla="*/ 489859 w 489859"/>
              <a:gd name="connsiteY209" fmla="*/ 1184328 h 6170379"/>
              <a:gd name="connsiteX210" fmla="*/ 489859 w 489859"/>
              <a:gd name="connsiteY210" fmla="*/ 1279833 h 6170379"/>
              <a:gd name="connsiteX211" fmla="*/ 489859 w 489859"/>
              <a:gd name="connsiteY211" fmla="*/ 1283041 h 6170379"/>
              <a:gd name="connsiteX212" fmla="*/ 489859 w 489859"/>
              <a:gd name="connsiteY212" fmla="*/ 1354678 h 6170379"/>
              <a:gd name="connsiteX213" fmla="*/ 489859 w 489859"/>
              <a:gd name="connsiteY213" fmla="*/ 1355409 h 6170379"/>
              <a:gd name="connsiteX214" fmla="*/ 489859 w 489859"/>
              <a:gd name="connsiteY214" fmla="*/ 1427045 h 6170379"/>
              <a:gd name="connsiteX215" fmla="*/ 489859 w 489859"/>
              <a:gd name="connsiteY215" fmla="*/ 1430010 h 6170379"/>
              <a:gd name="connsiteX216" fmla="*/ 489859 w 489859"/>
              <a:gd name="connsiteY216" fmla="*/ 1441116 h 6170379"/>
              <a:gd name="connsiteX217" fmla="*/ 489859 w 489859"/>
              <a:gd name="connsiteY217" fmla="*/ 1444112 h 6170379"/>
              <a:gd name="connsiteX218" fmla="*/ 489859 w 489859"/>
              <a:gd name="connsiteY218" fmla="*/ 1539617 h 6170379"/>
              <a:gd name="connsiteX219" fmla="*/ 489859 w 489859"/>
              <a:gd name="connsiteY219" fmla="*/ 1542825 h 6170379"/>
              <a:gd name="connsiteX220" fmla="*/ 489859 w 489859"/>
              <a:gd name="connsiteY220" fmla="*/ 1614462 h 6170379"/>
              <a:gd name="connsiteX221" fmla="*/ 489859 w 489859"/>
              <a:gd name="connsiteY221" fmla="*/ 1615193 h 6170379"/>
              <a:gd name="connsiteX222" fmla="*/ 489859 w 489859"/>
              <a:gd name="connsiteY222" fmla="*/ 1686829 h 6170379"/>
              <a:gd name="connsiteX223" fmla="*/ 489859 w 489859"/>
              <a:gd name="connsiteY223" fmla="*/ 1689794 h 6170379"/>
              <a:gd name="connsiteX224" fmla="*/ 489859 w 489859"/>
              <a:gd name="connsiteY224" fmla="*/ 1700900 h 6170379"/>
              <a:gd name="connsiteX225" fmla="*/ 489859 w 489859"/>
              <a:gd name="connsiteY225" fmla="*/ 1703896 h 6170379"/>
              <a:gd name="connsiteX226" fmla="*/ 489859 w 489859"/>
              <a:gd name="connsiteY226" fmla="*/ 1799401 h 6170379"/>
              <a:gd name="connsiteX227" fmla="*/ 489859 w 489859"/>
              <a:gd name="connsiteY227" fmla="*/ 1802609 h 6170379"/>
              <a:gd name="connsiteX228" fmla="*/ 489859 w 489859"/>
              <a:gd name="connsiteY228" fmla="*/ 1874246 h 6170379"/>
              <a:gd name="connsiteX229" fmla="*/ 489859 w 489859"/>
              <a:gd name="connsiteY229" fmla="*/ 1874976 h 6170379"/>
              <a:gd name="connsiteX230" fmla="*/ 489859 w 489859"/>
              <a:gd name="connsiteY230" fmla="*/ 1946612 h 6170379"/>
              <a:gd name="connsiteX231" fmla="*/ 489859 w 489859"/>
              <a:gd name="connsiteY231" fmla="*/ 1949578 h 6170379"/>
              <a:gd name="connsiteX232" fmla="*/ 489859 w 489859"/>
              <a:gd name="connsiteY232" fmla="*/ 1960684 h 6170379"/>
              <a:gd name="connsiteX233" fmla="*/ 489859 w 489859"/>
              <a:gd name="connsiteY233" fmla="*/ 1963679 h 6170379"/>
              <a:gd name="connsiteX234" fmla="*/ 489859 w 489859"/>
              <a:gd name="connsiteY234" fmla="*/ 2059184 h 6170379"/>
              <a:gd name="connsiteX235" fmla="*/ 489859 w 489859"/>
              <a:gd name="connsiteY235" fmla="*/ 2062393 h 6170379"/>
              <a:gd name="connsiteX236" fmla="*/ 489859 w 489859"/>
              <a:gd name="connsiteY236" fmla="*/ 2134029 h 6170379"/>
              <a:gd name="connsiteX237" fmla="*/ 489859 w 489859"/>
              <a:gd name="connsiteY237" fmla="*/ 2134760 h 6170379"/>
              <a:gd name="connsiteX238" fmla="*/ 489859 w 489859"/>
              <a:gd name="connsiteY238" fmla="*/ 2206396 h 6170379"/>
              <a:gd name="connsiteX239" fmla="*/ 489859 w 489859"/>
              <a:gd name="connsiteY239" fmla="*/ 2209362 h 6170379"/>
              <a:gd name="connsiteX240" fmla="*/ 489859 w 489859"/>
              <a:gd name="connsiteY240" fmla="*/ 2220468 h 6170379"/>
              <a:gd name="connsiteX241" fmla="*/ 489859 w 489859"/>
              <a:gd name="connsiteY241" fmla="*/ 2223463 h 6170379"/>
              <a:gd name="connsiteX242" fmla="*/ 489859 w 489859"/>
              <a:gd name="connsiteY242" fmla="*/ 2318968 h 6170379"/>
              <a:gd name="connsiteX243" fmla="*/ 489859 w 489859"/>
              <a:gd name="connsiteY243" fmla="*/ 2322176 h 6170379"/>
              <a:gd name="connsiteX244" fmla="*/ 489859 w 489859"/>
              <a:gd name="connsiteY244" fmla="*/ 2393813 h 6170379"/>
              <a:gd name="connsiteX245" fmla="*/ 489859 w 489859"/>
              <a:gd name="connsiteY245" fmla="*/ 2394544 h 6170379"/>
              <a:gd name="connsiteX246" fmla="*/ 489859 w 489859"/>
              <a:gd name="connsiteY246" fmla="*/ 2466180 h 6170379"/>
              <a:gd name="connsiteX247" fmla="*/ 489859 w 489859"/>
              <a:gd name="connsiteY247" fmla="*/ 2469145 h 6170379"/>
              <a:gd name="connsiteX248" fmla="*/ 489859 w 489859"/>
              <a:gd name="connsiteY248" fmla="*/ 2480252 h 6170379"/>
              <a:gd name="connsiteX249" fmla="*/ 489859 w 489859"/>
              <a:gd name="connsiteY249" fmla="*/ 2483247 h 6170379"/>
              <a:gd name="connsiteX250" fmla="*/ 489859 w 489859"/>
              <a:gd name="connsiteY250" fmla="*/ 2578752 h 6170379"/>
              <a:gd name="connsiteX251" fmla="*/ 489859 w 489859"/>
              <a:gd name="connsiteY251" fmla="*/ 2581960 h 6170379"/>
              <a:gd name="connsiteX252" fmla="*/ 489859 w 489859"/>
              <a:gd name="connsiteY252" fmla="*/ 2653597 h 6170379"/>
              <a:gd name="connsiteX253" fmla="*/ 489859 w 489859"/>
              <a:gd name="connsiteY253" fmla="*/ 2654328 h 6170379"/>
              <a:gd name="connsiteX254" fmla="*/ 489859 w 489859"/>
              <a:gd name="connsiteY254" fmla="*/ 2725964 h 6170379"/>
              <a:gd name="connsiteX255" fmla="*/ 489859 w 489859"/>
              <a:gd name="connsiteY255" fmla="*/ 2728929 h 6170379"/>
              <a:gd name="connsiteX256" fmla="*/ 489859 w 489859"/>
              <a:gd name="connsiteY256" fmla="*/ 2740035 h 6170379"/>
              <a:gd name="connsiteX257" fmla="*/ 489859 w 489859"/>
              <a:gd name="connsiteY257" fmla="*/ 2743031 h 6170379"/>
              <a:gd name="connsiteX258" fmla="*/ 489859 w 489859"/>
              <a:gd name="connsiteY258" fmla="*/ 2838536 h 6170379"/>
              <a:gd name="connsiteX259" fmla="*/ 489859 w 489859"/>
              <a:gd name="connsiteY259" fmla="*/ 2841744 h 6170379"/>
              <a:gd name="connsiteX260" fmla="*/ 489859 w 489859"/>
              <a:gd name="connsiteY260" fmla="*/ 2913381 h 6170379"/>
              <a:gd name="connsiteX261" fmla="*/ 489859 w 489859"/>
              <a:gd name="connsiteY261" fmla="*/ 2914112 h 6170379"/>
              <a:gd name="connsiteX262" fmla="*/ 489859 w 489859"/>
              <a:gd name="connsiteY262" fmla="*/ 2985748 h 6170379"/>
              <a:gd name="connsiteX263" fmla="*/ 489859 w 489859"/>
              <a:gd name="connsiteY263" fmla="*/ 2988713 h 6170379"/>
              <a:gd name="connsiteX264" fmla="*/ 489859 w 489859"/>
              <a:gd name="connsiteY264" fmla="*/ 2999819 h 6170379"/>
              <a:gd name="connsiteX265" fmla="*/ 489859 w 489859"/>
              <a:gd name="connsiteY265" fmla="*/ 3002815 h 6170379"/>
              <a:gd name="connsiteX266" fmla="*/ 489859 w 489859"/>
              <a:gd name="connsiteY266" fmla="*/ 3098319 h 6170379"/>
              <a:gd name="connsiteX267" fmla="*/ 489859 w 489859"/>
              <a:gd name="connsiteY267" fmla="*/ 3101528 h 6170379"/>
              <a:gd name="connsiteX268" fmla="*/ 489859 w 489859"/>
              <a:gd name="connsiteY268" fmla="*/ 3173165 h 6170379"/>
              <a:gd name="connsiteX269" fmla="*/ 489859 w 489859"/>
              <a:gd name="connsiteY269" fmla="*/ 3173895 h 6170379"/>
              <a:gd name="connsiteX270" fmla="*/ 489859 w 489859"/>
              <a:gd name="connsiteY270" fmla="*/ 3245531 h 6170379"/>
              <a:gd name="connsiteX271" fmla="*/ 489859 w 489859"/>
              <a:gd name="connsiteY271" fmla="*/ 3248497 h 6170379"/>
              <a:gd name="connsiteX272" fmla="*/ 489859 w 489859"/>
              <a:gd name="connsiteY272" fmla="*/ 3259603 h 6170379"/>
              <a:gd name="connsiteX273" fmla="*/ 489859 w 489859"/>
              <a:gd name="connsiteY273" fmla="*/ 3262598 h 6170379"/>
              <a:gd name="connsiteX274" fmla="*/ 489859 w 489859"/>
              <a:gd name="connsiteY274" fmla="*/ 3358103 h 6170379"/>
              <a:gd name="connsiteX275" fmla="*/ 489859 w 489859"/>
              <a:gd name="connsiteY275" fmla="*/ 3361312 h 6170379"/>
              <a:gd name="connsiteX276" fmla="*/ 489859 w 489859"/>
              <a:gd name="connsiteY276" fmla="*/ 3432948 h 6170379"/>
              <a:gd name="connsiteX277" fmla="*/ 489859 w 489859"/>
              <a:gd name="connsiteY277" fmla="*/ 3433679 h 6170379"/>
              <a:gd name="connsiteX278" fmla="*/ 489859 w 489859"/>
              <a:gd name="connsiteY278" fmla="*/ 3505315 h 6170379"/>
              <a:gd name="connsiteX279" fmla="*/ 489859 w 489859"/>
              <a:gd name="connsiteY279" fmla="*/ 3617886 h 6170379"/>
              <a:gd name="connsiteX280" fmla="*/ 489858 w 489859"/>
              <a:gd name="connsiteY280" fmla="*/ 3617889 h 6170379"/>
              <a:gd name="connsiteX281" fmla="*/ 489858 w 489859"/>
              <a:gd name="connsiteY281" fmla="*/ 3701236 h 6170379"/>
              <a:gd name="connsiteX282" fmla="*/ 489858 w 489859"/>
              <a:gd name="connsiteY282" fmla="*/ 3704444 h 6170379"/>
              <a:gd name="connsiteX283" fmla="*/ 489858 w 489859"/>
              <a:gd name="connsiteY283" fmla="*/ 3776081 h 6170379"/>
              <a:gd name="connsiteX284" fmla="*/ 489858 w 489859"/>
              <a:gd name="connsiteY284" fmla="*/ 3776812 h 6170379"/>
              <a:gd name="connsiteX285" fmla="*/ 489858 w 489859"/>
              <a:gd name="connsiteY285" fmla="*/ 3848448 h 6170379"/>
              <a:gd name="connsiteX286" fmla="*/ 489858 w 489859"/>
              <a:gd name="connsiteY286" fmla="*/ 3851413 h 6170379"/>
              <a:gd name="connsiteX287" fmla="*/ 489858 w 489859"/>
              <a:gd name="connsiteY287" fmla="*/ 3862519 h 6170379"/>
              <a:gd name="connsiteX288" fmla="*/ 489858 w 489859"/>
              <a:gd name="connsiteY288" fmla="*/ 3865515 h 6170379"/>
              <a:gd name="connsiteX289" fmla="*/ 489858 w 489859"/>
              <a:gd name="connsiteY289" fmla="*/ 3961020 h 6170379"/>
              <a:gd name="connsiteX290" fmla="*/ 489858 w 489859"/>
              <a:gd name="connsiteY290" fmla="*/ 3964228 h 6170379"/>
              <a:gd name="connsiteX291" fmla="*/ 489858 w 489859"/>
              <a:gd name="connsiteY291" fmla="*/ 4035865 h 6170379"/>
              <a:gd name="connsiteX292" fmla="*/ 489858 w 489859"/>
              <a:gd name="connsiteY292" fmla="*/ 4036596 h 6170379"/>
              <a:gd name="connsiteX293" fmla="*/ 489858 w 489859"/>
              <a:gd name="connsiteY293" fmla="*/ 4108232 h 6170379"/>
              <a:gd name="connsiteX294" fmla="*/ 489858 w 489859"/>
              <a:gd name="connsiteY294" fmla="*/ 4111197 h 6170379"/>
              <a:gd name="connsiteX295" fmla="*/ 489858 w 489859"/>
              <a:gd name="connsiteY295" fmla="*/ 4122303 h 6170379"/>
              <a:gd name="connsiteX296" fmla="*/ 489858 w 489859"/>
              <a:gd name="connsiteY296" fmla="*/ 4125299 h 6170379"/>
              <a:gd name="connsiteX297" fmla="*/ 489858 w 489859"/>
              <a:gd name="connsiteY297" fmla="*/ 4220804 h 6170379"/>
              <a:gd name="connsiteX298" fmla="*/ 489858 w 489859"/>
              <a:gd name="connsiteY298" fmla="*/ 4224012 h 6170379"/>
              <a:gd name="connsiteX299" fmla="*/ 489858 w 489859"/>
              <a:gd name="connsiteY299" fmla="*/ 4295649 h 6170379"/>
              <a:gd name="connsiteX300" fmla="*/ 489858 w 489859"/>
              <a:gd name="connsiteY300" fmla="*/ 4296379 h 6170379"/>
              <a:gd name="connsiteX301" fmla="*/ 489858 w 489859"/>
              <a:gd name="connsiteY301" fmla="*/ 4368015 h 6170379"/>
              <a:gd name="connsiteX302" fmla="*/ 489858 w 489859"/>
              <a:gd name="connsiteY302" fmla="*/ 4370981 h 6170379"/>
              <a:gd name="connsiteX303" fmla="*/ 489858 w 489859"/>
              <a:gd name="connsiteY303" fmla="*/ 4382087 h 6170379"/>
              <a:gd name="connsiteX304" fmla="*/ 489858 w 489859"/>
              <a:gd name="connsiteY304" fmla="*/ 4385082 h 6170379"/>
              <a:gd name="connsiteX305" fmla="*/ 489858 w 489859"/>
              <a:gd name="connsiteY305" fmla="*/ 4480587 h 6170379"/>
              <a:gd name="connsiteX306" fmla="*/ 489858 w 489859"/>
              <a:gd name="connsiteY306" fmla="*/ 4483796 h 6170379"/>
              <a:gd name="connsiteX307" fmla="*/ 489858 w 489859"/>
              <a:gd name="connsiteY307" fmla="*/ 4555432 h 6170379"/>
              <a:gd name="connsiteX308" fmla="*/ 489858 w 489859"/>
              <a:gd name="connsiteY308" fmla="*/ 4556163 h 6170379"/>
              <a:gd name="connsiteX309" fmla="*/ 489858 w 489859"/>
              <a:gd name="connsiteY309" fmla="*/ 4627799 h 6170379"/>
              <a:gd name="connsiteX310" fmla="*/ 489858 w 489859"/>
              <a:gd name="connsiteY310" fmla="*/ 4630765 h 6170379"/>
              <a:gd name="connsiteX311" fmla="*/ 489858 w 489859"/>
              <a:gd name="connsiteY311" fmla="*/ 4641871 h 6170379"/>
              <a:gd name="connsiteX312" fmla="*/ 489858 w 489859"/>
              <a:gd name="connsiteY312" fmla="*/ 4644866 h 6170379"/>
              <a:gd name="connsiteX313" fmla="*/ 489858 w 489859"/>
              <a:gd name="connsiteY313" fmla="*/ 4740371 h 6170379"/>
              <a:gd name="connsiteX314" fmla="*/ 489858 w 489859"/>
              <a:gd name="connsiteY314" fmla="*/ 4743579 h 6170379"/>
              <a:gd name="connsiteX315" fmla="*/ 489858 w 489859"/>
              <a:gd name="connsiteY315" fmla="*/ 4815216 h 6170379"/>
              <a:gd name="connsiteX316" fmla="*/ 489858 w 489859"/>
              <a:gd name="connsiteY316" fmla="*/ 4815947 h 6170379"/>
              <a:gd name="connsiteX317" fmla="*/ 489858 w 489859"/>
              <a:gd name="connsiteY317" fmla="*/ 4887583 h 6170379"/>
              <a:gd name="connsiteX318" fmla="*/ 489858 w 489859"/>
              <a:gd name="connsiteY318" fmla="*/ 4890548 h 6170379"/>
              <a:gd name="connsiteX319" fmla="*/ 489858 w 489859"/>
              <a:gd name="connsiteY319" fmla="*/ 4901655 h 6170379"/>
              <a:gd name="connsiteX320" fmla="*/ 489858 w 489859"/>
              <a:gd name="connsiteY320" fmla="*/ 4904650 h 6170379"/>
              <a:gd name="connsiteX321" fmla="*/ 489858 w 489859"/>
              <a:gd name="connsiteY321" fmla="*/ 5000155 h 6170379"/>
              <a:gd name="connsiteX322" fmla="*/ 489858 w 489859"/>
              <a:gd name="connsiteY322" fmla="*/ 5003363 h 6170379"/>
              <a:gd name="connsiteX323" fmla="*/ 489858 w 489859"/>
              <a:gd name="connsiteY323" fmla="*/ 5075000 h 6170379"/>
              <a:gd name="connsiteX324" fmla="*/ 489858 w 489859"/>
              <a:gd name="connsiteY324" fmla="*/ 5075730 h 6170379"/>
              <a:gd name="connsiteX325" fmla="*/ 489858 w 489859"/>
              <a:gd name="connsiteY325" fmla="*/ 5147367 h 6170379"/>
              <a:gd name="connsiteX326" fmla="*/ 489858 w 489859"/>
              <a:gd name="connsiteY326" fmla="*/ 5150332 h 6170379"/>
              <a:gd name="connsiteX327" fmla="*/ 489858 w 489859"/>
              <a:gd name="connsiteY327" fmla="*/ 5161438 h 6170379"/>
              <a:gd name="connsiteX328" fmla="*/ 489858 w 489859"/>
              <a:gd name="connsiteY328" fmla="*/ 5164434 h 6170379"/>
              <a:gd name="connsiteX329" fmla="*/ 489858 w 489859"/>
              <a:gd name="connsiteY329" fmla="*/ 5259938 h 6170379"/>
              <a:gd name="connsiteX330" fmla="*/ 489858 w 489859"/>
              <a:gd name="connsiteY330" fmla="*/ 5263147 h 6170379"/>
              <a:gd name="connsiteX331" fmla="*/ 489858 w 489859"/>
              <a:gd name="connsiteY331" fmla="*/ 5334784 h 6170379"/>
              <a:gd name="connsiteX332" fmla="*/ 489858 w 489859"/>
              <a:gd name="connsiteY332" fmla="*/ 5335514 h 6170379"/>
              <a:gd name="connsiteX333" fmla="*/ 489858 w 489859"/>
              <a:gd name="connsiteY333" fmla="*/ 5407150 h 6170379"/>
              <a:gd name="connsiteX334" fmla="*/ 489858 w 489859"/>
              <a:gd name="connsiteY334" fmla="*/ 5410116 h 6170379"/>
              <a:gd name="connsiteX335" fmla="*/ 489858 w 489859"/>
              <a:gd name="connsiteY335" fmla="*/ 5421222 h 6170379"/>
              <a:gd name="connsiteX336" fmla="*/ 489858 w 489859"/>
              <a:gd name="connsiteY336" fmla="*/ 5424217 h 6170379"/>
              <a:gd name="connsiteX337" fmla="*/ 489858 w 489859"/>
              <a:gd name="connsiteY337" fmla="*/ 5519722 h 6170379"/>
              <a:gd name="connsiteX338" fmla="*/ 489858 w 489859"/>
              <a:gd name="connsiteY338" fmla="*/ 5522931 h 6170379"/>
              <a:gd name="connsiteX339" fmla="*/ 489858 w 489859"/>
              <a:gd name="connsiteY339" fmla="*/ 5594567 h 6170379"/>
              <a:gd name="connsiteX340" fmla="*/ 489858 w 489859"/>
              <a:gd name="connsiteY340" fmla="*/ 5595298 h 6170379"/>
              <a:gd name="connsiteX341" fmla="*/ 489858 w 489859"/>
              <a:gd name="connsiteY341" fmla="*/ 5666934 h 6170379"/>
              <a:gd name="connsiteX342" fmla="*/ 489858 w 489859"/>
              <a:gd name="connsiteY342" fmla="*/ 5669899 h 6170379"/>
              <a:gd name="connsiteX343" fmla="*/ 489858 w 489859"/>
              <a:gd name="connsiteY343" fmla="*/ 5681005 h 6170379"/>
              <a:gd name="connsiteX344" fmla="*/ 489858 w 489859"/>
              <a:gd name="connsiteY344" fmla="*/ 5684001 h 6170379"/>
              <a:gd name="connsiteX345" fmla="*/ 489858 w 489859"/>
              <a:gd name="connsiteY345" fmla="*/ 5779505 h 6170379"/>
              <a:gd name="connsiteX346" fmla="*/ 489858 w 489859"/>
              <a:gd name="connsiteY346" fmla="*/ 5782714 h 6170379"/>
              <a:gd name="connsiteX347" fmla="*/ 489858 w 489859"/>
              <a:gd name="connsiteY347" fmla="*/ 5854351 h 6170379"/>
              <a:gd name="connsiteX348" fmla="*/ 489858 w 489859"/>
              <a:gd name="connsiteY348" fmla="*/ 5855082 h 6170379"/>
              <a:gd name="connsiteX349" fmla="*/ 489858 w 489859"/>
              <a:gd name="connsiteY349" fmla="*/ 5926718 h 6170379"/>
              <a:gd name="connsiteX350" fmla="*/ 489858 w 489859"/>
              <a:gd name="connsiteY350" fmla="*/ 6039289 h 6170379"/>
              <a:gd name="connsiteX351" fmla="*/ 457772 w 489859"/>
              <a:gd name="connsiteY351" fmla="*/ 6071453 h 6170379"/>
              <a:gd name="connsiteX352" fmla="*/ 432789 w 489859"/>
              <a:gd name="connsiteY352" fmla="*/ 6083149 h 6170379"/>
              <a:gd name="connsiteX353" fmla="*/ 244928 w 489859"/>
              <a:gd name="connsiteY353" fmla="*/ 6170379 h 6170379"/>
              <a:gd name="connsiteX354" fmla="*/ 57069 w 489859"/>
              <a:gd name="connsiteY354" fmla="*/ 6083149 h 6170379"/>
              <a:gd name="connsiteX355" fmla="*/ 32330 w 489859"/>
              <a:gd name="connsiteY355" fmla="*/ 6071453 h 6170379"/>
              <a:gd name="connsiteX356" fmla="*/ 0 w 489859"/>
              <a:gd name="connsiteY356" fmla="*/ 6039289 h 61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</a:cxnLst>
            <a:rect l="l" t="t" r="r" b="b"/>
            <a:pathLst>
              <a:path w="489859" h="6170379">
                <a:moveTo>
                  <a:pt x="0" y="6039289"/>
                </a:moveTo>
                <a:cubicBezTo>
                  <a:pt x="0" y="6039289"/>
                  <a:pt x="0" y="6039289"/>
                  <a:pt x="0" y="5926718"/>
                </a:cubicBezTo>
                <a:cubicBezTo>
                  <a:pt x="0" y="5926718"/>
                  <a:pt x="0" y="5926718"/>
                  <a:pt x="0" y="5855082"/>
                </a:cubicBezTo>
                <a:cubicBezTo>
                  <a:pt x="0" y="5855082"/>
                  <a:pt x="0" y="5855082"/>
                  <a:pt x="0" y="5854351"/>
                </a:cubicBezTo>
                <a:cubicBezTo>
                  <a:pt x="0" y="5854351"/>
                  <a:pt x="0" y="5854351"/>
                  <a:pt x="0" y="5782714"/>
                </a:cubicBezTo>
                <a:lnTo>
                  <a:pt x="0" y="5779505"/>
                </a:lnTo>
                <a:lnTo>
                  <a:pt x="0" y="5768613"/>
                </a:lnTo>
                <a:lnTo>
                  <a:pt x="0" y="5765434"/>
                </a:lnTo>
                <a:lnTo>
                  <a:pt x="0" y="5669899"/>
                </a:lnTo>
                <a:lnTo>
                  <a:pt x="0" y="5666934"/>
                </a:lnTo>
                <a:cubicBezTo>
                  <a:pt x="0" y="5666934"/>
                  <a:pt x="0" y="5666934"/>
                  <a:pt x="0" y="5595298"/>
                </a:cubicBezTo>
                <a:cubicBezTo>
                  <a:pt x="0" y="5595298"/>
                  <a:pt x="0" y="5595298"/>
                  <a:pt x="0" y="5594567"/>
                </a:cubicBezTo>
                <a:cubicBezTo>
                  <a:pt x="0" y="5594567"/>
                  <a:pt x="0" y="5594567"/>
                  <a:pt x="0" y="5522931"/>
                </a:cubicBezTo>
                <a:lnTo>
                  <a:pt x="0" y="5519722"/>
                </a:lnTo>
                <a:lnTo>
                  <a:pt x="0" y="5508829"/>
                </a:lnTo>
                <a:lnTo>
                  <a:pt x="0" y="5505650"/>
                </a:lnTo>
                <a:lnTo>
                  <a:pt x="0" y="5410116"/>
                </a:lnTo>
                <a:lnTo>
                  <a:pt x="0" y="5407150"/>
                </a:lnTo>
                <a:cubicBezTo>
                  <a:pt x="0" y="5407150"/>
                  <a:pt x="0" y="5407150"/>
                  <a:pt x="0" y="5335514"/>
                </a:cubicBezTo>
                <a:cubicBezTo>
                  <a:pt x="0" y="5335514"/>
                  <a:pt x="0" y="5335514"/>
                  <a:pt x="0" y="5334784"/>
                </a:cubicBezTo>
                <a:cubicBezTo>
                  <a:pt x="0" y="5334784"/>
                  <a:pt x="0" y="5334784"/>
                  <a:pt x="0" y="5263147"/>
                </a:cubicBezTo>
                <a:lnTo>
                  <a:pt x="0" y="5259938"/>
                </a:lnTo>
                <a:lnTo>
                  <a:pt x="0" y="5249045"/>
                </a:lnTo>
                <a:lnTo>
                  <a:pt x="0" y="5245867"/>
                </a:lnTo>
                <a:lnTo>
                  <a:pt x="0" y="5150332"/>
                </a:lnTo>
                <a:lnTo>
                  <a:pt x="0" y="5147367"/>
                </a:lnTo>
                <a:cubicBezTo>
                  <a:pt x="0" y="5147367"/>
                  <a:pt x="0" y="5147367"/>
                  <a:pt x="0" y="5075730"/>
                </a:cubicBezTo>
                <a:cubicBezTo>
                  <a:pt x="0" y="5075730"/>
                  <a:pt x="0" y="5075730"/>
                  <a:pt x="0" y="5075000"/>
                </a:cubicBezTo>
                <a:cubicBezTo>
                  <a:pt x="0" y="5075000"/>
                  <a:pt x="0" y="5075000"/>
                  <a:pt x="0" y="5003363"/>
                </a:cubicBezTo>
                <a:lnTo>
                  <a:pt x="0" y="5000155"/>
                </a:lnTo>
                <a:lnTo>
                  <a:pt x="0" y="4989262"/>
                </a:lnTo>
                <a:lnTo>
                  <a:pt x="0" y="4986084"/>
                </a:lnTo>
                <a:lnTo>
                  <a:pt x="0" y="4890548"/>
                </a:lnTo>
                <a:lnTo>
                  <a:pt x="0" y="4887583"/>
                </a:lnTo>
                <a:cubicBezTo>
                  <a:pt x="0" y="4887583"/>
                  <a:pt x="0" y="4887583"/>
                  <a:pt x="0" y="4815947"/>
                </a:cubicBezTo>
                <a:cubicBezTo>
                  <a:pt x="0" y="4815947"/>
                  <a:pt x="0" y="4815947"/>
                  <a:pt x="0" y="4815216"/>
                </a:cubicBezTo>
                <a:cubicBezTo>
                  <a:pt x="0" y="4815216"/>
                  <a:pt x="0" y="4815216"/>
                  <a:pt x="0" y="4743579"/>
                </a:cubicBezTo>
                <a:lnTo>
                  <a:pt x="0" y="4740371"/>
                </a:lnTo>
                <a:lnTo>
                  <a:pt x="0" y="4729478"/>
                </a:lnTo>
                <a:lnTo>
                  <a:pt x="0" y="4726300"/>
                </a:lnTo>
                <a:lnTo>
                  <a:pt x="0" y="4630765"/>
                </a:lnTo>
                <a:lnTo>
                  <a:pt x="0" y="4627799"/>
                </a:lnTo>
                <a:cubicBezTo>
                  <a:pt x="0" y="4627799"/>
                  <a:pt x="0" y="4627799"/>
                  <a:pt x="0" y="4556163"/>
                </a:cubicBezTo>
                <a:cubicBezTo>
                  <a:pt x="0" y="4556163"/>
                  <a:pt x="0" y="4556163"/>
                  <a:pt x="0" y="4555432"/>
                </a:cubicBezTo>
                <a:cubicBezTo>
                  <a:pt x="0" y="4555432"/>
                  <a:pt x="0" y="4555432"/>
                  <a:pt x="0" y="4483796"/>
                </a:cubicBezTo>
                <a:lnTo>
                  <a:pt x="0" y="4480587"/>
                </a:lnTo>
                <a:lnTo>
                  <a:pt x="0" y="4469694"/>
                </a:lnTo>
                <a:lnTo>
                  <a:pt x="0" y="4466516"/>
                </a:lnTo>
                <a:lnTo>
                  <a:pt x="0" y="4370981"/>
                </a:lnTo>
                <a:lnTo>
                  <a:pt x="0" y="4368015"/>
                </a:lnTo>
                <a:cubicBezTo>
                  <a:pt x="0" y="4368015"/>
                  <a:pt x="0" y="4368015"/>
                  <a:pt x="0" y="4296379"/>
                </a:cubicBezTo>
                <a:cubicBezTo>
                  <a:pt x="0" y="4296379"/>
                  <a:pt x="0" y="4296379"/>
                  <a:pt x="0" y="4295649"/>
                </a:cubicBezTo>
                <a:cubicBezTo>
                  <a:pt x="0" y="4295649"/>
                  <a:pt x="0" y="4295649"/>
                  <a:pt x="0" y="4224012"/>
                </a:cubicBezTo>
                <a:lnTo>
                  <a:pt x="0" y="4220804"/>
                </a:lnTo>
                <a:lnTo>
                  <a:pt x="0" y="4209910"/>
                </a:lnTo>
                <a:lnTo>
                  <a:pt x="0" y="4206732"/>
                </a:lnTo>
                <a:lnTo>
                  <a:pt x="0" y="4111197"/>
                </a:lnTo>
                <a:lnTo>
                  <a:pt x="0" y="4108232"/>
                </a:lnTo>
                <a:cubicBezTo>
                  <a:pt x="0" y="4108232"/>
                  <a:pt x="0" y="4108232"/>
                  <a:pt x="0" y="4036596"/>
                </a:cubicBezTo>
                <a:cubicBezTo>
                  <a:pt x="0" y="4036596"/>
                  <a:pt x="0" y="4036596"/>
                  <a:pt x="0" y="4035865"/>
                </a:cubicBezTo>
                <a:cubicBezTo>
                  <a:pt x="0" y="4035865"/>
                  <a:pt x="0" y="4035865"/>
                  <a:pt x="0" y="3964228"/>
                </a:cubicBezTo>
                <a:lnTo>
                  <a:pt x="0" y="3961020"/>
                </a:lnTo>
                <a:lnTo>
                  <a:pt x="0" y="3950126"/>
                </a:lnTo>
                <a:lnTo>
                  <a:pt x="0" y="3946948"/>
                </a:lnTo>
                <a:lnTo>
                  <a:pt x="0" y="3851413"/>
                </a:lnTo>
                <a:lnTo>
                  <a:pt x="0" y="3848448"/>
                </a:lnTo>
                <a:cubicBezTo>
                  <a:pt x="0" y="3848448"/>
                  <a:pt x="0" y="3848448"/>
                  <a:pt x="0" y="3776812"/>
                </a:cubicBezTo>
                <a:cubicBezTo>
                  <a:pt x="0" y="3776812"/>
                  <a:pt x="0" y="3776812"/>
                  <a:pt x="0" y="3776081"/>
                </a:cubicBezTo>
                <a:cubicBezTo>
                  <a:pt x="0" y="3776081"/>
                  <a:pt x="0" y="3776081"/>
                  <a:pt x="0" y="3704444"/>
                </a:cubicBezTo>
                <a:lnTo>
                  <a:pt x="0" y="3701236"/>
                </a:lnTo>
                <a:lnTo>
                  <a:pt x="0" y="3690343"/>
                </a:lnTo>
                <a:lnTo>
                  <a:pt x="0" y="3687165"/>
                </a:lnTo>
                <a:lnTo>
                  <a:pt x="0" y="3591629"/>
                </a:lnTo>
                <a:lnTo>
                  <a:pt x="0" y="3588664"/>
                </a:lnTo>
                <a:cubicBezTo>
                  <a:pt x="0" y="3588664"/>
                  <a:pt x="0" y="3588664"/>
                  <a:pt x="0" y="3517028"/>
                </a:cubicBezTo>
                <a:cubicBezTo>
                  <a:pt x="0" y="3517028"/>
                  <a:pt x="0" y="3517028"/>
                  <a:pt x="0" y="3516297"/>
                </a:cubicBezTo>
                <a:cubicBezTo>
                  <a:pt x="0" y="3516297"/>
                  <a:pt x="0" y="3516297"/>
                  <a:pt x="0" y="3444660"/>
                </a:cubicBezTo>
                <a:lnTo>
                  <a:pt x="0" y="3441452"/>
                </a:lnTo>
                <a:lnTo>
                  <a:pt x="0" y="3430559"/>
                </a:lnTo>
                <a:lnTo>
                  <a:pt x="0" y="3427381"/>
                </a:lnTo>
                <a:lnTo>
                  <a:pt x="0" y="3331846"/>
                </a:lnTo>
                <a:lnTo>
                  <a:pt x="0" y="3328880"/>
                </a:lnTo>
                <a:cubicBezTo>
                  <a:pt x="0" y="3328880"/>
                  <a:pt x="0" y="3328880"/>
                  <a:pt x="0" y="3257244"/>
                </a:cubicBezTo>
                <a:cubicBezTo>
                  <a:pt x="0" y="3257244"/>
                  <a:pt x="0" y="3257244"/>
                  <a:pt x="0" y="3256513"/>
                </a:cubicBezTo>
                <a:cubicBezTo>
                  <a:pt x="0" y="3256513"/>
                  <a:pt x="0" y="3256513"/>
                  <a:pt x="0" y="3184877"/>
                </a:cubicBezTo>
                <a:lnTo>
                  <a:pt x="0" y="3181669"/>
                </a:lnTo>
                <a:lnTo>
                  <a:pt x="0" y="3170775"/>
                </a:lnTo>
                <a:lnTo>
                  <a:pt x="0" y="3167597"/>
                </a:lnTo>
                <a:lnTo>
                  <a:pt x="0" y="3072062"/>
                </a:lnTo>
                <a:lnTo>
                  <a:pt x="0" y="3069096"/>
                </a:lnTo>
                <a:cubicBezTo>
                  <a:pt x="0" y="3069096"/>
                  <a:pt x="0" y="3069096"/>
                  <a:pt x="0" y="2997461"/>
                </a:cubicBezTo>
                <a:cubicBezTo>
                  <a:pt x="0" y="2997461"/>
                  <a:pt x="0" y="2997461"/>
                  <a:pt x="0" y="2996730"/>
                </a:cubicBezTo>
                <a:cubicBezTo>
                  <a:pt x="0" y="2996730"/>
                  <a:pt x="0" y="2996730"/>
                  <a:pt x="0" y="2925093"/>
                </a:cubicBezTo>
                <a:lnTo>
                  <a:pt x="0" y="2921885"/>
                </a:lnTo>
                <a:lnTo>
                  <a:pt x="0" y="2910991"/>
                </a:lnTo>
                <a:lnTo>
                  <a:pt x="0" y="2907813"/>
                </a:lnTo>
                <a:lnTo>
                  <a:pt x="0" y="2812278"/>
                </a:lnTo>
                <a:lnTo>
                  <a:pt x="0" y="2809313"/>
                </a:lnTo>
                <a:cubicBezTo>
                  <a:pt x="0" y="2809313"/>
                  <a:pt x="0" y="2809313"/>
                  <a:pt x="0" y="2737677"/>
                </a:cubicBezTo>
                <a:cubicBezTo>
                  <a:pt x="0" y="2737677"/>
                  <a:pt x="0" y="2737677"/>
                  <a:pt x="0" y="2736946"/>
                </a:cubicBezTo>
                <a:cubicBezTo>
                  <a:pt x="0" y="2736946"/>
                  <a:pt x="0" y="2736946"/>
                  <a:pt x="0" y="2665309"/>
                </a:cubicBezTo>
                <a:cubicBezTo>
                  <a:pt x="0" y="2665309"/>
                  <a:pt x="0" y="2665309"/>
                  <a:pt x="0" y="2552494"/>
                </a:cubicBezTo>
                <a:lnTo>
                  <a:pt x="1" y="2552492"/>
                </a:lnTo>
                <a:lnTo>
                  <a:pt x="1" y="2469145"/>
                </a:lnTo>
                <a:lnTo>
                  <a:pt x="1" y="2466180"/>
                </a:lnTo>
                <a:cubicBezTo>
                  <a:pt x="1" y="2466180"/>
                  <a:pt x="1" y="2466180"/>
                  <a:pt x="1" y="2394544"/>
                </a:cubicBezTo>
                <a:cubicBezTo>
                  <a:pt x="1" y="2394544"/>
                  <a:pt x="1" y="2394544"/>
                  <a:pt x="1" y="2393813"/>
                </a:cubicBezTo>
                <a:cubicBezTo>
                  <a:pt x="1" y="2393813"/>
                  <a:pt x="1" y="2393813"/>
                  <a:pt x="1" y="2322176"/>
                </a:cubicBezTo>
                <a:lnTo>
                  <a:pt x="1" y="2318968"/>
                </a:lnTo>
                <a:lnTo>
                  <a:pt x="1" y="2308075"/>
                </a:lnTo>
                <a:lnTo>
                  <a:pt x="1" y="2304897"/>
                </a:lnTo>
                <a:lnTo>
                  <a:pt x="1" y="2209362"/>
                </a:lnTo>
                <a:lnTo>
                  <a:pt x="1" y="2206396"/>
                </a:lnTo>
                <a:cubicBezTo>
                  <a:pt x="1" y="2206396"/>
                  <a:pt x="1" y="2206396"/>
                  <a:pt x="1" y="2134760"/>
                </a:cubicBezTo>
                <a:cubicBezTo>
                  <a:pt x="1" y="2134760"/>
                  <a:pt x="1" y="2134760"/>
                  <a:pt x="1" y="2134029"/>
                </a:cubicBezTo>
                <a:cubicBezTo>
                  <a:pt x="1" y="2134029"/>
                  <a:pt x="1" y="2134029"/>
                  <a:pt x="1" y="2062393"/>
                </a:cubicBezTo>
                <a:lnTo>
                  <a:pt x="1" y="2059184"/>
                </a:lnTo>
                <a:lnTo>
                  <a:pt x="1" y="2048291"/>
                </a:lnTo>
                <a:lnTo>
                  <a:pt x="1" y="2045113"/>
                </a:lnTo>
                <a:lnTo>
                  <a:pt x="1" y="1949578"/>
                </a:lnTo>
                <a:lnTo>
                  <a:pt x="1" y="1946612"/>
                </a:lnTo>
                <a:cubicBezTo>
                  <a:pt x="1" y="1946612"/>
                  <a:pt x="1" y="1946612"/>
                  <a:pt x="1" y="1874976"/>
                </a:cubicBezTo>
                <a:cubicBezTo>
                  <a:pt x="1" y="1874976"/>
                  <a:pt x="1" y="1874976"/>
                  <a:pt x="1" y="1874246"/>
                </a:cubicBezTo>
                <a:cubicBezTo>
                  <a:pt x="1" y="1874246"/>
                  <a:pt x="1" y="1874246"/>
                  <a:pt x="1" y="1802609"/>
                </a:cubicBezTo>
                <a:lnTo>
                  <a:pt x="1" y="1799401"/>
                </a:lnTo>
                <a:lnTo>
                  <a:pt x="1" y="1788507"/>
                </a:lnTo>
                <a:lnTo>
                  <a:pt x="1" y="1785329"/>
                </a:lnTo>
                <a:lnTo>
                  <a:pt x="1" y="1689794"/>
                </a:lnTo>
                <a:lnTo>
                  <a:pt x="1" y="1686829"/>
                </a:lnTo>
                <a:cubicBezTo>
                  <a:pt x="1" y="1686829"/>
                  <a:pt x="1" y="1686829"/>
                  <a:pt x="1" y="1615193"/>
                </a:cubicBezTo>
                <a:cubicBezTo>
                  <a:pt x="1" y="1615193"/>
                  <a:pt x="1" y="1615193"/>
                  <a:pt x="1" y="1614462"/>
                </a:cubicBezTo>
                <a:cubicBezTo>
                  <a:pt x="1" y="1614462"/>
                  <a:pt x="1" y="1614462"/>
                  <a:pt x="1" y="1542825"/>
                </a:cubicBezTo>
                <a:lnTo>
                  <a:pt x="1" y="1539617"/>
                </a:lnTo>
                <a:lnTo>
                  <a:pt x="1" y="1528723"/>
                </a:lnTo>
                <a:lnTo>
                  <a:pt x="1" y="1525545"/>
                </a:lnTo>
                <a:lnTo>
                  <a:pt x="1" y="1430010"/>
                </a:lnTo>
                <a:lnTo>
                  <a:pt x="1" y="1427045"/>
                </a:lnTo>
                <a:cubicBezTo>
                  <a:pt x="1" y="1427045"/>
                  <a:pt x="1" y="1427045"/>
                  <a:pt x="1" y="1355409"/>
                </a:cubicBezTo>
                <a:cubicBezTo>
                  <a:pt x="1" y="1355409"/>
                  <a:pt x="1" y="1355409"/>
                  <a:pt x="1" y="1354678"/>
                </a:cubicBezTo>
                <a:cubicBezTo>
                  <a:pt x="1" y="1354678"/>
                  <a:pt x="1" y="1354678"/>
                  <a:pt x="1" y="1283041"/>
                </a:cubicBezTo>
                <a:lnTo>
                  <a:pt x="1" y="1279833"/>
                </a:lnTo>
                <a:lnTo>
                  <a:pt x="1" y="1268940"/>
                </a:lnTo>
                <a:lnTo>
                  <a:pt x="1" y="1265762"/>
                </a:lnTo>
                <a:lnTo>
                  <a:pt x="1" y="1170226"/>
                </a:lnTo>
                <a:lnTo>
                  <a:pt x="1" y="1167261"/>
                </a:lnTo>
                <a:cubicBezTo>
                  <a:pt x="1" y="1167261"/>
                  <a:pt x="1" y="1167261"/>
                  <a:pt x="1" y="1095625"/>
                </a:cubicBezTo>
                <a:cubicBezTo>
                  <a:pt x="1" y="1095625"/>
                  <a:pt x="1" y="1095625"/>
                  <a:pt x="1" y="1094894"/>
                </a:cubicBezTo>
                <a:cubicBezTo>
                  <a:pt x="1" y="1094894"/>
                  <a:pt x="1" y="1094894"/>
                  <a:pt x="1" y="1023257"/>
                </a:cubicBezTo>
                <a:lnTo>
                  <a:pt x="1" y="1020049"/>
                </a:lnTo>
                <a:lnTo>
                  <a:pt x="1" y="1009156"/>
                </a:lnTo>
                <a:lnTo>
                  <a:pt x="1" y="1005978"/>
                </a:lnTo>
                <a:lnTo>
                  <a:pt x="1" y="910443"/>
                </a:lnTo>
                <a:lnTo>
                  <a:pt x="1" y="907477"/>
                </a:lnTo>
                <a:cubicBezTo>
                  <a:pt x="1" y="907477"/>
                  <a:pt x="1" y="907477"/>
                  <a:pt x="1" y="835841"/>
                </a:cubicBezTo>
                <a:cubicBezTo>
                  <a:pt x="1" y="835841"/>
                  <a:pt x="1" y="835841"/>
                  <a:pt x="1" y="835111"/>
                </a:cubicBezTo>
                <a:cubicBezTo>
                  <a:pt x="1" y="835111"/>
                  <a:pt x="1" y="835111"/>
                  <a:pt x="1" y="763474"/>
                </a:cubicBezTo>
                <a:lnTo>
                  <a:pt x="1" y="760266"/>
                </a:lnTo>
                <a:lnTo>
                  <a:pt x="1" y="749372"/>
                </a:lnTo>
                <a:lnTo>
                  <a:pt x="1" y="746194"/>
                </a:lnTo>
                <a:lnTo>
                  <a:pt x="1" y="650659"/>
                </a:lnTo>
                <a:lnTo>
                  <a:pt x="1" y="647694"/>
                </a:lnTo>
                <a:cubicBezTo>
                  <a:pt x="1" y="647694"/>
                  <a:pt x="1" y="647694"/>
                  <a:pt x="1" y="576058"/>
                </a:cubicBezTo>
                <a:cubicBezTo>
                  <a:pt x="1" y="576058"/>
                  <a:pt x="1" y="576058"/>
                  <a:pt x="1" y="575327"/>
                </a:cubicBezTo>
                <a:cubicBezTo>
                  <a:pt x="1" y="575327"/>
                  <a:pt x="1" y="575327"/>
                  <a:pt x="1" y="503690"/>
                </a:cubicBezTo>
                <a:lnTo>
                  <a:pt x="1" y="500482"/>
                </a:lnTo>
                <a:lnTo>
                  <a:pt x="1" y="489588"/>
                </a:lnTo>
                <a:lnTo>
                  <a:pt x="1" y="486410"/>
                </a:lnTo>
                <a:lnTo>
                  <a:pt x="1" y="390875"/>
                </a:lnTo>
                <a:lnTo>
                  <a:pt x="1" y="387910"/>
                </a:lnTo>
                <a:cubicBezTo>
                  <a:pt x="1" y="387910"/>
                  <a:pt x="1" y="387910"/>
                  <a:pt x="1" y="316274"/>
                </a:cubicBezTo>
                <a:cubicBezTo>
                  <a:pt x="1" y="316274"/>
                  <a:pt x="1" y="316274"/>
                  <a:pt x="1" y="315543"/>
                </a:cubicBezTo>
                <a:cubicBezTo>
                  <a:pt x="1" y="315543"/>
                  <a:pt x="1" y="315543"/>
                  <a:pt x="1" y="243906"/>
                </a:cubicBezTo>
                <a:cubicBezTo>
                  <a:pt x="1" y="243906"/>
                  <a:pt x="1" y="243906"/>
                  <a:pt x="1" y="131091"/>
                </a:cubicBezTo>
                <a:cubicBezTo>
                  <a:pt x="1" y="113304"/>
                  <a:pt x="14452" y="98928"/>
                  <a:pt x="32332" y="98928"/>
                </a:cubicBezTo>
                <a:cubicBezTo>
                  <a:pt x="41884" y="98928"/>
                  <a:pt x="50947" y="94786"/>
                  <a:pt x="57070" y="87476"/>
                </a:cubicBezTo>
                <a:cubicBezTo>
                  <a:pt x="102137" y="34115"/>
                  <a:pt x="169492" y="0"/>
                  <a:pt x="244931" y="0"/>
                </a:cubicBezTo>
                <a:cubicBezTo>
                  <a:pt x="320369" y="0"/>
                  <a:pt x="387969" y="34115"/>
                  <a:pt x="432790" y="87476"/>
                </a:cubicBezTo>
                <a:cubicBezTo>
                  <a:pt x="438914" y="94786"/>
                  <a:pt x="447976" y="98928"/>
                  <a:pt x="457773" y="98928"/>
                </a:cubicBezTo>
                <a:cubicBezTo>
                  <a:pt x="475409" y="98928"/>
                  <a:pt x="489859" y="113304"/>
                  <a:pt x="489859" y="131091"/>
                </a:cubicBezTo>
                <a:cubicBezTo>
                  <a:pt x="489859" y="131091"/>
                  <a:pt x="489859" y="131091"/>
                  <a:pt x="489859" y="243906"/>
                </a:cubicBezTo>
                <a:cubicBezTo>
                  <a:pt x="489859" y="243906"/>
                  <a:pt x="489859" y="243906"/>
                  <a:pt x="489859" y="315543"/>
                </a:cubicBezTo>
                <a:cubicBezTo>
                  <a:pt x="489859" y="315543"/>
                  <a:pt x="489859" y="315543"/>
                  <a:pt x="489859" y="316274"/>
                </a:cubicBezTo>
                <a:cubicBezTo>
                  <a:pt x="489859" y="316274"/>
                  <a:pt x="489859" y="316274"/>
                  <a:pt x="489859" y="387910"/>
                </a:cubicBezTo>
                <a:lnTo>
                  <a:pt x="489859" y="390875"/>
                </a:lnTo>
                <a:lnTo>
                  <a:pt x="489859" y="401981"/>
                </a:lnTo>
                <a:lnTo>
                  <a:pt x="489859" y="404977"/>
                </a:lnTo>
                <a:lnTo>
                  <a:pt x="489859" y="500482"/>
                </a:lnTo>
                <a:lnTo>
                  <a:pt x="489859" y="503690"/>
                </a:lnTo>
                <a:cubicBezTo>
                  <a:pt x="489859" y="503690"/>
                  <a:pt x="489859" y="503690"/>
                  <a:pt x="489859" y="575327"/>
                </a:cubicBezTo>
                <a:cubicBezTo>
                  <a:pt x="489859" y="575327"/>
                  <a:pt x="489859" y="575327"/>
                  <a:pt x="489859" y="576058"/>
                </a:cubicBezTo>
                <a:cubicBezTo>
                  <a:pt x="489859" y="576058"/>
                  <a:pt x="489859" y="576058"/>
                  <a:pt x="489859" y="647694"/>
                </a:cubicBezTo>
                <a:lnTo>
                  <a:pt x="489859" y="650659"/>
                </a:lnTo>
                <a:lnTo>
                  <a:pt x="489859" y="661765"/>
                </a:lnTo>
                <a:lnTo>
                  <a:pt x="489859" y="664761"/>
                </a:lnTo>
                <a:lnTo>
                  <a:pt x="489859" y="760266"/>
                </a:lnTo>
                <a:lnTo>
                  <a:pt x="489859" y="763474"/>
                </a:lnTo>
                <a:cubicBezTo>
                  <a:pt x="489859" y="763474"/>
                  <a:pt x="489859" y="763474"/>
                  <a:pt x="489859" y="835111"/>
                </a:cubicBezTo>
                <a:cubicBezTo>
                  <a:pt x="489859" y="835111"/>
                  <a:pt x="489859" y="835111"/>
                  <a:pt x="489859" y="835841"/>
                </a:cubicBezTo>
                <a:cubicBezTo>
                  <a:pt x="489859" y="835841"/>
                  <a:pt x="489859" y="835841"/>
                  <a:pt x="489859" y="907477"/>
                </a:cubicBezTo>
                <a:lnTo>
                  <a:pt x="489859" y="910443"/>
                </a:lnTo>
                <a:lnTo>
                  <a:pt x="489859" y="921549"/>
                </a:lnTo>
                <a:lnTo>
                  <a:pt x="489859" y="924544"/>
                </a:lnTo>
                <a:lnTo>
                  <a:pt x="489859" y="1020049"/>
                </a:lnTo>
                <a:lnTo>
                  <a:pt x="489859" y="1023257"/>
                </a:lnTo>
                <a:cubicBezTo>
                  <a:pt x="489859" y="1023257"/>
                  <a:pt x="489859" y="1023257"/>
                  <a:pt x="489859" y="1094894"/>
                </a:cubicBezTo>
                <a:cubicBezTo>
                  <a:pt x="489859" y="1094894"/>
                  <a:pt x="489859" y="1094894"/>
                  <a:pt x="489859" y="1095625"/>
                </a:cubicBezTo>
                <a:cubicBezTo>
                  <a:pt x="489859" y="1095625"/>
                  <a:pt x="489859" y="1095625"/>
                  <a:pt x="489859" y="1167261"/>
                </a:cubicBezTo>
                <a:lnTo>
                  <a:pt x="489859" y="1170226"/>
                </a:lnTo>
                <a:lnTo>
                  <a:pt x="489859" y="1181333"/>
                </a:lnTo>
                <a:lnTo>
                  <a:pt x="489859" y="1184328"/>
                </a:lnTo>
                <a:lnTo>
                  <a:pt x="489859" y="1279833"/>
                </a:lnTo>
                <a:lnTo>
                  <a:pt x="489859" y="1283041"/>
                </a:lnTo>
                <a:cubicBezTo>
                  <a:pt x="489859" y="1283041"/>
                  <a:pt x="489859" y="1283041"/>
                  <a:pt x="489859" y="1354678"/>
                </a:cubicBezTo>
                <a:cubicBezTo>
                  <a:pt x="489859" y="1354678"/>
                  <a:pt x="489859" y="1354678"/>
                  <a:pt x="489859" y="1355409"/>
                </a:cubicBezTo>
                <a:cubicBezTo>
                  <a:pt x="489859" y="1355409"/>
                  <a:pt x="489859" y="1355409"/>
                  <a:pt x="489859" y="1427045"/>
                </a:cubicBezTo>
                <a:lnTo>
                  <a:pt x="489859" y="1430010"/>
                </a:lnTo>
                <a:lnTo>
                  <a:pt x="489859" y="1441116"/>
                </a:lnTo>
                <a:lnTo>
                  <a:pt x="489859" y="1444112"/>
                </a:lnTo>
                <a:lnTo>
                  <a:pt x="489859" y="1539617"/>
                </a:lnTo>
                <a:lnTo>
                  <a:pt x="489859" y="1542825"/>
                </a:lnTo>
                <a:cubicBezTo>
                  <a:pt x="489859" y="1542825"/>
                  <a:pt x="489859" y="1542825"/>
                  <a:pt x="489859" y="1614462"/>
                </a:cubicBezTo>
                <a:cubicBezTo>
                  <a:pt x="489859" y="1614462"/>
                  <a:pt x="489859" y="1614462"/>
                  <a:pt x="489859" y="1615193"/>
                </a:cubicBezTo>
                <a:cubicBezTo>
                  <a:pt x="489859" y="1615193"/>
                  <a:pt x="489859" y="1615193"/>
                  <a:pt x="489859" y="1686829"/>
                </a:cubicBezTo>
                <a:lnTo>
                  <a:pt x="489859" y="1689794"/>
                </a:lnTo>
                <a:lnTo>
                  <a:pt x="489859" y="1700900"/>
                </a:lnTo>
                <a:lnTo>
                  <a:pt x="489859" y="1703896"/>
                </a:lnTo>
                <a:lnTo>
                  <a:pt x="489859" y="1799401"/>
                </a:lnTo>
                <a:lnTo>
                  <a:pt x="489859" y="1802609"/>
                </a:lnTo>
                <a:cubicBezTo>
                  <a:pt x="489859" y="1802609"/>
                  <a:pt x="489859" y="1802609"/>
                  <a:pt x="489859" y="1874246"/>
                </a:cubicBezTo>
                <a:cubicBezTo>
                  <a:pt x="489859" y="1874246"/>
                  <a:pt x="489859" y="1874246"/>
                  <a:pt x="489859" y="1874976"/>
                </a:cubicBezTo>
                <a:cubicBezTo>
                  <a:pt x="489859" y="1874976"/>
                  <a:pt x="489859" y="1874976"/>
                  <a:pt x="489859" y="1946612"/>
                </a:cubicBezTo>
                <a:lnTo>
                  <a:pt x="489859" y="1949578"/>
                </a:lnTo>
                <a:lnTo>
                  <a:pt x="489859" y="1960684"/>
                </a:lnTo>
                <a:lnTo>
                  <a:pt x="489859" y="1963679"/>
                </a:lnTo>
                <a:lnTo>
                  <a:pt x="489859" y="2059184"/>
                </a:lnTo>
                <a:lnTo>
                  <a:pt x="489859" y="2062393"/>
                </a:lnTo>
                <a:cubicBezTo>
                  <a:pt x="489859" y="2062393"/>
                  <a:pt x="489859" y="2062393"/>
                  <a:pt x="489859" y="2134029"/>
                </a:cubicBezTo>
                <a:cubicBezTo>
                  <a:pt x="489859" y="2134029"/>
                  <a:pt x="489859" y="2134029"/>
                  <a:pt x="489859" y="2134760"/>
                </a:cubicBezTo>
                <a:cubicBezTo>
                  <a:pt x="489859" y="2134760"/>
                  <a:pt x="489859" y="2134760"/>
                  <a:pt x="489859" y="2206396"/>
                </a:cubicBezTo>
                <a:lnTo>
                  <a:pt x="489859" y="2209362"/>
                </a:lnTo>
                <a:lnTo>
                  <a:pt x="489859" y="2220468"/>
                </a:lnTo>
                <a:lnTo>
                  <a:pt x="489859" y="2223463"/>
                </a:lnTo>
                <a:lnTo>
                  <a:pt x="489859" y="2318968"/>
                </a:lnTo>
                <a:lnTo>
                  <a:pt x="489859" y="2322176"/>
                </a:lnTo>
                <a:cubicBezTo>
                  <a:pt x="489859" y="2322176"/>
                  <a:pt x="489859" y="2322176"/>
                  <a:pt x="489859" y="2393813"/>
                </a:cubicBezTo>
                <a:cubicBezTo>
                  <a:pt x="489859" y="2393813"/>
                  <a:pt x="489859" y="2393813"/>
                  <a:pt x="489859" y="2394544"/>
                </a:cubicBezTo>
                <a:cubicBezTo>
                  <a:pt x="489859" y="2394544"/>
                  <a:pt x="489859" y="2394544"/>
                  <a:pt x="489859" y="2466180"/>
                </a:cubicBezTo>
                <a:lnTo>
                  <a:pt x="489859" y="2469145"/>
                </a:lnTo>
                <a:lnTo>
                  <a:pt x="489859" y="2480252"/>
                </a:lnTo>
                <a:lnTo>
                  <a:pt x="489859" y="2483247"/>
                </a:lnTo>
                <a:lnTo>
                  <a:pt x="489859" y="2578752"/>
                </a:lnTo>
                <a:lnTo>
                  <a:pt x="489859" y="2581960"/>
                </a:lnTo>
                <a:cubicBezTo>
                  <a:pt x="489859" y="2581960"/>
                  <a:pt x="489859" y="2581960"/>
                  <a:pt x="489859" y="2653597"/>
                </a:cubicBezTo>
                <a:cubicBezTo>
                  <a:pt x="489859" y="2653597"/>
                  <a:pt x="489859" y="2653597"/>
                  <a:pt x="489859" y="2654328"/>
                </a:cubicBezTo>
                <a:cubicBezTo>
                  <a:pt x="489859" y="2654328"/>
                  <a:pt x="489859" y="2654328"/>
                  <a:pt x="489859" y="2725964"/>
                </a:cubicBezTo>
                <a:lnTo>
                  <a:pt x="489859" y="2728929"/>
                </a:lnTo>
                <a:lnTo>
                  <a:pt x="489859" y="2740035"/>
                </a:lnTo>
                <a:lnTo>
                  <a:pt x="489859" y="2743031"/>
                </a:lnTo>
                <a:lnTo>
                  <a:pt x="489859" y="2838536"/>
                </a:lnTo>
                <a:lnTo>
                  <a:pt x="489859" y="2841744"/>
                </a:lnTo>
                <a:cubicBezTo>
                  <a:pt x="489859" y="2841744"/>
                  <a:pt x="489859" y="2841744"/>
                  <a:pt x="489859" y="2913381"/>
                </a:cubicBezTo>
                <a:cubicBezTo>
                  <a:pt x="489859" y="2913381"/>
                  <a:pt x="489859" y="2913381"/>
                  <a:pt x="489859" y="2914112"/>
                </a:cubicBezTo>
                <a:cubicBezTo>
                  <a:pt x="489859" y="2914112"/>
                  <a:pt x="489859" y="2914112"/>
                  <a:pt x="489859" y="2985748"/>
                </a:cubicBezTo>
                <a:lnTo>
                  <a:pt x="489859" y="2988713"/>
                </a:lnTo>
                <a:lnTo>
                  <a:pt x="489859" y="2999819"/>
                </a:lnTo>
                <a:lnTo>
                  <a:pt x="489859" y="3002815"/>
                </a:lnTo>
                <a:lnTo>
                  <a:pt x="489859" y="3098319"/>
                </a:lnTo>
                <a:lnTo>
                  <a:pt x="489859" y="3101528"/>
                </a:lnTo>
                <a:cubicBezTo>
                  <a:pt x="489859" y="3101528"/>
                  <a:pt x="489859" y="3101528"/>
                  <a:pt x="489859" y="3173165"/>
                </a:cubicBezTo>
                <a:cubicBezTo>
                  <a:pt x="489859" y="3173165"/>
                  <a:pt x="489859" y="3173165"/>
                  <a:pt x="489859" y="3173895"/>
                </a:cubicBezTo>
                <a:cubicBezTo>
                  <a:pt x="489859" y="3173895"/>
                  <a:pt x="489859" y="3173895"/>
                  <a:pt x="489859" y="3245531"/>
                </a:cubicBezTo>
                <a:lnTo>
                  <a:pt x="489859" y="3248497"/>
                </a:lnTo>
                <a:lnTo>
                  <a:pt x="489859" y="3259603"/>
                </a:lnTo>
                <a:lnTo>
                  <a:pt x="489859" y="3262598"/>
                </a:lnTo>
                <a:lnTo>
                  <a:pt x="489859" y="3358103"/>
                </a:lnTo>
                <a:lnTo>
                  <a:pt x="489859" y="3361312"/>
                </a:lnTo>
                <a:cubicBezTo>
                  <a:pt x="489859" y="3361312"/>
                  <a:pt x="489859" y="3361312"/>
                  <a:pt x="489859" y="3432948"/>
                </a:cubicBezTo>
                <a:cubicBezTo>
                  <a:pt x="489859" y="3432948"/>
                  <a:pt x="489859" y="3432948"/>
                  <a:pt x="489859" y="3433679"/>
                </a:cubicBezTo>
                <a:cubicBezTo>
                  <a:pt x="489859" y="3433679"/>
                  <a:pt x="489859" y="3433679"/>
                  <a:pt x="489859" y="3505315"/>
                </a:cubicBezTo>
                <a:cubicBezTo>
                  <a:pt x="489859" y="3505315"/>
                  <a:pt x="489859" y="3505315"/>
                  <a:pt x="489859" y="3617886"/>
                </a:cubicBezTo>
                <a:lnTo>
                  <a:pt x="489858" y="3617889"/>
                </a:lnTo>
                <a:lnTo>
                  <a:pt x="489858" y="3701236"/>
                </a:lnTo>
                <a:lnTo>
                  <a:pt x="489858" y="3704444"/>
                </a:lnTo>
                <a:cubicBezTo>
                  <a:pt x="489858" y="3704444"/>
                  <a:pt x="489858" y="3704444"/>
                  <a:pt x="489858" y="3776081"/>
                </a:cubicBezTo>
                <a:cubicBezTo>
                  <a:pt x="489858" y="3776081"/>
                  <a:pt x="489858" y="3776081"/>
                  <a:pt x="489858" y="3776812"/>
                </a:cubicBezTo>
                <a:cubicBezTo>
                  <a:pt x="489858" y="3776812"/>
                  <a:pt x="489858" y="3776812"/>
                  <a:pt x="489858" y="3848448"/>
                </a:cubicBezTo>
                <a:lnTo>
                  <a:pt x="489858" y="3851413"/>
                </a:lnTo>
                <a:lnTo>
                  <a:pt x="489858" y="3862519"/>
                </a:lnTo>
                <a:lnTo>
                  <a:pt x="489858" y="3865515"/>
                </a:lnTo>
                <a:lnTo>
                  <a:pt x="489858" y="3961020"/>
                </a:lnTo>
                <a:lnTo>
                  <a:pt x="489858" y="3964228"/>
                </a:lnTo>
                <a:cubicBezTo>
                  <a:pt x="489858" y="3964228"/>
                  <a:pt x="489858" y="3964228"/>
                  <a:pt x="489858" y="4035865"/>
                </a:cubicBezTo>
                <a:cubicBezTo>
                  <a:pt x="489858" y="4035865"/>
                  <a:pt x="489858" y="4035865"/>
                  <a:pt x="489858" y="4036596"/>
                </a:cubicBezTo>
                <a:cubicBezTo>
                  <a:pt x="489858" y="4036596"/>
                  <a:pt x="489858" y="4036596"/>
                  <a:pt x="489858" y="4108232"/>
                </a:cubicBezTo>
                <a:lnTo>
                  <a:pt x="489858" y="4111197"/>
                </a:lnTo>
                <a:lnTo>
                  <a:pt x="489858" y="4122303"/>
                </a:lnTo>
                <a:lnTo>
                  <a:pt x="489858" y="4125299"/>
                </a:lnTo>
                <a:lnTo>
                  <a:pt x="489858" y="4220804"/>
                </a:lnTo>
                <a:lnTo>
                  <a:pt x="489858" y="4224012"/>
                </a:lnTo>
                <a:cubicBezTo>
                  <a:pt x="489858" y="4224012"/>
                  <a:pt x="489858" y="4224012"/>
                  <a:pt x="489858" y="4295649"/>
                </a:cubicBezTo>
                <a:cubicBezTo>
                  <a:pt x="489858" y="4295649"/>
                  <a:pt x="489858" y="4295649"/>
                  <a:pt x="489858" y="4296379"/>
                </a:cubicBezTo>
                <a:cubicBezTo>
                  <a:pt x="489858" y="4296379"/>
                  <a:pt x="489858" y="4296379"/>
                  <a:pt x="489858" y="4368015"/>
                </a:cubicBezTo>
                <a:lnTo>
                  <a:pt x="489858" y="4370981"/>
                </a:lnTo>
                <a:lnTo>
                  <a:pt x="489858" y="4382087"/>
                </a:lnTo>
                <a:lnTo>
                  <a:pt x="489858" y="4385082"/>
                </a:lnTo>
                <a:lnTo>
                  <a:pt x="489858" y="4480587"/>
                </a:lnTo>
                <a:lnTo>
                  <a:pt x="489858" y="4483796"/>
                </a:lnTo>
                <a:cubicBezTo>
                  <a:pt x="489858" y="4483796"/>
                  <a:pt x="489858" y="4483796"/>
                  <a:pt x="489858" y="4555432"/>
                </a:cubicBezTo>
                <a:cubicBezTo>
                  <a:pt x="489858" y="4555432"/>
                  <a:pt x="489858" y="4555432"/>
                  <a:pt x="489858" y="4556163"/>
                </a:cubicBezTo>
                <a:cubicBezTo>
                  <a:pt x="489858" y="4556163"/>
                  <a:pt x="489858" y="4556163"/>
                  <a:pt x="489858" y="4627799"/>
                </a:cubicBezTo>
                <a:lnTo>
                  <a:pt x="489858" y="4630765"/>
                </a:lnTo>
                <a:lnTo>
                  <a:pt x="489858" y="4641871"/>
                </a:lnTo>
                <a:lnTo>
                  <a:pt x="489858" y="4644866"/>
                </a:lnTo>
                <a:lnTo>
                  <a:pt x="489858" y="4740371"/>
                </a:lnTo>
                <a:lnTo>
                  <a:pt x="489858" y="4743579"/>
                </a:lnTo>
                <a:cubicBezTo>
                  <a:pt x="489858" y="4743579"/>
                  <a:pt x="489858" y="4743579"/>
                  <a:pt x="489858" y="4815216"/>
                </a:cubicBezTo>
                <a:cubicBezTo>
                  <a:pt x="489858" y="4815216"/>
                  <a:pt x="489858" y="4815216"/>
                  <a:pt x="489858" y="4815947"/>
                </a:cubicBezTo>
                <a:cubicBezTo>
                  <a:pt x="489858" y="4815947"/>
                  <a:pt x="489858" y="4815947"/>
                  <a:pt x="489858" y="4887583"/>
                </a:cubicBezTo>
                <a:lnTo>
                  <a:pt x="489858" y="4890548"/>
                </a:lnTo>
                <a:lnTo>
                  <a:pt x="489858" y="4901655"/>
                </a:lnTo>
                <a:lnTo>
                  <a:pt x="489858" y="4904650"/>
                </a:lnTo>
                <a:lnTo>
                  <a:pt x="489858" y="5000155"/>
                </a:lnTo>
                <a:lnTo>
                  <a:pt x="489858" y="5003363"/>
                </a:lnTo>
                <a:cubicBezTo>
                  <a:pt x="489858" y="5003363"/>
                  <a:pt x="489858" y="5003363"/>
                  <a:pt x="489858" y="5075000"/>
                </a:cubicBezTo>
                <a:cubicBezTo>
                  <a:pt x="489858" y="5075000"/>
                  <a:pt x="489858" y="5075000"/>
                  <a:pt x="489858" y="5075730"/>
                </a:cubicBezTo>
                <a:cubicBezTo>
                  <a:pt x="489858" y="5075730"/>
                  <a:pt x="489858" y="5075730"/>
                  <a:pt x="489858" y="5147367"/>
                </a:cubicBezTo>
                <a:lnTo>
                  <a:pt x="489858" y="5150332"/>
                </a:lnTo>
                <a:lnTo>
                  <a:pt x="489858" y="5161438"/>
                </a:lnTo>
                <a:lnTo>
                  <a:pt x="489858" y="5164434"/>
                </a:lnTo>
                <a:lnTo>
                  <a:pt x="489858" y="5259938"/>
                </a:lnTo>
                <a:lnTo>
                  <a:pt x="489858" y="5263147"/>
                </a:lnTo>
                <a:cubicBezTo>
                  <a:pt x="489858" y="5263147"/>
                  <a:pt x="489858" y="5263147"/>
                  <a:pt x="489858" y="5334784"/>
                </a:cubicBezTo>
                <a:cubicBezTo>
                  <a:pt x="489858" y="5334784"/>
                  <a:pt x="489858" y="5334784"/>
                  <a:pt x="489858" y="5335514"/>
                </a:cubicBezTo>
                <a:cubicBezTo>
                  <a:pt x="489858" y="5335514"/>
                  <a:pt x="489858" y="5335514"/>
                  <a:pt x="489858" y="5407150"/>
                </a:cubicBezTo>
                <a:lnTo>
                  <a:pt x="489858" y="5410116"/>
                </a:lnTo>
                <a:lnTo>
                  <a:pt x="489858" y="5421222"/>
                </a:lnTo>
                <a:lnTo>
                  <a:pt x="489858" y="5424217"/>
                </a:lnTo>
                <a:lnTo>
                  <a:pt x="489858" y="5519722"/>
                </a:lnTo>
                <a:lnTo>
                  <a:pt x="489858" y="5522931"/>
                </a:lnTo>
                <a:cubicBezTo>
                  <a:pt x="489858" y="5522931"/>
                  <a:pt x="489858" y="5522931"/>
                  <a:pt x="489858" y="5594567"/>
                </a:cubicBezTo>
                <a:cubicBezTo>
                  <a:pt x="489858" y="5594567"/>
                  <a:pt x="489858" y="5594567"/>
                  <a:pt x="489858" y="5595298"/>
                </a:cubicBezTo>
                <a:cubicBezTo>
                  <a:pt x="489858" y="5595298"/>
                  <a:pt x="489858" y="5595298"/>
                  <a:pt x="489858" y="5666934"/>
                </a:cubicBezTo>
                <a:lnTo>
                  <a:pt x="489858" y="5669899"/>
                </a:lnTo>
                <a:lnTo>
                  <a:pt x="489858" y="5681005"/>
                </a:lnTo>
                <a:lnTo>
                  <a:pt x="489858" y="5684001"/>
                </a:lnTo>
                <a:lnTo>
                  <a:pt x="489858" y="5779505"/>
                </a:lnTo>
                <a:lnTo>
                  <a:pt x="489858" y="5782714"/>
                </a:lnTo>
                <a:cubicBezTo>
                  <a:pt x="489858" y="5782714"/>
                  <a:pt x="489858" y="5782714"/>
                  <a:pt x="489858" y="5854351"/>
                </a:cubicBezTo>
                <a:cubicBezTo>
                  <a:pt x="489858" y="5854351"/>
                  <a:pt x="489858" y="5854351"/>
                  <a:pt x="489858" y="5855082"/>
                </a:cubicBezTo>
                <a:cubicBezTo>
                  <a:pt x="489858" y="5855082"/>
                  <a:pt x="489858" y="5855082"/>
                  <a:pt x="489858" y="5926718"/>
                </a:cubicBezTo>
                <a:cubicBezTo>
                  <a:pt x="489858" y="5926718"/>
                  <a:pt x="489858" y="5926718"/>
                  <a:pt x="489858" y="6039289"/>
                </a:cubicBezTo>
                <a:cubicBezTo>
                  <a:pt x="489858" y="6057077"/>
                  <a:pt x="475407" y="6071453"/>
                  <a:pt x="457772" y="6071453"/>
                </a:cubicBezTo>
                <a:cubicBezTo>
                  <a:pt x="447975" y="6071453"/>
                  <a:pt x="438912" y="6075838"/>
                  <a:pt x="432789" y="6083149"/>
                </a:cubicBezTo>
                <a:cubicBezTo>
                  <a:pt x="387968" y="6136511"/>
                  <a:pt x="320367" y="6170379"/>
                  <a:pt x="244928" y="6170379"/>
                </a:cubicBezTo>
                <a:cubicBezTo>
                  <a:pt x="169490" y="6170379"/>
                  <a:pt x="102135" y="6136511"/>
                  <a:pt x="57069" y="6083149"/>
                </a:cubicBezTo>
                <a:cubicBezTo>
                  <a:pt x="50945" y="6075838"/>
                  <a:pt x="41883" y="6071453"/>
                  <a:pt x="32330" y="6071453"/>
                </a:cubicBezTo>
                <a:cubicBezTo>
                  <a:pt x="14450" y="6071453"/>
                  <a:pt x="0" y="6057077"/>
                  <a:pt x="0" y="6039289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1764" name="组合 1763"/>
          <p:cNvGrpSpPr/>
          <p:nvPr/>
        </p:nvGrpSpPr>
        <p:grpSpPr>
          <a:xfrm>
            <a:off x="4011917" y="5751237"/>
            <a:ext cx="4378193" cy="313984"/>
            <a:chOff x="1356273" y="4705896"/>
            <a:chExt cx="4378193" cy="313984"/>
          </a:xfrm>
        </p:grpSpPr>
        <p:sp>
          <p:nvSpPr>
            <p:cNvPr id="1765" name="文本框 1764"/>
            <p:cNvSpPr txBox="1"/>
            <p:nvPr/>
          </p:nvSpPr>
          <p:spPr>
            <a:xfrm>
              <a:off x="1689741" y="4713175"/>
              <a:ext cx="2027128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汇报人：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营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766" name="iconfont-10019-4889788"/>
            <p:cNvSpPr/>
            <p:nvPr/>
          </p:nvSpPr>
          <p:spPr>
            <a:xfrm>
              <a:off x="1356273" y="4705898"/>
              <a:ext cx="307776" cy="307776"/>
            </a:xfrm>
            <a:custGeom>
              <a:avLst/>
              <a:gdLst>
                <a:gd name="T0" fmla="*/ 6383 w 12767"/>
                <a:gd name="T1" fmla="*/ 0 h 12767"/>
                <a:gd name="T2" fmla="*/ 0 w 12767"/>
                <a:gd name="T3" fmla="*/ 6383 h 12767"/>
                <a:gd name="T4" fmla="*/ 6383 w 12767"/>
                <a:gd name="T5" fmla="*/ 12767 h 12767"/>
                <a:gd name="T6" fmla="*/ 12767 w 12767"/>
                <a:gd name="T7" fmla="*/ 6383 h 12767"/>
                <a:gd name="T8" fmla="*/ 6383 w 12767"/>
                <a:gd name="T9" fmla="*/ 0 h 12767"/>
                <a:gd name="T10" fmla="*/ 6383 w 12767"/>
                <a:gd name="T11" fmla="*/ 870 h 12767"/>
                <a:gd name="T12" fmla="*/ 11897 w 12767"/>
                <a:gd name="T13" fmla="*/ 6383 h 12767"/>
                <a:gd name="T14" fmla="*/ 11032 w 12767"/>
                <a:gd name="T15" fmla="*/ 9349 h 12767"/>
                <a:gd name="T16" fmla="*/ 7524 w 12767"/>
                <a:gd name="T17" fmla="*/ 7451 h 12767"/>
                <a:gd name="T18" fmla="*/ 9004 w 12767"/>
                <a:gd name="T19" fmla="*/ 5101 h 12767"/>
                <a:gd name="T20" fmla="*/ 6393 w 12767"/>
                <a:gd name="T21" fmla="*/ 2489 h 12767"/>
                <a:gd name="T22" fmla="*/ 3781 w 12767"/>
                <a:gd name="T23" fmla="*/ 5101 h 12767"/>
                <a:gd name="T24" fmla="*/ 5261 w 12767"/>
                <a:gd name="T25" fmla="*/ 7451 h 12767"/>
                <a:gd name="T26" fmla="*/ 1743 w 12767"/>
                <a:gd name="T27" fmla="*/ 9361 h 12767"/>
                <a:gd name="T28" fmla="*/ 870 w 12767"/>
                <a:gd name="T29" fmla="*/ 6383 h 12767"/>
                <a:gd name="T30" fmla="*/ 6383 w 12767"/>
                <a:gd name="T31" fmla="*/ 870 h 12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67" h="12767">
                  <a:moveTo>
                    <a:pt x="6383" y="0"/>
                  </a:moveTo>
                  <a:cubicBezTo>
                    <a:pt x="2858" y="0"/>
                    <a:pt x="0" y="2858"/>
                    <a:pt x="0" y="6383"/>
                  </a:cubicBezTo>
                  <a:cubicBezTo>
                    <a:pt x="0" y="9909"/>
                    <a:pt x="2858" y="12767"/>
                    <a:pt x="6383" y="12767"/>
                  </a:cubicBezTo>
                  <a:cubicBezTo>
                    <a:pt x="9909" y="12767"/>
                    <a:pt x="12767" y="9909"/>
                    <a:pt x="12767" y="6383"/>
                  </a:cubicBezTo>
                  <a:cubicBezTo>
                    <a:pt x="12767" y="2858"/>
                    <a:pt x="9909" y="0"/>
                    <a:pt x="6383" y="0"/>
                  </a:cubicBezTo>
                  <a:close/>
                  <a:moveTo>
                    <a:pt x="6383" y="870"/>
                  </a:moveTo>
                  <a:cubicBezTo>
                    <a:pt x="9428" y="870"/>
                    <a:pt x="11897" y="3339"/>
                    <a:pt x="11897" y="6383"/>
                  </a:cubicBezTo>
                  <a:cubicBezTo>
                    <a:pt x="11897" y="7475"/>
                    <a:pt x="11579" y="8493"/>
                    <a:pt x="11032" y="9349"/>
                  </a:cubicBezTo>
                  <a:cubicBezTo>
                    <a:pt x="10114" y="8379"/>
                    <a:pt x="8895" y="7697"/>
                    <a:pt x="7524" y="7451"/>
                  </a:cubicBezTo>
                  <a:cubicBezTo>
                    <a:pt x="8399" y="7030"/>
                    <a:pt x="9004" y="6137"/>
                    <a:pt x="9004" y="5101"/>
                  </a:cubicBezTo>
                  <a:cubicBezTo>
                    <a:pt x="9004" y="3658"/>
                    <a:pt x="7835" y="2489"/>
                    <a:pt x="6393" y="2489"/>
                  </a:cubicBezTo>
                  <a:cubicBezTo>
                    <a:pt x="4950" y="2489"/>
                    <a:pt x="3781" y="3658"/>
                    <a:pt x="3781" y="5101"/>
                  </a:cubicBezTo>
                  <a:cubicBezTo>
                    <a:pt x="3781" y="6137"/>
                    <a:pt x="4386" y="7030"/>
                    <a:pt x="5261" y="7451"/>
                  </a:cubicBezTo>
                  <a:cubicBezTo>
                    <a:pt x="3885" y="7698"/>
                    <a:pt x="2662" y="8385"/>
                    <a:pt x="1743" y="9361"/>
                  </a:cubicBezTo>
                  <a:cubicBezTo>
                    <a:pt x="1190" y="8502"/>
                    <a:pt x="870" y="7480"/>
                    <a:pt x="870" y="6383"/>
                  </a:cubicBezTo>
                  <a:cubicBezTo>
                    <a:pt x="870" y="3339"/>
                    <a:pt x="3339" y="870"/>
                    <a:pt x="6383" y="87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7" name="文本框 1766"/>
            <p:cNvSpPr txBox="1"/>
            <p:nvPr/>
          </p:nvSpPr>
          <p:spPr>
            <a:xfrm>
              <a:off x="4066261" y="4705896"/>
              <a:ext cx="1668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00" b="1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2024.02.01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768" name="iconfont-11899-5651509"/>
            <p:cNvSpPr/>
            <p:nvPr/>
          </p:nvSpPr>
          <p:spPr>
            <a:xfrm>
              <a:off x="3737647" y="4705900"/>
              <a:ext cx="307836" cy="307774"/>
            </a:xfrm>
            <a:custGeom>
              <a:avLst/>
              <a:gdLst>
                <a:gd name="T0" fmla="*/ 5872 w 10378"/>
                <a:gd name="T1" fmla="*/ 5277 h 10377"/>
                <a:gd name="T2" fmla="*/ 5872 w 10378"/>
                <a:gd name="T3" fmla="*/ 2783 h 10377"/>
                <a:gd name="T4" fmla="*/ 5223 w 10378"/>
                <a:gd name="T5" fmla="*/ 2135 h 10377"/>
                <a:gd name="T6" fmla="*/ 4574 w 10378"/>
                <a:gd name="T7" fmla="*/ 2783 h 10377"/>
                <a:gd name="T8" fmla="*/ 4574 w 10378"/>
                <a:gd name="T9" fmla="*/ 6026 h 10377"/>
                <a:gd name="T10" fmla="*/ 7383 w 10378"/>
                <a:gd name="T11" fmla="*/ 7647 h 10377"/>
                <a:gd name="T12" fmla="*/ 8267 w 10378"/>
                <a:gd name="T13" fmla="*/ 7403 h 10377"/>
                <a:gd name="T14" fmla="*/ 8031 w 10378"/>
                <a:gd name="T15" fmla="*/ 6523 h 10377"/>
                <a:gd name="T16" fmla="*/ 5872 w 10378"/>
                <a:gd name="T17" fmla="*/ 5277 h 10377"/>
                <a:gd name="T18" fmla="*/ 5189 w 10378"/>
                <a:gd name="T19" fmla="*/ 10377 h 10377"/>
                <a:gd name="T20" fmla="*/ 0 w 10378"/>
                <a:gd name="T21" fmla="*/ 5188 h 10377"/>
                <a:gd name="T22" fmla="*/ 5189 w 10378"/>
                <a:gd name="T23" fmla="*/ 0 h 10377"/>
                <a:gd name="T24" fmla="*/ 10378 w 10378"/>
                <a:gd name="T25" fmla="*/ 5188 h 10377"/>
                <a:gd name="T26" fmla="*/ 5189 w 10378"/>
                <a:gd name="T27" fmla="*/ 10377 h 10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8" h="10377">
                  <a:moveTo>
                    <a:pt x="5872" y="5277"/>
                  </a:moveTo>
                  <a:lnTo>
                    <a:pt x="5872" y="2783"/>
                  </a:lnTo>
                  <a:cubicBezTo>
                    <a:pt x="5872" y="2425"/>
                    <a:pt x="5582" y="2135"/>
                    <a:pt x="5223" y="2135"/>
                  </a:cubicBezTo>
                  <a:cubicBezTo>
                    <a:pt x="4864" y="2135"/>
                    <a:pt x="4574" y="2425"/>
                    <a:pt x="4574" y="2783"/>
                  </a:cubicBezTo>
                  <a:lnTo>
                    <a:pt x="4574" y="6026"/>
                  </a:lnTo>
                  <a:lnTo>
                    <a:pt x="7383" y="7647"/>
                  </a:lnTo>
                  <a:cubicBezTo>
                    <a:pt x="7694" y="7825"/>
                    <a:pt x="8091" y="7716"/>
                    <a:pt x="8267" y="7403"/>
                  </a:cubicBezTo>
                  <a:cubicBezTo>
                    <a:pt x="8442" y="7095"/>
                    <a:pt x="8337" y="6703"/>
                    <a:pt x="8031" y="6523"/>
                  </a:cubicBezTo>
                  <a:lnTo>
                    <a:pt x="5872" y="5277"/>
                  </a:lnTo>
                  <a:close/>
                  <a:moveTo>
                    <a:pt x="5189" y="10377"/>
                  </a:moveTo>
                  <a:cubicBezTo>
                    <a:pt x="2324" y="10377"/>
                    <a:pt x="0" y="8054"/>
                    <a:pt x="0" y="5188"/>
                  </a:cubicBezTo>
                  <a:cubicBezTo>
                    <a:pt x="0" y="2322"/>
                    <a:pt x="2324" y="0"/>
                    <a:pt x="5189" y="0"/>
                  </a:cubicBezTo>
                  <a:cubicBezTo>
                    <a:pt x="8054" y="0"/>
                    <a:pt x="10378" y="2322"/>
                    <a:pt x="10378" y="5188"/>
                  </a:cubicBezTo>
                  <a:cubicBezTo>
                    <a:pt x="10378" y="8054"/>
                    <a:pt x="8056" y="10377"/>
                    <a:pt x="5189" y="1037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72" name="图形 8" descr="D:\51PPT模板网\51pptmoban.com\图片.jpg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80" name="文本框 1779"/>
          <p:cNvSpPr txBox="1"/>
          <p:nvPr/>
        </p:nvSpPr>
        <p:spPr>
          <a:xfrm>
            <a:off x="3468558" y="3555065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贺新年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新年计划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春节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PPT  /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  龙年计划  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/  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新年贺卡</a:t>
            </a:r>
            <a:endParaRPr lang="zh-CN" altLang="en-US" sz="1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89" name="文本框 388"/>
          <p:cNvSpPr txBox="1"/>
          <p:nvPr/>
        </p:nvSpPr>
        <p:spPr>
          <a:xfrm>
            <a:off x="2507633" y="1566631"/>
            <a:ext cx="716093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600" dirty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荆南波波黑" panose="00020600040101010101" pitchFamily="18" charset="-122"/>
                <a:ea typeface="荆南波波黑" panose="00020600040101010101" pitchFamily="18" charset="-122"/>
              </a:rPr>
              <a:t>谢谢观看</a:t>
            </a:r>
            <a:endParaRPr lang="zh-CN" altLang="en-US" sz="136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荆南波波黑" panose="00020600040101010101" pitchFamily="18" charset="-122"/>
              <a:ea typeface="荆南波波黑" panose="00020600040101010101" pitchFamily="18" charset="-122"/>
            </a:endParaRPr>
          </a:p>
        </p:txBody>
      </p:sp>
      <p:sp>
        <p:nvSpPr>
          <p:cNvPr id="2" name="图形 8"/>
          <p:cNvSpPr/>
          <p:nvPr/>
        </p:nvSpPr>
        <p:spPr>
          <a:xfrm>
            <a:off x="2769842" y="2033084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5391" y="4257009"/>
            <a:ext cx="5825749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text will not appear in a consistent order. Using default text is a simple way to create the appearance of content without having to create it. Humans are creative beings. If it is not real text, they will focus on the design.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图形 8"/>
          <p:cNvSpPr/>
          <p:nvPr/>
        </p:nvSpPr>
        <p:spPr>
          <a:xfrm>
            <a:off x="4319693" y="2476771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图形 8"/>
          <p:cNvSpPr/>
          <p:nvPr/>
        </p:nvSpPr>
        <p:spPr>
          <a:xfrm>
            <a:off x="5971033" y="2033084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图形 8"/>
          <p:cNvSpPr/>
          <p:nvPr/>
        </p:nvSpPr>
        <p:spPr>
          <a:xfrm>
            <a:off x="8052076" y="2659238"/>
            <a:ext cx="1069190" cy="66113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 descr="D:\51PPT模板网\51pptmoban.com\图片.jpg"/>
          <p:cNvGrpSpPr/>
          <p:nvPr/>
        </p:nvGrpSpPr>
        <p:grpSpPr>
          <a:xfrm>
            <a:off x="5146104" y="5848987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06821" y="3412171"/>
            <a:ext cx="3116101" cy="624840"/>
            <a:chOff x="4506821" y="3081140"/>
            <a:chExt cx="3116101" cy="624840"/>
          </a:xfrm>
        </p:grpSpPr>
        <p:sp>
          <p:nvSpPr>
            <p:cNvPr id="19" name="任意多边形: 形状 18"/>
            <p:cNvSpPr/>
            <p:nvPr/>
          </p:nvSpPr>
          <p:spPr bwMode="auto">
            <a:xfrm rot="5400000">
              <a:off x="5752452" y="1835509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90061" y="3193976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9864" y="1369773"/>
            <a:ext cx="2395445" cy="1860804"/>
            <a:chOff x="4650451" y="2578382"/>
            <a:chExt cx="804362" cy="624836"/>
          </a:xfrm>
        </p:grpSpPr>
        <p:sp>
          <p:nvSpPr>
            <p:cNvPr id="22" name="任意多边形: 形状 21"/>
            <p:cNvSpPr/>
            <p:nvPr/>
          </p:nvSpPr>
          <p:spPr bwMode="auto">
            <a:xfrm rot="5400000">
              <a:off x="4740214" y="2488619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97700" y="2654513"/>
              <a:ext cx="522229" cy="48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27744" y="4249684"/>
            <a:ext cx="5366576" cy="89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89" name="任意多边形: 形状 1688"/>
          <p:cNvSpPr/>
          <p:nvPr/>
        </p:nvSpPr>
        <p:spPr>
          <a:xfrm>
            <a:off x="2295258" y="1777098"/>
            <a:ext cx="7335825" cy="2912776"/>
          </a:xfrm>
          <a:custGeom>
            <a:avLst/>
            <a:gdLst>
              <a:gd name="connsiteX0" fmla="*/ 3844862 w 4386643"/>
              <a:gd name="connsiteY0" fmla="*/ 325497 h 1741769"/>
              <a:gd name="connsiteX1" fmla="*/ 2103882 w 4386643"/>
              <a:gd name="connsiteY1" fmla="*/ 28 h 1741769"/>
              <a:gd name="connsiteX2" fmla="*/ 0 w 4386643"/>
              <a:gd name="connsiteY2" fmla="*/ 554669 h 1741769"/>
              <a:gd name="connsiteX3" fmla="*/ 690753 w 4386643"/>
              <a:gd name="connsiteY3" fmla="*/ 1686143 h 1741769"/>
              <a:gd name="connsiteX4" fmla="*/ 696754 w 4386643"/>
              <a:gd name="connsiteY4" fmla="*/ 1700526 h 1741769"/>
              <a:gd name="connsiteX5" fmla="*/ 2273522 w 4386643"/>
              <a:gd name="connsiteY5" fmla="*/ 1388868 h 1741769"/>
              <a:gd name="connsiteX6" fmla="*/ 3689890 w 4386643"/>
              <a:gd name="connsiteY6" fmla="*/ 1741769 h 1741769"/>
              <a:gd name="connsiteX7" fmla="*/ 4386644 w 4386643"/>
              <a:gd name="connsiteY7" fmla="*/ 600484 h 1741769"/>
              <a:gd name="connsiteX8" fmla="*/ 3844862 w 4386643"/>
              <a:gd name="connsiteY8" fmla="*/ 325497 h 174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6643" h="1741769">
                <a:moveTo>
                  <a:pt x="3844862" y="325497"/>
                </a:moveTo>
                <a:cubicBezTo>
                  <a:pt x="3494246" y="181574"/>
                  <a:pt x="2899315" y="2790"/>
                  <a:pt x="2103882" y="28"/>
                </a:cubicBezTo>
                <a:cubicBezTo>
                  <a:pt x="770096" y="-4544"/>
                  <a:pt x="0" y="554669"/>
                  <a:pt x="0" y="554669"/>
                </a:cubicBezTo>
                <a:lnTo>
                  <a:pt x="690753" y="1686143"/>
                </a:lnTo>
                <a:lnTo>
                  <a:pt x="696754" y="1700526"/>
                </a:lnTo>
                <a:cubicBezTo>
                  <a:pt x="696754" y="1700526"/>
                  <a:pt x="1456849" y="1377248"/>
                  <a:pt x="2273522" y="1388868"/>
                </a:cubicBezTo>
                <a:cubicBezTo>
                  <a:pt x="3082480" y="1400298"/>
                  <a:pt x="3689890" y="1741769"/>
                  <a:pt x="3689890" y="1741769"/>
                </a:cubicBezTo>
                <a:lnTo>
                  <a:pt x="4386644" y="600484"/>
                </a:lnTo>
                <a:cubicBezTo>
                  <a:pt x="4386548" y="600484"/>
                  <a:pt x="4197572" y="463324"/>
                  <a:pt x="3844862" y="325497"/>
                </a:cubicBezTo>
                <a:close/>
              </a:path>
            </a:pathLst>
          </a:custGeom>
          <a:solidFill>
            <a:srgbClr val="FBB03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90" name="任意多边形: 形状 1689"/>
          <p:cNvSpPr/>
          <p:nvPr/>
        </p:nvSpPr>
        <p:spPr>
          <a:xfrm>
            <a:off x="2532278" y="1950926"/>
            <a:ext cx="6861786" cy="2543500"/>
          </a:xfrm>
          <a:custGeom>
            <a:avLst/>
            <a:gdLst>
              <a:gd name="connsiteX0" fmla="*/ 3557302 w 4103179"/>
              <a:gd name="connsiteY0" fmla="*/ 1520952 h 1520951"/>
              <a:gd name="connsiteX1" fmla="*/ 2133314 w 4103179"/>
              <a:gd name="connsiteY1" fmla="*/ 1180910 h 1520951"/>
              <a:gd name="connsiteX2" fmla="*/ 2088833 w 4103179"/>
              <a:gd name="connsiteY2" fmla="*/ 1180624 h 1520951"/>
              <a:gd name="connsiteX3" fmla="*/ 545878 w 4103179"/>
              <a:gd name="connsiteY3" fmla="*/ 1491139 h 1520951"/>
              <a:gd name="connsiteX4" fmla="*/ 0 w 4103179"/>
              <a:gd name="connsiteY4" fmla="*/ 483394 h 1520951"/>
              <a:gd name="connsiteX5" fmla="*/ 451295 w 4103179"/>
              <a:gd name="connsiteY5" fmla="*/ 267176 h 1520951"/>
              <a:gd name="connsiteX6" fmla="*/ 1945862 w 4103179"/>
              <a:gd name="connsiteY6" fmla="*/ 0 h 1520951"/>
              <a:gd name="connsiteX7" fmla="*/ 1961769 w 4103179"/>
              <a:gd name="connsiteY7" fmla="*/ 0 h 1520951"/>
              <a:gd name="connsiteX8" fmla="*/ 3663696 w 4103179"/>
              <a:gd name="connsiteY8" fmla="*/ 317659 h 1520951"/>
              <a:gd name="connsiteX9" fmla="*/ 3665315 w 4103179"/>
              <a:gd name="connsiteY9" fmla="*/ 318326 h 1520951"/>
              <a:gd name="connsiteX10" fmla="*/ 4103180 w 4103179"/>
              <a:gd name="connsiteY10" fmla="*/ 529114 h 1520951"/>
              <a:gd name="connsiteX11" fmla="*/ 3557302 w 4103179"/>
              <a:gd name="connsiteY11" fmla="*/ 1520952 h 152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179" h="1520951">
                <a:moveTo>
                  <a:pt x="3557302" y="1520952"/>
                </a:moveTo>
                <a:cubicBezTo>
                  <a:pt x="3355562" y="1424464"/>
                  <a:pt x="2786825" y="1190244"/>
                  <a:pt x="2133314" y="1180910"/>
                </a:cubicBezTo>
                <a:cubicBezTo>
                  <a:pt x="2118455" y="1180719"/>
                  <a:pt x="2103596" y="1180624"/>
                  <a:pt x="2088833" y="1180624"/>
                </a:cubicBezTo>
                <a:cubicBezTo>
                  <a:pt x="1428083" y="1180624"/>
                  <a:pt x="765905" y="1408271"/>
                  <a:pt x="545878" y="1491139"/>
                </a:cubicBezTo>
                <a:lnTo>
                  <a:pt x="0" y="483394"/>
                </a:lnTo>
                <a:cubicBezTo>
                  <a:pt x="85916" y="432054"/>
                  <a:pt x="238792" y="349282"/>
                  <a:pt x="451295" y="267176"/>
                </a:cubicBezTo>
                <a:cubicBezTo>
                  <a:pt x="766763" y="145352"/>
                  <a:pt x="1282160" y="0"/>
                  <a:pt x="1945862" y="0"/>
                </a:cubicBezTo>
                <a:lnTo>
                  <a:pt x="1961769" y="0"/>
                </a:lnTo>
                <a:cubicBezTo>
                  <a:pt x="2735104" y="2667"/>
                  <a:pt x="3314129" y="174212"/>
                  <a:pt x="3663696" y="317659"/>
                </a:cubicBezTo>
                <a:lnTo>
                  <a:pt x="3665315" y="318326"/>
                </a:lnTo>
                <a:cubicBezTo>
                  <a:pt x="3871817" y="399098"/>
                  <a:pt x="4019455" y="479108"/>
                  <a:pt x="4103180" y="529114"/>
                </a:cubicBezTo>
                <a:lnTo>
                  <a:pt x="3557302" y="1520952"/>
                </a:ln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91" name="任意多边形: 形状 1690"/>
          <p:cNvSpPr/>
          <p:nvPr/>
        </p:nvSpPr>
        <p:spPr>
          <a:xfrm>
            <a:off x="2532278" y="2834972"/>
            <a:ext cx="6861786" cy="884841"/>
          </a:xfrm>
          <a:custGeom>
            <a:avLst/>
            <a:gdLst>
              <a:gd name="connsiteX0" fmla="*/ 0 w 4103179"/>
              <a:gd name="connsiteY0" fmla="*/ 483394 h 529113"/>
              <a:gd name="connsiteX1" fmla="*/ 451295 w 4103179"/>
              <a:gd name="connsiteY1" fmla="*/ 267176 h 529113"/>
              <a:gd name="connsiteX2" fmla="*/ 1945862 w 4103179"/>
              <a:gd name="connsiteY2" fmla="*/ 0 h 529113"/>
              <a:gd name="connsiteX3" fmla="*/ 1961769 w 4103179"/>
              <a:gd name="connsiteY3" fmla="*/ 0 h 529113"/>
              <a:gd name="connsiteX4" fmla="*/ 3663696 w 4103179"/>
              <a:gd name="connsiteY4" fmla="*/ 317659 h 529113"/>
              <a:gd name="connsiteX5" fmla="*/ 3665315 w 4103179"/>
              <a:gd name="connsiteY5" fmla="*/ 318325 h 529113"/>
              <a:gd name="connsiteX6" fmla="*/ 4103180 w 4103179"/>
              <a:gd name="connsiteY6" fmla="*/ 529114 h 5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179" h="529113">
                <a:moveTo>
                  <a:pt x="0" y="483394"/>
                </a:moveTo>
                <a:cubicBezTo>
                  <a:pt x="85916" y="432054"/>
                  <a:pt x="238792" y="349282"/>
                  <a:pt x="451295" y="267176"/>
                </a:cubicBezTo>
                <a:cubicBezTo>
                  <a:pt x="766763" y="145351"/>
                  <a:pt x="1282160" y="0"/>
                  <a:pt x="1945862" y="0"/>
                </a:cubicBezTo>
                <a:lnTo>
                  <a:pt x="1961769" y="0"/>
                </a:lnTo>
                <a:cubicBezTo>
                  <a:pt x="2735104" y="2667"/>
                  <a:pt x="3314129" y="174212"/>
                  <a:pt x="3663696" y="317659"/>
                </a:cubicBezTo>
                <a:lnTo>
                  <a:pt x="3665315" y="318325"/>
                </a:lnTo>
                <a:cubicBezTo>
                  <a:pt x="3871817" y="399097"/>
                  <a:pt x="4019455" y="479107"/>
                  <a:pt x="4103180" y="529114"/>
                </a:cubicBez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92" name="任意多边形: 形状 1691"/>
          <p:cNvSpPr/>
          <p:nvPr/>
        </p:nvSpPr>
        <p:spPr>
          <a:xfrm>
            <a:off x="2532278" y="3719017"/>
            <a:ext cx="6861786" cy="884841"/>
          </a:xfrm>
          <a:custGeom>
            <a:avLst/>
            <a:gdLst>
              <a:gd name="connsiteX0" fmla="*/ 0 w 4103179"/>
              <a:gd name="connsiteY0" fmla="*/ 483394 h 529113"/>
              <a:gd name="connsiteX1" fmla="*/ 451295 w 4103179"/>
              <a:gd name="connsiteY1" fmla="*/ 267176 h 529113"/>
              <a:gd name="connsiteX2" fmla="*/ 1945862 w 4103179"/>
              <a:gd name="connsiteY2" fmla="*/ 0 h 529113"/>
              <a:gd name="connsiteX3" fmla="*/ 1961769 w 4103179"/>
              <a:gd name="connsiteY3" fmla="*/ 0 h 529113"/>
              <a:gd name="connsiteX4" fmla="*/ 3663696 w 4103179"/>
              <a:gd name="connsiteY4" fmla="*/ 317659 h 529113"/>
              <a:gd name="connsiteX5" fmla="*/ 3665315 w 4103179"/>
              <a:gd name="connsiteY5" fmla="*/ 318325 h 529113"/>
              <a:gd name="connsiteX6" fmla="*/ 4103180 w 4103179"/>
              <a:gd name="connsiteY6" fmla="*/ 529114 h 5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179" h="529113">
                <a:moveTo>
                  <a:pt x="0" y="483394"/>
                </a:moveTo>
                <a:cubicBezTo>
                  <a:pt x="85916" y="432054"/>
                  <a:pt x="238792" y="349282"/>
                  <a:pt x="451295" y="267176"/>
                </a:cubicBezTo>
                <a:cubicBezTo>
                  <a:pt x="766763" y="145351"/>
                  <a:pt x="1282160" y="0"/>
                  <a:pt x="1945862" y="0"/>
                </a:cubicBezTo>
                <a:lnTo>
                  <a:pt x="1961769" y="0"/>
                </a:lnTo>
                <a:cubicBezTo>
                  <a:pt x="2735104" y="2667"/>
                  <a:pt x="3314129" y="174212"/>
                  <a:pt x="3663696" y="317659"/>
                </a:cubicBezTo>
                <a:lnTo>
                  <a:pt x="3665315" y="318325"/>
                </a:lnTo>
                <a:cubicBezTo>
                  <a:pt x="3871817" y="399097"/>
                  <a:pt x="4019455" y="479108"/>
                  <a:pt x="4103180" y="529114"/>
                </a:cubicBez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706" name="图形 17"/>
          <p:cNvGrpSpPr/>
          <p:nvPr/>
        </p:nvGrpSpPr>
        <p:grpSpPr>
          <a:xfrm>
            <a:off x="8244654" y="2687095"/>
            <a:ext cx="1390729" cy="767339"/>
            <a:chOff x="4274954" y="3606005"/>
            <a:chExt cx="831622" cy="458850"/>
          </a:xfrm>
          <a:noFill/>
        </p:grpSpPr>
        <p:sp>
          <p:nvSpPr>
            <p:cNvPr id="1720" name="任意多边形: 形状 1719"/>
            <p:cNvSpPr/>
            <p:nvPr/>
          </p:nvSpPr>
          <p:spPr>
            <a:xfrm>
              <a:off x="4428258" y="3606005"/>
              <a:ext cx="328251" cy="173375"/>
            </a:xfrm>
            <a:custGeom>
              <a:avLst/>
              <a:gdLst>
                <a:gd name="connsiteX0" fmla="*/ 107010 w 328251"/>
                <a:gd name="connsiteY0" fmla="*/ 118336 h 173375"/>
                <a:gd name="connsiteX1" fmla="*/ 82435 w 328251"/>
                <a:gd name="connsiteY1" fmla="*/ 145768 h 173375"/>
                <a:gd name="connsiteX2" fmla="*/ 43859 w 328251"/>
                <a:gd name="connsiteY2" fmla="*/ 145006 h 173375"/>
                <a:gd name="connsiteX3" fmla="*/ 15855 w 328251"/>
                <a:gd name="connsiteY3" fmla="*/ 132433 h 173375"/>
                <a:gd name="connsiteX4" fmla="*/ 615 w 328251"/>
                <a:gd name="connsiteY4" fmla="*/ 103667 h 173375"/>
                <a:gd name="connsiteX5" fmla="*/ 30143 w 328251"/>
                <a:gd name="connsiteY5" fmla="*/ 43469 h 173375"/>
                <a:gd name="connsiteX6" fmla="*/ 98056 w 328251"/>
                <a:gd name="connsiteY6" fmla="*/ 44041 h 173375"/>
                <a:gd name="connsiteX7" fmla="*/ 126441 w 328251"/>
                <a:gd name="connsiteY7" fmla="*/ 6131 h 173375"/>
                <a:gd name="connsiteX8" fmla="*/ 175875 w 328251"/>
                <a:gd name="connsiteY8" fmla="*/ 2321 h 173375"/>
                <a:gd name="connsiteX9" fmla="*/ 189306 w 328251"/>
                <a:gd name="connsiteY9" fmla="*/ 6893 h 173375"/>
                <a:gd name="connsiteX10" fmla="*/ 209784 w 328251"/>
                <a:gd name="connsiteY10" fmla="*/ 46708 h 173375"/>
                <a:gd name="connsiteX11" fmla="*/ 294938 w 328251"/>
                <a:gd name="connsiteY11" fmla="*/ 47755 h 173375"/>
                <a:gd name="connsiteX12" fmla="*/ 326466 w 328251"/>
                <a:gd name="connsiteY12" fmla="*/ 129289 h 173375"/>
                <a:gd name="connsiteX13" fmla="*/ 317893 w 328251"/>
                <a:gd name="connsiteY13" fmla="*/ 149482 h 173375"/>
                <a:gd name="connsiteX14" fmla="*/ 299129 w 328251"/>
                <a:gd name="connsiteY14" fmla="*/ 165103 h 173375"/>
                <a:gd name="connsiteX15" fmla="*/ 247027 w 328251"/>
                <a:gd name="connsiteY15" fmla="*/ 169294 h 173375"/>
                <a:gd name="connsiteX16" fmla="*/ 221500 w 328251"/>
                <a:gd name="connsiteY16" fmla="*/ 126146 h 173375"/>
                <a:gd name="connsiteX17" fmla="*/ 236931 w 328251"/>
                <a:gd name="connsiteY17" fmla="*/ 108049 h 173375"/>
                <a:gd name="connsiteX18" fmla="*/ 249694 w 328251"/>
                <a:gd name="connsiteY18" fmla="*/ 123765 h 17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251" h="173375">
                  <a:moveTo>
                    <a:pt x="107010" y="118336"/>
                  </a:moveTo>
                  <a:cubicBezTo>
                    <a:pt x="105962" y="131290"/>
                    <a:pt x="94818" y="141862"/>
                    <a:pt x="82435" y="145768"/>
                  </a:cubicBezTo>
                  <a:cubicBezTo>
                    <a:pt x="69957" y="149673"/>
                    <a:pt x="56527" y="147958"/>
                    <a:pt x="43859" y="145006"/>
                  </a:cubicBezTo>
                  <a:cubicBezTo>
                    <a:pt x="33763" y="142624"/>
                    <a:pt x="23666" y="139195"/>
                    <a:pt x="15855" y="132433"/>
                  </a:cubicBezTo>
                  <a:cubicBezTo>
                    <a:pt x="7473" y="125194"/>
                    <a:pt x="2330" y="114621"/>
                    <a:pt x="615" y="103667"/>
                  </a:cubicBezTo>
                  <a:cubicBezTo>
                    <a:pt x="-3004" y="80236"/>
                    <a:pt x="9664" y="55471"/>
                    <a:pt x="30143" y="43469"/>
                  </a:cubicBezTo>
                  <a:cubicBezTo>
                    <a:pt x="50622" y="31468"/>
                    <a:pt x="77578" y="32134"/>
                    <a:pt x="98056" y="44041"/>
                  </a:cubicBezTo>
                  <a:cubicBezTo>
                    <a:pt x="99485" y="27277"/>
                    <a:pt x="111296" y="13370"/>
                    <a:pt x="126441" y="6131"/>
                  </a:cubicBezTo>
                  <a:cubicBezTo>
                    <a:pt x="141681" y="-1013"/>
                    <a:pt x="159492" y="-1394"/>
                    <a:pt x="175875" y="2321"/>
                  </a:cubicBezTo>
                  <a:cubicBezTo>
                    <a:pt x="180543" y="3369"/>
                    <a:pt x="185115" y="4702"/>
                    <a:pt x="189306" y="6893"/>
                  </a:cubicBezTo>
                  <a:cubicBezTo>
                    <a:pt x="203498" y="14227"/>
                    <a:pt x="212071" y="30991"/>
                    <a:pt x="209784" y="46708"/>
                  </a:cubicBezTo>
                  <a:cubicBezTo>
                    <a:pt x="234549" y="28134"/>
                    <a:pt x="269411" y="30134"/>
                    <a:pt x="294938" y="47755"/>
                  </a:cubicBezTo>
                  <a:cubicBezTo>
                    <a:pt x="320370" y="65281"/>
                    <a:pt x="333229" y="99095"/>
                    <a:pt x="326466" y="129289"/>
                  </a:cubicBezTo>
                  <a:cubicBezTo>
                    <a:pt x="324847" y="136433"/>
                    <a:pt x="322180" y="143482"/>
                    <a:pt x="317893" y="149482"/>
                  </a:cubicBezTo>
                  <a:cubicBezTo>
                    <a:pt x="313131" y="156150"/>
                    <a:pt x="306368" y="161198"/>
                    <a:pt x="299129" y="165103"/>
                  </a:cubicBezTo>
                  <a:cubicBezTo>
                    <a:pt x="283222" y="173676"/>
                    <a:pt x="263601" y="176438"/>
                    <a:pt x="247027" y="169294"/>
                  </a:cubicBezTo>
                  <a:cubicBezTo>
                    <a:pt x="230454" y="162151"/>
                    <a:pt x="218452" y="143863"/>
                    <a:pt x="221500" y="126146"/>
                  </a:cubicBezTo>
                  <a:cubicBezTo>
                    <a:pt x="222929" y="117764"/>
                    <a:pt x="228549" y="109382"/>
                    <a:pt x="236931" y="108049"/>
                  </a:cubicBezTo>
                  <a:cubicBezTo>
                    <a:pt x="245313" y="106715"/>
                    <a:pt x="254171" y="116526"/>
                    <a:pt x="249694" y="123765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1" name="任意多边形: 形状 1720"/>
            <p:cNvSpPr/>
            <p:nvPr/>
          </p:nvSpPr>
          <p:spPr>
            <a:xfrm>
              <a:off x="4274954" y="3688307"/>
              <a:ext cx="150680" cy="167747"/>
            </a:xfrm>
            <a:custGeom>
              <a:avLst/>
              <a:gdLst>
                <a:gd name="connsiteX0" fmla="*/ 150681 w 150680"/>
                <a:gd name="connsiteY0" fmla="*/ 15078 h 167747"/>
                <a:gd name="connsiteX1" fmla="*/ 136584 w 150680"/>
                <a:gd name="connsiteY1" fmla="*/ 7363 h 167747"/>
                <a:gd name="connsiteX2" fmla="*/ 103532 w 150680"/>
                <a:gd name="connsiteY2" fmla="*/ 314 h 167747"/>
                <a:gd name="connsiteX3" fmla="*/ 79910 w 150680"/>
                <a:gd name="connsiteY3" fmla="*/ 15650 h 167747"/>
                <a:gd name="connsiteX4" fmla="*/ 76672 w 150680"/>
                <a:gd name="connsiteY4" fmla="*/ 43653 h 167747"/>
                <a:gd name="connsiteX5" fmla="*/ 38000 w 150680"/>
                <a:gd name="connsiteY5" fmla="*/ 40986 h 167747"/>
                <a:gd name="connsiteX6" fmla="*/ 6282 w 150680"/>
                <a:gd name="connsiteY6" fmla="*/ 63465 h 167747"/>
                <a:gd name="connsiteX7" fmla="*/ 2948 w 150680"/>
                <a:gd name="connsiteY7" fmla="*/ 105851 h 167747"/>
                <a:gd name="connsiteX8" fmla="*/ 27332 w 150680"/>
                <a:gd name="connsiteY8" fmla="*/ 141761 h 167747"/>
                <a:gd name="connsiteX9" fmla="*/ 88673 w 150680"/>
                <a:gd name="connsiteY9" fmla="*/ 167669 h 167747"/>
                <a:gd name="connsiteX10" fmla="*/ 137251 w 150680"/>
                <a:gd name="connsiteY10" fmla="*/ 127378 h 167747"/>
                <a:gd name="connsiteX11" fmla="*/ 129059 w 150680"/>
                <a:gd name="connsiteY11" fmla="*/ 92421 h 167747"/>
                <a:gd name="connsiteX12" fmla="*/ 109247 w 150680"/>
                <a:gd name="connsiteY12" fmla="*/ 74133 h 167747"/>
                <a:gd name="connsiteX13" fmla="*/ 81053 w 150680"/>
                <a:gd name="connsiteY13" fmla="*/ 93850 h 167747"/>
                <a:gd name="connsiteX14" fmla="*/ 106104 w 150680"/>
                <a:gd name="connsiteY14" fmla="*/ 117472 h 1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680" h="167747">
                  <a:moveTo>
                    <a:pt x="150681" y="15078"/>
                  </a:moveTo>
                  <a:cubicBezTo>
                    <a:pt x="146680" y="11459"/>
                    <a:pt x="141537" y="9363"/>
                    <a:pt x="136584" y="7363"/>
                  </a:cubicBezTo>
                  <a:cubicBezTo>
                    <a:pt x="126011" y="3077"/>
                    <a:pt x="114772" y="-1210"/>
                    <a:pt x="103532" y="314"/>
                  </a:cubicBezTo>
                  <a:cubicBezTo>
                    <a:pt x="93912" y="1648"/>
                    <a:pt x="84958" y="7363"/>
                    <a:pt x="79910" y="15650"/>
                  </a:cubicBezTo>
                  <a:cubicBezTo>
                    <a:pt x="74767" y="23936"/>
                    <a:pt x="73624" y="34414"/>
                    <a:pt x="76672" y="43653"/>
                  </a:cubicBezTo>
                  <a:cubicBezTo>
                    <a:pt x="63908" y="39843"/>
                    <a:pt x="50859" y="37843"/>
                    <a:pt x="38000" y="40986"/>
                  </a:cubicBezTo>
                  <a:cubicBezTo>
                    <a:pt x="25046" y="44129"/>
                    <a:pt x="13044" y="51940"/>
                    <a:pt x="6282" y="63465"/>
                  </a:cubicBezTo>
                  <a:cubicBezTo>
                    <a:pt x="-1148" y="76038"/>
                    <a:pt x="-1624" y="91945"/>
                    <a:pt x="2948" y="105851"/>
                  </a:cubicBezTo>
                  <a:cubicBezTo>
                    <a:pt x="7520" y="119758"/>
                    <a:pt x="16664" y="131759"/>
                    <a:pt x="27332" y="141761"/>
                  </a:cubicBezTo>
                  <a:cubicBezTo>
                    <a:pt x="44001" y="157382"/>
                    <a:pt x="65908" y="168812"/>
                    <a:pt x="88673" y="167669"/>
                  </a:cubicBezTo>
                  <a:cubicBezTo>
                    <a:pt x="111438" y="166526"/>
                    <a:pt x="134202" y="149952"/>
                    <a:pt x="137251" y="127378"/>
                  </a:cubicBezTo>
                  <a:cubicBezTo>
                    <a:pt x="138870" y="115281"/>
                    <a:pt x="135060" y="103089"/>
                    <a:pt x="129059" y="92421"/>
                  </a:cubicBezTo>
                  <a:cubicBezTo>
                    <a:pt x="124487" y="84420"/>
                    <a:pt x="118105" y="76610"/>
                    <a:pt x="109247" y="74133"/>
                  </a:cubicBezTo>
                  <a:cubicBezTo>
                    <a:pt x="96674" y="70514"/>
                    <a:pt x="82006" y="80705"/>
                    <a:pt x="81053" y="93850"/>
                  </a:cubicBezTo>
                  <a:cubicBezTo>
                    <a:pt x="80101" y="106899"/>
                    <a:pt x="93055" y="119186"/>
                    <a:pt x="106104" y="11747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2" name="任意多边形: 形状 1721"/>
            <p:cNvSpPr/>
            <p:nvPr/>
          </p:nvSpPr>
          <p:spPr>
            <a:xfrm>
              <a:off x="4384106" y="3833288"/>
              <a:ext cx="345014" cy="138918"/>
            </a:xfrm>
            <a:custGeom>
              <a:avLst/>
              <a:gdLst>
                <a:gd name="connsiteX0" fmla="*/ 0 w 345014"/>
                <a:gd name="connsiteY0" fmla="*/ 16782 h 138918"/>
                <a:gd name="connsiteX1" fmla="*/ 20574 w 345014"/>
                <a:gd name="connsiteY1" fmla="*/ 46309 h 138918"/>
                <a:gd name="connsiteX2" fmla="*/ 55340 w 345014"/>
                <a:gd name="connsiteY2" fmla="*/ 58882 h 138918"/>
                <a:gd name="connsiteX3" fmla="*/ 122110 w 345014"/>
                <a:gd name="connsiteY3" fmla="*/ 52310 h 138918"/>
                <a:gd name="connsiteX4" fmla="*/ 160115 w 345014"/>
                <a:gd name="connsiteY4" fmla="*/ 99840 h 138918"/>
                <a:gd name="connsiteX5" fmla="*/ 236125 w 345014"/>
                <a:gd name="connsiteY5" fmla="*/ 136321 h 138918"/>
                <a:gd name="connsiteX6" fmla="*/ 317087 w 345014"/>
                <a:gd name="connsiteY6" fmla="*/ 121557 h 138918"/>
                <a:gd name="connsiteX7" fmla="*/ 341185 w 345014"/>
                <a:gd name="connsiteY7" fmla="*/ 46405 h 138918"/>
                <a:gd name="connsiteX8" fmla="*/ 301752 w 345014"/>
                <a:gd name="connsiteY8" fmla="*/ 7638 h 138918"/>
                <a:gd name="connsiteX9" fmla="*/ 270415 w 345014"/>
                <a:gd name="connsiteY9" fmla="*/ 304 h 138918"/>
                <a:gd name="connsiteX10" fmla="*/ 240697 w 345014"/>
                <a:gd name="connsiteY10" fmla="*/ 49453 h 138918"/>
                <a:gd name="connsiteX11" fmla="*/ 291560 w 345014"/>
                <a:gd name="connsiteY11" fmla="*/ 81838 h 13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014" h="138918">
                  <a:moveTo>
                    <a:pt x="0" y="16782"/>
                  </a:moveTo>
                  <a:cubicBezTo>
                    <a:pt x="1619" y="29069"/>
                    <a:pt x="10192" y="39642"/>
                    <a:pt x="20574" y="46309"/>
                  </a:cubicBezTo>
                  <a:cubicBezTo>
                    <a:pt x="30956" y="52977"/>
                    <a:pt x="43243" y="56311"/>
                    <a:pt x="55340" y="58882"/>
                  </a:cubicBezTo>
                  <a:cubicBezTo>
                    <a:pt x="77819" y="63645"/>
                    <a:pt x="103251" y="65455"/>
                    <a:pt x="122110" y="52310"/>
                  </a:cubicBezTo>
                  <a:cubicBezTo>
                    <a:pt x="124015" y="72884"/>
                    <a:pt x="143161" y="88029"/>
                    <a:pt x="160115" y="99840"/>
                  </a:cubicBezTo>
                  <a:cubicBezTo>
                    <a:pt x="183261" y="116032"/>
                    <a:pt x="208407" y="130415"/>
                    <a:pt x="236125" y="136321"/>
                  </a:cubicBezTo>
                  <a:cubicBezTo>
                    <a:pt x="263842" y="142131"/>
                    <a:pt x="294513" y="138607"/>
                    <a:pt x="317087" y="121557"/>
                  </a:cubicBezTo>
                  <a:cubicBezTo>
                    <a:pt x="339661" y="104507"/>
                    <a:pt x="351663" y="72598"/>
                    <a:pt x="341185" y="46405"/>
                  </a:cubicBezTo>
                  <a:cubicBezTo>
                    <a:pt x="334137" y="28974"/>
                    <a:pt x="318611" y="16115"/>
                    <a:pt x="301752" y="7638"/>
                  </a:cubicBezTo>
                  <a:cubicBezTo>
                    <a:pt x="292036" y="2685"/>
                    <a:pt x="281273" y="-1125"/>
                    <a:pt x="270415" y="304"/>
                  </a:cubicBezTo>
                  <a:cubicBezTo>
                    <a:pt x="248888" y="3066"/>
                    <a:pt x="234505" y="28593"/>
                    <a:pt x="240697" y="49453"/>
                  </a:cubicBezTo>
                  <a:cubicBezTo>
                    <a:pt x="246888" y="70312"/>
                    <a:pt x="269938" y="83647"/>
                    <a:pt x="291560" y="81838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23" name="任意多边形: 形状 1722"/>
            <p:cNvSpPr/>
            <p:nvPr/>
          </p:nvSpPr>
          <p:spPr>
            <a:xfrm>
              <a:off x="4653568" y="3742782"/>
              <a:ext cx="453008" cy="322073"/>
            </a:xfrm>
            <a:custGeom>
              <a:avLst/>
              <a:gdLst>
                <a:gd name="connsiteX0" fmla="*/ 99346 w 453008"/>
                <a:gd name="connsiteY0" fmla="*/ 2989 h 322073"/>
                <a:gd name="connsiteX1" fmla="*/ 149733 w 453008"/>
                <a:gd name="connsiteY1" fmla="*/ 14515 h 322073"/>
                <a:gd name="connsiteX2" fmla="*/ 157353 w 453008"/>
                <a:gd name="connsiteY2" fmla="*/ 65569 h 322073"/>
                <a:gd name="connsiteX3" fmla="*/ 220885 w 453008"/>
                <a:gd name="connsiteY3" fmla="*/ 83380 h 322073"/>
                <a:gd name="connsiteX4" fmla="*/ 244507 w 453008"/>
                <a:gd name="connsiteY4" fmla="*/ 139769 h 322073"/>
                <a:gd name="connsiteX5" fmla="*/ 207931 w 453008"/>
                <a:gd name="connsiteY5" fmla="*/ 175487 h 322073"/>
                <a:gd name="connsiteX6" fmla="*/ 162782 w 453008"/>
                <a:gd name="connsiteY6" fmla="*/ 201871 h 322073"/>
                <a:gd name="connsiteX7" fmla="*/ 152781 w 453008"/>
                <a:gd name="connsiteY7" fmla="*/ 249211 h 322073"/>
                <a:gd name="connsiteX8" fmla="*/ 199454 w 453008"/>
                <a:gd name="connsiteY8" fmla="*/ 266832 h 322073"/>
                <a:gd name="connsiteX9" fmla="*/ 453009 w 453008"/>
                <a:gd name="connsiteY9" fmla="*/ 318743 h 322073"/>
                <a:gd name="connsiteX10" fmla="*/ 282893 w 453008"/>
                <a:gd name="connsiteY10" fmla="*/ 307694 h 322073"/>
                <a:gd name="connsiteX11" fmla="*/ 169926 w 453008"/>
                <a:gd name="connsiteY11" fmla="*/ 321505 h 322073"/>
                <a:gd name="connsiteX12" fmla="*/ 85630 w 453008"/>
                <a:gd name="connsiteY12" fmla="*/ 257212 h 322073"/>
                <a:gd name="connsiteX13" fmla="*/ 38291 w 453008"/>
                <a:gd name="connsiteY13" fmla="*/ 254069 h 322073"/>
                <a:gd name="connsiteX14" fmla="*/ 0 w 453008"/>
                <a:gd name="connsiteY14" fmla="*/ 228256 h 3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008" h="322073">
                  <a:moveTo>
                    <a:pt x="99346" y="2989"/>
                  </a:moveTo>
                  <a:cubicBezTo>
                    <a:pt x="116396" y="-3678"/>
                    <a:pt x="137255" y="1084"/>
                    <a:pt x="149733" y="14515"/>
                  </a:cubicBezTo>
                  <a:cubicBezTo>
                    <a:pt x="162211" y="27945"/>
                    <a:pt x="165354" y="49090"/>
                    <a:pt x="157353" y="65569"/>
                  </a:cubicBezTo>
                  <a:cubicBezTo>
                    <a:pt x="179261" y="65664"/>
                    <a:pt x="202692" y="71188"/>
                    <a:pt x="220885" y="83380"/>
                  </a:cubicBezTo>
                  <a:cubicBezTo>
                    <a:pt x="239173" y="95477"/>
                    <a:pt x="251270" y="119004"/>
                    <a:pt x="244507" y="139769"/>
                  </a:cubicBezTo>
                  <a:cubicBezTo>
                    <a:pt x="239078" y="156437"/>
                    <a:pt x="223457" y="167486"/>
                    <a:pt x="207931" y="175487"/>
                  </a:cubicBezTo>
                  <a:cubicBezTo>
                    <a:pt x="192310" y="183393"/>
                    <a:pt x="175451" y="189679"/>
                    <a:pt x="162782" y="201871"/>
                  </a:cubicBezTo>
                  <a:cubicBezTo>
                    <a:pt x="150209" y="214063"/>
                    <a:pt x="143256" y="234542"/>
                    <a:pt x="152781" y="249211"/>
                  </a:cubicBezTo>
                  <a:cubicBezTo>
                    <a:pt x="162211" y="263784"/>
                    <a:pt x="182213" y="266070"/>
                    <a:pt x="199454" y="266832"/>
                  </a:cubicBezTo>
                  <a:cubicBezTo>
                    <a:pt x="286512" y="270832"/>
                    <a:pt x="377380" y="275404"/>
                    <a:pt x="453009" y="318743"/>
                  </a:cubicBezTo>
                  <a:cubicBezTo>
                    <a:pt x="398431" y="300550"/>
                    <a:pt x="339757" y="299312"/>
                    <a:pt x="282893" y="307694"/>
                  </a:cubicBezTo>
                  <a:cubicBezTo>
                    <a:pt x="245269" y="313314"/>
                    <a:pt x="207836" y="324744"/>
                    <a:pt x="169926" y="321505"/>
                  </a:cubicBezTo>
                  <a:cubicBezTo>
                    <a:pt x="132017" y="318267"/>
                    <a:pt x="91916" y="294740"/>
                    <a:pt x="85630" y="257212"/>
                  </a:cubicBezTo>
                  <a:cubicBezTo>
                    <a:pt x="69818" y="257878"/>
                    <a:pt x="53721" y="257688"/>
                    <a:pt x="38291" y="254069"/>
                  </a:cubicBezTo>
                  <a:cubicBezTo>
                    <a:pt x="22860" y="250449"/>
                    <a:pt x="7906" y="241972"/>
                    <a:pt x="0" y="228256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707" name="图形 17"/>
          <p:cNvGrpSpPr/>
          <p:nvPr/>
        </p:nvGrpSpPr>
        <p:grpSpPr>
          <a:xfrm>
            <a:off x="8259467" y="3672401"/>
            <a:ext cx="805309" cy="612579"/>
            <a:chOff x="4283812" y="4195194"/>
            <a:chExt cx="481555" cy="366307"/>
          </a:xfrm>
          <a:noFill/>
        </p:grpSpPr>
        <p:sp>
          <p:nvSpPr>
            <p:cNvPr id="1717" name="任意多边形: 形状 1716"/>
            <p:cNvSpPr/>
            <p:nvPr/>
          </p:nvSpPr>
          <p:spPr>
            <a:xfrm>
              <a:off x="4437116" y="4195194"/>
              <a:ext cx="328251" cy="173403"/>
            </a:xfrm>
            <a:custGeom>
              <a:avLst/>
              <a:gdLst>
                <a:gd name="connsiteX0" fmla="*/ 107010 w 328251"/>
                <a:gd name="connsiteY0" fmla="*/ 118458 h 173403"/>
                <a:gd name="connsiteX1" fmla="*/ 82435 w 328251"/>
                <a:gd name="connsiteY1" fmla="*/ 145891 h 173403"/>
                <a:gd name="connsiteX2" fmla="*/ 43859 w 328251"/>
                <a:gd name="connsiteY2" fmla="*/ 145033 h 173403"/>
                <a:gd name="connsiteX3" fmla="*/ 15855 w 328251"/>
                <a:gd name="connsiteY3" fmla="*/ 132460 h 173403"/>
                <a:gd name="connsiteX4" fmla="*/ 615 w 328251"/>
                <a:gd name="connsiteY4" fmla="*/ 103695 h 173403"/>
                <a:gd name="connsiteX5" fmla="*/ 30143 w 328251"/>
                <a:gd name="connsiteY5" fmla="*/ 43497 h 173403"/>
                <a:gd name="connsiteX6" fmla="*/ 98056 w 328251"/>
                <a:gd name="connsiteY6" fmla="*/ 44068 h 173403"/>
                <a:gd name="connsiteX7" fmla="*/ 126441 w 328251"/>
                <a:gd name="connsiteY7" fmla="*/ 6159 h 173403"/>
                <a:gd name="connsiteX8" fmla="*/ 175876 w 328251"/>
                <a:gd name="connsiteY8" fmla="*/ 2349 h 173403"/>
                <a:gd name="connsiteX9" fmla="*/ 189306 w 328251"/>
                <a:gd name="connsiteY9" fmla="*/ 6921 h 173403"/>
                <a:gd name="connsiteX10" fmla="*/ 209785 w 328251"/>
                <a:gd name="connsiteY10" fmla="*/ 46735 h 173403"/>
                <a:gd name="connsiteX11" fmla="*/ 294938 w 328251"/>
                <a:gd name="connsiteY11" fmla="*/ 47783 h 173403"/>
                <a:gd name="connsiteX12" fmla="*/ 326466 w 328251"/>
                <a:gd name="connsiteY12" fmla="*/ 129317 h 173403"/>
                <a:gd name="connsiteX13" fmla="*/ 317893 w 328251"/>
                <a:gd name="connsiteY13" fmla="*/ 149510 h 173403"/>
                <a:gd name="connsiteX14" fmla="*/ 299224 w 328251"/>
                <a:gd name="connsiteY14" fmla="*/ 165131 h 173403"/>
                <a:gd name="connsiteX15" fmla="*/ 247122 w 328251"/>
                <a:gd name="connsiteY15" fmla="*/ 169322 h 173403"/>
                <a:gd name="connsiteX16" fmla="*/ 221595 w 328251"/>
                <a:gd name="connsiteY16" fmla="*/ 126174 h 173403"/>
                <a:gd name="connsiteX17" fmla="*/ 237026 w 328251"/>
                <a:gd name="connsiteY17" fmla="*/ 108076 h 173403"/>
                <a:gd name="connsiteX18" fmla="*/ 249789 w 328251"/>
                <a:gd name="connsiteY18" fmla="*/ 123792 h 17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251" h="173403">
                  <a:moveTo>
                    <a:pt x="107010" y="118458"/>
                  </a:moveTo>
                  <a:cubicBezTo>
                    <a:pt x="105962" y="131412"/>
                    <a:pt x="94818" y="141985"/>
                    <a:pt x="82435" y="145891"/>
                  </a:cubicBezTo>
                  <a:cubicBezTo>
                    <a:pt x="69957" y="149796"/>
                    <a:pt x="56527" y="148081"/>
                    <a:pt x="43859" y="145033"/>
                  </a:cubicBezTo>
                  <a:cubicBezTo>
                    <a:pt x="33762" y="142652"/>
                    <a:pt x="23666" y="139223"/>
                    <a:pt x="15855" y="132460"/>
                  </a:cubicBezTo>
                  <a:cubicBezTo>
                    <a:pt x="7473" y="125221"/>
                    <a:pt x="2330" y="114649"/>
                    <a:pt x="615" y="103695"/>
                  </a:cubicBezTo>
                  <a:cubicBezTo>
                    <a:pt x="-3004" y="80263"/>
                    <a:pt x="9664" y="55498"/>
                    <a:pt x="30143" y="43497"/>
                  </a:cubicBezTo>
                  <a:cubicBezTo>
                    <a:pt x="50622" y="31495"/>
                    <a:pt x="77578" y="32162"/>
                    <a:pt x="98056" y="44068"/>
                  </a:cubicBezTo>
                  <a:cubicBezTo>
                    <a:pt x="99485" y="27304"/>
                    <a:pt x="111296" y="13398"/>
                    <a:pt x="126441" y="6159"/>
                  </a:cubicBezTo>
                  <a:cubicBezTo>
                    <a:pt x="141681" y="-1080"/>
                    <a:pt x="159493" y="-1366"/>
                    <a:pt x="175876" y="2349"/>
                  </a:cubicBezTo>
                  <a:cubicBezTo>
                    <a:pt x="180543" y="3396"/>
                    <a:pt x="185115" y="4730"/>
                    <a:pt x="189306" y="6921"/>
                  </a:cubicBezTo>
                  <a:cubicBezTo>
                    <a:pt x="203498" y="14255"/>
                    <a:pt x="212070" y="31019"/>
                    <a:pt x="209785" y="46735"/>
                  </a:cubicBezTo>
                  <a:cubicBezTo>
                    <a:pt x="234550" y="28162"/>
                    <a:pt x="269411" y="30162"/>
                    <a:pt x="294938" y="47783"/>
                  </a:cubicBezTo>
                  <a:cubicBezTo>
                    <a:pt x="320370" y="65309"/>
                    <a:pt x="333228" y="99123"/>
                    <a:pt x="326466" y="129317"/>
                  </a:cubicBezTo>
                  <a:cubicBezTo>
                    <a:pt x="324846" y="136461"/>
                    <a:pt x="322179" y="143509"/>
                    <a:pt x="317893" y="149510"/>
                  </a:cubicBezTo>
                  <a:cubicBezTo>
                    <a:pt x="313131" y="156178"/>
                    <a:pt x="306368" y="161226"/>
                    <a:pt x="299224" y="165131"/>
                  </a:cubicBezTo>
                  <a:cubicBezTo>
                    <a:pt x="283318" y="173704"/>
                    <a:pt x="263696" y="176466"/>
                    <a:pt x="247122" y="169322"/>
                  </a:cubicBezTo>
                  <a:cubicBezTo>
                    <a:pt x="230549" y="162178"/>
                    <a:pt x="218547" y="143890"/>
                    <a:pt x="221595" y="126174"/>
                  </a:cubicBezTo>
                  <a:cubicBezTo>
                    <a:pt x="223024" y="117792"/>
                    <a:pt x="228644" y="109410"/>
                    <a:pt x="237026" y="108076"/>
                  </a:cubicBezTo>
                  <a:cubicBezTo>
                    <a:pt x="245408" y="106743"/>
                    <a:pt x="254266" y="116554"/>
                    <a:pt x="249789" y="12379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8" name="任意多边形: 形状 1717"/>
            <p:cNvSpPr/>
            <p:nvPr/>
          </p:nvSpPr>
          <p:spPr>
            <a:xfrm>
              <a:off x="4283812" y="4277619"/>
              <a:ext cx="150680" cy="167747"/>
            </a:xfrm>
            <a:custGeom>
              <a:avLst/>
              <a:gdLst>
                <a:gd name="connsiteX0" fmla="*/ 150681 w 150680"/>
                <a:gd name="connsiteY0" fmla="*/ 15078 h 167747"/>
                <a:gd name="connsiteX1" fmla="*/ 136584 w 150680"/>
                <a:gd name="connsiteY1" fmla="*/ 7363 h 167747"/>
                <a:gd name="connsiteX2" fmla="*/ 103532 w 150680"/>
                <a:gd name="connsiteY2" fmla="*/ 314 h 167747"/>
                <a:gd name="connsiteX3" fmla="*/ 79910 w 150680"/>
                <a:gd name="connsiteY3" fmla="*/ 15650 h 167747"/>
                <a:gd name="connsiteX4" fmla="*/ 76672 w 150680"/>
                <a:gd name="connsiteY4" fmla="*/ 43653 h 167747"/>
                <a:gd name="connsiteX5" fmla="*/ 38000 w 150680"/>
                <a:gd name="connsiteY5" fmla="*/ 40986 h 167747"/>
                <a:gd name="connsiteX6" fmla="*/ 6282 w 150680"/>
                <a:gd name="connsiteY6" fmla="*/ 63465 h 167747"/>
                <a:gd name="connsiteX7" fmla="*/ 2948 w 150680"/>
                <a:gd name="connsiteY7" fmla="*/ 105851 h 167747"/>
                <a:gd name="connsiteX8" fmla="*/ 27332 w 150680"/>
                <a:gd name="connsiteY8" fmla="*/ 141761 h 167747"/>
                <a:gd name="connsiteX9" fmla="*/ 88673 w 150680"/>
                <a:gd name="connsiteY9" fmla="*/ 167669 h 167747"/>
                <a:gd name="connsiteX10" fmla="*/ 137250 w 150680"/>
                <a:gd name="connsiteY10" fmla="*/ 127378 h 167747"/>
                <a:gd name="connsiteX11" fmla="*/ 129059 w 150680"/>
                <a:gd name="connsiteY11" fmla="*/ 92421 h 167747"/>
                <a:gd name="connsiteX12" fmla="*/ 109247 w 150680"/>
                <a:gd name="connsiteY12" fmla="*/ 74133 h 167747"/>
                <a:gd name="connsiteX13" fmla="*/ 81053 w 150680"/>
                <a:gd name="connsiteY13" fmla="*/ 93850 h 167747"/>
                <a:gd name="connsiteX14" fmla="*/ 106104 w 150680"/>
                <a:gd name="connsiteY14" fmla="*/ 117472 h 1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680" h="167747">
                  <a:moveTo>
                    <a:pt x="150681" y="15078"/>
                  </a:moveTo>
                  <a:cubicBezTo>
                    <a:pt x="146680" y="11459"/>
                    <a:pt x="141537" y="9363"/>
                    <a:pt x="136584" y="7363"/>
                  </a:cubicBezTo>
                  <a:cubicBezTo>
                    <a:pt x="126011" y="3077"/>
                    <a:pt x="114772" y="-1210"/>
                    <a:pt x="103532" y="314"/>
                  </a:cubicBezTo>
                  <a:cubicBezTo>
                    <a:pt x="93912" y="1648"/>
                    <a:pt x="84958" y="7363"/>
                    <a:pt x="79910" y="15650"/>
                  </a:cubicBezTo>
                  <a:cubicBezTo>
                    <a:pt x="74766" y="23936"/>
                    <a:pt x="73624" y="34414"/>
                    <a:pt x="76672" y="43653"/>
                  </a:cubicBezTo>
                  <a:cubicBezTo>
                    <a:pt x="63908" y="39843"/>
                    <a:pt x="50859" y="37843"/>
                    <a:pt x="38000" y="40986"/>
                  </a:cubicBezTo>
                  <a:cubicBezTo>
                    <a:pt x="25046" y="44129"/>
                    <a:pt x="13045" y="51940"/>
                    <a:pt x="6282" y="63465"/>
                  </a:cubicBezTo>
                  <a:cubicBezTo>
                    <a:pt x="-1148" y="76038"/>
                    <a:pt x="-1624" y="91945"/>
                    <a:pt x="2948" y="105851"/>
                  </a:cubicBezTo>
                  <a:cubicBezTo>
                    <a:pt x="7520" y="119758"/>
                    <a:pt x="16664" y="131759"/>
                    <a:pt x="27332" y="141761"/>
                  </a:cubicBezTo>
                  <a:cubicBezTo>
                    <a:pt x="44001" y="157382"/>
                    <a:pt x="65908" y="168812"/>
                    <a:pt x="88673" y="167669"/>
                  </a:cubicBezTo>
                  <a:cubicBezTo>
                    <a:pt x="111438" y="166526"/>
                    <a:pt x="134203" y="149952"/>
                    <a:pt x="137250" y="127378"/>
                  </a:cubicBezTo>
                  <a:cubicBezTo>
                    <a:pt x="138870" y="115281"/>
                    <a:pt x="135060" y="102994"/>
                    <a:pt x="129059" y="92421"/>
                  </a:cubicBezTo>
                  <a:cubicBezTo>
                    <a:pt x="124487" y="84420"/>
                    <a:pt x="118105" y="76610"/>
                    <a:pt x="109247" y="74133"/>
                  </a:cubicBezTo>
                  <a:cubicBezTo>
                    <a:pt x="96674" y="70514"/>
                    <a:pt x="82006" y="80705"/>
                    <a:pt x="81053" y="93850"/>
                  </a:cubicBezTo>
                  <a:cubicBezTo>
                    <a:pt x="80100" y="106899"/>
                    <a:pt x="93055" y="119186"/>
                    <a:pt x="106104" y="11747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9" name="任意多边形: 形状 1718"/>
            <p:cNvSpPr/>
            <p:nvPr/>
          </p:nvSpPr>
          <p:spPr>
            <a:xfrm>
              <a:off x="4392869" y="4422600"/>
              <a:ext cx="345014" cy="138901"/>
            </a:xfrm>
            <a:custGeom>
              <a:avLst/>
              <a:gdLst>
                <a:gd name="connsiteX0" fmla="*/ 0 w 345014"/>
                <a:gd name="connsiteY0" fmla="*/ 16782 h 138901"/>
                <a:gd name="connsiteX1" fmla="*/ 20574 w 345014"/>
                <a:gd name="connsiteY1" fmla="*/ 46309 h 138901"/>
                <a:gd name="connsiteX2" fmla="*/ 55340 w 345014"/>
                <a:gd name="connsiteY2" fmla="*/ 58882 h 138901"/>
                <a:gd name="connsiteX3" fmla="*/ 122111 w 345014"/>
                <a:gd name="connsiteY3" fmla="*/ 52310 h 138901"/>
                <a:gd name="connsiteX4" fmla="*/ 160115 w 345014"/>
                <a:gd name="connsiteY4" fmla="*/ 99840 h 138901"/>
                <a:gd name="connsiteX5" fmla="*/ 236125 w 345014"/>
                <a:gd name="connsiteY5" fmla="*/ 136321 h 138901"/>
                <a:gd name="connsiteX6" fmla="*/ 317087 w 345014"/>
                <a:gd name="connsiteY6" fmla="*/ 121557 h 138901"/>
                <a:gd name="connsiteX7" fmla="*/ 341186 w 345014"/>
                <a:gd name="connsiteY7" fmla="*/ 46405 h 138901"/>
                <a:gd name="connsiteX8" fmla="*/ 301752 w 345014"/>
                <a:gd name="connsiteY8" fmla="*/ 7638 h 138901"/>
                <a:gd name="connsiteX9" fmla="*/ 270415 w 345014"/>
                <a:gd name="connsiteY9" fmla="*/ 304 h 138901"/>
                <a:gd name="connsiteX10" fmla="*/ 240697 w 345014"/>
                <a:gd name="connsiteY10" fmla="*/ 49453 h 138901"/>
                <a:gd name="connsiteX11" fmla="*/ 291560 w 345014"/>
                <a:gd name="connsiteY11" fmla="*/ 81742 h 13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014" h="138901">
                  <a:moveTo>
                    <a:pt x="0" y="16782"/>
                  </a:moveTo>
                  <a:cubicBezTo>
                    <a:pt x="1619" y="29069"/>
                    <a:pt x="10192" y="39642"/>
                    <a:pt x="20574" y="46309"/>
                  </a:cubicBezTo>
                  <a:cubicBezTo>
                    <a:pt x="30956" y="52977"/>
                    <a:pt x="43244" y="56311"/>
                    <a:pt x="55340" y="58882"/>
                  </a:cubicBezTo>
                  <a:cubicBezTo>
                    <a:pt x="77819" y="63645"/>
                    <a:pt x="103251" y="65550"/>
                    <a:pt x="122111" y="52310"/>
                  </a:cubicBezTo>
                  <a:cubicBezTo>
                    <a:pt x="124016" y="72884"/>
                    <a:pt x="143161" y="88029"/>
                    <a:pt x="160115" y="99840"/>
                  </a:cubicBezTo>
                  <a:cubicBezTo>
                    <a:pt x="183261" y="116032"/>
                    <a:pt x="208407" y="130415"/>
                    <a:pt x="236125" y="136321"/>
                  </a:cubicBezTo>
                  <a:cubicBezTo>
                    <a:pt x="263747" y="142131"/>
                    <a:pt x="294513" y="138511"/>
                    <a:pt x="317087" y="121557"/>
                  </a:cubicBezTo>
                  <a:cubicBezTo>
                    <a:pt x="339662" y="104507"/>
                    <a:pt x="351663" y="72598"/>
                    <a:pt x="341186" y="46405"/>
                  </a:cubicBezTo>
                  <a:cubicBezTo>
                    <a:pt x="334137" y="28879"/>
                    <a:pt x="318611" y="16115"/>
                    <a:pt x="301752" y="7638"/>
                  </a:cubicBezTo>
                  <a:cubicBezTo>
                    <a:pt x="292037" y="2685"/>
                    <a:pt x="281273" y="-1125"/>
                    <a:pt x="270415" y="304"/>
                  </a:cubicBezTo>
                  <a:cubicBezTo>
                    <a:pt x="248888" y="3066"/>
                    <a:pt x="234505" y="28593"/>
                    <a:pt x="240697" y="49453"/>
                  </a:cubicBezTo>
                  <a:cubicBezTo>
                    <a:pt x="246888" y="70312"/>
                    <a:pt x="269938" y="83647"/>
                    <a:pt x="291560" y="8174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708" name="图形 17"/>
          <p:cNvGrpSpPr/>
          <p:nvPr/>
        </p:nvGrpSpPr>
        <p:grpSpPr>
          <a:xfrm>
            <a:off x="2235047" y="2635280"/>
            <a:ext cx="1390890" cy="767386"/>
            <a:chOff x="681357" y="3575021"/>
            <a:chExt cx="831718" cy="458878"/>
          </a:xfrm>
          <a:noFill/>
        </p:grpSpPr>
        <p:sp>
          <p:nvSpPr>
            <p:cNvPr id="1713" name="任意多边形: 形状 1712"/>
            <p:cNvSpPr/>
            <p:nvPr/>
          </p:nvSpPr>
          <p:spPr>
            <a:xfrm>
              <a:off x="1031711" y="3575021"/>
              <a:ext cx="328156" cy="173403"/>
            </a:xfrm>
            <a:custGeom>
              <a:avLst/>
              <a:gdLst>
                <a:gd name="connsiteX0" fmla="*/ 221147 w 328156"/>
                <a:gd name="connsiteY0" fmla="*/ 118363 h 173403"/>
                <a:gd name="connsiteX1" fmla="*/ 245721 w 328156"/>
                <a:gd name="connsiteY1" fmla="*/ 145795 h 173403"/>
                <a:gd name="connsiteX2" fmla="*/ 284297 w 328156"/>
                <a:gd name="connsiteY2" fmla="*/ 145033 h 173403"/>
                <a:gd name="connsiteX3" fmla="*/ 312301 w 328156"/>
                <a:gd name="connsiteY3" fmla="*/ 132460 h 173403"/>
                <a:gd name="connsiteX4" fmla="*/ 327541 w 328156"/>
                <a:gd name="connsiteY4" fmla="*/ 103695 h 173403"/>
                <a:gd name="connsiteX5" fmla="*/ 298013 w 328156"/>
                <a:gd name="connsiteY5" fmla="*/ 43497 h 173403"/>
                <a:gd name="connsiteX6" fmla="*/ 230100 w 328156"/>
                <a:gd name="connsiteY6" fmla="*/ 44068 h 173403"/>
                <a:gd name="connsiteX7" fmla="*/ 201716 w 328156"/>
                <a:gd name="connsiteY7" fmla="*/ 6159 h 173403"/>
                <a:gd name="connsiteX8" fmla="*/ 152281 w 328156"/>
                <a:gd name="connsiteY8" fmla="*/ 2349 h 173403"/>
                <a:gd name="connsiteX9" fmla="*/ 138851 w 328156"/>
                <a:gd name="connsiteY9" fmla="*/ 6921 h 173403"/>
                <a:gd name="connsiteX10" fmla="*/ 118467 w 328156"/>
                <a:gd name="connsiteY10" fmla="*/ 46735 h 173403"/>
                <a:gd name="connsiteX11" fmla="*/ 33314 w 328156"/>
                <a:gd name="connsiteY11" fmla="*/ 47783 h 173403"/>
                <a:gd name="connsiteX12" fmla="*/ 1786 w 328156"/>
                <a:gd name="connsiteY12" fmla="*/ 129317 h 173403"/>
                <a:gd name="connsiteX13" fmla="*/ 10359 w 328156"/>
                <a:gd name="connsiteY13" fmla="*/ 149510 h 173403"/>
                <a:gd name="connsiteX14" fmla="*/ 29123 w 328156"/>
                <a:gd name="connsiteY14" fmla="*/ 165131 h 173403"/>
                <a:gd name="connsiteX15" fmla="*/ 81224 w 328156"/>
                <a:gd name="connsiteY15" fmla="*/ 169322 h 173403"/>
                <a:gd name="connsiteX16" fmla="*/ 106751 w 328156"/>
                <a:gd name="connsiteY16" fmla="*/ 126174 h 173403"/>
                <a:gd name="connsiteX17" fmla="*/ 91321 w 328156"/>
                <a:gd name="connsiteY17" fmla="*/ 108076 h 173403"/>
                <a:gd name="connsiteX18" fmla="*/ 78557 w 328156"/>
                <a:gd name="connsiteY18" fmla="*/ 123793 h 17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156" h="173403">
                  <a:moveTo>
                    <a:pt x="221147" y="118363"/>
                  </a:moveTo>
                  <a:cubicBezTo>
                    <a:pt x="222194" y="131317"/>
                    <a:pt x="233339" y="141890"/>
                    <a:pt x="245721" y="145795"/>
                  </a:cubicBezTo>
                  <a:cubicBezTo>
                    <a:pt x="258199" y="149700"/>
                    <a:pt x="271629" y="147986"/>
                    <a:pt x="284297" y="145033"/>
                  </a:cubicBezTo>
                  <a:cubicBezTo>
                    <a:pt x="294394" y="142652"/>
                    <a:pt x="304490" y="139223"/>
                    <a:pt x="312301" y="132460"/>
                  </a:cubicBezTo>
                  <a:cubicBezTo>
                    <a:pt x="320683" y="125221"/>
                    <a:pt x="325826" y="114649"/>
                    <a:pt x="327541" y="103695"/>
                  </a:cubicBezTo>
                  <a:cubicBezTo>
                    <a:pt x="331161" y="80263"/>
                    <a:pt x="318492" y="55498"/>
                    <a:pt x="298013" y="43497"/>
                  </a:cubicBezTo>
                  <a:cubicBezTo>
                    <a:pt x="277535" y="31495"/>
                    <a:pt x="250579" y="32162"/>
                    <a:pt x="230100" y="44068"/>
                  </a:cubicBezTo>
                  <a:cubicBezTo>
                    <a:pt x="228671" y="27304"/>
                    <a:pt x="216861" y="13398"/>
                    <a:pt x="201716" y="6159"/>
                  </a:cubicBezTo>
                  <a:cubicBezTo>
                    <a:pt x="186476" y="-1080"/>
                    <a:pt x="168664" y="-1366"/>
                    <a:pt x="152281" y="2349"/>
                  </a:cubicBezTo>
                  <a:cubicBezTo>
                    <a:pt x="147614" y="3396"/>
                    <a:pt x="143042" y="4730"/>
                    <a:pt x="138851" y="6921"/>
                  </a:cubicBezTo>
                  <a:cubicBezTo>
                    <a:pt x="124659" y="14255"/>
                    <a:pt x="116086" y="31019"/>
                    <a:pt x="118467" y="46735"/>
                  </a:cubicBezTo>
                  <a:cubicBezTo>
                    <a:pt x="93702" y="28162"/>
                    <a:pt x="58841" y="30162"/>
                    <a:pt x="33314" y="47783"/>
                  </a:cubicBezTo>
                  <a:cubicBezTo>
                    <a:pt x="7882" y="65309"/>
                    <a:pt x="-4977" y="99123"/>
                    <a:pt x="1786" y="129317"/>
                  </a:cubicBezTo>
                  <a:cubicBezTo>
                    <a:pt x="3405" y="136461"/>
                    <a:pt x="6072" y="143509"/>
                    <a:pt x="10359" y="149510"/>
                  </a:cubicBezTo>
                  <a:cubicBezTo>
                    <a:pt x="15121" y="156177"/>
                    <a:pt x="21884" y="161226"/>
                    <a:pt x="29123" y="165131"/>
                  </a:cubicBezTo>
                  <a:cubicBezTo>
                    <a:pt x="45030" y="173704"/>
                    <a:pt x="64651" y="176466"/>
                    <a:pt x="81224" y="169322"/>
                  </a:cubicBezTo>
                  <a:cubicBezTo>
                    <a:pt x="97798" y="162178"/>
                    <a:pt x="109799" y="143985"/>
                    <a:pt x="106751" y="126174"/>
                  </a:cubicBezTo>
                  <a:cubicBezTo>
                    <a:pt x="105323" y="117792"/>
                    <a:pt x="99703" y="109314"/>
                    <a:pt x="91321" y="108076"/>
                  </a:cubicBezTo>
                  <a:cubicBezTo>
                    <a:pt x="82939" y="106743"/>
                    <a:pt x="74081" y="116554"/>
                    <a:pt x="78557" y="123793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4" name="任意多边形: 形状 1713"/>
            <p:cNvSpPr/>
            <p:nvPr/>
          </p:nvSpPr>
          <p:spPr>
            <a:xfrm>
              <a:off x="1362395" y="3657351"/>
              <a:ext cx="150680" cy="167747"/>
            </a:xfrm>
            <a:custGeom>
              <a:avLst/>
              <a:gdLst>
                <a:gd name="connsiteX0" fmla="*/ 0 w 150680"/>
                <a:gd name="connsiteY0" fmla="*/ 15078 h 167747"/>
                <a:gd name="connsiteX1" fmla="*/ 14097 w 150680"/>
                <a:gd name="connsiteY1" fmla="*/ 7363 h 167747"/>
                <a:gd name="connsiteX2" fmla="*/ 47149 w 150680"/>
                <a:gd name="connsiteY2" fmla="*/ 314 h 167747"/>
                <a:gd name="connsiteX3" fmla="*/ 70771 w 150680"/>
                <a:gd name="connsiteY3" fmla="*/ 15650 h 167747"/>
                <a:gd name="connsiteX4" fmla="*/ 74009 w 150680"/>
                <a:gd name="connsiteY4" fmla="*/ 43653 h 167747"/>
                <a:gd name="connsiteX5" fmla="*/ 112681 w 150680"/>
                <a:gd name="connsiteY5" fmla="*/ 40986 h 167747"/>
                <a:gd name="connsiteX6" fmla="*/ 144399 w 150680"/>
                <a:gd name="connsiteY6" fmla="*/ 63465 h 167747"/>
                <a:gd name="connsiteX7" fmla="*/ 147733 w 150680"/>
                <a:gd name="connsiteY7" fmla="*/ 105851 h 167747"/>
                <a:gd name="connsiteX8" fmla="*/ 123349 w 150680"/>
                <a:gd name="connsiteY8" fmla="*/ 141761 h 167747"/>
                <a:gd name="connsiteX9" fmla="*/ 62008 w 150680"/>
                <a:gd name="connsiteY9" fmla="*/ 167669 h 167747"/>
                <a:gd name="connsiteX10" fmla="*/ 13430 w 150680"/>
                <a:gd name="connsiteY10" fmla="*/ 127378 h 167747"/>
                <a:gd name="connsiteX11" fmla="*/ 21622 w 150680"/>
                <a:gd name="connsiteY11" fmla="*/ 92421 h 167747"/>
                <a:gd name="connsiteX12" fmla="*/ 41434 w 150680"/>
                <a:gd name="connsiteY12" fmla="*/ 74133 h 167747"/>
                <a:gd name="connsiteX13" fmla="*/ 69628 w 150680"/>
                <a:gd name="connsiteY13" fmla="*/ 93850 h 167747"/>
                <a:gd name="connsiteX14" fmla="*/ 44577 w 150680"/>
                <a:gd name="connsiteY14" fmla="*/ 117472 h 1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680" h="167747">
                  <a:moveTo>
                    <a:pt x="0" y="15078"/>
                  </a:moveTo>
                  <a:cubicBezTo>
                    <a:pt x="4000" y="11459"/>
                    <a:pt x="9144" y="9363"/>
                    <a:pt x="14097" y="7363"/>
                  </a:cubicBezTo>
                  <a:cubicBezTo>
                    <a:pt x="24670" y="3077"/>
                    <a:pt x="35909" y="-1210"/>
                    <a:pt x="47149" y="314"/>
                  </a:cubicBezTo>
                  <a:cubicBezTo>
                    <a:pt x="56769" y="1648"/>
                    <a:pt x="65723" y="7363"/>
                    <a:pt x="70771" y="15650"/>
                  </a:cubicBezTo>
                  <a:cubicBezTo>
                    <a:pt x="75914" y="23936"/>
                    <a:pt x="77057" y="34414"/>
                    <a:pt x="74009" y="43653"/>
                  </a:cubicBezTo>
                  <a:cubicBezTo>
                    <a:pt x="86773" y="39843"/>
                    <a:pt x="99822" y="37843"/>
                    <a:pt x="112681" y="40986"/>
                  </a:cubicBezTo>
                  <a:cubicBezTo>
                    <a:pt x="125635" y="44129"/>
                    <a:pt x="137636" y="51940"/>
                    <a:pt x="144399" y="63465"/>
                  </a:cubicBezTo>
                  <a:cubicBezTo>
                    <a:pt x="151829" y="76038"/>
                    <a:pt x="152305" y="91945"/>
                    <a:pt x="147733" y="105851"/>
                  </a:cubicBezTo>
                  <a:cubicBezTo>
                    <a:pt x="143161" y="119758"/>
                    <a:pt x="134017" y="131759"/>
                    <a:pt x="123349" y="141761"/>
                  </a:cubicBezTo>
                  <a:cubicBezTo>
                    <a:pt x="106680" y="157382"/>
                    <a:pt x="84773" y="168812"/>
                    <a:pt x="62008" y="167669"/>
                  </a:cubicBezTo>
                  <a:cubicBezTo>
                    <a:pt x="39243" y="166526"/>
                    <a:pt x="16478" y="149952"/>
                    <a:pt x="13430" y="127378"/>
                  </a:cubicBezTo>
                  <a:cubicBezTo>
                    <a:pt x="11811" y="115281"/>
                    <a:pt x="15621" y="102994"/>
                    <a:pt x="21622" y="92421"/>
                  </a:cubicBezTo>
                  <a:cubicBezTo>
                    <a:pt x="26194" y="84420"/>
                    <a:pt x="32575" y="76610"/>
                    <a:pt x="41434" y="74133"/>
                  </a:cubicBezTo>
                  <a:cubicBezTo>
                    <a:pt x="54007" y="70514"/>
                    <a:pt x="68675" y="80801"/>
                    <a:pt x="69628" y="93850"/>
                  </a:cubicBezTo>
                  <a:cubicBezTo>
                    <a:pt x="70580" y="106899"/>
                    <a:pt x="57626" y="119186"/>
                    <a:pt x="44577" y="11747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5" name="任意多边形: 形状 1714"/>
            <p:cNvSpPr/>
            <p:nvPr/>
          </p:nvSpPr>
          <p:spPr>
            <a:xfrm>
              <a:off x="1059004" y="3802332"/>
              <a:ext cx="345014" cy="138918"/>
            </a:xfrm>
            <a:custGeom>
              <a:avLst/>
              <a:gdLst>
                <a:gd name="connsiteX0" fmla="*/ 345015 w 345014"/>
                <a:gd name="connsiteY0" fmla="*/ 16782 h 138918"/>
                <a:gd name="connsiteX1" fmla="*/ 324441 w 345014"/>
                <a:gd name="connsiteY1" fmla="*/ 46309 h 138918"/>
                <a:gd name="connsiteX2" fmla="*/ 289675 w 345014"/>
                <a:gd name="connsiteY2" fmla="*/ 58882 h 138918"/>
                <a:gd name="connsiteX3" fmla="*/ 222904 w 345014"/>
                <a:gd name="connsiteY3" fmla="*/ 52310 h 138918"/>
                <a:gd name="connsiteX4" fmla="*/ 184900 w 345014"/>
                <a:gd name="connsiteY4" fmla="*/ 99840 h 138918"/>
                <a:gd name="connsiteX5" fmla="*/ 108890 w 345014"/>
                <a:gd name="connsiteY5" fmla="*/ 136321 h 138918"/>
                <a:gd name="connsiteX6" fmla="*/ 27928 w 345014"/>
                <a:gd name="connsiteY6" fmla="*/ 121557 h 138918"/>
                <a:gd name="connsiteX7" fmla="*/ 3829 w 345014"/>
                <a:gd name="connsiteY7" fmla="*/ 46405 h 138918"/>
                <a:gd name="connsiteX8" fmla="*/ 43263 w 345014"/>
                <a:gd name="connsiteY8" fmla="*/ 7638 h 138918"/>
                <a:gd name="connsiteX9" fmla="*/ 74600 w 345014"/>
                <a:gd name="connsiteY9" fmla="*/ 304 h 138918"/>
                <a:gd name="connsiteX10" fmla="*/ 104318 w 345014"/>
                <a:gd name="connsiteY10" fmla="*/ 49453 h 138918"/>
                <a:gd name="connsiteX11" fmla="*/ 53455 w 345014"/>
                <a:gd name="connsiteY11" fmla="*/ 81742 h 13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014" h="138918">
                  <a:moveTo>
                    <a:pt x="345015" y="16782"/>
                  </a:moveTo>
                  <a:cubicBezTo>
                    <a:pt x="343396" y="29069"/>
                    <a:pt x="334823" y="39642"/>
                    <a:pt x="324441" y="46309"/>
                  </a:cubicBezTo>
                  <a:cubicBezTo>
                    <a:pt x="314059" y="52977"/>
                    <a:pt x="301867" y="56311"/>
                    <a:pt x="289675" y="58882"/>
                  </a:cubicBezTo>
                  <a:cubicBezTo>
                    <a:pt x="267196" y="63645"/>
                    <a:pt x="241764" y="65550"/>
                    <a:pt x="222904" y="52310"/>
                  </a:cubicBezTo>
                  <a:cubicBezTo>
                    <a:pt x="220999" y="72884"/>
                    <a:pt x="201854" y="88029"/>
                    <a:pt x="184900" y="99840"/>
                  </a:cubicBezTo>
                  <a:cubicBezTo>
                    <a:pt x="161754" y="116032"/>
                    <a:pt x="136608" y="130415"/>
                    <a:pt x="108890" y="136321"/>
                  </a:cubicBezTo>
                  <a:cubicBezTo>
                    <a:pt x="81268" y="142131"/>
                    <a:pt x="50502" y="138607"/>
                    <a:pt x="27928" y="121557"/>
                  </a:cubicBezTo>
                  <a:cubicBezTo>
                    <a:pt x="5353" y="104507"/>
                    <a:pt x="-6648" y="72598"/>
                    <a:pt x="3829" y="46405"/>
                  </a:cubicBezTo>
                  <a:cubicBezTo>
                    <a:pt x="10878" y="28974"/>
                    <a:pt x="26404" y="16115"/>
                    <a:pt x="43263" y="7638"/>
                  </a:cubicBezTo>
                  <a:cubicBezTo>
                    <a:pt x="52978" y="2685"/>
                    <a:pt x="63742" y="-1125"/>
                    <a:pt x="74600" y="304"/>
                  </a:cubicBezTo>
                  <a:cubicBezTo>
                    <a:pt x="96127" y="3161"/>
                    <a:pt x="110509" y="28593"/>
                    <a:pt x="104318" y="49453"/>
                  </a:cubicBezTo>
                  <a:cubicBezTo>
                    <a:pt x="98127" y="70312"/>
                    <a:pt x="75076" y="83647"/>
                    <a:pt x="53455" y="8174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6" name="任意多边形: 形状 1715"/>
            <p:cNvSpPr/>
            <p:nvPr/>
          </p:nvSpPr>
          <p:spPr>
            <a:xfrm>
              <a:off x="681357" y="3711826"/>
              <a:ext cx="453008" cy="322073"/>
            </a:xfrm>
            <a:custGeom>
              <a:avLst/>
              <a:gdLst>
                <a:gd name="connsiteX0" fmla="*/ 353759 w 453008"/>
                <a:gd name="connsiteY0" fmla="*/ 2989 h 322073"/>
                <a:gd name="connsiteX1" fmla="*/ 303371 w 453008"/>
                <a:gd name="connsiteY1" fmla="*/ 14515 h 322073"/>
                <a:gd name="connsiteX2" fmla="*/ 295751 w 453008"/>
                <a:gd name="connsiteY2" fmla="*/ 65569 h 322073"/>
                <a:gd name="connsiteX3" fmla="*/ 232220 w 453008"/>
                <a:gd name="connsiteY3" fmla="*/ 83380 h 322073"/>
                <a:gd name="connsiteX4" fmla="*/ 208598 w 453008"/>
                <a:gd name="connsiteY4" fmla="*/ 139769 h 322073"/>
                <a:gd name="connsiteX5" fmla="*/ 245174 w 453008"/>
                <a:gd name="connsiteY5" fmla="*/ 175487 h 322073"/>
                <a:gd name="connsiteX6" fmla="*/ 290227 w 453008"/>
                <a:gd name="connsiteY6" fmla="*/ 201871 h 322073"/>
                <a:gd name="connsiteX7" fmla="*/ 300228 w 453008"/>
                <a:gd name="connsiteY7" fmla="*/ 249211 h 322073"/>
                <a:gd name="connsiteX8" fmla="*/ 253556 w 453008"/>
                <a:gd name="connsiteY8" fmla="*/ 266832 h 322073"/>
                <a:gd name="connsiteX9" fmla="*/ 0 w 453008"/>
                <a:gd name="connsiteY9" fmla="*/ 318743 h 322073"/>
                <a:gd name="connsiteX10" fmla="*/ 170117 w 453008"/>
                <a:gd name="connsiteY10" fmla="*/ 307694 h 322073"/>
                <a:gd name="connsiteX11" fmla="*/ 283083 w 453008"/>
                <a:gd name="connsiteY11" fmla="*/ 321505 h 322073"/>
                <a:gd name="connsiteX12" fmla="*/ 367379 w 453008"/>
                <a:gd name="connsiteY12" fmla="*/ 257212 h 322073"/>
                <a:gd name="connsiteX13" fmla="*/ 414719 w 453008"/>
                <a:gd name="connsiteY13" fmla="*/ 254069 h 322073"/>
                <a:gd name="connsiteX14" fmla="*/ 453009 w 453008"/>
                <a:gd name="connsiteY14" fmla="*/ 228256 h 32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008" h="322073">
                  <a:moveTo>
                    <a:pt x="353759" y="2989"/>
                  </a:moveTo>
                  <a:cubicBezTo>
                    <a:pt x="336709" y="-3678"/>
                    <a:pt x="315849" y="1084"/>
                    <a:pt x="303371" y="14515"/>
                  </a:cubicBezTo>
                  <a:cubicBezTo>
                    <a:pt x="290894" y="27945"/>
                    <a:pt x="287750" y="49090"/>
                    <a:pt x="295751" y="65569"/>
                  </a:cubicBezTo>
                  <a:cubicBezTo>
                    <a:pt x="273844" y="65664"/>
                    <a:pt x="250412" y="71284"/>
                    <a:pt x="232220" y="83380"/>
                  </a:cubicBezTo>
                  <a:cubicBezTo>
                    <a:pt x="213931" y="95477"/>
                    <a:pt x="201835" y="119004"/>
                    <a:pt x="208598" y="139769"/>
                  </a:cubicBezTo>
                  <a:cubicBezTo>
                    <a:pt x="214027" y="156437"/>
                    <a:pt x="229648" y="167486"/>
                    <a:pt x="245174" y="175487"/>
                  </a:cubicBezTo>
                  <a:cubicBezTo>
                    <a:pt x="260795" y="183393"/>
                    <a:pt x="277654" y="189679"/>
                    <a:pt x="290227" y="201871"/>
                  </a:cubicBezTo>
                  <a:cubicBezTo>
                    <a:pt x="302800" y="213968"/>
                    <a:pt x="309753" y="234542"/>
                    <a:pt x="300228" y="249211"/>
                  </a:cubicBezTo>
                  <a:cubicBezTo>
                    <a:pt x="290798" y="263784"/>
                    <a:pt x="270796" y="266070"/>
                    <a:pt x="253556" y="266832"/>
                  </a:cubicBezTo>
                  <a:cubicBezTo>
                    <a:pt x="166497" y="270832"/>
                    <a:pt x="75629" y="275404"/>
                    <a:pt x="0" y="318743"/>
                  </a:cubicBezTo>
                  <a:cubicBezTo>
                    <a:pt x="54578" y="300550"/>
                    <a:pt x="113252" y="299312"/>
                    <a:pt x="170117" y="307694"/>
                  </a:cubicBezTo>
                  <a:cubicBezTo>
                    <a:pt x="207740" y="313314"/>
                    <a:pt x="245174" y="324744"/>
                    <a:pt x="283083" y="321505"/>
                  </a:cubicBezTo>
                  <a:cubicBezTo>
                    <a:pt x="320993" y="318267"/>
                    <a:pt x="361093" y="294740"/>
                    <a:pt x="367379" y="257212"/>
                  </a:cubicBezTo>
                  <a:cubicBezTo>
                    <a:pt x="383191" y="257878"/>
                    <a:pt x="399288" y="257688"/>
                    <a:pt x="414719" y="254069"/>
                  </a:cubicBezTo>
                  <a:cubicBezTo>
                    <a:pt x="430149" y="250449"/>
                    <a:pt x="445103" y="241972"/>
                    <a:pt x="453009" y="228256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709" name="图形 17"/>
          <p:cNvGrpSpPr/>
          <p:nvPr/>
        </p:nvGrpSpPr>
        <p:grpSpPr>
          <a:xfrm>
            <a:off x="2805973" y="3620837"/>
            <a:ext cx="805148" cy="612562"/>
            <a:chOff x="1022757" y="4164360"/>
            <a:chExt cx="481459" cy="366297"/>
          </a:xfrm>
          <a:noFill/>
        </p:grpSpPr>
        <p:sp>
          <p:nvSpPr>
            <p:cNvPr id="1710" name="任意多边形: 形状 1709"/>
            <p:cNvSpPr/>
            <p:nvPr/>
          </p:nvSpPr>
          <p:spPr>
            <a:xfrm>
              <a:off x="1022757" y="4164360"/>
              <a:ext cx="328251" cy="173280"/>
            </a:xfrm>
            <a:custGeom>
              <a:avLst/>
              <a:gdLst>
                <a:gd name="connsiteX0" fmla="*/ 221242 w 328251"/>
                <a:gd name="connsiteY0" fmla="*/ 118336 h 173280"/>
                <a:gd name="connsiteX1" fmla="*/ 245817 w 328251"/>
                <a:gd name="connsiteY1" fmla="*/ 145768 h 173280"/>
                <a:gd name="connsiteX2" fmla="*/ 284393 w 328251"/>
                <a:gd name="connsiteY2" fmla="*/ 145006 h 173280"/>
                <a:gd name="connsiteX3" fmla="*/ 312396 w 328251"/>
                <a:gd name="connsiteY3" fmla="*/ 132433 h 173280"/>
                <a:gd name="connsiteX4" fmla="*/ 327636 w 328251"/>
                <a:gd name="connsiteY4" fmla="*/ 103667 h 173280"/>
                <a:gd name="connsiteX5" fmla="*/ 298109 w 328251"/>
                <a:gd name="connsiteY5" fmla="*/ 43469 h 173280"/>
                <a:gd name="connsiteX6" fmla="*/ 230196 w 328251"/>
                <a:gd name="connsiteY6" fmla="*/ 44041 h 173280"/>
                <a:gd name="connsiteX7" fmla="*/ 201811 w 328251"/>
                <a:gd name="connsiteY7" fmla="*/ 6131 h 173280"/>
                <a:gd name="connsiteX8" fmla="*/ 152376 w 328251"/>
                <a:gd name="connsiteY8" fmla="*/ 2321 h 173280"/>
                <a:gd name="connsiteX9" fmla="*/ 138946 w 328251"/>
                <a:gd name="connsiteY9" fmla="*/ 6893 h 173280"/>
                <a:gd name="connsiteX10" fmla="*/ 118467 w 328251"/>
                <a:gd name="connsiteY10" fmla="*/ 46708 h 173280"/>
                <a:gd name="connsiteX11" fmla="*/ 33314 w 328251"/>
                <a:gd name="connsiteY11" fmla="*/ 47660 h 173280"/>
                <a:gd name="connsiteX12" fmla="*/ 1786 w 328251"/>
                <a:gd name="connsiteY12" fmla="*/ 129194 h 173280"/>
                <a:gd name="connsiteX13" fmla="*/ 10358 w 328251"/>
                <a:gd name="connsiteY13" fmla="*/ 149387 h 173280"/>
                <a:gd name="connsiteX14" fmla="*/ 29123 w 328251"/>
                <a:gd name="connsiteY14" fmla="*/ 165008 h 173280"/>
                <a:gd name="connsiteX15" fmla="*/ 81225 w 328251"/>
                <a:gd name="connsiteY15" fmla="*/ 169199 h 173280"/>
                <a:gd name="connsiteX16" fmla="*/ 106752 w 328251"/>
                <a:gd name="connsiteY16" fmla="*/ 126051 h 173280"/>
                <a:gd name="connsiteX17" fmla="*/ 91321 w 328251"/>
                <a:gd name="connsiteY17" fmla="*/ 107953 h 173280"/>
                <a:gd name="connsiteX18" fmla="*/ 78558 w 328251"/>
                <a:gd name="connsiteY18" fmla="*/ 123670 h 17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251" h="173280">
                  <a:moveTo>
                    <a:pt x="221242" y="118336"/>
                  </a:moveTo>
                  <a:cubicBezTo>
                    <a:pt x="222290" y="131290"/>
                    <a:pt x="233434" y="141862"/>
                    <a:pt x="245817" y="145768"/>
                  </a:cubicBezTo>
                  <a:cubicBezTo>
                    <a:pt x="258294" y="149673"/>
                    <a:pt x="271725" y="147958"/>
                    <a:pt x="284393" y="145006"/>
                  </a:cubicBezTo>
                  <a:cubicBezTo>
                    <a:pt x="294489" y="142624"/>
                    <a:pt x="304586" y="139195"/>
                    <a:pt x="312396" y="132433"/>
                  </a:cubicBezTo>
                  <a:cubicBezTo>
                    <a:pt x="320778" y="125194"/>
                    <a:pt x="325922" y="114621"/>
                    <a:pt x="327636" y="103667"/>
                  </a:cubicBezTo>
                  <a:cubicBezTo>
                    <a:pt x="331256" y="80236"/>
                    <a:pt x="318588" y="55471"/>
                    <a:pt x="298109" y="43469"/>
                  </a:cubicBezTo>
                  <a:cubicBezTo>
                    <a:pt x="277630" y="31468"/>
                    <a:pt x="250674" y="32134"/>
                    <a:pt x="230196" y="44041"/>
                  </a:cubicBezTo>
                  <a:cubicBezTo>
                    <a:pt x="228767" y="27277"/>
                    <a:pt x="216956" y="13370"/>
                    <a:pt x="201811" y="6131"/>
                  </a:cubicBezTo>
                  <a:cubicBezTo>
                    <a:pt x="186571" y="-1013"/>
                    <a:pt x="168759" y="-1394"/>
                    <a:pt x="152376" y="2321"/>
                  </a:cubicBezTo>
                  <a:cubicBezTo>
                    <a:pt x="147709" y="3369"/>
                    <a:pt x="143137" y="4702"/>
                    <a:pt x="138946" y="6893"/>
                  </a:cubicBezTo>
                  <a:cubicBezTo>
                    <a:pt x="124754" y="14227"/>
                    <a:pt x="116181" y="30991"/>
                    <a:pt x="118467" y="46708"/>
                  </a:cubicBezTo>
                  <a:cubicBezTo>
                    <a:pt x="93702" y="28134"/>
                    <a:pt x="58841" y="30134"/>
                    <a:pt x="33314" y="47660"/>
                  </a:cubicBezTo>
                  <a:cubicBezTo>
                    <a:pt x="7882" y="65186"/>
                    <a:pt x="-4977" y="99000"/>
                    <a:pt x="1786" y="129194"/>
                  </a:cubicBezTo>
                  <a:cubicBezTo>
                    <a:pt x="3405" y="136338"/>
                    <a:pt x="6072" y="143386"/>
                    <a:pt x="10358" y="149387"/>
                  </a:cubicBezTo>
                  <a:cubicBezTo>
                    <a:pt x="15121" y="156055"/>
                    <a:pt x="21884" y="161103"/>
                    <a:pt x="29123" y="165008"/>
                  </a:cubicBezTo>
                  <a:cubicBezTo>
                    <a:pt x="45029" y="173581"/>
                    <a:pt x="64651" y="176343"/>
                    <a:pt x="81225" y="169199"/>
                  </a:cubicBezTo>
                  <a:cubicBezTo>
                    <a:pt x="97798" y="162055"/>
                    <a:pt x="109800" y="143767"/>
                    <a:pt x="106752" y="126051"/>
                  </a:cubicBezTo>
                  <a:cubicBezTo>
                    <a:pt x="105323" y="117669"/>
                    <a:pt x="99703" y="109287"/>
                    <a:pt x="91321" y="107953"/>
                  </a:cubicBezTo>
                  <a:cubicBezTo>
                    <a:pt x="82939" y="106620"/>
                    <a:pt x="74081" y="116431"/>
                    <a:pt x="78558" y="12367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1" name="任意多边形: 形状 1710"/>
            <p:cNvSpPr/>
            <p:nvPr/>
          </p:nvSpPr>
          <p:spPr>
            <a:xfrm>
              <a:off x="1353536" y="4246758"/>
              <a:ext cx="150680" cy="167747"/>
            </a:xfrm>
            <a:custGeom>
              <a:avLst/>
              <a:gdLst>
                <a:gd name="connsiteX0" fmla="*/ 0 w 150680"/>
                <a:gd name="connsiteY0" fmla="*/ 15078 h 167747"/>
                <a:gd name="connsiteX1" fmla="*/ 14097 w 150680"/>
                <a:gd name="connsiteY1" fmla="*/ 7363 h 167747"/>
                <a:gd name="connsiteX2" fmla="*/ 47149 w 150680"/>
                <a:gd name="connsiteY2" fmla="*/ 314 h 167747"/>
                <a:gd name="connsiteX3" fmla="*/ 70771 w 150680"/>
                <a:gd name="connsiteY3" fmla="*/ 15650 h 167747"/>
                <a:gd name="connsiteX4" fmla="*/ 74009 w 150680"/>
                <a:gd name="connsiteY4" fmla="*/ 43653 h 167747"/>
                <a:gd name="connsiteX5" fmla="*/ 112681 w 150680"/>
                <a:gd name="connsiteY5" fmla="*/ 40986 h 167747"/>
                <a:gd name="connsiteX6" fmla="*/ 144399 w 150680"/>
                <a:gd name="connsiteY6" fmla="*/ 63465 h 167747"/>
                <a:gd name="connsiteX7" fmla="*/ 147733 w 150680"/>
                <a:gd name="connsiteY7" fmla="*/ 105851 h 167747"/>
                <a:gd name="connsiteX8" fmla="*/ 123349 w 150680"/>
                <a:gd name="connsiteY8" fmla="*/ 141761 h 167747"/>
                <a:gd name="connsiteX9" fmla="*/ 62008 w 150680"/>
                <a:gd name="connsiteY9" fmla="*/ 167669 h 167747"/>
                <a:gd name="connsiteX10" fmla="*/ 13430 w 150680"/>
                <a:gd name="connsiteY10" fmla="*/ 127378 h 167747"/>
                <a:gd name="connsiteX11" fmla="*/ 21622 w 150680"/>
                <a:gd name="connsiteY11" fmla="*/ 92421 h 167747"/>
                <a:gd name="connsiteX12" fmla="*/ 41434 w 150680"/>
                <a:gd name="connsiteY12" fmla="*/ 74133 h 167747"/>
                <a:gd name="connsiteX13" fmla="*/ 69628 w 150680"/>
                <a:gd name="connsiteY13" fmla="*/ 93850 h 167747"/>
                <a:gd name="connsiteX14" fmla="*/ 44577 w 150680"/>
                <a:gd name="connsiteY14" fmla="*/ 117472 h 1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680" h="167747">
                  <a:moveTo>
                    <a:pt x="0" y="15078"/>
                  </a:moveTo>
                  <a:cubicBezTo>
                    <a:pt x="4000" y="11459"/>
                    <a:pt x="9144" y="9458"/>
                    <a:pt x="14097" y="7363"/>
                  </a:cubicBezTo>
                  <a:cubicBezTo>
                    <a:pt x="24670" y="3077"/>
                    <a:pt x="35909" y="-1210"/>
                    <a:pt x="47149" y="314"/>
                  </a:cubicBezTo>
                  <a:cubicBezTo>
                    <a:pt x="56769" y="1648"/>
                    <a:pt x="65723" y="7363"/>
                    <a:pt x="70771" y="15650"/>
                  </a:cubicBezTo>
                  <a:cubicBezTo>
                    <a:pt x="75914" y="23936"/>
                    <a:pt x="77057" y="34414"/>
                    <a:pt x="74009" y="43653"/>
                  </a:cubicBezTo>
                  <a:cubicBezTo>
                    <a:pt x="86773" y="39843"/>
                    <a:pt x="99822" y="37843"/>
                    <a:pt x="112681" y="40986"/>
                  </a:cubicBezTo>
                  <a:cubicBezTo>
                    <a:pt x="125635" y="44129"/>
                    <a:pt x="137636" y="51940"/>
                    <a:pt x="144399" y="63465"/>
                  </a:cubicBezTo>
                  <a:cubicBezTo>
                    <a:pt x="151829" y="76038"/>
                    <a:pt x="152305" y="91945"/>
                    <a:pt x="147733" y="105851"/>
                  </a:cubicBezTo>
                  <a:cubicBezTo>
                    <a:pt x="143161" y="119758"/>
                    <a:pt x="134017" y="131759"/>
                    <a:pt x="123349" y="141761"/>
                  </a:cubicBezTo>
                  <a:cubicBezTo>
                    <a:pt x="106680" y="157382"/>
                    <a:pt x="84773" y="168812"/>
                    <a:pt x="62008" y="167669"/>
                  </a:cubicBezTo>
                  <a:cubicBezTo>
                    <a:pt x="39243" y="166526"/>
                    <a:pt x="16478" y="149952"/>
                    <a:pt x="13430" y="127378"/>
                  </a:cubicBezTo>
                  <a:cubicBezTo>
                    <a:pt x="11811" y="115281"/>
                    <a:pt x="15621" y="102994"/>
                    <a:pt x="21622" y="92421"/>
                  </a:cubicBezTo>
                  <a:cubicBezTo>
                    <a:pt x="26194" y="84420"/>
                    <a:pt x="32575" y="76610"/>
                    <a:pt x="41434" y="74133"/>
                  </a:cubicBezTo>
                  <a:cubicBezTo>
                    <a:pt x="54007" y="70514"/>
                    <a:pt x="68675" y="80801"/>
                    <a:pt x="69628" y="93850"/>
                  </a:cubicBezTo>
                  <a:cubicBezTo>
                    <a:pt x="70580" y="106899"/>
                    <a:pt x="57626" y="119186"/>
                    <a:pt x="44577" y="11747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12" name="任意多边形: 形状 1711"/>
            <p:cNvSpPr/>
            <p:nvPr/>
          </p:nvSpPr>
          <p:spPr>
            <a:xfrm>
              <a:off x="1050146" y="4391769"/>
              <a:ext cx="345014" cy="138888"/>
            </a:xfrm>
            <a:custGeom>
              <a:avLst/>
              <a:gdLst>
                <a:gd name="connsiteX0" fmla="*/ 345015 w 345014"/>
                <a:gd name="connsiteY0" fmla="*/ 16752 h 138888"/>
                <a:gd name="connsiteX1" fmla="*/ 324441 w 345014"/>
                <a:gd name="connsiteY1" fmla="*/ 46279 h 138888"/>
                <a:gd name="connsiteX2" fmla="*/ 289675 w 345014"/>
                <a:gd name="connsiteY2" fmla="*/ 58853 h 138888"/>
                <a:gd name="connsiteX3" fmla="*/ 222904 w 345014"/>
                <a:gd name="connsiteY3" fmla="*/ 52280 h 138888"/>
                <a:gd name="connsiteX4" fmla="*/ 184900 w 345014"/>
                <a:gd name="connsiteY4" fmla="*/ 99810 h 138888"/>
                <a:gd name="connsiteX5" fmla="*/ 108890 w 345014"/>
                <a:gd name="connsiteY5" fmla="*/ 136291 h 138888"/>
                <a:gd name="connsiteX6" fmla="*/ 27928 w 345014"/>
                <a:gd name="connsiteY6" fmla="*/ 121527 h 138888"/>
                <a:gd name="connsiteX7" fmla="*/ 3829 w 345014"/>
                <a:gd name="connsiteY7" fmla="*/ 46375 h 138888"/>
                <a:gd name="connsiteX8" fmla="*/ 43263 w 345014"/>
                <a:gd name="connsiteY8" fmla="*/ 7608 h 138888"/>
                <a:gd name="connsiteX9" fmla="*/ 74600 w 345014"/>
                <a:gd name="connsiteY9" fmla="*/ 274 h 138888"/>
                <a:gd name="connsiteX10" fmla="*/ 104318 w 345014"/>
                <a:gd name="connsiteY10" fmla="*/ 49423 h 138888"/>
                <a:gd name="connsiteX11" fmla="*/ 53455 w 345014"/>
                <a:gd name="connsiteY11" fmla="*/ 81712 h 13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014" h="138888">
                  <a:moveTo>
                    <a:pt x="345015" y="16752"/>
                  </a:moveTo>
                  <a:cubicBezTo>
                    <a:pt x="343396" y="29039"/>
                    <a:pt x="334823" y="39612"/>
                    <a:pt x="324441" y="46279"/>
                  </a:cubicBezTo>
                  <a:cubicBezTo>
                    <a:pt x="314059" y="52947"/>
                    <a:pt x="301867" y="56281"/>
                    <a:pt x="289675" y="58853"/>
                  </a:cubicBezTo>
                  <a:cubicBezTo>
                    <a:pt x="267196" y="63615"/>
                    <a:pt x="241764" y="65520"/>
                    <a:pt x="222904" y="52280"/>
                  </a:cubicBezTo>
                  <a:cubicBezTo>
                    <a:pt x="220999" y="72854"/>
                    <a:pt x="201854" y="87904"/>
                    <a:pt x="184900" y="99810"/>
                  </a:cubicBezTo>
                  <a:cubicBezTo>
                    <a:pt x="161754" y="116003"/>
                    <a:pt x="136608" y="130385"/>
                    <a:pt x="108890" y="136291"/>
                  </a:cubicBezTo>
                  <a:cubicBezTo>
                    <a:pt x="81172" y="142101"/>
                    <a:pt x="50502" y="138577"/>
                    <a:pt x="27928" y="121527"/>
                  </a:cubicBezTo>
                  <a:cubicBezTo>
                    <a:pt x="5353" y="104477"/>
                    <a:pt x="-6648" y="72569"/>
                    <a:pt x="3829" y="46375"/>
                  </a:cubicBezTo>
                  <a:cubicBezTo>
                    <a:pt x="10878" y="28849"/>
                    <a:pt x="26404" y="16085"/>
                    <a:pt x="43263" y="7608"/>
                  </a:cubicBezTo>
                  <a:cubicBezTo>
                    <a:pt x="52978" y="2655"/>
                    <a:pt x="63742" y="-1060"/>
                    <a:pt x="74600" y="274"/>
                  </a:cubicBezTo>
                  <a:cubicBezTo>
                    <a:pt x="96127" y="3131"/>
                    <a:pt x="110509" y="28563"/>
                    <a:pt x="104318" y="49423"/>
                  </a:cubicBezTo>
                  <a:cubicBezTo>
                    <a:pt x="98127" y="70283"/>
                    <a:pt x="75076" y="83617"/>
                    <a:pt x="53455" y="817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694" name="图形 17"/>
          <p:cNvGrpSpPr/>
          <p:nvPr/>
        </p:nvGrpSpPr>
        <p:grpSpPr>
          <a:xfrm>
            <a:off x="8324374" y="2371764"/>
            <a:ext cx="1779560" cy="2709138"/>
            <a:chOff x="4322625" y="3417445"/>
            <a:chExt cx="1064133" cy="1619998"/>
          </a:xfrm>
        </p:grpSpPr>
        <p:sp>
          <p:nvSpPr>
            <p:cNvPr id="1701" name="任意多边形: 形状 1700"/>
            <p:cNvSpPr/>
            <p:nvPr/>
          </p:nvSpPr>
          <p:spPr>
            <a:xfrm>
              <a:off x="4369583" y="3417445"/>
              <a:ext cx="965880" cy="1619998"/>
            </a:xfrm>
            <a:custGeom>
              <a:avLst/>
              <a:gdLst>
                <a:gd name="connsiteX0" fmla="*/ 965880 w 965880"/>
                <a:gd name="connsiteY0" fmla="*/ 49244 h 1619998"/>
                <a:gd name="connsiteX1" fmla="*/ 962832 w 965880"/>
                <a:gd name="connsiteY1" fmla="*/ 47530 h 1619998"/>
                <a:gd name="connsiteX2" fmla="*/ 925494 w 965880"/>
                <a:gd name="connsiteY2" fmla="*/ 18288 h 1619998"/>
                <a:gd name="connsiteX3" fmla="*/ 881108 w 965880"/>
                <a:gd name="connsiteY3" fmla="*/ 1714 h 1619998"/>
                <a:gd name="connsiteX4" fmla="*/ 878059 w 965880"/>
                <a:gd name="connsiteY4" fmla="*/ 0 h 1619998"/>
                <a:gd name="connsiteX5" fmla="*/ 331 w 965880"/>
                <a:gd name="connsiteY5" fmla="*/ 1568768 h 1619998"/>
                <a:gd name="connsiteX6" fmla="*/ 616 w 965880"/>
                <a:gd name="connsiteY6" fmla="*/ 1568958 h 1619998"/>
                <a:gd name="connsiteX7" fmla="*/ 331 w 965880"/>
                <a:gd name="connsiteY7" fmla="*/ 1569149 h 1619998"/>
                <a:gd name="connsiteX8" fmla="*/ 38716 w 965880"/>
                <a:gd name="connsiteY8" fmla="*/ 1603343 h 1619998"/>
                <a:gd name="connsiteX9" fmla="*/ 87865 w 965880"/>
                <a:gd name="connsiteY9" fmla="*/ 1618107 h 1619998"/>
                <a:gd name="connsiteX10" fmla="*/ 87865 w 965880"/>
                <a:gd name="connsiteY10" fmla="*/ 1617726 h 1619998"/>
                <a:gd name="connsiteX11" fmla="*/ 88151 w 965880"/>
                <a:gd name="connsiteY11" fmla="*/ 1617821 h 1619998"/>
                <a:gd name="connsiteX12" fmla="*/ 965880 w 965880"/>
                <a:gd name="connsiteY12" fmla="*/ 49244 h 161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5880" h="1619998">
                  <a:moveTo>
                    <a:pt x="965880" y="49244"/>
                  </a:moveTo>
                  <a:lnTo>
                    <a:pt x="962832" y="47530"/>
                  </a:lnTo>
                  <a:cubicBezTo>
                    <a:pt x="958736" y="40386"/>
                    <a:pt x="944258" y="28861"/>
                    <a:pt x="925494" y="18288"/>
                  </a:cubicBezTo>
                  <a:cubicBezTo>
                    <a:pt x="906730" y="7810"/>
                    <a:pt x="889299" y="1524"/>
                    <a:pt x="881108" y="1714"/>
                  </a:cubicBezTo>
                  <a:lnTo>
                    <a:pt x="878059" y="0"/>
                  </a:lnTo>
                  <a:lnTo>
                    <a:pt x="331" y="1568768"/>
                  </a:lnTo>
                  <a:lnTo>
                    <a:pt x="616" y="1568958"/>
                  </a:lnTo>
                  <a:cubicBezTo>
                    <a:pt x="521" y="1569053"/>
                    <a:pt x="426" y="1569053"/>
                    <a:pt x="331" y="1569149"/>
                  </a:cubicBezTo>
                  <a:cubicBezTo>
                    <a:pt x="-2622" y="1574483"/>
                    <a:pt x="14523" y="1589818"/>
                    <a:pt x="38716" y="1603343"/>
                  </a:cubicBezTo>
                  <a:cubicBezTo>
                    <a:pt x="62910" y="1616869"/>
                    <a:pt x="84913" y="1623536"/>
                    <a:pt x="87865" y="1618107"/>
                  </a:cubicBezTo>
                  <a:cubicBezTo>
                    <a:pt x="87865" y="1618012"/>
                    <a:pt x="87865" y="1617917"/>
                    <a:pt x="87865" y="1617726"/>
                  </a:cubicBezTo>
                  <a:lnTo>
                    <a:pt x="88151" y="1617821"/>
                  </a:lnTo>
                  <a:lnTo>
                    <a:pt x="965880" y="49244"/>
                  </a:lnTo>
                  <a:close/>
                </a:path>
              </a:pathLst>
            </a:custGeom>
            <a:solidFill>
              <a:srgbClr val="570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2" name="任意多边形: 形状 1701"/>
            <p:cNvSpPr/>
            <p:nvPr/>
          </p:nvSpPr>
          <p:spPr>
            <a:xfrm>
              <a:off x="4322625" y="3445502"/>
              <a:ext cx="1064133" cy="1554491"/>
            </a:xfrm>
            <a:custGeom>
              <a:avLst/>
              <a:gdLst>
                <a:gd name="connsiteX0" fmla="*/ 935971 w 1064133"/>
                <a:gd name="connsiteY0" fmla="*/ 55477 h 1554491"/>
                <a:gd name="connsiteX1" fmla="*/ 773475 w 1064133"/>
                <a:gd name="connsiteY1" fmla="*/ 5947 h 1554491"/>
                <a:gd name="connsiteX2" fmla="*/ 773284 w 1064133"/>
                <a:gd name="connsiteY2" fmla="*/ 6518 h 1554491"/>
                <a:gd name="connsiteX3" fmla="*/ 773189 w 1064133"/>
                <a:gd name="connsiteY3" fmla="*/ 6423 h 1554491"/>
                <a:gd name="connsiteX4" fmla="*/ 997 w 1064133"/>
                <a:gd name="connsiteY4" fmla="*/ 1386595 h 1554491"/>
                <a:gd name="connsiteX5" fmla="*/ 997 w 1064133"/>
                <a:gd name="connsiteY5" fmla="*/ 1386595 h 1554491"/>
                <a:gd name="connsiteX6" fmla="*/ 997 w 1064133"/>
                <a:gd name="connsiteY6" fmla="*/ 1386595 h 1554491"/>
                <a:gd name="connsiteX7" fmla="*/ 711 w 1064133"/>
                <a:gd name="connsiteY7" fmla="*/ 1387072 h 1554491"/>
                <a:gd name="connsiteX8" fmla="*/ 807 w 1064133"/>
                <a:gd name="connsiteY8" fmla="*/ 1387167 h 1554491"/>
                <a:gd name="connsiteX9" fmla="*/ 128156 w 1064133"/>
                <a:gd name="connsiteY9" fmla="*/ 1499086 h 1554491"/>
                <a:gd name="connsiteX10" fmla="*/ 290176 w 1064133"/>
                <a:gd name="connsiteY10" fmla="*/ 1549092 h 1554491"/>
                <a:gd name="connsiteX11" fmla="*/ 290271 w 1064133"/>
                <a:gd name="connsiteY11" fmla="*/ 1549187 h 1554491"/>
                <a:gd name="connsiteX12" fmla="*/ 1062749 w 1064133"/>
                <a:gd name="connsiteY12" fmla="*/ 168538 h 1554491"/>
                <a:gd name="connsiteX13" fmla="*/ 1062654 w 1064133"/>
                <a:gd name="connsiteY13" fmla="*/ 168443 h 1554491"/>
                <a:gd name="connsiteX14" fmla="*/ 1063034 w 1064133"/>
                <a:gd name="connsiteY14" fmla="*/ 167967 h 1554491"/>
                <a:gd name="connsiteX15" fmla="*/ 935971 w 1064133"/>
                <a:gd name="connsiteY15" fmla="*/ 55477 h 155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4133" h="1554491">
                  <a:moveTo>
                    <a:pt x="935971" y="55477"/>
                  </a:moveTo>
                  <a:cubicBezTo>
                    <a:pt x="855961" y="10709"/>
                    <a:pt x="783286" y="-11484"/>
                    <a:pt x="773475" y="5947"/>
                  </a:cubicBezTo>
                  <a:cubicBezTo>
                    <a:pt x="773379" y="6137"/>
                    <a:pt x="773379" y="6328"/>
                    <a:pt x="773284" y="6518"/>
                  </a:cubicBezTo>
                  <a:lnTo>
                    <a:pt x="773189" y="6423"/>
                  </a:lnTo>
                  <a:lnTo>
                    <a:pt x="997" y="1386595"/>
                  </a:lnTo>
                  <a:lnTo>
                    <a:pt x="997" y="1386595"/>
                  </a:lnTo>
                  <a:lnTo>
                    <a:pt x="997" y="1386595"/>
                  </a:lnTo>
                  <a:lnTo>
                    <a:pt x="711" y="1387072"/>
                  </a:lnTo>
                  <a:lnTo>
                    <a:pt x="807" y="1387167"/>
                  </a:lnTo>
                  <a:cubicBezTo>
                    <a:pt x="-7480" y="1405074"/>
                    <a:pt x="49003" y="1454794"/>
                    <a:pt x="128156" y="1499086"/>
                  </a:cubicBezTo>
                  <a:cubicBezTo>
                    <a:pt x="207309" y="1543377"/>
                    <a:pt x="279318" y="1565475"/>
                    <a:pt x="290176" y="1549092"/>
                  </a:cubicBezTo>
                  <a:lnTo>
                    <a:pt x="290271" y="1549187"/>
                  </a:lnTo>
                  <a:lnTo>
                    <a:pt x="1062749" y="168538"/>
                  </a:lnTo>
                  <a:lnTo>
                    <a:pt x="1062654" y="168443"/>
                  </a:lnTo>
                  <a:cubicBezTo>
                    <a:pt x="1062749" y="168253"/>
                    <a:pt x="1062940" y="168157"/>
                    <a:pt x="1063034" y="167967"/>
                  </a:cubicBezTo>
                  <a:cubicBezTo>
                    <a:pt x="1072846" y="150631"/>
                    <a:pt x="1015886" y="100244"/>
                    <a:pt x="935971" y="55477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3" name="任意多边形: 形状 1702"/>
            <p:cNvSpPr/>
            <p:nvPr/>
          </p:nvSpPr>
          <p:spPr>
            <a:xfrm>
              <a:off x="4342569" y="3516776"/>
              <a:ext cx="1019849" cy="1416139"/>
            </a:xfrm>
            <a:custGeom>
              <a:avLst/>
              <a:gdLst>
                <a:gd name="connsiteX0" fmla="*/ 1017754 w 1019849"/>
                <a:gd name="connsiteY0" fmla="*/ 202611 h 1416139"/>
                <a:gd name="connsiteX1" fmla="*/ 1019373 w 1019849"/>
                <a:gd name="connsiteY1" fmla="*/ 197753 h 1416139"/>
                <a:gd name="connsiteX2" fmla="*/ 1019849 w 1019849"/>
                <a:gd name="connsiteY2" fmla="*/ 196991 h 1416139"/>
                <a:gd name="connsiteX3" fmla="*/ 1019564 w 1019849"/>
                <a:gd name="connsiteY3" fmla="*/ 196800 h 1416139"/>
                <a:gd name="connsiteX4" fmla="*/ 872307 w 1019849"/>
                <a:gd name="connsiteY4" fmla="*/ 60117 h 1416139"/>
                <a:gd name="connsiteX5" fmla="*/ 678759 w 1019849"/>
                <a:gd name="connsiteY5" fmla="*/ 6110 h 1416139"/>
                <a:gd name="connsiteX6" fmla="*/ 677140 w 1019849"/>
                <a:gd name="connsiteY6" fmla="*/ 5157 h 1416139"/>
                <a:gd name="connsiteX7" fmla="*/ 674 w 1019849"/>
                <a:gd name="connsiteY7" fmla="*/ 1214261 h 1416139"/>
                <a:gd name="connsiteX8" fmla="*/ 1436 w 1019849"/>
                <a:gd name="connsiteY8" fmla="*/ 1214642 h 1416139"/>
                <a:gd name="connsiteX9" fmla="*/ 147359 w 1019849"/>
                <a:gd name="connsiteY9" fmla="*/ 1355993 h 1416139"/>
                <a:gd name="connsiteX10" fmla="*/ 344908 w 1019849"/>
                <a:gd name="connsiteY10" fmla="*/ 1405428 h 1416139"/>
                <a:gd name="connsiteX11" fmla="*/ 346527 w 1019849"/>
                <a:gd name="connsiteY11" fmla="*/ 1400570 h 1416139"/>
                <a:gd name="connsiteX12" fmla="*/ 1014515 w 1019849"/>
                <a:gd name="connsiteY12" fmla="*/ 206516 h 1416139"/>
                <a:gd name="connsiteX13" fmla="*/ 1017754 w 1019849"/>
                <a:gd name="connsiteY13" fmla="*/ 202611 h 141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9849" h="1416139">
                  <a:moveTo>
                    <a:pt x="1017754" y="202611"/>
                  </a:moveTo>
                  <a:cubicBezTo>
                    <a:pt x="1018611" y="201087"/>
                    <a:pt x="1019087" y="199467"/>
                    <a:pt x="1019373" y="197753"/>
                  </a:cubicBezTo>
                  <a:lnTo>
                    <a:pt x="1019849" y="196991"/>
                  </a:lnTo>
                  <a:lnTo>
                    <a:pt x="1019564" y="196800"/>
                  </a:lnTo>
                  <a:cubicBezTo>
                    <a:pt x="1023088" y="168225"/>
                    <a:pt x="960604" y="109551"/>
                    <a:pt x="872307" y="60117"/>
                  </a:cubicBezTo>
                  <a:cubicBezTo>
                    <a:pt x="784010" y="10682"/>
                    <a:pt x="701238" y="-11797"/>
                    <a:pt x="678759" y="6110"/>
                  </a:cubicBezTo>
                  <a:lnTo>
                    <a:pt x="677140" y="5157"/>
                  </a:lnTo>
                  <a:lnTo>
                    <a:pt x="674" y="1214261"/>
                  </a:lnTo>
                  <a:lnTo>
                    <a:pt x="1436" y="1214642"/>
                  </a:lnTo>
                  <a:cubicBezTo>
                    <a:pt x="-10565" y="1241026"/>
                    <a:pt x="53919" y="1303701"/>
                    <a:pt x="147359" y="1355993"/>
                  </a:cubicBezTo>
                  <a:cubicBezTo>
                    <a:pt x="242133" y="1408952"/>
                    <a:pt x="330525" y="1431145"/>
                    <a:pt x="344908" y="1405428"/>
                  </a:cubicBezTo>
                  <a:cubicBezTo>
                    <a:pt x="345765" y="1403999"/>
                    <a:pt x="346241" y="1402285"/>
                    <a:pt x="346527" y="1400570"/>
                  </a:cubicBezTo>
                  <a:lnTo>
                    <a:pt x="1014515" y="206516"/>
                  </a:lnTo>
                  <a:cubicBezTo>
                    <a:pt x="1015849" y="205373"/>
                    <a:pt x="1016992" y="204135"/>
                    <a:pt x="1017754" y="202611"/>
                  </a:cubicBezTo>
                  <a:close/>
                </a:path>
              </a:pathLst>
            </a:custGeom>
            <a:solidFill>
              <a:srgbClr val="EE4A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4" name="任意多边形: 形状 1703"/>
            <p:cNvSpPr/>
            <p:nvPr/>
          </p:nvSpPr>
          <p:spPr>
            <a:xfrm>
              <a:off x="4577910" y="3591386"/>
              <a:ext cx="580852" cy="977332"/>
            </a:xfrm>
            <a:custGeom>
              <a:avLst/>
              <a:gdLst>
                <a:gd name="connsiteX0" fmla="*/ 16698 w 580852"/>
                <a:gd name="connsiteY0" fmla="*/ 954295 h 977332"/>
                <a:gd name="connsiteX1" fmla="*/ 52513 w 580852"/>
                <a:gd name="connsiteY1" fmla="*/ 973535 h 977332"/>
                <a:gd name="connsiteX2" fmla="*/ 95470 w 580852"/>
                <a:gd name="connsiteY2" fmla="*/ 960676 h 977332"/>
                <a:gd name="connsiteX3" fmla="*/ 577054 w 580852"/>
                <a:gd name="connsiteY3" fmla="*/ 66088 h 977332"/>
                <a:gd name="connsiteX4" fmla="*/ 564196 w 580852"/>
                <a:gd name="connsiteY4" fmla="*/ 23035 h 977332"/>
                <a:gd name="connsiteX5" fmla="*/ 528381 w 580852"/>
                <a:gd name="connsiteY5" fmla="*/ 3795 h 977332"/>
                <a:gd name="connsiteX6" fmla="*/ 485424 w 580852"/>
                <a:gd name="connsiteY6" fmla="*/ 16749 h 977332"/>
                <a:gd name="connsiteX7" fmla="*/ 3840 w 580852"/>
                <a:gd name="connsiteY7" fmla="*/ 911337 h 977332"/>
                <a:gd name="connsiteX8" fmla="*/ 16698 w 580852"/>
                <a:gd name="connsiteY8" fmla="*/ 954295 h 97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852" h="977332">
                  <a:moveTo>
                    <a:pt x="16698" y="954295"/>
                  </a:moveTo>
                  <a:lnTo>
                    <a:pt x="52513" y="973535"/>
                  </a:lnTo>
                  <a:cubicBezTo>
                    <a:pt x="67943" y="981822"/>
                    <a:pt x="87184" y="976107"/>
                    <a:pt x="95470" y="960676"/>
                  </a:cubicBezTo>
                  <a:lnTo>
                    <a:pt x="577054" y="66088"/>
                  </a:lnTo>
                  <a:cubicBezTo>
                    <a:pt x="585341" y="50658"/>
                    <a:pt x="579626" y="31417"/>
                    <a:pt x="564196" y="23035"/>
                  </a:cubicBezTo>
                  <a:lnTo>
                    <a:pt x="528381" y="3795"/>
                  </a:lnTo>
                  <a:cubicBezTo>
                    <a:pt x="512951" y="-4492"/>
                    <a:pt x="493711" y="1223"/>
                    <a:pt x="485424" y="16749"/>
                  </a:cubicBezTo>
                  <a:lnTo>
                    <a:pt x="3840" y="911337"/>
                  </a:lnTo>
                  <a:cubicBezTo>
                    <a:pt x="-4542" y="926767"/>
                    <a:pt x="1268" y="946008"/>
                    <a:pt x="16698" y="954295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5" name="任意多边形: 形状 1704"/>
            <p:cNvSpPr/>
            <p:nvPr/>
          </p:nvSpPr>
          <p:spPr>
            <a:xfrm>
              <a:off x="4468593" y="3553843"/>
              <a:ext cx="893825" cy="1379124"/>
            </a:xfrm>
            <a:custGeom>
              <a:avLst/>
              <a:gdLst>
                <a:gd name="connsiteX0" fmla="*/ 893826 w 893825"/>
                <a:gd name="connsiteY0" fmla="*/ 159925 h 1379124"/>
                <a:gd name="connsiteX1" fmla="*/ 893350 w 893825"/>
                <a:gd name="connsiteY1" fmla="*/ 160687 h 1379124"/>
                <a:gd name="connsiteX2" fmla="*/ 891730 w 893825"/>
                <a:gd name="connsiteY2" fmla="*/ 165544 h 1379124"/>
                <a:gd name="connsiteX3" fmla="*/ 888492 w 893825"/>
                <a:gd name="connsiteY3" fmla="*/ 169450 h 1379124"/>
                <a:gd name="connsiteX4" fmla="*/ 220408 w 893825"/>
                <a:gd name="connsiteY4" fmla="*/ 1363599 h 1379124"/>
                <a:gd name="connsiteX5" fmla="*/ 218694 w 893825"/>
                <a:gd name="connsiteY5" fmla="*/ 1368457 h 1379124"/>
                <a:gd name="connsiteX6" fmla="*/ 21146 w 893825"/>
                <a:gd name="connsiteY6" fmla="*/ 1318927 h 1379124"/>
                <a:gd name="connsiteX7" fmla="*/ 0 w 893825"/>
                <a:gd name="connsiteY7" fmla="*/ 1306640 h 1379124"/>
                <a:gd name="connsiteX8" fmla="*/ 152019 w 893825"/>
                <a:gd name="connsiteY8" fmla="*/ 1332738 h 1379124"/>
                <a:gd name="connsiteX9" fmla="*/ 153733 w 893825"/>
                <a:gd name="connsiteY9" fmla="*/ 1327880 h 1379124"/>
                <a:gd name="connsiteX10" fmla="*/ 821817 w 893825"/>
                <a:gd name="connsiteY10" fmla="*/ 133731 h 1379124"/>
                <a:gd name="connsiteX11" fmla="*/ 825055 w 893825"/>
                <a:gd name="connsiteY11" fmla="*/ 129826 h 1379124"/>
                <a:gd name="connsiteX12" fmla="*/ 826675 w 893825"/>
                <a:gd name="connsiteY12" fmla="*/ 124968 h 1379124"/>
                <a:gd name="connsiteX13" fmla="*/ 827151 w 893825"/>
                <a:gd name="connsiteY13" fmla="*/ 124206 h 1379124"/>
                <a:gd name="connsiteX14" fmla="*/ 826865 w 893825"/>
                <a:gd name="connsiteY14" fmla="*/ 124015 h 1379124"/>
                <a:gd name="connsiteX15" fmla="*/ 701230 w 893825"/>
                <a:gd name="connsiteY15" fmla="*/ 0 h 1379124"/>
                <a:gd name="connsiteX16" fmla="*/ 746188 w 893825"/>
                <a:gd name="connsiteY16" fmla="*/ 23050 h 1379124"/>
                <a:gd name="connsiteX17" fmla="*/ 893540 w 893825"/>
                <a:gd name="connsiteY17" fmla="*/ 159734 h 1379124"/>
                <a:gd name="connsiteX18" fmla="*/ 893826 w 893825"/>
                <a:gd name="connsiteY18" fmla="*/ 159925 h 13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825" h="1379124">
                  <a:moveTo>
                    <a:pt x="893826" y="159925"/>
                  </a:moveTo>
                  <a:lnTo>
                    <a:pt x="893350" y="160687"/>
                  </a:lnTo>
                  <a:cubicBezTo>
                    <a:pt x="893064" y="162401"/>
                    <a:pt x="892588" y="164021"/>
                    <a:pt x="891730" y="165544"/>
                  </a:cubicBezTo>
                  <a:cubicBezTo>
                    <a:pt x="890968" y="166973"/>
                    <a:pt x="889825" y="168307"/>
                    <a:pt x="888492" y="169450"/>
                  </a:cubicBezTo>
                  <a:lnTo>
                    <a:pt x="220408" y="1363599"/>
                  </a:lnTo>
                  <a:cubicBezTo>
                    <a:pt x="220028" y="1365314"/>
                    <a:pt x="219551" y="1366933"/>
                    <a:pt x="218694" y="1368457"/>
                  </a:cubicBezTo>
                  <a:cubicBezTo>
                    <a:pt x="204406" y="1394079"/>
                    <a:pt x="115919" y="1371981"/>
                    <a:pt x="21146" y="1318927"/>
                  </a:cubicBezTo>
                  <a:cubicBezTo>
                    <a:pt x="13906" y="1314926"/>
                    <a:pt x="6858" y="1310735"/>
                    <a:pt x="0" y="1306640"/>
                  </a:cubicBezTo>
                  <a:cubicBezTo>
                    <a:pt x="76105" y="1342168"/>
                    <a:pt x="140017" y="1354169"/>
                    <a:pt x="152019" y="1332738"/>
                  </a:cubicBezTo>
                  <a:cubicBezTo>
                    <a:pt x="152876" y="1331214"/>
                    <a:pt x="153353" y="1329595"/>
                    <a:pt x="153733" y="1327880"/>
                  </a:cubicBezTo>
                  <a:lnTo>
                    <a:pt x="821817" y="133731"/>
                  </a:lnTo>
                  <a:cubicBezTo>
                    <a:pt x="823150" y="132588"/>
                    <a:pt x="824293" y="131254"/>
                    <a:pt x="825055" y="129826"/>
                  </a:cubicBezTo>
                  <a:cubicBezTo>
                    <a:pt x="825913" y="128302"/>
                    <a:pt x="826389" y="126682"/>
                    <a:pt x="826675" y="124968"/>
                  </a:cubicBezTo>
                  <a:lnTo>
                    <a:pt x="827151" y="124206"/>
                  </a:lnTo>
                  <a:lnTo>
                    <a:pt x="826865" y="124015"/>
                  </a:lnTo>
                  <a:cubicBezTo>
                    <a:pt x="830103" y="97822"/>
                    <a:pt x="777907" y="46387"/>
                    <a:pt x="701230" y="0"/>
                  </a:cubicBezTo>
                  <a:cubicBezTo>
                    <a:pt x="715804" y="6763"/>
                    <a:pt x="730948" y="14478"/>
                    <a:pt x="746188" y="23050"/>
                  </a:cubicBezTo>
                  <a:cubicBezTo>
                    <a:pt x="834485" y="72485"/>
                    <a:pt x="897064" y="131159"/>
                    <a:pt x="893540" y="159734"/>
                  </a:cubicBezTo>
                  <a:lnTo>
                    <a:pt x="893826" y="159925"/>
                  </a:lnTo>
                  <a:close/>
                </a:path>
              </a:pathLst>
            </a:custGeom>
            <a:solidFill>
              <a:srgbClr val="57081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95" name="图形 17"/>
          <p:cNvGrpSpPr/>
          <p:nvPr/>
        </p:nvGrpSpPr>
        <p:grpSpPr>
          <a:xfrm>
            <a:off x="1793609" y="2371764"/>
            <a:ext cx="1779846" cy="2709138"/>
            <a:chOff x="417388" y="3417445"/>
            <a:chExt cx="1064304" cy="1619998"/>
          </a:xfrm>
        </p:grpSpPr>
        <p:sp>
          <p:nvSpPr>
            <p:cNvPr id="1696" name="任意多边形: 形状 1695"/>
            <p:cNvSpPr/>
            <p:nvPr/>
          </p:nvSpPr>
          <p:spPr>
            <a:xfrm>
              <a:off x="468759" y="3417445"/>
              <a:ext cx="965879" cy="1619998"/>
            </a:xfrm>
            <a:custGeom>
              <a:avLst/>
              <a:gdLst>
                <a:gd name="connsiteX0" fmla="*/ 0 w 965879"/>
                <a:gd name="connsiteY0" fmla="*/ 49244 h 1619998"/>
                <a:gd name="connsiteX1" fmla="*/ 3048 w 965879"/>
                <a:gd name="connsiteY1" fmla="*/ 47530 h 1619998"/>
                <a:gd name="connsiteX2" fmla="*/ 40386 w 965879"/>
                <a:gd name="connsiteY2" fmla="*/ 18288 h 1619998"/>
                <a:gd name="connsiteX3" fmla="*/ 84773 w 965879"/>
                <a:gd name="connsiteY3" fmla="*/ 1714 h 1619998"/>
                <a:gd name="connsiteX4" fmla="*/ 87821 w 965879"/>
                <a:gd name="connsiteY4" fmla="*/ 0 h 1619998"/>
                <a:gd name="connsiteX5" fmla="*/ 965549 w 965879"/>
                <a:gd name="connsiteY5" fmla="*/ 1568768 h 1619998"/>
                <a:gd name="connsiteX6" fmla="*/ 965264 w 965879"/>
                <a:gd name="connsiteY6" fmla="*/ 1568958 h 1619998"/>
                <a:gd name="connsiteX7" fmla="*/ 965549 w 965879"/>
                <a:gd name="connsiteY7" fmla="*/ 1569149 h 1619998"/>
                <a:gd name="connsiteX8" fmla="*/ 927164 w 965879"/>
                <a:gd name="connsiteY8" fmla="*/ 1603343 h 1619998"/>
                <a:gd name="connsiteX9" fmla="*/ 878015 w 965879"/>
                <a:gd name="connsiteY9" fmla="*/ 1618107 h 1619998"/>
                <a:gd name="connsiteX10" fmla="*/ 878015 w 965879"/>
                <a:gd name="connsiteY10" fmla="*/ 1617726 h 1619998"/>
                <a:gd name="connsiteX11" fmla="*/ 877729 w 965879"/>
                <a:gd name="connsiteY11" fmla="*/ 1617821 h 1619998"/>
                <a:gd name="connsiteX12" fmla="*/ 0 w 965879"/>
                <a:gd name="connsiteY12" fmla="*/ 49244 h 161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5879" h="1619998">
                  <a:moveTo>
                    <a:pt x="0" y="49244"/>
                  </a:moveTo>
                  <a:lnTo>
                    <a:pt x="3048" y="47530"/>
                  </a:lnTo>
                  <a:cubicBezTo>
                    <a:pt x="7239" y="40386"/>
                    <a:pt x="21622" y="28861"/>
                    <a:pt x="40386" y="18288"/>
                  </a:cubicBezTo>
                  <a:cubicBezTo>
                    <a:pt x="59150" y="7810"/>
                    <a:pt x="76581" y="1524"/>
                    <a:pt x="84773" y="1714"/>
                  </a:cubicBezTo>
                  <a:lnTo>
                    <a:pt x="87821" y="0"/>
                  </a:lnTo>
                  <a:lnTo>
                    <a:pt x="965549" y="1568768"/>
                  </a:lnTo>
                  <a:lnTo>
                    <a:pt x="965264" y="1568958"/>
                  </a:lnTo>
                  <a:cubicBezTo>
                    <a:pt x="965359" y="1569053"/>
                    <a:pt x="965454" y="1569053"/>
                    <a:pt x="965549" y="1569149"/>
                  </a:cubicBezTo>
                  <a:cubicBezTo>
                    <a:pt x="968502" y="1574483"/>
                    <a:pt x="951357" y="1589818"/>
                    <a:pt x="927164" y="1603343"/>
                  </a:cubicBezTo>
                  <a:cubicBezTo>
                    <a:pt x="902970" y="1616869"/>
                    <a:pt x="880967" y="1623536"/>
                    <a:pt x="878015" y="1618107"/>
                  </a:cubicBezTo>
                  <a:cubicBezTo>
                    <a:pt x="877919" y="1618012"/>
                    <a:pt x="878015" y="1617917"/>
                    <a:pt x="878015" y="1617726"/>
                  </a:cubicBezTo>
                  <a:lnTo>
                    <a:pt x="877729" y="1617821"/>
                  </a:lnTo>
                  <a:lnTo>
                    <a:pt x="0" y="49244"/>
                  </a:lnTo>
                  <a:close/>
                </a:path>
              </a:pathLst>
            </a:custGeom>
            <a:solidFill>
              <a:srgbClr val="5708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7" name="任意多边形: 形状 1696"/>
            <p:cNvSpPr/>
            <p:nvPr/>
          </p:nvSpPr>
          <p:spPr>
            <a:xfrm>
              <a:off x="417388" y="3445502"/>
              <a:ext cx="1064304" cy="1554491"/>
            </a:xfrm>
            <a:custGeom>
              <a:avLst/>
              <a:gdLst>
                <a:gd name="connsiteX0" fmla="*/ 128333 w 1064304"/>
                <a:gd name="connsiteY0" fmla="*/ 55477 h 1554491"/>
                <a:gd name="connsiteX1" fmla="*/ 290830 w 1064304"/>
                <a:gd name="connsiteY1" fmla="*/ 5947 h 1554491"/>
                <a:gd name="connsiteX2" fmla="*/ 291020 w 1064304"/>
                <a:gd name="connsiteY2" fmla="*/ 6518 h 1554491"/>
                <a:gd name="connsiteX3" fmla="*/ 291116 w 1064304"/>
                <a:gd name="connsiteY3" fmla="*/ 6423 h 1554491"/>
                <a:gd name="connsiteX4" fmla="*/ 1063307 w 1064304"/>
                <a:gd name="connsiteY4" fmla="*/ 1386595 h 1554491"/>
                <a:gd name="connsiteX5" fmla="*/ 1063307 w 1064304"/>
                <a:gd name="connsiteY5" fmla="*/ 1386595 h 1554491"/>
                <a:gd name="connsiteX6" fmla="*/ 1063307 w 1064304"/>
                <a:gd name="connsiteY6" fmla="*/ 1386595 h 1554491"/>
                <a:gd name="connsiteX7" fmla="*/ 1063593 w 1064304"/>
                <a:gd name="connsiteY7" fmla="*/ 1387072 h 1554491"/>
                <a:gd name="connsiteX8" fmla="*/ 1063498 w 1064304"/>
                <a:gd name="connsiteY8" fmla="*/ 1387167 h 1554491"/>
                <a:gd name="connsiteX9" fmla="*/ 936149 w 1064304"/>
                <a:gd name="connsiteY9" fmla="*/ 1499086 h 1554491"/>
                <a:gd name="connsiteX10" fmla="*/ 774128 w 1064304"/>
                <a:gd name="connsiteY10" fmla="*/ 1549092 h 1554491"/>
                <a:gd name="connsiteX11" fmla="*/ 774033 w 1064304"/>
                <a:gd name="connsiteY11" fmla="*/ 1549187 h 1554491"/>
                <a:gd name="connsiteX12" fmla="*/ 1365 w 1064304"/>
                <a:gd name="connsiteY12" fmla="*/ 168538 h 1554491"/>
                <a:gd name="connsiteX13" fmla="*/ 1460 w 1064304"/>
                <a:gd name="connsiteY13" fmla="*/ 168443 h 1554491"/>
                <a:gd name="connsiteX14" fmla="*/ 1079 w 1064304"/>
                <a:gd name="connsiteY14" fmla="*/ 167967 h 1554491"/>
                <a:gd name="connsiteX15" fmla="*/ 128333 w 1064304"/>
                <a:gd name="connsiteY15" fmla="*/ 55477 h 155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4304" h="1554491">
                  <a:moveTo>
                    <a:pt x="128333" y="55477"/>
                  </a:moveTo>
                  <a:cubicBezTo>
                    <a:pt x="208343" y="10709"/>
                    <a:pt x="281019" y="-11484"/>
                    <a:pt x="290830" y="5947"/>
                  </a:cubicBezTo>
                  <a:cubicBezTo>
                    <a:pt x="290925" y="6137"/>
                    <a:pt x="290925" y="6328"/>
                    <a:pt x="291020" y="6518"/>
                  </a:cubicBezTo>
                  <a:lnTo>
                    <a:pt x="291116" y="6423"/>
                  </a:lnTo>
                  <a:lnTo>
                    <a:pt x="1063307" y="1386595"/>
                  </a:lnTo>
                  <a:lnTo>
                    <a:pt x="1063307" y="1386595"/>
                  </a:lnTo>
                  <a:lnTo>
                    <a:pt x="1063307" y="1386595"/>
                  </a:lnTo>
                  <a:lnTo>
                    <a:pt x="1063593" y="1387072"/>
                  </a:lnTo>
                  <a:lnTo>
                    <a:pt x="1063498" y="1387167"/>
                  </a:lnTo>
                  <a:cubicBezTo>
                    <a:pt x="1071785" y="1405074"/>
                    <a:pt x="1015301" y="1454794"/>
                    <a:pt x="936149" y="1499086"/>
                  </a:cubicBezTo>
                  <a:cubicBezTo>
                    <a:pt x="856996" y="1543377"/>
                    <a:pt x="784987" y="1565475"/>
                    <a:pt x="774128" y="1549092"/>
                  </a:cubicBezTo>
                  <a:lnTo>
                    <a:pt x="774033" y="1549187"/>
                  </a:lnTo>
                  <a:lnTo>
                    <a:pt x="1365" y="168538"/>
                  </a:lnTo>
                  <a:lnTo>
                    <a:pt x="1460" y="168443"/>
                  </a:lnTo>
                  <a:cubicBezTo>
                    <a:pt x="1365" y="168253"/>
                    <a:pt x="1175" y="168157"/>
                    <a:pt x="1079" y="167967"/>
                  </a:cubicBezTo>
                  <a:cubicBezTo>
                    <a:pt x="-8636" y="150631"/>
                    <a:pt x="48323" y="100244"/>
                    <a:pt x="128333" y="55477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8" name="任意多边形: 形状 1697"/>
            <p:cNvSpPr/>
            <p:nvPr/>
          </p:nvSpPr>
          <p:spPr>
            <a:xfrm>
              <a:off x="441803" y="3516776"/>
              <a:ext cx="1019868" cy="1416139"/>
            </a:xfrm>
            <a:custGeom>
              <a:avLst/>
              <a:gdLst>
                <a:gd name="connsiteX0" fmla="*/ 2096 w 1019868"/>
                <a:gd name="connsiteY0" fmla="*/ 202611 h 1416139"/>
                <a:gd name="connsiteX1" fmla="*/ 476 w 1019868"/>
                <a:gd name="connsiteY1" fmla="*/ 197753 h 1416139"/>
                <a:gd name="connsiteX2" fmla="*/ 0 w 1019868"/>
                <a:gd name="connsiteY2" fmla="*/ 196991 h 1416139"/>
                <a:gd name="connsiteX3" fmla="*/ 286 w 1019868"/>
                <a:gd name="connsiteY3" fmla="*/ 196800 h 1416139"/>
                <a:gd name="connsiteX4" fmla="*/ 147542 w 1019868"/>
                <a:gd name="connsiteY4" fmla="*/ 60117 h 1416139"/>
                <a:gd name="connsiteX5" fmla="*/ 341090 w 1019868"/>
                <a:gd name="connsiteY5" fmla="*/ 6110 h 1416139"/>
                <a:gd name="connsiteX6" fmla="*/ 342710 w 1019868"/>
                <a:gd name="connsiteY6" fmla="*/ 5157 h 1416139"/>
                <a:gd name="connsiteX7" fmla="*/ 1019175 w 1019868"/>
                <a:gd name="connsiteY7" fmla="*/ 1214261 h 1416139"/>
                <a:gd name="connsiteX8" fmla="*/ 1018413 w 1019868"/>
                <a:gd name="connsiteY8" fmla="*/ 1214642 h 1416139"/>
                <a:gd name="connsiteX9" fmla="*/ 872490 w 1019868"/>
                <a:gd name="connsiteY9" fmla="*/ 1355993 h 1416139"/>
                <a:gd name="connsiteX10" fmla="*/ 674942 w 1019868"/>
                <a:gd name="connsiteY10" fmla="*/ 1405428 h 1416139"/>
                <a:gd name="connsiteX11" fmla="*/ 673322 w 1019868"/>
                <a:gd name="connsiteY11" fmla="*/ 1400570 h 1416139"/>
                <a:gd name="connsiteX12" fmla="*/ 5334 w 1019868"/>
                <a:gd name="connsiteY12" fmla="*/ 206516 h 1416139"/>
                <a:gd name="connsiteX13" fmla="*/ 2096 w 1019868"/>
                <a:gd name="connsiteY13" fmla="*/ 202611 h 141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9868" h="1416139">
                  <a:moveTo>
                    <a:pt x="2096" y="202611"/>
                  </a:moveTo>
                  <a:cubicBezTo>
                    <a:pt x="1238" y="201087"/>
                    <a:pt x="762" y="199467"/>
                    <a:pt x="476" y="197753"/>
                  </a:cubicBezTo>
                  <a:lnTo>
                    <a:pt x="0" y="196991"/>
                  </a:lnTo>
                  <a:lnTo>
                    <a:pt x="286" y="196800"/>
                  </a:lnTo>
                  <a:cubicBezTo>
                    <a:pt x="-3238" y="168225"/>
                    <a:pt x="59245" y="109551"/>
                    <a:pt x="147542" y="60117"/>
                  </a:cubicBezTo>
                  <a:cubicBezTo>
                    <a:pt x="235839" y="10682"/>
                    <a:pt x="318611" y="-11797"/>
                    <a:pt x="341090" y="6110"/>
                  </a:cubicBezTo>
                  <a:lnTo>
                    <a:pt x="342710" y="5157"/>
                  </a:lnTo>
                  <a:lnTo>
                    <a:pt x="1019175" y="1214261"/>
                  </a:lnTo>
                  <a:lnTo>
                    <a:pt x="1018413" y="1214642"/>
                  </a:lnTo>
                  <a:cubicBezTo>
                    <a:pt x="1030510" y="1241026"/>
                    <a:pt x="965930" y="1303701"/>
                    <a:pt x="872490" y="1355993"/>
                  </a:cubicBezTo>
                  <a:cubicBezTo>
                    <a:pt x="777716" y="1408952"/>
                    <a:pt x="689324" y="1431145"/>
                    <a:pt x="674942" y="1405428"/>
                  </a:cubicBezTo>
                  <a:cubicBezTo>
                    <a:pt x="674084" y="1403999"/>
                    <a:pt x="673608" y="1402285"/>
                    <a:pt x="673322" y="1400570"/>
                  </a:cubicBezTo>
                  <a:lnTo>
                    <a:pt x="5334" y="206516"/>
                  </a:lnTo>
                  <a:cubicBezTo>
                    <a:pt x="4096" y="205373"/>
                    <a:pt x="2953" y="204135"/>
                    <a:pt x="2096" y="202611"/>
                  </a:cubicBezTo>
                  <a:close/>
                </a:path>
              </a:pathLst>
            </a:custGeom>
            <a:solidFill>
              <a:srgbClr val="EE4A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9" name="任意多边形: 形状 1698"/>
            <p:cNvSpPr/>
            <p:nvPr/>
          </p:nvSpPr>
          <p:spPr>
            <a:xfrm>
              <a:off x="645463" y="3591386"/>
              <a:ext cx="580912" cy="977332"/>
            </a:xfrm>
            <a:custGeom>
              <a:avLst/>
              <a:gdLst>
                <a:gd name="connsiteX0" fmla="*/ 564151 w 580912"/>
                <a:gd name="connsiteY0" fmla="*/ 954295 h 977332"/>
                <a:gd name="connsiteX1" fmla="*/ 528337 w 580912"/>
                <a:gd name="connsiteY1" fmla="*/ 973535 h 977332"/>
                <a:gd name="connsiteX2" fmla="*/ 485284 w 580912"/>
                <a:gd name="connsiteY2" fmla="*/ 960676 h 977332"/>
                <a:gd name="connsiteX3" fmla="*/ 3795 w 580912"/>
                <a:gd name="connsiteY3" fmla="*/ 66088 h 977332"/>
                <a:gd name="connsiteX4" fmla="*/ 16749 w 580912"/>
                <a:gd name="connsiteY4" fmla="*/ 23035 h 977332"/>
                <a:gd name="connsiteX5" fmla="*/ 52563 w 580912"/>
                <a:gd name="connsiteY5" fmla="*/ 3795 h 977332"/>
                <a:gd name="connsiteX6" fmla="*/ 95616 w 580912"/>
                <a:gd name="connsiteY6" fmla="*/ 16749 h 977332"/>
                <a:gd name="connsiteX7" fmla="*/ 577200 w 580912"/>
                <a:gd name="connsiteY7" fmla="*/ 911337 h 977332"/>
                <a:gd name="connsiteX8" fmla="*/ 564151 w 580912"/>
                <a:gd name="connsiteY8" fmla="*/ 954295 h 97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912" h="977332">
                  <a:moveTo>
                    <a:pt x="564151" y="954295"/>
                  </a:moveTo>
                  <a:lnTo>
                    <a:pt x="528337" y="973535"/>
                  </a:lnTo>
                  <a:cubicBezTo>
                    <a:pt x="512906" y="981822"/>
                    <a:pt x="493666" y="976107"/>
                    <a:pt x="485284" y="960676"/>
                  </a:cubicBezTo>
                  <a:lnTo>
                    <a:pt x="3795" y="66088"/>
                  </a:lnTo>
                  <a:cubicBezTo>
                    <a:pt x="-4492" y="50658"/>
                    <a:pt x="1223" y="31417"/>
                    <a:pt x="16749" y="23035"/>
                  </a:cubicBezTo>
                  <a:lnTo>
                    <a:pt x="52563" y="3795"/>
                  </a:lnTo>
                  <a:cubicBezTo>
                    <a:pt x="67993" y="-4492"/>
                    <a:pt x="87234" y="1223"/>
                    <a:pt x="95616" y="16749"/>
                  </a:cubicBezTo>
                  <a:lnTo>
                    <a:pt x="577200" y="911337"/>
                  </a:lnTo>
                  <a:cubicBezTo>
                    <a:pt x="585391" y="926767"/>
                    <a:pt x="579581" y="946008"/>
                    <a:pt x="564151" y="954295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0" name="任意多边形: 形状 1699"/>
            <p:cNvSpPr/>
            <p:nvPr/>
          </p:nvSpPr>
          <p:spPr>
            <a:xfrm>
              <a:off x="441803" y="3553843"/>
              <a:ext cx="893826" cy="1379124"/>
            </a:xfrm>
            <a:custGeom>
              <a:avLst/>
              <a:gdLst>
                <a:gd name="connsiteX0" fmla="*/ 0 w 893826"/>
                <a:gd name="connsiteY0" fmla="*/ 159925 h 1379124"/>
                <a:gd name="connsiteX1" fmla="*/ 476 w 893826"/>
                <a:gd name="connsiteY1" fmla="*/ 160687 h 1379124"/>
                <a:gd name="connsiteX2" fmla="*/ 2096 w 893826"/>
                <a:gd name="connsiteY2" fmla="*/ 165544 h 1379124"/>
                <a:gd name="connsiteX3" fmla="*/ 5334 w 893826"/>
                <a:gd name="connsiteY3" fmla="*/ 169450 h 1379124"/>
                <a:gd name="connsiteX4" fmla="*/ 673418 w 893826"/>
                <a:gd name="connsiteY4" fmla="*/ 1363599 h 1379124"/>
                <a:gd name="connsiteX5" fmla="*/ 675132 w 893826"/>
                <a:gd name="connsiteY5" fmla="*/ 1368457 h 1379124"/>
                <a:gd name="connsiteX6" fmla="*/ 872681 w 893826"/>
                <a:gd name="connsiteY6" fmla="*/ 1318927 h 1379124"/>
                <a:gd name="connsiteX7" fmla="*/ 893826 w 893826"/>
                <a:gd name="connsiteY7" fmla="*/ 1306640 h 1379124"/>
                <a:gd name="connsiteX8" fmla="*/ 741807 w 893826"/>
                <a:gd name="connsiteY8" fmla="*/ 1332738 h 1379124"/>
                <a:gd name="connsiteX9" fmla="*/ 740093 w 893826"/>
                <a:gd name="connsiteY9" fmla="*/ 1327880 h 1379124"/>
                <a:gd name="connsiteX10" fmla="*/ 72009 w 893826"/>
                <a:gd name="connsiteY10" fmla="*/ 133731 h 1379124"/>
                <a:gd name="connsiteX11" fmla="*/ 68771 w 893826"/>
                <a:gd name="connsiteY11" fmla="*/ 129826 h 1379124"/>
                <a:gd name="connsiteX12" fmla="*/ 67151 w 893826"/>
                <a:gd name="connsiteY12" fmla="*/ 124968 h 1379124"/>
                <a:gd name="connsiteX13" fmla="*/ 66675 w 893826"/>
                <a:gd name="connsiteY13" fmla="*/ 124206 h 1379124"/>
                <a:gd name="connsiteX14" fmla="*/ 66961 w 893826"/>
                <a:gd name="connsiteY14" fmla="*/ 124015 h 1379124"/>
                <a:gd name="connsiteX15" fmla="*/ 192596 w 893826"/>
                <a:gd name="connsiteY15" fmla="*/ 0 h 1379124"/>
                <a:gd name="connsiteX16" fmla="*/ 147638 w 893826"/>
                <a:gd name="connsiteY16" fmla="*/ 23050 h 1379124"/>
                <a:gd name="connsiteX17" fmla="*/ 286 w 893826"/>
                <a:gd name="connsiteY17" fmla="*/ 159734 h 1379124"/>
                <a:gd name="connsiteX18" fmla="*/ 0 w 893826"/>
                <a:gd name="connsiteY18" fmla="*/ 159925 h 13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3826" h="1379124">
                  <a:moveTo>
                    <a:pt x="0" y="159925"/>
                  </a:moveTo>
                  <a:lnTo>
                    <a:pt x="476" y="160687"/>
                  </a:lnTo>
                  <a:cubicBezTo>
                    <a:pt x="762" y="162401"/>
                    <a:pt x="1238" y="164021"/>
                    <a:pt x="2096" y="165544"/>
                  </a:cubicBezTo>
                  <a:cubicBezTo>
                    <a:pt x="2857" y="166973"/>
                    <a:pt x="4001" y="168307"/>
                    <a:pt x="5334" y="169450"/>
                  </a:cubicBezTo>
                  <a:lnTo>
                    <a:pt x="673418" y="1363599"/>
                  </a:lnTo>
                  <a:cubicBezTo>
                    <a:pt x="673799" y="1365314"/>
                    <a:pt x="674275" y="1366933"/>
                    <a:pt x="675132" y="1368457"/>
                  </a:cubicBezTo>
                  <a:cubicBezTo>
                    <a:pt x="689420" y="1394079"/>
                    <a:pt x="777907" y="1371981"/>
                    <a:pt x="872681" y="1318927"/>
                  </a:cubicBezTo>
                  <a:cubicBezTo>
                    <a:pt x="879920" y="1314926"/>
                    <a:pt x="886968" y="1310735"/>
                    <a:pt x="893826" y="1306640"/>
                  </a:cubicBezTo>
                  <a:cubicBezTo>
                    <a:pt x="817721" y="1342168"/>
                    <a:pt x="753809" y="1354169"/>
                    <a:pt x="741807" y="1332738"/>
                  </a:cubicBezTo>
                  <a:cubicBezTo>
                    <a:pt x="740950" y="1331214"/>
                    <a:pt x="740474" y="1329595"/>
                    <a:pt x="740093" y="1327880"/>
                  </a:cubicBezTo>
                  <a:lnTo>
                    <a:pt x="72009" y="133731"/>
                  </a:lnTo>
                  <a:cubicBezTo>
                    <a:pt x="70676" y="132588"/>
                    <a:pt x="69533" y="131254"/>
                    <a:pt x="68771" y="129826"/>
                  </a:cubicBezTo>
                  <a:cubicBezTo>
                    <a:pt x="67913" y="128302"/>
                    <a:pt x="67437" y="126682"/>
                    <a:pt x="67151" y="124968"/>
                  </a:cubicBezTo>
                  <a:lnTo>
                    <a:pt x="66675" y="124206"/>
                  </a:lnTo>
                  <a:lnTo>
                    <a:pt x="66961" y="124015"/>
                  </a:lnTo>
                  <a:cubicBezTo>
                    <a:pt x="63722" y="97822"/>
                    <a:pt x="115919" y="46387"/>
                    <a:pt x="192596" y="0"/>
                  </a:cubicBezTo>
                  <a:cubicBezTo>
                    <a:pt x="178022" y="6763"/>
                    <a:pt x="162878" y="14478"/>
                    <a:pt x="147638" y="23050"/>
                  </a:cubicBezTo>
                  <a:cubicBezTo>
                    <a:pt x="59341" y="72485"/>
                    <a:pt x="-3238" y="131159"/>
                    <a:pt x="286" y="159734"/>
                  </a:cubicBezTo>
                  <a:lnTo>
                    <a:pt x="0" y="159925"/>
                  </a:lnTo>
                  <a:close/>
                </a:path>
              </a:pathLst>
            </a:custGeom>
            <a:solidFill>
              <a:srgbClr val="57081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28799" y="4788863"/>
            <a:ext cx="8534402" cy="981622"/>
            <a:chOff x="-2500390" y="1741434"/>
            <a:chExt cx="8534402" cy="981622"/>
          </a:xfrm>
        </p:grpSpPr>
        <p:sp>
          <p:nvSpPr>
            <p:cNvPr id="3" name="文本框 2"/>
            <p:cNvSpPr txBox="1"/>
            <p:nvPr/>
          </p:nvSpPr>
          <p:spPr>
            <a:xfrm>
              <a:off x="-2500390" y="2190603"/>
              <a:ext cx="8534402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ym typeface="HarmonyOS Sans SC Light" panose="00000400000000000000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200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字以内，据统计每页幻灯片的最好控制在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5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分钟之内。此处添加详细文本描述，建议与标题相关并符合整体语言风格，语言描述尽量简洁生动。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81794" y="17414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单击此处添加标题文本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85834" y="2505241"/>
            <a:ext cx="5074173" cy="89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  <a:endParaRPr lang="zh-CN" altLang="en-US" sz="1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图形 17" descr="D:\51PPT模板网\51pptmoban.com\图片.jpg"/>
          <p:cNvGrpSpPr/>
          <p:nvPr/>
        </p:nvGrpSpPr>
        <p:grpSpPr>
          <a:xfrm>
            <a:off x="4344500" y="1412107"/>
            <a:ext cx="3503000" cy="3537776"/>
            <a:chOff x="5858437" y="491613"/>
            <a:chExt cx="2716429" cy="2743398"/>
          </a:xfrm>
          <a:solidFill>
            <a:srgbClr val="EE4A1C"/>
          </a:solidFill>
        </p:grpSpPr>
        <p:sp>
          <p:nvSpPr>
            <p:cNvPr id="3" name="任意多边形: 形状 2"/>
            <p:cNvSpPr/>
            <p:nvPr/>
          </p:nvSpPr>
          <p:spPr>
            <a:xfrm>
              <a:off x="7096888" y="2237266"/>
              <a:ext cx="239432" cy="113077"/>
            </a:xfrm>
            <a:custGeom>
              <a:avLst/>
              <a:gdLst>
                <a:gd name="connsiteX0" fmla="*/ 119716 w 239432"/>
                <a:gd name="connsiteY0" fmla="*/ 113077 h 113077"/>
                <a:gd name="connsiteX1" fmla="*/ 34179 w 239432"/>
                <a:gd name="connsiteY1" fmla="*/ 76754 h 113077"/>
                <a:gd name="connsiteX2" fmla="*/ 7235 w 239432"/>
                <a:gd name="connsiteY2" fmla="*/ 41718 h 113077"/>
                <a:gd name="connsiteX3" fmla="*/ 119716 w 239432"/>
                <a:gd name="connsiteY3" fmla="*/ 0 h 113077"/>
                <a:gd name="connsiteX4" fmla="*/ 232197 w 239432"/>
                <a:gd name="connsiteY4" fmla="*/ 41718 h 113077"/>
                <a:gd name="connsiteX5" fmla="*/ 205253 w 239432"/>
                <a:gd name="connsiteY5" fmla="*/ 76754 h 113077"/>
                <a:gd name="connsiteX6" fmla="*/ 119716 w 239432"/>
                <a:gd name="connsiteY6" fmla="*/ 113077 h 11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432" h="113077">
                  <a:moveTo>
                    <a:pt x="119716" y="113077"/>
                  </a:moveTo>
                  <a:cubicBezTo>
                    <a:pt x="79159" y="113077"/>
                    <a:pt x="51023" y="90430"/>
                    <a:pt x="34179" y="76754"/>
                  </a:cubicBezTo>
                  <a:cubicBezTo>
                    <a:pt x="15578" y="61667"/>
                    <a:pt x="-13687" y="61918"/>
                    <a:pt x="7235" y="41718"/>
                  </a:cubicBezTo>
                  <a:cubicBezTo>
                    <a:pt x="31826" y="17942"/>
                    <a:pt x="71913" y="0"/>
                    <a:pt x="119716" y="0"/>
                  </a:cubicBezTo>
                  <a:cubicBezTo>
                    <a:pt x="167550" y="0"/>
                    <a:pt x="207637" y="17942"/>
                    <a:pt x="232197" y="41718"/>
                  </a:cubicBezTo>
                  <a:cubicBezTo>
                    <a:pt x="253119" y="61949"/>
                    <a:pt x="223854" y="61667"/>
                    <a:pt x="205253" y="76754"/>
                  </a:cubicBezTo>
                  <a:cubicBezTo>
                    <a:pt x="188409" y="90430"/>
                    <a:pt x="160273" y="113077"/>
                    <a:pt x="119716" y="11307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7525806" y="1129549"/>
              <a:ext cx="1049059" cy="1607565"/>
            </a:xfrm>
            <a:custGeom>
              <a:avLst/>
              <a:gdLst>
                <a:gd name="connsiteX0" fmla="*/ 27050 w 1049059"/>
                <a:gd name="connsiteY0" fmla="*/ 1351750 h 1607565"/>
                <a:gd name="connsiteX1" fmla="*/ 454327 w 1049059"/>
                <a:gd name="connsiteY1" fmla="*/ 1567773 h 1607565"/>
                <a:gd name="connsiteX2" fmla="*/ 934050 w 1049059"/>
                <a:gd name="connsiteY2" fmla="*/ 1504725 h 1607565"/>
                <a:gd name="connsiteX3" fmla="*/ 1015165 w 1049059"/>
                <a:gd name="connsiteY3" fmla="*/ 1102290 h 1607565"/>
                <a:gd name="connsiteX4" fmla="*/ 803345 w 1049059"/>
                <a:gd name="connsiteY4" fmla="*/ 702897 h 1607565"/>
                <a:gd name="connsiteX5" fmla="*/ 793841 w 1049059"/>
                <a:gd name="connsiteY5" fmla="*/ 395346 h 1607565"/>
                <a:gd name="connsiteX6" fmla="*/ 882609 w 1049059"/>
                <a:gd name="connsiteY6" fmla="*/ 214392 h 1607565"/>
                <a:gd name="connsiteX7" fmla="*/ 803377 w 1049059"/>
                <a:gd name="connsiteY7" fmla="*/ 0 h 1607565"/>
                <a:gd name="connsiteX8" fmla="*/ 852716 w 1049059"/>
                <a:gd name="connsiteY8" fmla="*/ 214141 h 1607565"/>
                <a:gd name="connsiteX9" fmla="*/ 751182 w 1049059"/>
                <a:gd name="connsiteY9" fmla="*/ 389826 h 1607565"/>
                <a:gd name="connsiteX10" fmla="*/ 752657 w 1049059"/>
                <a:gd name="connsiteY10" fmla="*/ 718675 h 1607565"/>
                <a:gd name="connsiteX11" fmla="*/ 943586 w 1049059"/>
                <a:gd name="connsiteY11" fmla="*/ 1110885 h 1607565"/>
                <a:gd name="connsiteX12" fmla="*/ 884961 w 1049059"/>
                <a:gd name="connsiteY12" fmla="*/ 1432519 h 1607565"/>
                <a:gd name="connsiteX13" fmla="*/ 463298 w 1049059"/>
                <a:gd name="connsiteY13" fmla="*/ 1458554 h 1607565"/>
                <a:gd name="connsiteX14" fmla="*/ 38185 w 1049059"/>
                <a:gd name="connsiteY14" fmla="*/ 1212889 h 1607565"/>
                <a:gd name="connsiteX15" fmla="*/ 8920 w 1049059"/>
                <a:gd name="connsiteY15" fmla="*/ 1312353 h 1607565"/>
                <a:gd name="connsiteX16" fmla="*/ 27050 w 1049059"/>
                <a:gd name="connsiteY16" fmla="*/ 1351750 h 160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9059" h="1607565">
                  <a:moveTo>
                    <a:pt x="27050" y="1351750"/>
                  </a:moveTo>
                  <a:cubicBezTo>
                    <a:pt x="158915" y="1392683"/>
                    <a:pt x="361262" y="1519029"/>
                    <a:pt x="454327" y="1567773"/>
                  </a:cubicBezTo>
                  <a:cubicBezTo>
                    <a:pt x="572925" y="1629879"/>
                    <a:pt x="800240" y="1626742"/>
                    <a:pt x="934050" y="1504725"/>
                  </a:cubicBezTo>
                  <a:cubicBezTo>
                    <a:pt x="1060458" y="1389421"/>
                    <a:pt x="1074824" y="1244852"/>
                    <a:pt x="1015165" y="1102290"/>
                  </a:cubicBezTo>
                  <a:cubicBezTo>
                    <a:pt x="960085" y="970644"/>
                    <a:pt x="852967" y="810485"/>
                    <a:pt x="803345" y="702897"/>
                  </a:cubicBezTo>
                  <a:cubicBezTo>
                    <a:pt x="735091" y="554909"/>
                    <a:pt x="754131" y="463318"/>
                    <a:pt x="793841" y="395346"/>
                  </a:cubicBezTo>
                  <a:cubicBezTo>
                    <a:pt x="824173" y="343434"/>
                    <a:pt x="872509" y="284559"/>
                    <a:pt x="882609" y="214392"/>
                  </a:cubicBezTo>
                  <a:cubicBezTo>
                    <a:pt x="891737" y="150874"/>
                    <a:pt x="873858" y="70042"/>
                    <a:pt x="803377" y="0"/>
                  </a:cubicBezTo>
                  <a:cubicBezTo>
                    <a:pt x="855947" y="82965"/>
                    <a:pt x="868964" y="157900"/>
                    <a:pt x="852716" y="214141"/>
                  </a:cubicBezTo>
                  <a:cubicBezTo>
                    <a:pt x="830540" y="290832"/>
                    <a:pt x="776495" y="352468"/>
                    <a:pt x="751182" y="389826"/>
                  </a:cubicBezTo>
                  <a:cubicBezTo>
                    <a:pt x="690770" y="479096"/>
                    <a:pt x="699019" y="596000"/>
                    <a:pt x="752657" y="718675"/>
                  </a:cubicBezTo>
                  <a:cubicBezTo>
                    <a:pt x="800397" y="827862"/>
                    <a:pt x="895846" y="995957"/>
                    <a:pt x="943586" y="1110885"/>
                  </a:cubicBezTo>
                  <a:cubicBezTo>
                    <a:pt x="991326" y="1225812"/>
                    <a:pt x="969871" y="1348864"/>
                    <a:pt x="884961" y="1432519"/>
                  </a:cubicBezTo>
                  <a:cubicBezTo>
                    <a:pt x="792179" y="1523922"/>
                    <a:pt x="593815" y="1535057"/>
                    <a:pt x="463298" y="1458554"/>
                  </a:cubicBezTo>
                  <a:cubicBezTo>
                    <a:pt x="344418" y="1388888"/>
                    <a:pt x="136645" y="1247361"/>
                    <a:pt x="38185" y="1212889"/>
                  </a:cubicBezTo>
                  <a:cubicBezTo>
                    <a:pt x="62055" y="1247361"/>
                    <a:pt x="34640" y="1288107"/>
                    <a:pt x="8920" y="1312353"/>
                  </a:cubicBezTo>
                  <a:cubicBezTo>
                    <a:pt x="-8928" y="1329166"/>
                    <a:pt x="1486" y="1343814"/>
                    <a:pt x="27050" y="135175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5858437" y="1129549"/>
              <a:ext cx="1049052" cy="1607565"/>
            </a:xfrm>
            <a:custGeom>
              <a:avLst/>
              <a:gdLst>
                <a:gd name="connsiteX0" fmla="*/ 1022010 w 1049052"/>
                <a:gd name="connsiteY0" fmla="*/ 1351750 h 1607565"/>
                <a:gd name="connsiteX1" fmla="*/ 594732 w 1049052"/>
                <a:gd name="connsiteY1" fmla="*/ 1567773 h 1607565"/>
                <a:gd name="connsiteX2" fmla="*/ 115009 w 1049052"/>
                <a:gd name="connsiteY2" fmla="*/ 1504725 h 1607565"/>
                <a:gd name="connsiteX3" fmla="*/ 33895 w 1049052"/>
                <a:gd name="connsiteY3" fmla="*/ 1102290 h 1607565"/>
                <a:gd name="connsiteX4" fmla="*/ 245715 w 1049052"/>
                <a:gd name="connsiteY4" fmla="*/ 702897 h 1607565"/>
                <a:gd name="connsiteX5" fmla="*/ 255219 w 1049052"/>
                <a:gd name="connsiteY5" fmla="*/ 395346 h 1607565"/>
                <a:gd name="connsiteX6" fmla="*/ 166451 w 1049052"/>
                <a:gd name="connsiteY6" fmla="*/ 214392 h 1607565"/>
                <a:gd name="connsiteX7" fmla="*/ 245683 w 1049052"/>
                <a:gd name="connsiteY7" fmla="*/ 0 h 1607565"/>
                <a:gd name="connsiteX8" fmla="*/ 196343 w 1049052"/>
                <a:gd name="connsiteY8" fmla="*/ 214141 h 1607565"/>
                <a:gd name="connsiteX9" fmla="*/ 297878 w 1049052"/>
                <a:gd name="connsiteY9" fmla="*/ 389826 h 1607565"/>
                <a:gd name="connsiteX10" fmla="*/ 296403 w 1049052"/>
                <a:gd name="connsiteY10" fmla="*/ 718675 h 1607565"/>
                <a:gd name="connsiteX11" fmla="*/ 105474 w 1049052"/>
                <a:gd name="connsiteY11" fmla="*/ 1110885 h 1607565"/>
                <a:gd name="connsiteX12" fmla="*/ 164098 w 1049052"/>
                <a:gd name="connsiteY12" fmla="*/ 1432519 h 1607565"/>
                <a:gd name="connsiteX13" fmla="*/ 585762 w 1049052"/>
                <a:gd name="connsiteY13" fmla="*/ 1458554 h 1607565"/>
                <a:gd name="connsiteX14" fmla="*/ 1010875 w 1049052"/>
                <a:gd name="connsiteY14" fmla="*/ 1212889 h 1607565"/>
                <a:gd name="connsiteX15" fmla="*/ 1040140 w 1049052"/>
                <a:gd name="connsiteY15" fmla="*/ 1312353 h 1607565"/>
                <a:gd name="connsiteX16" fmla="*/ 1022010 w 1049052"/>
                <a:gd name="connsiteY16" fmla="*/ 1351750 h 160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9052" h="1607565">
                  <a:moveTo>
                    <a:pt x="1022010" y="1351750"/>
                  </a:moveTo>
                  <a:cubicBezTo>
                    <a:pt x="890144" y="1392683"/>
                    <a:pt x="687798" y="1519029"/>
                    <a:pt x="594732" y="1567773"/>
                  </a:cubicBezTo>
                  <a:cubicBezTo>
                    <a:pt x="476135" y="1629879"/>
                    <a:pt x="248820" y="1626742"/>
                    <a:pt x="115009" y="1504725"/>
                  </a:cubicBezTo>
                  <a:cubicBezTo>
                    <a:pt x="-11399" y="1389421"/>
                    <a:pt x="-25764" y="1244852"/>
                    <a:pt x="33895" y="1102290"/>
                  </a:cubicBezTo>
                  <a:cubicBezTo>
                    <a:pt x="88975" y="970644"/>
                    <a:pt x="196093" y="810485"/>
                    <a:pt x="245715" y="702897"/>
                  </a:cubicBezTo>
                  <a:cubicBezTo>
                    <a:pt x="313969" y="554909"/>
                    <a:pt x="294929" y="463318"/>
                    <a:pt x="255219" y="395346"/>
                  </a:cubicBezTo>
                  <a:cubicBezTo>
                    <a:pt x="224887" y="343434"/>
                    <a:pt x="176551" y="284559"/>
                    <a:pt x="166451" y="214392"/>
                  </a:cubicBezTo>
                  <a:cubicBezTo>
                    <a:pt x="157323" y="150874"/>
                    <a:pt x="175202" y="70042"/>
                    <a:pt x="245683" y="0"/>
                  </a:cubicBezTo>
                  <a:cubicBezTo>
                    <a:pt x="193113" y="82965"/>
                    <a:pt x="180095" y="157900"/>
                    <a:pt x="196343" y="214141"/>
                  </a:cubicBezTo>
                  <a:cubicBezTo>
                    <a:pt x="218520" y="290832"/>
                    <a:pt x="272565" y="352468"/>
                    <a:pt x="297878" y="389826"/>
                  </a:cubicBezTo>
                  <a:cubicBezTo>
                    <a:pt x="358290" y="479096"/>
                    <a:pt x="350040" y="596000"/>
                    <a:pt x="296403" y="718675"/>
                  </a:cubicBezTo>
                  <a:cubicBezTo>
                    <a:pt x="248663" y="827862"/>
                    <a:pt x="153214" y="995957"/>
                    <a:pt x="105474" y="1110885"/>
                  </a:cubicBezTo>
                  <a:cubicBezTo>
                    <a:pt x="57734" y="1225812"/>
                    <a:pt x="79189" y="1348864"/>
                    <a:pt x="164098" y="1432519"/>
                  </a:cubicBezTo>
                  <a:cubicBezTo>
                    <a:pt x="256881" y="1523922"/>
                    <a:pt x="455245" y="1535057"/>
                    <a:pt x="585762" y="1458554"/>
                  </a:cubicBezTo>
                  <a:cubicBezTo>
                    <a:pt x="704642" y="1388888"/>
                    <a:pt x="912415" y="1247361"/>
                    <a:pt x="1010875" y="1212889"/>
                  </a:cubicBezTo>
                  <a:cubicBezTo>
                    <a:pt x="987005" y="1247361"/>
                    <a:pt x="1014420" y="1288107"/>
                    <a:pt x="1040140" y="1312353"/>
                  </a:cubicBezTo>
                  <a:cubicBezTo>
                    <a:pt x="1057988" y="1329166"/>
                    <a:pt x="1047543" y="1343814"/>
                    <a:pt x="1022010" y="135175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7235330" y="2330224"/>
              <a:ext cx="264889" cy="177454"/>
            </a:xfrm>
            <a:custGeom>
              <a:avLst/>
              <a:gdLst>
                <a:gd name="connsiteX0" fmla="*/ 0 w 264889"/>
                <a:gd name="connsiteY0" fmla="*/ 146747 h 177454"/>
                <a:gd name="connsiteX1" fmla="*/ 131803 w 264889"/>
                <a:gd name="connsiteY1" fmla="*/ 22158 h 177454"/>
                <a:gd name="connsiteX2" fmla="*/ 234529 w 264889"/>
                <a:gd name="connsiteY2" fmla="*/ 16418 h 177454"/>
                <a:gd name="connsiteX3" fmla="*/ 263794 w 264889"/>
                <a:gd name="connsiteY3" fmla="*/ 110142 h 177454"/>
                <a:gd name="connsiteX4" fmla="*/ 226091 w 264889"/>
                <a:gd name="connsiteY4" fmla="*/ 177455 h 177454"/>
                <a:gd name="connsiteX5" fmla="*/ 236223 w 264889"/>
                <a:gd name="connsiteY5" fmla="*/ 106472 h 177454"/>
                <a:gd name="connsiteX6" fmla="*/ 204417 w 264889"/>
                <a:gd name="connsiteY6" fmla="*/ 71906 h 177454"/>
                <a:gd name="connsiteX7" fmla="*/ 141276 w 264889"/>
                <a:gd name="connsiteY7" fmla="*/ 88028 h 177454"/>
                <a:gd name="connsiteX8" fmla="*/ 79703 w 264889"/>
                <a:gd name="connsiteY8" fmla="*/ 130969 h 177454"/>
                <a:gd name="connsiteX9" fmla="*/ 0 w 264889"/>
                <a:gd name="connsiteY9" fmla="*/ 146747 h 1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889" h="177454">
                  <a:moveTo>
                    <a:pt x="0" y="146747"/>
                  </a:moveTo>
                  <a:cubicBezTo>
                    <a:pt x="52790" y="130216"/>
                    <a:pt x="94100" y="56630"/>
                    <a:pt x="131803" y="22158"/>
                  </a:cubicBezTo>
                  <a:cubicBezTo>
                    <a:pt x="160253" y="-3845"/>
                    <a:pt x="207711" y="-8487"/>
                    <a:pt x="234529" y="16418"/>
                  </a:cubicBezTo>
                  <a:cubicBezTo>
                    <a:pt x="264704" y="44428"/>
                    <a:pt x="267025" y="81849"/>
                    <a:pt x="263794" y="110142"/>
                  </a:cubicBezTo>
                  <a:cubicBezTo>
                    <a:pt x="260689" y="137399"/>
                    <a:pt x="244535" y="160391"/>
                    <a:pt x="226091" y="177455"/>
                  </a:cubicBezTo>
                  <a:cubicBezTo>
                    <a:pt x="240834" y="149350"/>
                    <a:pt x="240771" y="126264"/>
                    <a:pt x="236223" y="106472"/>
                  </a:cubicBezTo>
                  <a:cubicBezTo>
                    <a:pt x="232522" y="90349"/>
                    <a:pt x="218783" y="76203"/>
                    <a:pt x="204417" y="71906"/>
                  </a:cubicBezTo>
                  <a:cubicBezTo>
                    <a:pt x="190051" y="67608"/>
                    <a:pt x="169851" y="70055"/>
                    <a:pt x="141276" y="88028"/>
                  </a:cubicBezTo>
                  <a:cubicBezTo>
                    <a:pt x="116182" y="103806"/>
                    <a:pt x="100185" y="119269"/>
                    <a:pt x="79703" y="130969"/>
                  </a:cubicBezTo>
                  <a:cubicBezTo>
                    <a:pt x="59597" y="142450"/>
                    <a:pt x="35915" y="146747"/>
                    <a:pt x="0" y="14674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7323867" y="2443184"/>
              <a:ext cx="118653" cy="84635"/>
            </a:xfrm>
            <a:custGeom>
              <a:avLst/>
              <a:gdLst>
                <a:gd name="connsiteX0" fmla="*/ 103334 w 118653"/>
                <a:gd name="connsiteY0" fmla="*/ 4427 h 84635"/>
                <a:gd name="connsiteX1" fmla="*/ 111144 w 118653"/>
                <a:gd name="connsiteY1" fmla="*/ 53453 h 84635"/>
                <a:gd name="connsiteX2" fmla="*/ 59421 w 118653"/>
                <a:gd name="connsiteY2" fmla="*/ 64243 h 84635"/>
                <a:gd name="connsiteX3" fmla="*/ 15507 w 118653"/>
                <a:gd name="connsiteY3" fmla="*/ 80397 h 84635"/>
                <a:gd name="connsiteX4" fmla="*/ 7164 w 118653"/>
                <a:gd name="connsiteY4" fmla="*/ 61264 h 84635"/>
                <a:gd name="connsiteX5" fmla="*/ 57005 w 118653"/>
                <a:gd name="connsiteY5" fmla="*/ 9289 h 84635"/>
                <a:gd name="connsiteX6" fmla="*/ 103334 w 118653"/>
                <a:gd name="connsiteY6" fmla="*/ 4427 h 8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53" h="84635">
                  <a:moveTo>
                    <a:pt x="103334" y="4427"/>
                  </a:moveTo>
                  <a:cubicBezTo>
                    <a:pt x="119990" y="13931"/>
                    <a:pt x="123785" y="40248"/>
                    <a:pt x="111144" y="53453"/>
                  </a:cubicBezTo>
                  <a:cubicBezTo>
                    <a:pt x="99570" y="65561"/>
                    <a:pt x="77739" y="62613"/>
                    <a:pt x="59421" y="64243"/>
                  </a:cubicBezTo>
                  <a:cubicBezTo>
                    <a:pt x="46153" y="65404"/>
                    <a:pt x="26297" y="71772"/>
                    <a:pt x="15507" y="80397"/>
                  </a:cubicBezTo>
                  <a:cubicBezTo>
                    <a:pt x="4717" y="89023"/>
                    <a:pt x="-8426" y="85353"/>
                    <a:pt x="7164" y="61264"/>
                  </a:cubicBezTo>
                  <a:cubicBezTo>
                    <a:pt x="21436" y="39181"/>
                    <a:pt x="37339" y="20863"/>
                    <a:pt x="57005" y="9289"/>
                  </a:cubicBezTo>
                  <a:cubicBezTo>
                    <a:pt x="73912" y="-686"/>
                    <a:pt x="90129" y="-3132"/>
                    <a:pt x="103334" y="442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340000" y="1874987"/>
              <a:ext cx="384305" cy="226799"/>
            </a:xfrm>
            <a:custGeom>
              <a:avLst/>
              <a:gdLst>
                <a:gd name="connsiteX0" fmla="*/ 20139 w 384305"/>
                <a:gd name="connsiteY0" fmla="*/ 148358 h 226799"/>
                <a:gd name="connsiteX1" fmla="*/ 103637 w 384305"/>
                <a:gd name="connsiteY1" fmla="*/ 47608 h 226799"/>
                <a:gd name="connsiteX2" fmla="*/ 255013 w 384305"/>
                <a:gd name="connsiteY2" fmla="*/ 7740 h 226799"/>
                <a:gd name="connsiteX3" fmla="*/ 357363 w 384305"/>
                <a:gd name="connsiteY3" fmla="*/ 746 h 226799"/>
                <a:gd name="connsiteX4" fmla="*/ 365801 w 384305"/>
                <a:gd name="connsiteY4" fmla="*/ 65926 h 226799"/>
                <a:gd name="connsiteX5" fmla="*/ 248897 w 384305"/>
                <a:gd name="connsiteY5" fmla="*/ 205665 h 226799"/>
                <a:gd name="connsiteX6" fmla="*/ 84629 w 384305"/>
                <a:gd name="connsiteY6" fmla="*/ 223387 h 226799"/>
                <a:gd name="connsiteX7" fmla="*/ 24687 w 384305"/>
                <a:gd name="connsiteY7" fmla="*/ 225018 h 226799"/>
                <a:gd name="connsiteX8" fmla="*/ 441 w 384305"/>
                <a:gd name="connsiteY8" fmla="*/ 212753 h 226799"/>
                <a:gd name="connsiteX9" fmla="*/ 20139 w 384305"/>
                <a:gd name="connsiteY9" fmla="*/ 148358 h 226799"/>
                <a:gd name="connsiteX10" fmla="*/ 60006 w 384305"/>
                <a:gd name="connsiteY10" fmla="*/ 204096 h 226799"/>
                <a:gd name="connsiteX11" fmla="*/ 209594 w 384305"/>
                <a:gd name="connsiteY11" fmla="*/ 201524 h 226799"/>
                <a:gd name="connsiteX12" fmla="*/ 317841 w 384305"/>
                <a:gd name="connsiteY12" fmla="*/ 93842 h 226799"/>
                <a:gd name="connsiteX13" fmla="*/ 304228 w 384305"/>
                <a:gd name="connsiteY13" fmla="*/ 58743 h 226799"/>
                <a:gd name="connsiteX14" fmla="*/ 226658 w 384305"/>
                <a:gd name="connsiteY14" fmla="*/ 51466 h 226799"/>
                <a:gd name="connsiteX15" fmla="*/ 121046 w 384305"/>
                <a:gd name="connsiteY15" fmla="*/ 73987 h 226799"/>
                <a:gd name="connsiteX16" fmla="*/ 41845 w 384305"/>
                <a:gd name="connsiteY16" fmla="*/ 169311 h 226799"/>
                <a:gd name="connsiteX17" fmla="*/ 60006 w 384305"/>
                <a:gd name="connsiteY17" fmla="*/ 204096 h 22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305" h="226799">
                  <a:moveTo>
                    <a:pt x="20139" y="148358"/>
                  </a:moveTo>
                  <a:cubicBezTo>
                    <a:pt x="34944" y="116301"/>
                    <a:pt x="63237" y="76151"/>
                    <a:pt x="103637" y="47608"/>
                  </a:cubicBezTo>
                  <a:cubicBezTo>
                    <a:pt x="143818" y="19221"/>
                    <a:pt x="198867" y="6988"/>
                    <a:pt x="255013" y="7740"/>
                  </a:cubicBezTo>
                  <a:cubicBezTo>
                    <a:pt x="295947" y="8274"/>
                    <a:pt x="321009" y="6235"/>
                    <a:pt x="357363" y="746"/>
                  </a:cubicBezTo>
                  <a:cubicBezTo>
                    <a:pt x="383178" y="-3175"/>
                    <a:pt x="398297" y="6925"/>
                    <a:pt x="365801" y="65926"/>
                  </a:cubicBezTo>
                  <a:cubicBezTo>
                    <a:pt x="340299" y="112254"/>
                    <a:pt x="303663" y="173326"/>
                    <a:pt x="248897" y="205665"/>
                  </a:cubicBezTo>
                  <a:cubicBezTo>
                    <a:pt x="204983" y="231605"/>
                    <a:pt x="143599" y="228343"/>
                    <a:pt x="84629" y="223387"/>
                  </a:cubicBezTo>
                  <a:cubicBezTo>
                    <a:pt x="65652" y="221787"/>
                    <a:pt x="41939" y="222571"/>
                    <a:pt x="24687" y="225018"/>
                  </a:cubicBezTo>
                  <a:cubicBezTo>
                    <a:pt x="8816" y="227245"/>
                    <a:pt x="2103" y="223544"/>
                    <a:pt x="441" y="212753"/>
                  </a:cubicBezTo>
                  <a:cubicBezTo>
                    <a:pt x="-2225" y="195219"/>
                    <a:pt x="7561" y="175553"/>
                    <a:pt x="20139" y="148358"/>
                  </a:cubicBezTo>
                  <a:close/>
                  <a:moveTo>
                    <a:pt x="60006" y="204096"/>
                  </a:moveTo>
                  <a:cubicBezTo>
                    <a:pt x="94886" y="208676"/>
                    <a:pt x="149966" y="224296"/>
                    <a:pt x="209594" y="201524"/>
                  </a:cubicBezTo>
                  <a:cubicBezTo>
                    <a:pt x="245509" y="187786"/>
                    <a:pt x="300840" y="124048"/>
                    <a:pt x="317841" y="93842"/>
                  </a:cubicBezTo>
                  <a:cubicBezTo>
                    <a:pt x="331705" y="69219"/>
                    <a:pt x="328035" y="59496"/>
                    <a:pt x="304228" y="58743"/>
                  </a:cubicBezTo>
                  <a:cubicBezTo>
                    <a:pt x="281612" y="58021"/>
                    <a:pt x="255421" y="54351"/>
                    <a:pt x="226658" y="51466"/>
                  </a:cubicBezTo>
                  <a:cubicBezTo>
                    <a:pt x="196797" y="48486"/>
                    <a:pt x="157588" y="52595"/>
                    <a:pt x="121046" y="73987"/>
                  </a:cubicBezTo>
                  <a:cubicBezTo>
                    <a:pt x="85256" y="94909"/>
                    <a:pt x="60383" y="129287"/>
                    <a:pt x="41845" y="169311"/>
                  </a:cubicBezTo>
                  <a:cubicBezTo>
                    <a:pt x="34599" y="184963"/>
                    <a:pt x="36575" y="201022"/>
                    <a:pt x="60006" y="204096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438524" y="1949319"/>
              <a:ext cx="97864" cy="97864"/>
            </a:xfrm>
            <a:custGeom>
              <a:avLst/>
              <a:gdLst>
                <a:gd name="connsiteX0" fmla="*/ 97864 w 97864"/>
                <a:gd name="connsiteY0" fmla="*/ 48932 h 97864"/>
                <a:gd name="connsiteX1" fmla="*/ 48932 w 97864"/>
                <a:gd name="connsiteY1" fmla="*/ 97864 h 97864"/>
                <a:gd name="connsiteX2" fmla="*/ 0 w 97864"/>
                <a:gd name="connsiteY2" fmla="*/ 48932 h 97864"/>
                <a:gd name="connsiteX3" fmla="*/ 48932 w 97864"/>
                <a:gd name="connsiteY3" fmla="*/ 0 h 97864"/>
                <a:gd name="connsiteX4" fmla="*/ 97864 w 97864"/>
                <a:gd name="connsiteY4" fmla="*/ 48932 h 9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64" h="97864">
                  <a:moveTo>
                    <a:pt x="97864" y="48932"/>
                  </a:moveTo>
                  <a:cubicBezTo>
                    <a:pt x="97864" y="75939"/>
                    <a:pt x="75970" y="97864"/>
                    <a:pt x="48932" y="97864"/>
                  </a:cubicBezTo>
                  <a:cubicBezTo>
                    <a:pt x="21894" y="97864"/>
                    <a:pt x="0" y="75970"/>
                    <a:pt x="0" y="48932"/>
                  </a:cubicBezTo>
                  <a:cubicBezTo>
                    <a:pt x="0" y="21894"/>
                    <a:pt x="21894" y="0"/>
                    <a:pt x="48932" y="0"/>
                  </a:cubicBezTo>
                  <a:cubicBezTo>
                    <a:pt x="75970" y="0"/>
                    <a:pt x="97864" y="21925"/>
                    <a:pt x="97864" y="4893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6896883" y="1949319"/>
              <a:ext cx="97864" cy="97864"/>
            </a:xfrm>
            <a:custGeom>
              <a:avLst/>
              <a:gdLst>
                <a:gd name="connsiteX0" fmla="*/ 0 w 97864"/>
                <a:gd name="connsiteY0" fmla="*/ 48932 h 97864"/>
                <a:gd name="connsiteX1" fmla="*/ 48932 w 97864"/>
                <a:gd name="connsiteY1" fmla="*/ 97864 h 97864"/>
                <a:gd name="connsiteX2" fmla="*/ 97864 w 97864"/>
                <a:gd name="connsiteY2" fmla="*/ 48932 h 97864"/>
                <a:gd name="connsiteX3" fmla="*/ 48932 w 97864"/>
                <a:gd name="connsiteY3" fmla="*/ 0 h 97864"/>
                <a:gd name="connsiteX4" fmla="*/ 0 w 97864"/>
                <a:gd name="connsiteY4" fmla="*/ 48932 h 9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64" h="97864">
                  <a:moveTo>
                    <a:pt x="0" y="48932"/>
                  </a:moveTo>
                  <a:cubicBezTo>
                    <a:pt x="0" y="75939"/>
                    <a:pt x="21894" y="97864"/>
                    <a:pt x="48932" y="97864"/>
                  </a:cubicBezTo>
                  <a:cubicBezTo>
                    <a:pt x="75970" y="97864"/>
                    <a:pt x="97864" y="75970"/>
                    <a:pt x="97864" y="48932"/>
                  </a:cubicBezTo>
                  <a:cubicBezTo>
                    <a:pt x="97864" y="21894"/>
                    <a:pt x="75970" y="0"/>
                    <a:pt x="48932" y="0"/>
                  </a:cubicBezTo>
                  <a:cubicBezTo>
                    <a:pt x="21925" y="0"/>
                    <a:pt x="0" y="21925"/>
                    <a:pt x="0" y="4893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7434538" y="2626674"/>
              <a:ext cx="83004" cy="152089"/>
            </a:xfrm>
            <a:custGeom>
              <a:avLst/>
              <a:gdLst>
                <a:gd name="connsiteX0" fmla="*/ 79799 w 83004"/>
                <a:gd name="connsiteY0" fmla="*/ 11082 h 152089"/>
                <a:gd name="connsiteX1" fmla="*/ 58313 w 83004"/>
                <a:gd name="connsiteY1" fmla="*/ 138525 h 152089"/>
                <a:gd name="connsiteX2" fmla="*/ 32686 w 83004"/>
                <a:gd name="connsiteY2" fmla="*/ 132879 h 152089"/>
                <a:gd name="connsiteX3" fmla="*/ 3547 w 83004"/>
                <a:gd name="connsiteY3" fmla="*/ 44362 h 152089"/>
                <a:gd name="connsiteX4" fmla="*/ 8095 w 83004"/>
                <a:gd name="connsiteY4" fmla="*/ 26954 h 152089"/>
                <a:gd name="connsiteX5" fmla="*/ 61669 w 83004"/>
                <a:gd name="connsiteY5" fmla="*/ 2582 h 152089"/>
                <a:gd name="connsiteX6" fmla="*/ 79799 w 83004"/>
                <a:gd name="connsiteY6" fmla="*/ 11082 h 15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04" h="152089">
                  <a:moveTo>
                    <a:pt x="79799" y="11082"/>
                  </a:moveTo>
                  <a:cubicBezTo>
                    <a:pt x="87578" y="48408"/>
                    <a:pt x="81493" y="108633"/>
                    <a:pt x="58313" y="138525"/>
                  </a:cubicBezTo>
                  <a:cubicBezTo>
                    <a:pt x="42975" y="158286"/>
                    <a:pt x="34349" y="156498"/>
                    <a:pt x="32686" y="132879"/>
                  </a:cubicBezTo>
                  <a:cubicBezTo>
                    <a:pt x="31087" y="109887"/>
                    <a:pt x="22900" y="68420"/>
                    <a:pt x="3547" y="44362"/>
                  </a:cubicBezTo>
                  <a:cubicBezTo>
                    <a:pt x="-2633" y="36709"/>
                    <a:pt x="-500" y="30310"/>
                    <a:pt x="8095" y="26954"/>
                  </a:cubicBezTo>
                  <a:cubicBezTo>
                    <a:pt x="24625" y="20492"/>
                    <a:pt x="51224" y="8039"/>
                    <a:pt x="61669" y="2582"/>
                  </a:cubicBezTo>
                  <a:cubicBezTo>
                    <a:pt x="72052" y="-2813"/>
                    <a:pt x="77541" y="354"/>
                    <a:pt x="79799" y="1108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391702" y="2818845"/>
              <a:ext cx="115281" cy="148772"/>
            </a:xfrm>
            <a:custGeom>
              <a:avLst/>
              <a:gdLst>
                <a:gd name="connsiteX0" fmla="*/ 113790 w 115281"/>
                <a:gd name="connsiteY0" fmla="*/ 118150 h 148772"/>
                <a:gd name="connsiteX1" fmla="*/ 97322 w 115281"/>
                <a:gd name="connsiteY1" fmla="*/ 17023 h 148772"/>
                <a:gd name="connsiteX2" fmla="*/ 70410 w 115281"/>
                <a:gd name="connsiteY2" fmla="*/ 23171 h 148772"/>
                <a:gd name="connsiteX3" fmla="*/ 4132 w 115281"/>
                <a:gd name="connsiteY3" fmla="*/ 124580 h 148772"/>
                <a:gd name="connsiteX4" fmla="*/ 10593 w 115281"/>
                <a:gd name="connsiteY4" fmla="*/ 143400 h 148772"/>
                <a:gd name="connsiteX5" fmla="*/ 63509 w 115281"/>
                <a:gd name="connsiteY5" fmla="*/ 148105 h 148772"/>
                <a:gd name="connsiteX6" fmla="*/ 98796 w 115281"/>
                <a:gd name="connsiteY6" fmla="*/ 138099 h 148772"/>
                <a:gd name="connsiteX7" fmla="*/ 113790 w 115281"/>
                <a:gd name="connsiteY7" fmla="*/ 118150 h 14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81" h="148772">
                  <a:moveTo>
                    <a:pt x="113790" y="118150"/>
                  </a:moveTo>
                  <a:cubicBezTo>
                    <a:pt x="119279" y="94342"/>
                    <a:pt x="108677" y="40893"/>
                    <a:pt x="97322" y="17023"/>
                  </a:cubicBezTo>
                  <a:cubicBezTo>
                    <a:pt x="85873" y="-7066"/>
                    <a:pt x="77875" y="-6094"/>
                    <a:pt x="70410" y="23171"/>
                  </a:cubicBezTo>
                  <a:cubicBezTo>
                    <a:pt x="60592" y="61690"/>
                    <a:pt x="39702" y="96381"/>
                    <a:pt x="4132" y="124580"/>
                  </a:cubicBezTo>
                  <a:cubicBezTo>
                    <a:pt x="-2769" y="130069"/>
                    <a:pt x="-1295" y="138507"/>
                    <a:pt x="10593" y="143400"/>
                  </a:cubicBezTo>
                  <a:cubicBezTo>
                    <a:pt x="22042" y="148105"/>
                    <a:pt x="44689" y="149861"/>
                    <a:pt x="63509" y="148105"/>
                  </a:cubicBezTo>
                  <a:cubicBezTo>
                    <a:pt x="82831" y="146286"/>
                    <a:pt x="92649" y="141173"/>
                    <a:pt x="98796" y="138099"/>
                  </a:cubicBezTo>
                  <a:cubicBezTo>
                    <a:pt x="107611" y="133739"/>
                    <a:pt x="112033" y="125803"/>
                    <a:pt x="113790" y="11815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7307694" y="2668284"/>
              <a:ext cx="86650" cy="78181"/>
            </a:xfrm>
            <a:custGeom>
              <a:avLst/>
              <a:gdLst>
                <a:gd name="connsiteX0" fmla="*/ 86477 w 86650"/>
                <a:gd name="connsiteY0" fmla="*/ 9120 h 78181"/>
                <a:gd name="connsiteX1" fmla="*/ 59847 w 86650"/>
                <a:gd name="connsiteY1" fmla="*/ 69187 h 78181"/>
                <a:gd name="connsiteX2" fmla="*/ 31084 w 86650"/>
                <a:gd name="connsiteY2" fmla="*/ 67211 h 78181"/>
                <a:gd name="connsiteX3" fmla="*/ 1285 w 86650"/>
                <a:gd name="connsiteY3" fmla="*/ 24239 h 78181"/>
                <a:gd name="connsiteX4" fmla="*/ 7998 w 86650"/>
                <a:gd name="connsiteY4" fmla="*/ 12602 h 78181"/>
                <a:gd name="connsiteX5" fmla="*/ 73774 w 86650"/>
                <a:gd name="connsiteY5" fmla="*/ 902 h 78181"/>
                <a:gd name="connsiteX6" fmla="*/ 86477 w 86650"/>
                <a:gd name="connsiteY6" fmla="*/ 9120 h 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50" h="78181">
                  <a:moveTo>
                    <a:pt x="86477" y="9120"/>
                  </a:moveTo>
                  <a:cubicBezTo>
                    <a:pt x="82995" y="31830"/>
                    <a:pt x="73115" y="54351"/>
                    <a:pt x="59847" y="69187"/>
                  </a:cubicBezTo>
                  <a:cubicBezTo>
                    <a:pt x="48210" y="82205"/>
                    <a:pt x="38862" y="80699"/>
                    <a:pt x="31084" y="67211"/>
                  </a:cubicBezTo>
                  <a:cubicBezTo>
                    <a:pt x="22019" y="51465"/>
                    <a:pt x="10350" y="35123"/>
                    <a:pt x="1285" y="24239"/>
                  </a:cubicBezTo>
                  <a:cubicBezTo>
                    <a:pt x="-1475" y="20945"/>
                    <a:pt x="-32" y="13417"/>
                    <a:pt x="7998" y="12602"/>
                  </a:cubicBezTo>
                  <a:cubicBezTo>
                    <a:pt x="22489" y="11096"/>
                    <a:pt x="56836" y="5795"/>
                    <a:pt x="73774" y="902"/>
                  </a:cubicBezTo>
                  <a:cubicBezTo>
                    <a:pt x="83215" y="-1827"/>
                    <a:pt x="87606" y="1843"/>
                    <a:pt x="86477" y="912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271494" y="2859774"/>
              <a:ext cx="76677" cy="85007"/>
            </a:xfrm>
            <a:custGeom>
              <a:avLst/>
              <a:gdLst>
                <a:gd name="connsiteX0" fmla="*/ 76444 w 76677"/>
                <a:gd name="connsiteY0" fmla="*/ 73112 h 85007"/>
                <a:gd name="connsiteX1" fmla="*/ 68069 w 76677"/>
                <a:gd name="connsiteY1" fmla="*/ 10661 h 85007"/>
                <a:gd name="connsiteX2" fmla="*/ 43540 w 76677"/>
                <a:gd name="connsiteY2" fmla="*/ 12135 h 85007"/>
                <a:gd name="connsiteX3" fmla="*/ 6809 w 76677"/>
                <a:gd name="connsiteY3" fmla="*/ 58432 h 85007"/>
                <a:gd name="connsiteX4" fmla="*/ 9758 w 76677"/>
                <a:gd name="connsiteY4" fmla="*/ 77252 h 85007"/>
                <a:gd name="connsiteX5" fmla="*/ 56212 w 76677"/>
                <a:gd name="connsiteY5" fmla="*/ 84310 h 85007"/>
                <a:gd name="connsiteX6" fmla="*/ 76444 w 76677"/>
                <a:gd name="connsiteY6" fmla="*/ 73112 h 8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77" h="85007">
                  <a:moveTo>
                    <a:pt x="76444" y="73112"/>
                  </a:moveTo>
                  <a:cubicBezTo>
                    <a:pt x="77761" y="44882"/>
                    <a:pt x="73307" y="21765"/>
                    <a:pt x="68069" y="10661"/>
                  </a:cubicBezTo>
                  <a:cubicBezTo>
                    <a:pt x="61607" y="-3015"/>
                    <a:pt x="53264" y="-4583"/>
                    <a:pt x="43540" y="12135"/>
                  </a:cubicBezTo>
                  <a:cubicBezTo>
                    <a:pt x="34726" y="27285"/>
                    <a:pt x="22367" y="44035"/>
                    <a:pt x="6809" y="58432"/>
                  </a:cubicBezTo>
                  <a:cubicBezTo>
                    <a:pt x="-3259" y="67748"/>
                    <a:pt x="-2067" y="75841"/>
                    <a:pt x="9758" y="77252"/>
                  </a:cubicBezTo>
                  <a:cubicBezTo>
                    <a:pt x="22242" y="78727"/>
                    <a:pt x="45485" y="82114"/>
                    <a:pt x="56212" y="84310"/>
                  </a:cubicBezTo>
                  <a:cubicBezTo>
                    <a:pt x="66030" y="86317"/>
                    <a:pt x="75910" y="84404"/>
                    <a:pt x="76444" y="7311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6915760" y="2626674"/>
              <a:ext cx="83004" cy="152089"/>
            </a:xfrm>
            <a:custGeom>
              <a:avLst/>
              <a:gdLst>
                <a:gd name="connsiteX0" fmla="*/ 3205 w 83004"/>
                <a:gd name="connsiteY0" fmla="*/ 11082 h 152089"/>
                <a:gd name="connsiteX1" fmla="*/ 24692 w 83004"/>
                <a:gd name="connsiteY1" fmla="*/ 138525 h 152089"/>
                <a:gd name="connsiteX2" fmla="*/ 50318 w 83004"/>
                <a:gd name="connsiteY2" fmla="*/ 132879 h 152089"/>
                <a:gd name="connsiteX3" fmla="*/ 79458 w 83004"/>
                <a:gd name="connsiteY3" fmla="*/ 44362 h 152089"/>
                <a:gd name="connsiteX4" fmla="*/ 74910 w 83004"/>
                <a:gd name="connsiteY4" fmla="*/ 26954 h 152089"/>
                <a:gd name="connsiteX5" fmla="*/ 21335 w 83004"/>
                <a:gd name="connsiteY5" fmla="*/ 2582 h 152089"/>
                <a:gd name="connsiteX6" fmla="*/ 3205 w 83004"/>
                <a:gd name="connsiteY6" fmla="*/ 11082 h 15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04" h="152089">
                  <a:moveTo>
                    <a:pt x="3205" y="11082"/>
                  </a:moveTo>
                  <a:cubicBezTo>
                    <a:pt x="-4573" y="48408"/>
                    <a:pt x="1512" y="108633"/>
                    <a:pt x="24692" y="138525"/>
                  </a:cubicBezTo>
                  <a:cubicBezTo>
                    <a:pt x="40030" y="158286"/>
                    <a:pt x="48656" y="156498"/>
                    <a:pt x="50318" y="132879"/>
                  </a:cubicBezTo>
                  <a:cubicBezTo>
                    <a:pt x="51918" y="109887"/>
                    <a:pt x="60105" y="68420"/>
                    <a:pt x="79458" y="44362"/>
                  </a:cubicBezTo>
                  <a:cubicBezTo>
                    <a:pt x="85637" y="36709"/>
                    <a:pt x="83504" y="30310"/>
                    <a:pt x="74910" y="26954"/>
                  </a:cubicBezTo>
                  <a:cubicBezTo>
                    <a:pt x="58380" y="20492"/>
                    <a:pt x="31781" y="8039"/>
                    <a:pt x="21335" y="2582"/>
                  </a:cubicBezTo>
                  <a:cubicBezTo>
                    <a:pt x="10953" y="-2813"/>
                    <a:pt x="5433" y="354"/>
                    <a:pt x="3205" y="1108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926288" y="2818845"/>
              <a:ext cx="115281" cy="148772"/>
            </a:xfrm>
            <a:custGeom>
              <a:avLst/>
              <a:gdLst>
                <a:gd name="connsiteX0" fmla="*/ 1492 w 115281"/>
                <a:gd name="connsiteY0" fmla="*/ 118150 h 148772"/>
                <a:gd name="connsiteX1" fmla="*/ 17959 w 115281"/>
                <a:gd name="connsiteY1" fmla="*/ 17023 h 148772"/>
                <a:gd name="connsiteX2" fmla="*/ 44872 w 115281"/>
                <a:gd name="connsiteY2" fmla="*/ 23171 h 148772"/>
                <a:gd name="connsiteX3" fmla="*/ 111150 w 115281"/>
                <a:gd name="connsiteY3" fmla="*/ 124580 h 148772"/>
                <a:gd name="connsiteX4" fmla="*/ 104688 w 115281"/>
                <a:gd name="connsiteY4" fmla="*/ 143400 h 148772"/>
                <a:gd name="connsiteX5" fmla="*/ 51773 w 115281"/>
                <a:gd name="connsiteY5" fmla="*/ 148105 h 148772"/>
                <a:gd name="connsiteX6" fmla="*/ 16485 w 115281"/>
                <a:gd name="connsiteY6" fmla="*/ 138099 h 148772"/>
                <a:gd name="connsiteX7" fmla="*/ 1492 w 115281"/>
                <a:gd name="connsiteY7" fmla="*/ 118150 h 14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81" h="148772">
                  <a:moveTo>
                    <a:pt x="1492" y="118150"/>
                  </a:moveTo>
                  <a:cubicBezTo>
                    <a:pt x="-3998" y="94342"/>
                    <a:pt x="6604" y="40893"/>
                    <a:pt x="17959" y="17023"/>
                  </a:cubicBezTo>
                  <a:cubicBezTo>
                    <a:pt x="29408" y="-7066"/>
                    <a:pt x="37407" y="-6094"/>
                    <a:pt x="44872" y="23171"/>
                  </a:cubicBezTo>
                  <a:cubicBezTo>
                    <a:pt x="54690" y="61690"/>
                    <a:pt x="75580" y="96381"/>
                    <a:pt x="111150" y="124580"/>
                  </a:cubicBezTo>
                  <a:cubicBezTo>
                    <a:pt x="118050" y="130069"/>
                    <a:pt x="116576" y="138507"/>
                    <a:pt x="104688" y="143400"/>
                  </a:cubicBezTo>
                  <a:cubicBezTo>
                    <a:pt x="93239" y="148105"/>
                    <a:pt x="70593" y="149861"/>
                    <a:pt x="51773" y="148105"/>
                  </a:cubicBezTo>
                  <a:cubicBezTo>
                    <a:pt x="32451" y="146286"/>
                    <a:pt x="22633" y="141173"/>
                    <a:pt x="16485" y="138099"/>
                  </a:cubicBezTo>
                  <a:cubicBezTo>
                    <a:pt x="7671" y="133739"/>
                    <a:pt x="3248" y="125803"/>
                    <a:pt x="1492" y="11815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038934" y="2668284"/>
              <a:ext cx="86643" cy="78181"/>
            </a:xfrm>
            <a:custGeom>
              <a:avLst/>
              <a:gdLst>
                <a:gd name="connsiteX0" fmla="*/ 166 w 86643"/>
                <a:gd name="connsiteY0" fmla="*/ 9120 h 78181"/>
                <a:gd name="connsiteX1" fmla="*/ 26796 w 86643"/>
                <a:gd name="connsiteY1" fmla="*/ 69187 h 78181"/>
                <a:gd name="connsiteX2" fmla="*/ 55560 w 86643"/>
                <a:gd name="connsiteY2" fmla="*/ 67211 h 78181"/>
                <a:gd name="connsiteX3" fmla="*/ 85358 w 86643"/>
                <a:gd name="connsiteY3" fmla="*/ 24239 h 78181"/>
                <a:gd name="connsiteX4" fmla="*/ 78646 w 86643"/>
                <a:gd name="connsiteY4" fmla="*/ 12602 h 78181"/>
                <a:gd name="connsiteX5" fmla="*/ 12870 w 86643"/>
                <a:gd name="connsiteY5" fmla="*/ 902 h 78181"/>
                <a:gd name="connsiteX6" fmla="*/ 166 w 86643"/>
                <a:gd name="connsiteY6" fmla="*/ 9120 h 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43" h="78181">
                  <a:moveTo>
                    <a:pt x="166" y="9120"/>
                  </a:moveTo>
                  <a:cubicBezTo>
                    <a:pt x="3648" y="31830"/>
                    <a:pt x="13528" y="54351"/>
                    <a:pt x="26796" y="69187"/>
                  </a:cubicBezTo>
                  <a:cubicBezTo>
                    <a:pt x="38433" y="82205"/>
                    <a:pt x="47781" y="80699"/>
                    <a:pt x="55560" y="67211"/>
                  </a:cubicBezTo>
                  <a:cubicBezTo>
                    <a:pt x="64625" y="51465"/>
                    <a:pt x="76293" y="35123"/>
                    <a:pt x="85358" y="24239"/>
                  </a:cubicBezTo>
                  <a:cubicBezTo>
                    <a:pt x="88118" y="20945"/>
                    <a:pt x="86675" y="13417"/>
                    <a:pt x="78646" y="12602"/>
                  </a:cubicBezTo>
                  <a:cubicBezTo>
                    <a:pt x="64154" y="11096"/>
                    <a:pt x="29808" y="5795"/>
                    <a:pt x="12870" y="902"/>
                  </a:cubicBezTo>
                  <a:cubicBezTo>
                    <a:pt x="3428" y="-1827"/>
                    <a:pt x="-932" y="1843"/>
                    <a:pt x="166" y="912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085100" y="2859774"/>
              <a:ext cx="76709" cy="85007"/>
            </a:xfrm>
            <a:custGeom>
              <a:avLst/>
              <a:gdLst>
                <a:gd name="connsiteX0" fmla="*/ 235 w 76709"/>
                <a:gd name="connsiteY0" fmla="*/ 73112 h 85007"/>
                <a:gd name="connsiteX1" fmla="*/ 8610 w 76709"/>
                <a:gd name="connsiteY1" fmla="*/ 10661 h 85007"/>
                <a:gd name="connsiteX2" fmla="*/ 33170 w 76709"/>
                <a:gd name="connsiteY2" fmla="*/ 12135 h 85007"/>
                <a:gd name="connsiteX3" fmla="*/ 69900 w 76709"/>
                <a:gd name="connsiteY3" fmla="*/ 58432 h 85007"/>
                <a:gd name="connsiteX4" fmla="*/ 66952 w 76709"/>
                <a:gd name="connsiteY4" fmla="*/ 77252 h 85007"/>
                <a:gd name="connsiteX5" fmla="*/ 20498 w 76709"/>
                <a:gd name="connsiteY5" fmla="*/ 84310 h 85007"/>
                <a:gd name="connsiteX6" fmla="*/ 235 w 76709"/>
                <a:gd name="connsiteY6" fmla="*/ 73112 h 8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09" h="85007">
                  <a:moveTo>
                    <a:pt x="235" y="73112"/>
                  </a:moveTo>
                  <a:cubicBezTo>
                    <a:pt x="-1083" y="44882"/>
                    <a:pt x="3340" y="21765"/>
                    <a:pt x="8610" y="10661"/>
                  </a:cubicBezTo>
                  <a:cubicBezTo>
                    <a:pt x="15071" y="-3015"/>
                    <a:pt x="23415" y="-4583"/>
                    <a:pt x="33170" y="12135"/>
                  </a:cubicBezTo>
                  <a:cubicBezTo>
                    <a:pt x="41984" y="27285"/>
                    <a:pt x="54342" y="44035"/>
                    <a:pt x="69900" y="58432"/>
                  </a:cubicBezTo>
                  <a:cubicBezTo>
                    <a:pt x="79969" y="67748"/>
                    <a:pt x="78777" y="75841"/>
                    <a:pt x="66952" y="77252"/>
                  </a:cubicBezTo>
                  <a:cubicBezTo>
                    <a:pt x="54468" y="78727"/>
                    <a:pt x="31225" y="82114"/>
                    <a:pt x="20498" y="84310"/>
                  </a:cubicBezTo>
                  <a:cubicBezTo>
                    <a:pt x="10680" y="86317"/>
                    <a:pt x="768" y="84404"/>
                    <a:pt x="235" y="7311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256146" y="1561218"/>
              <a:ext cx="480581" cy="501563"/>
            </a:xfrm>
            <a:custGeom>
              <a:avLst/>
              <a:gdLst>
                <a:gd name="connsiteX0" fmla="*/ 91069 w 480581"/>
                <a:gd name="connsiteY0" fmla="*/ 289703 h 501563"/>
                <a:gd name="connsiteX1" fmla="*/ 214811 w 480581"/>
                <a:gd name="connsiteY1" fmla="*/ 245696 h 501563"/>
                <a:gd name="connsiteX2" fmla="*/ 368540 w 480581"/>
                <a:gd name="connsiteY2" fmla="*/ 162354 h 501563"/>
                <a:gd name="connsiteX3" fmla="*/ 415935 w 480581"/>
                <a:gd name="connsiteY3" fmla="*/ 0 h 501563"/>
                <a:gd name="connsiteX4" fmla="*/ 480582 w 480581"/>
                <a:gd name="connsiteY4" fmla="*/ 158026 h 501563"/>
                <a:gd name="connsiteX5" fmla="*/ 401569 w 480581"/>
                <a:gd name="connsiteY5" fmla="*/ 258587 h 501563"/>
                <a:gd name="connsiteX6" fmla="*/ 212647 w 480581"/>
                <a:gd name="connsiteY6" fmla="*/ 307425 h 501563"/>
                <a:gd name="connsiteX7" fmla="*/ 121777 w 480581"/>
                <a:gd name="connsiteY7" fmla="*/ 375836 h 501563"/>
                <a:gd name="connsiteX8" fmla="*/ 42859 w 480581"/>
                <a:gd name="connsiteY8" fmla="*/ 483581 h 501563"/>
                <a:gd name="connsiteX9" fmla="*/ 21027 w 480581"/>
                <a:gd name="connsiteY9" fmla="*/ 483236 h 501563"/>
                <a:gd name="connsiteX10" fmla="*/ 28838 w 480581"/>
                <a:gd name="connsiteY10" fmla="*/ 432673 h 501563"/>
                <a:gd name="connsiteX11" fmla="*/ 13092 w 480581"/>
                <a:gd name="connsiteY11" fmla="*/ 390390 h 501563"/>
                <a:gd name="connsiteX12" fmla="*/ 9359 w 480581"/>
                <a:gd name="connsiteY12" fmla="*/ 348328 h 501563"/>
                <a:gd name="connsiteX13" fmla="*/ 91069 w 480581"/>
                <a:gd name="connsiteY13" fmla="*/ 289703 h 50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0581" h="501563">
                  <a:moveTo>
                    <a:pt x="91069" y="289703"/>
                  </a:moveTo>
                  <a:cubicBezTo>
                    <a:pt x="131783" y="270538"/>
                    <a:pt x="169580" y="258776"/>
                    <a:pt x="214811" y="245696"/>
                  </a:cubicBezTo>
                  <a:cubicBezTo>
                    <a:pt x="273185" y="228820"/>
                    <a:pt x="342443" y="193846"/>
                    <a:pt x="368540" y="162354"/>
                  </a:cubicBezTo>
                  <a:cubicBezTo>
                    <a:pt x="409473" y="112983"/>
                    <a:pt x="419730" y="51002"/>
                    <a:pt x="415935" y="0"/>
                  </a:cubicBezTo>
                  <a:cubicBezTo>
                    <a:pt x="446643" y="30520"/>
                    <a:pt x="480582" y="112763"/>
                    <a:pt x="480582" y="158026"/>
                  </a:cubicBezTo>
                  <a:cubicBezTo>
                    <a:pt x="480582" y="188734"/>
                    <a:pt x="464428" y="242434"/>
                    <a:pt x="401569" y="258587"/>
                  </a:cubicBezTo>
                  <a:cubicBezTo>
                    <a:pt x="323936" y="278537"/>
                    <a:pt x="276761" y="277627"/>
                    <a:pt x="212647" y="307425"/>
                  </a:cubicBezTo>
                  <a:cubicBezTo>
                    <a:pt x="166318" y="328974"/>
                    <a:pt x="151419" y="346759"/>
                    <a:pt x="121777" y="375836"/>
                  </a:cubicBezTo>
                  <a:cubicBezTo>
                    <a:pt x="101609" y="395660"/>
                    <a:pt x="66007" y="444247"/>
                    <a:pt x="42859" y="483581"/>
                  </a:cubicBezTo>
                  <a:cubicBezTo>
                    <a:pt x="28336" y="508235"/>
                    <a:pt x="15852" y="506981"/>
                    <a:pt x="21027" y="483236"/>
                  </a:cubicBezTo>
                  <a:cubicBezTo>
                    <a:pt x="26046" y="460244"/>
                    <a:pt x="27865" y="444216"/>
                    <a:pt x="28838" y="432673"/>
                  </a:cubicBezTo>
                  <a:cubicBezTo>
                    <a:pt x="30469" y="413821"/>
                    <a:pt x="26956" y="401683"/>
                    <a:pt x="13092" y="390390"/>
                  </a:cubicBezTo>
                  <a:cubicBezTo>
                    <a:pt x="-1180" y="378753"/>
                    <a:pt x="-5728" y="365548"/>
                    <a:pt x="9359" y="348328"/>
                  </a:cubicBezTo>
                  <a:cubicBezTo>
                    <a:pt x="24415" y="331139"/>
                    <a:pt x="54433" y="306955"/>
                    <a:pt x="91069" y="28970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7559997" y="1539858"/>
              <a:ext cx="543495" cy="889152"/>
            </a:xfrm>
            <a:custGeom>
              <a:avLst/>
              <a:gdLst>
                <a:gd name="connsiteX0" fmla="*/ 140094 w 543495"/>
                <a:gd name="connsiteY0" fmla="*/ 828082 h 889152"/>
                <a:gd name="connsiteX1" fmla="*/ 237080 w 543495"/>
                <a:gd name="connsiteY1" fmla="*/ 889153 h 889152"/>
                <a:gd name="connsiteX2" fmla="*/ 360634 w 543495"/>
                <a:gd name="connsiteY2" fmla="*/ 811583 h 889152"/>
                <a:gd name="connsiteX3" fmla="*/ 511476 w 543495"/>
                <a:gd name="connsiteY3" fmla="*/ 671907 h 889152"/>
                <a:gd name="connsiteX4" fmla="*/ 540553 w 543495"/>
                <a:gd name="connsiteY4" fmla="*/ 481385 h 889152"/>
                <a:gd name="connsiteX5" fmla="*/ 451252 w 543495"/>
                <a:gd name="connsiteY5" fmla="*/ 649699 h 889152"/>
                <a:gd name="connsiteX6" fmla="*/ 225224 w 543495"/>
                <a:gd name="connsiteY6" fmla="*/ 742639 h 889152"/>
                <a:gd name="connsiteX7" fmla="*/ 481301 w 543495"/>
                <a:gd name="connsiteY7" fmla="*/ 325995 h 889152"/>
                <a:gd name="connsiteX8" fmla="*/ 389052 w 543495"/>
                <a:gd name="connsiteY8" fmla="*/ 0 h 889152"/>
                <a:gd name="connsiteX9" fmla="*/ 270486 w 543495"/>
                <a:gd name="connsiteY9" fmla="*/ 206048 h 889152"/>
                <a:gd name="connsiteX10" fmla="*/ 199126 w 543495"/>
                <a:gd name="connsiteY10" fmla="*/ 372700 h 889152"/>
                <a:gd name="connsiteX11" fmla="*/ 173876 w 543495"/>
                <a:gd name="connsiteY11" fmla="*/ 472540 h 889152"/>
                <a:gd name="connsiteX12" fmla="*/ 401159 w 543495"/>
                <a:gd name="connsiteY12" fmla="*/ 112450 h 889152"/>
                <a:gd name="connsiteX13" fmla="*/ 382183 w 543495"/>
                <a:gd name="connsiteY13" fmla="*/ 354726 h 889152"/>
                <a:gd name="connsiteX14" fmla="*/ 198279 w 543495"/>
                <a:gd name="connsiteY14" fmla="*/ 551553 h 889152"/>
                <a:gd name="connsiteX15" fmla="*/ 411636 w 543495"/>
                <a:gd name="connsiteY15" fmla="*/ 393527 h 889152"/>
                <a:gd name="connsiteX16" fmla="*/ 155182 w 543495"/>
                <a:gd name="connsiteY16" fmla="*/ 663626 h 889152"/>
                <a:gd name="connsiteX17" fmla="*/ 4339 w 543495"/>
                <a:gd name="connsiteY17" fmla="*/ 761334 h 889152"/>
                <a:gd name="connsiteX18" fmla="*/ 140094 w 543495"/>
                <a:gd name="connsiteY18" fmla="*/ 828082 h 8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495" h="889152">
                  <a:moveTo>
                    <a:pt x="140094" y="828082"/>
                  </a:moveTo>
                  <a:cubicBezTo>
                    <a:pt x="179428" y="852360"/>
                    <a:pt x="196836" y="863997"/>
                    <a:pt x="237080" y="889153"/>
                  </a:cubicBezTo>
                  <a:cubicBezTo>
                    <a:pt x="253234" y="849286"/>
                    <a:pt x="309725" y="839405"/>
                    <a:pt x="360634" y="811583"/>
                  </a:cubicBezTo>
                  <a:cubicBezTo>
                    <a:pt x="402257" y="788811"/>
                    <a:pt x="468880" y="742859"/>
                    <a:pt x="511476" y="671907"/>
                  </a:cubicBezTo>
                  <a:cubicBezTo>
                    <a:pt x="541463" y="621971"/>
                    <a:pt x="548301" y="554376"/>
                    <a:pt x="540553" y="481385"/>
                  </a:cubicBezTo>
                  <a:cubicBezTo>
                    <a:pt x="526689" y="560241"/>
                    <a:pt x="497455" y="612530"/>
                    <a:pt x="451252" y="649699"/>
                  </a:cubicBezTo>
                  <a:cubicBezTo>
                    <a:pt x="373055" y="712621"/>
                    <a:pt x="284036" y="711084"/>
                    <a:pt x="225224" y="742639"/>
                  </a:cubicBezTo>
                  <a:cubicBezTo>
                    <a:pt x="364210" y="649982"/>
                    <a:pt x="480298" y="417648"/>
                    <a:pt x="481301" y="325995"/>
                  </a:cubicBezTo>
                  <a:cubicBezTo>
                    <a:pt x="482493" y="218971"/>
                    <a:pt x="449025" y="105988"/>
                    <a:pt x="389052" y="0"/>
                  </a:cubicBezTo>
                  <a:cubicBezTo>
                    <a:pt x="385759" y="83749"/>
                    <a:pt x="355239" y="138516"/>
                    <a:pt x="270486" y="206048"/>
                  </a:cubicBezTo>
                  <a:cubicBezTo>
                    <a:pt x="220299" y="246041"/>
                    <a:pt x="206058" y="301466"/>
                    <a:pt x="199126" y="372700"/>
                  </a:cubicBezTo>
                  <a:cubicBezTo>
                    <a:pt x="196523" y="399330"/>
                    <a:pt x="190406" y="438789"/>
                    <a:pt x="173876" y="472540"/>
                  </a:cubicBezTo>
                  <a:cubicBezTo>
                    <a:pt x="308220" y="403565"/>
                    <a:pt x="356995" y="315236"/>
                    <a:pt x="401159" y="112450"/>
                  </a:cubicBezTo>
                  <a:cubicBezTo>
                    <a:pt x="419540" y="217528"/>
                    <a:pt x="419540" y="271416"/>
                    <a:pt x="382183" y="354726"/>
                  </a:cubicBezTo>
                  <a:cubicBezTo>
                    <a:pt x="356148" y="412786"/>
                    <a:pt x="264369" y="498073"/>
                    <a:pt x="198279" y="551553"/>
                  </a:cubicBezTo>
                  <a:cubicBezTo>
                    <a:pt x="262926" y="519935"/>
                    <a:pt x="349122" y="462471"/>
                    <a:pt x="411636" y="393527"/>
                  </a:cubicBezTo>
                  <a:cubicBezTo>
                    <a:pt x="369605" y="506667"/>
                    <a:pt x="258629" y="613345"/>
                    <a:pt x="155182" y="663626"/>
                  </a:cubicBezTo>
                  <a:cubicBezTo>
                    <a:pt x="96808" y="692013"/>
                    <a:pt x="-24393" y="705281"/>
                    <a:pt x="4339" y="761334"/>
                  </a:cubicBezTo>
                  <a:cubicBezTo>
                    <a:pt x="35580" y="774225"/>
                    <a:pt x="106312" y="807254"/>
                    <a:pt x="140094" y="82808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6329810" y="1539858"/>
              <a:ext cx="543495" cy="889152"/>
            </a:xfrm>
            <a:custGeom>
              <a:avLst/>
              <a:gdLst>
                <a:gd name="connsiteX0" fmla="*/ 403402 w 543495"/>
                <a:gd name="connsiteY0" fmla="*/ 828082 h 889152"/>
                <a:gd name="connsiteX1" fmla="*/ 306416 w 543495"/>
                <a:gd name="connsiteY1" fmla="*/ 889153 h 889152"/>
                <a:gd name="connsiteX2" fmla="*/ 182862 w 543495"/>
                <a:gd name="connsiteY2" fmla="*/ 811583 h 889152"/>
                <a:gd name="connsiteX3" fmla="*/ 32019 w 543495"/>
                <a:gd name="connsiteY3" fmla="*/ 671907 h 889152"/>
                <a:gd name="connsiteX4" fmla="*/ 2942 w 543495"/>
                <a:gd name="connsiteY4" fmla="*/ 481385 h 889152"/>
                <a:gd name="connsiteX5" fmla="*/ 92244 w 543495"/>
                <a:gd name="connsiteY5" fmla="*/ 649699 h 889152"/>
                <a:gd name="connsiteX6" fmla="*/ 318272 w 543495"/>
                <a:gd name="connsiteY6" fmla="*/ 742639 h 889152"/>
                <a:gd name="connsiteX7" fmla="*/ 62194 w 543495"/>
                <a:gd name="connsiteY7" fmla="*/ 325995 h 889152"/>
                <a:gd name="connsiteX8" fmla="*/ 154444 w 543495"/>
                <a:gd name="connsiteY8" fmla="*/ 0 h 889152"/>
                <a:gd name="connsiteX9" fmla="*/ 273010 w 543495"/>
                <a:gd name="connsiteY9" fmla="*/ 206048 h 889152"/>
                <a:gd name="connsiteX10" fmla="*/ 344369 w 543495"/>
                <a:gd name="connsiteY10" fmla="*/ 372700 h 889152"/>
                <a:gd name="connsiteX11" fmla="*/ 369620 w 543495"/>
                <a:gd name="connsiteY11" fmla="*/ 472540 h 889152"/>
                <a:gd name="connsiteX12" fmla="*/ 142336 w 543495"/>
                <a:gd name="connsiteY12" fmla="*/ 112450 h 889152"/>
                <a:gd name="connsiteX13" fmla="*/ 161313 w 543495"/>
                <a:gd name="connsiteY13" fmla="*/ 354726 h 889152"/>
                <a:gd name="connsiteX14" fmla="*/ 345216 w 543495"/>
                <a:gd name="connsiteY14" fmla="*/ 551553 h 889152"/>
                <a:gd name="connsiteX15" fmla="*/ 131860 w 543495"/>
                <a:gd name="connsiteY15" fmla="*/ 393527 h 889152"/>
                <a:gd name="connsiteX16" fmla="*/ 388314 w 543495"/>
                <a:gd name="connsiteY16" fmla="*/ 663626 h 889152"/>
                <a:gd name="connsiteX17" fmla="*/ 539157 w 543495"/>
                <a:gd name="connsiteY17" fmla="*/ 761334 h 889152"/>
                <a:gd name="connsiteX18" fmla="*/ 403402 w 543495"/>
                <a:gd name="connsiteY18" fmla="*/ 828082 h 8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495" h="889152">
                  <a:moveTo>
                    <a:pt x="403402" y="828082"/>
                  </a:moveTo>
                  <a:cubicBezTo>
                    <a:pt x="364068" y="852360"/>
                    <a:pt x="346659" y="863997"/>
                    <a:pt x="306416" y="889153"/>
                  </a:cubicBezTo>
                  <a:cubicBezTo>
                    <a:pt x="290262" y="849286"/>
                    <a:pt x="233770" y="839405"/>
                    <a:pt x="182862" y="811583"/>
                  </a:cubicBezTo>
                  <a:cubicBezTo>
                    <a:pt x="141238" y="788811"/>
                    <a:pt x="74615" y="742859"/>
                    <a:pt x="32019" y="671907"/>
                  </a:cubicBezTo>
                  <a:cubicBezTo>
                    <a:pt x="2033" y="621971"/>
                    <a:pt x="-4805" y="554376"/>
                    <a:pt x="2942" y="481385"/>
                  </a:cubicBezTo>
                  <a:cubicBezTo>
                    <a:pt x="16806" y="560241"/>
                    <a:pt x="46040" y="612530"/>
                    <a:pt x="92244" y="649699"/>
                  </a:cubicBezTo>
                  <a:cubicBezTo>
                    <a:pt x="170441" y="712621"/>
                    <a:pt x="259460" y="711084"/>
                    <a:pt x="318272" y="742639"/>
                  </a:cubicBezTo>
                  <a:cubicBezTo>
                    <a:pt x="179286" y="649982"/>
                    <a:pt x="63198" y="417648"/>
                    <a:pt x="62194" y="325995"/>
                  </a:cubicBezTo>
                  <a:cubicBezTo>
                    <a:pt x="61002" y="218971"/>
                    <a:pt x="94471" y="105988"/>
                    <a:pt x="154444" y="0"/>
                  </a:cubicBezTo>
                  <a:cubicBezTo>
                    <a:pt x="157737" y="83749"/>
                    <a:pt x="188257" y="138516"/>
                    <a:pt x="273010" y="206048"/>
                  </a:cubicBezTo>
                  <a:cubicBezTo>
                    <a:pt x="323197" y="246041"/>
                    <a:pt x="337437" y="301466"/>
                    <a:pt x="344369" y="372700"/>
                  </a:cubicBezTo>
                  <a:cubicBezTo>
                    <a:pt x="346973" y="399330"/>
                    <a:pt x="353089" y="438789"/>
                    <a:pt x="369620" y="472540"/>
                  </a:cubicBezTo>
                  <a:cubicBezTo>
                    <a:pt x="235276" y="403565"/>
                    <a:pt x="186501" y="315236"/>
                    <a:pt x="142336" y="112450"/>
                  </a:cubicBezTo>
                  <a:cubicBezTo>
                    <a:pt x="123955" y="217528"/>
                    <a:pt x="123955" y="271416"/>
                    <a:pt x="161313" y="354726"/>
                  </a:cubicBezTo>
                  <a:cubicBezTo>
                    <a:pt x="187347" y="412786"/>
                    <a:pt x="279127" y="498073"/>
                    <a:pt x="345216" y="551553"/>
                  </a:cubicBezTo>
                  <a:cubicBezTo>
                    <a:pt x="280569" y="519935"/>
                    <a:pt x="194374" y="462471"/>
                    <a:pt x="131860" y="393527"/>
                  </a:cubicBezTo>
                  <a:cubicBezTo>
                    <a:pt x="173891" y="506667"/>
                    <a:pt x="284867" y="613345"/>
                    <a:pt x="388314" y="663626"/>
                  </a:cubicBezTo>
                  <a:cubicBezTo>
                    <a:pt x="446688" y="692013"/>
                    <a:pt x="567889" y="705281"/>
                    <a:pt x="539157" y="761334"/>
                  </a:cubicBezTo>
                  <a:cubicBezTo>
                    <a:pt x="507916" y="774225"/>
                    <a:pt x="437152" y="807254"/>
                    <a:pt x="403402" y="82808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7403918" y="2075508"/>
              <a:ext cx="291938" cy="163689"/>
            </a:xfrm>
            <a:custGeom>
              <a:avLst/>
              <a:gdLst>
                <a:gd name="connsiteX0" fmla="*/ 33916 w 291938"/>
                <a:gd name="connsiteY0" fmla="*/ 139112 h 163689"/>
                <a:gd name="connsiteX1" fmla="*/ 15284 w 291938"/>
                <a:gd name="connsiteY1" fmla="*/ 71924 h 163689"/>
                <a:gd name="connsiteX2" fmla="*/ 145299 w 291938"/>
                <a:gd name="connsiteY2" fmla="*/ 62326 h 163689"/>
                <a:gd name="connsiteX3" fmla="*/ 291939 w 291938"/>
                <a:gd name="connsiteY3" fmla="*/ 0 h 163689"/>
                <a:gd name="connsiteX4" fmla="*/ 186233 w 291938"/>
                <a:gd name="connsiteY4" fmla="*/ 130862 h 163689"/>
                <a:gd name="connsiteX5" fmla="*/ 33916 w 291938"/>
                <a:gd name="connsiteY5" fmla="*/ 139112 h 16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938" h="163689">
                  <a:moveTo>
                    <a:pt x="33916" y="139112"/>
                  </a:moveTo>
                  <a:cubicBezTo>
                    <a:pt x="3678" y="117751"/>
                    <a:pt x="-14703" y="72049"/>
                    <a:pt x="15284" y="71924"/>
                  </a:cubicBezTo>
                  <a:cubicBezTo>
                    <a:pt x="57472" y="71736"/>
                    <a:pt x="99504" y="69603"/>
                    <a:pt x="145299" y="62326"/>
                  </a:cubicBezTo>
                  <a:cubicBezTo>
                    <a:pt x="204708" y="52884"/>
                    <a:pt x="263207" y="22961"/>
                    <a:pt x="291939" y="0"/>
                  </a:cubicBezTo>
                  <a:cubicBezTo>
                    <a:pt x="263677" y="65996"/>
                    <a:pt x="226476" y="99244"/>
                    <a:pt x="186233" y="130862"/>
                  </a:cubicBezTo>
                  <a:cubicBezTo>
                    <a:pt x="146021" y="162417"/>
                    <a:pt x="94140" y="181645"/>
                    <a:pt x="33916" y="13911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737415" y="2075508"/>
              <a:ext cx="291938" cy="163689"/>
            </a:xfrm>
            <a:custGeom>
              <a:avLst/>
              <a:gdLst>
                <a:gd name="connsiteX0" fmla="*/ 258023 w 291938"/>
                <a:gd name="connsiteY0" fmla="*/ 139112 h 163689"/>
                <a:gd name="connsiteX1" fmla="*/ 276655 w 291938"/>
                <a:gd name="connsiteY1" fmla="*/ 71924 h 163689"/>
                <a:gd name="connsiteX2" fmla="*/ 146640 w 291938"/>
                <a:gd name="connsiteY2" fmla="*/ 62326 h 163689"/>
                <a:gd name="connsiteX3" fmla="*/ 0 w 291938"/>
                <a:gd name="connsiteY3" fmla="*/ 0 h 163689"/>
                <a:gd name="connsiteX4" fmla="*/ 105706 w 291938"/>
                <a:gd name="connsiteY4" fmla="*/ 130862 h 163689"/>
                <a:gd name="connsiteX5" fmla="*/ 258023 w 291938"/>
                <a:gd name="connsiteY5" fmla="*/ 139112 h 16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938" h="163689">
                  <a:moveTo>
                    <a:pt x="258023" y="139112"/>
                  </a:moveTo>
                  <a:cubicBezTo>
                    <a:pt x="288260" y="117751"/>
                    <a:pt x="306641" y="72049"/>
                    <a:pt x="276655" y="71924"/>
                  </a:cubicBezTo>
                  <a:cubicBezTo>
                    <a:pt x="234466" y="71736"/>
                    <a:pt x="192435" y="69603"/>
                    <a:pt x="146640" y="62326"/>
                  </a:cubicBezTo>
                  <a:cubicBezTo>
                    <a:pt x="87231" y="52884"/>
                    <a:pt x="28732" y="22961"/>
                    <a:pt x="0" y="0"/>
                  </a:cubicBezTo>
                  <a:cubicBezTo>
                    <a:pt x="28261" y="65996"/>
                    <a:pt x="65462" y="99244"/>
                    <a:pt x="105706" y="130862"/>
                  </a:cubicBezTo>
                  <a:cubicBezTo>
                    <a:pt x="145918" y="162417"/>
                    <a:pt x="197830" y="181645"/>
                    <a:pt x="258023" y="139112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7524657" y="491613"/>
              <a:ext cx="436312" cy="1196139"/>
            </a:xfrm>
            <a:custGeom>
              <a:avLst/>
              <a:gdLst>
                <a:gd name="connsiteX0" fmla="*/ 424329 w 436312"/>
                <a:gd name="connsiteY0" fmla="*/ 565103 h 1196139"/>
                <a:gd name="connsiteX1" fmla="*/ 311754 w 436312"/>
                <a:gd name="connsiteY1" fmla="*/ 821087 h 1196139"/>
                <a:gd name="connsiteX2" fmla="*/ 271354 w 436312"/>
                <a:gd name="connsiteY2" fmla="*/ 659454 h 1196139"/>
                <a:gd name="connsiteX3" fmla="*/ 286065 w 436312"/>
                <a:gd name="connsiteY3" fmla="*/ 530882 h 1196139"/>
                <a:gd name="connsiteX4" fmla="*/ 345097 w 436312"/>
                <a:gd name="connsiteY4" fmla="*/ 372606 h 1196139"/>
                <a:gd name="connsiteX5" fmla="*/ 119005 w 436312"/>
                <a:gd name="connsiteY5" fmla="*/ 0 h 1196139"/>
                <a:gd name="connsiteX6" fmla="*/ 268719 w 436312"/>
                <a:gd name="connsiteY6" fmla="*/ 389512 h 1196139"/>
                <a:gd name="connsiteX7" fmla="*/ 191619 w 436312"/>
                <a:gd name="connsiteY7" fmla="*/ 495375 h 1196139"/>
                <a:gd name="connsiteX8" fmla="*/ 146169 w 436312"/>
                <a:gd name="connsiteY8" fmla="*/ 551584 h 1196139"/>
                <a:gd name="connsiteX9" fmla="*/ 0 w 436312"/>
                <a:gd name="connsiteY9" fmla="*/ 323360 h 1196139"/>
                <a:gd name="connsiteX10" fmla="*/ 129325 w 436312"/>
                <a:gd name="connsiteY10" fmla="*/ 626237 h 1196139"/>
                <a:gd name="connsiteX11" fmla="*/ 140774 w 436312"/>
                <a:gd name="connsiteY11" fmla="*/ 641889 h 1196139"/>
                <a:gd name="connsiteX12" fmla="*/ 156583 w 436312"/>
                <a:gd name="connsiteY12" fmla="*/ 668645 h 1196139"/>
                <a:gd name="connsiteX13" fmla="*/ 192310 w 436312"/>
                <a:gd name="connsiteY13" fmla="*/ 890439 h 1196139"/>
                <a:gd name="connsiteX14" fmla="*/ 179010 w 436312"/>
                <a:gd name="connsiteY14" fmla="*/ 997839 h 1196139"/>
                <a:gd name="connsiteX15" fmla="*/ 258023 w 436312"/>
                <a:gd name="connsiteY15" fmla="*/ 1196139 h 1196139"/>
                <a:gd name="connsiteX16" fmla="*/ 326653 w 436312"/>
                <a:gd name="connsiteY16" fmla="*/ 978172 h 1196139"/>
                <a:gd name="connsiteX17" fmla="*/ 424329 w 436312"/>
                <a:gd name="connsiteY17" fmla="*/ 565103 h 1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6312" h="1196139">
                  <a:moveTo>
                    <a:pt x="424329" y="565103"/>
                  </a:moveTo>
                  <a:cubicBezTo>
                    <a:pt x="414794" y="705501"/>
                    <a:pt x="353252" y="781440"/>
                    <a:pt x="311754" y="821087"/>
                  </a:cubicBezTo>
                  <a:cubicBezTo>
                    <a:pt x="306892" y="762369"/>
                    <a:pt x="285186" y="696499"/>
                    <a:pt x="271354" y="659454"/>
                  </a:cubicBezTo>
                  <a:cubicBezTo>
                    <a:pt x="248174" y="597505"/>
                    <a:pt x="251467" y="570122"/>
                    <a:pt x="286065" y="530882"/>
                  </a:cubicBezTo>
                  <a:cubicBezTo>
                    <a:pt x="320913" y="491360"/>
                    <a:pt x="348484" y="438288"/>
                    <a:pt x="345097" y="372606"/>
                  </a:cubicBezTo>
                  <a:cubicBezTo>
                    <a:pt x="339921" y="272357"/>
                    <a:pt x="294941" y="152160"/>
                    <a:pt x="119005" y="0"/>
                  </a:cubicBezTo>
                  <a:cubicBezTo>
                    <a:pt x="219128" y="129764"/>
                    <a:pt x="293969" y="291397"/>
                    <a:pt x="268719" y="389512"/>
                  </a:cubicBezTo>
                  <a:cubicBezTo>
                    <a:pt x="257709" y="432234"/>
                    <a:pt x="230577" y="462189"/>
                    <a:pt x="191619" y="495375"/>
                  </a:cubicBezTo>
                  <a:cubicBezTo>
                    <a:pt x="173019" y="511215"/>
                    <a:pt x="156520" y="529878"/>
                    <a:pt x="146169" y="551584"/>
                  </a:cubicBezTo>
                  <a:cubicBezTo>
                    <a:pt x="98836" y="519057"/>
                    <a:pt x="31963" y="459742"/>
                    <a:pt x="0" y="323360"/>
                  </a:cubicBezTo>
                  <a:cubicBezTo>
                    <a:pt x="5960" y="458895"/>
                    <a:pt x="59691" y="547099"/>
                    <a:pt x="129325" y="626237"/>
                  </a:cubicBezTo>
                  <a:cubicBezTo>
                    <a:pt x="133528" y="631036"/>
                    <a:pt x="137167" y="635961"/>
                    <a:pt x="140774" y="641889"/>
                  </a:cubicBezTo>
                  <a:cubicBezTo>
                    <a:pt x="145667" y="649982"/>
                    <a:pt x="151846" y="659737"/>
                    <a:pt x="156583" y="668645"/>
                  </a:cubicBezTo>
                  <a:cubicBezTo>
                    <a:pt x="203821" y="757632"/>
                    <a:pt x="208306" y="831783"/>
                    <a:pt x="192310" y="890439"/>
                  </a:cubicBezTo>
                  <a:cubicBezTo>
                    <a:pt x="179386" y="937834"/>
                    <a:pt x="164644" y="964778"/>
                    <a:pt x="179010" y="997839"/>
                  </a:cubicBezTo>
                  <a:cubicBezTo>
                    <a:pt x="197046" y="1039306"/>
                    <a:pt x="247985" y="1121393"/>
                    <a:pt x="258023" y="1196139"/>
                  </a:cubicBezTo>
                  <a:cubicBezTo>
                    <a:pt x="304038" y="1154453"/>
                    <a:pt x="323642" y="1069920"/>
                    <a:pt x="326653" y="978172"/>
                  </a:cubicBezTo>
                  <a:cubicBezTo>
                    <a:pt x="391300" y="880653"/>
                    <a:pt x="465827" y="739816"/>
                    <a:pt x="424329" y="56510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322969" y="1404479"/>
              <a:ext cx="319150" cy="398702"/>
            </a:xfrm>
            <a:custGeom>
              <a:avLst/>
              <a:gdLst>
                <a:gd name="connsiteX0" fmla="*/ 289296 w 319150"/>
                <a:gd name="connsiteY0" fmla="*/ 0 h 398702"/>
                <a:gd name="connsiteX1" fmla="*/ 181017 w 319150"/>
                <a:gd name="connsiteY1" fmla="*/ 270287 h 398702"/>
                <a:gd name="connsiteX2" fmla="*/ 0 w 319150"/>
                <a:gd name="connsiteY2" fmla="*/ 398703 h 398702"/>
                <a:gd name="connsiteX3" fmla="*/ 237038 w 319150"/>
                <a:gd name="connsiteY3" fmla="*/ 293279 h 398702"/>
                <a:gd name="connsiteX4" fmla="*/ 289296 w 319150"/>
                <a:gd name="connsiteY4" fmla="*/ 0 h 39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50" h="398702">
                  <a:moveTo>
                    <a:pt x="289296" y="0"/>
                  </a:moveTo>
                  <a:cubicBezTo>
                    <a:pt x="307614" y="118535"/>
                    <a:pt x="245319" y="225715"/>
                    <a:pt x="181017" y="270287"/>
                  </a:cubicBezTo>
                  <a:cubicBezTo>
                    <a:pt x="132524" y="303881"/>
                    <a:pt x="33406" y="338353"/>
                    <a:pt x="0" y="398703"/>
                  </a:cubicBezTo>
                  <a:cubicBezTo>
                    <a:pt x="72739" y="352374"/>
                    <a:pt x="177724" y="342054"/>
                    <a:pt x="237038" y="293279"/>
                  </a:cubicBezTo>
                  <a:cubicBezTo>
                    <a:pt x="314609" y="229511"/>
                    <a:pt x="348014" y="99150"/>
                    <a:pt x="289296" y="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7068321" y="2108160"/>
              <a:ext cx="296630" cy="102945"/>
            </a:xfrm>
            <a:custGeom>
              <a:avLst/>
              <a:gdLst>
                <a:gd name="connsiteX0" fmla="*/ 148315 w 296630"/>
                <a:gd name="connsiteY0" fmla="*/ 66811 h 102945"/>
                <a:gd name="connsiteX1" fmla="*/ 26456 w 296630"/>
                <a:gd name="connsiteY1" fmla="*/ 96704 h 102945"/>
                <a:gd name="connsiteX2" fmla="*/ 4687 w 296630"/>
                <a:gd name="connsiteY2" fmla="*/ 76221 h 102945"/>
                <a:gd name="connsiteX3" fmla="*/ 148315 w 296630"/>
                <a:gd name="connsiteY3" fmla="*/ 0 h 102945"/>
                <a:gd name="connsiteX4" fmla="*/ 291944 w 296630"/>
                <a:gd name="connsiteY4" fmla="*/ 76221 h 102945"/>
                <a:gd name="connsiteX5" fmla="*/ 270175 w 296630"/>
                <a:gd name="connsiteY5" fmla="*/ 96704 h 102945"/>
                <a:gd name="connsiteX6" fmla="*/ 148315 w 296630"/>
                <a:gd name="connsiteY6" fmla="*/ 66811 h 1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630" h="102945">
                  <a:moveTo>
                    <a:pt x="148315" y="66811"/>
                  </a:moveTo>
                  <a:cubicBezTo>
                    <a:pt x="94553" y="66811"/>
                    <a:pt x="52427" y="78072"/>
                    <a:pt x="26456" y="96704"/>
                  </a:cubicBezTo>
                  <a:cubicBezTo>
                    <a:pt x="6977" y="110725"/>
                    <a:pt x="-7985" y="99934"/>
                    <a:pt x="4687" y="76221"/>
                  </a:cubicBezTo>
                  <a:cubicBezTo>
                    <a:pt x="27773" y="32998"/>
                    <a:pt x="96341" y="0"/>
                    <a:pt x="148315" y="0"/>
                  </a:cubicBezTo>
                  <a:cubicBezTo>
                    <a:pt x="200290" y="0"/>
                    <a:pt x="268858" y="32998"/>
                    <a:pt x="291944" y="76221"/>
                  </a:cubicBezTo>
                  <a:cubicBezTo>
                    <a:pt x="304616" y="99934"/>
                    <a:pt x="289654" y="110693"/>
                    <a:pt x="270175" y="96704"/>
                  </a:cubicBezTo>
                  <a:cubicBezTo>
                    <a:pt x="244235" y="78072"/>
                    <a:pt x="202078" y="66811"/>
                    <a:pt x="148315" y="66811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933083" y="2330224"/>
              <a:ext cx="264889" cy="177454"/>
            </a:xfrm>
            <a:custGeom>
              <a:avLst/>
              <a:gdLst>
                <a:gd name="connsiteX0" fmla="*/ 264889 w 264889"/>
                <a:gd name="connsiteY0" fmla="*/ 146747 h 177454"/>
                <a:gd name="connsiteX1" fmla="*/ 133086 w 264889"/>
                <a:gd name="connsiteY1" fmla="*/ 22158 h 177454"/>
                <a:gd name="connsiteX2" fmla="*/ 30360 w 264889"/>
                <a:gd name="connsiteY2" fmla="*/ 16418 h 177454"/>
                <a:gd name="connsiteX3" fmla="*/ 1095 w 264889"/>
                <a:gd name="connsiteY3" fmla="*/ 110142 h 177454"/>
                <a:gd name="connsiteX4" fmla="*/ 38798 w 264889"/>
                <a:gd name="connsiteY4" fmla="*/ 177455 h 177454"/>
                <a:gd name="connsiteX5" fmla="*/ 28666 w 264889"/>
                <a:gd name="connsiteY5" fmla="*/ 106472 h 177454"/>
                <a:gd name="connsiteX6" fmla="*/ 60472 w 264889"/>
                <a:gd name="connsiteY6" fmla="*/ 71906 h 177454"/>
                <a:gd name="connsiteX7" fmla="*/ 123613 w 264889"/>
                <a:gd name="connsiteY7" fmla="*/ 88028 h 177454"/>
                <a:gd name="connsiteX8" fmla="*/ 185186 w 264889"/>
                <a:gd name="connsiteY8" fmla="*/ 130969 h 177454"/>
                <a:gd name="connsiteX9" fmla="*/ 264889 w 264889"/>
                <a:gd name="connsiteY9" fmla="*/ 146747 h 1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889" h="177454">
                  <a:moveTo>
                    <a:pt x="264889" y="146747"/>
                  </a:moveTo>
                  <a:cubicBezTo>
                    <a:pt x="212099" y="130216"/>
                    <a:pt x="170789" y="56630"/>
                    <a:pt x="133086" y="22158"/>
                  </a:cubicBezTo>
                  <a:cubicBezTo>
                    <a:pt x="104637" y="-3845"/>
                    <a:pt x="57147" y="-8487"/>
                    <a:pt x="30360" y="16418"/>
                  </a:cubicBezTo>
                  <a:cubicBezTo>
                    <a:pt x="185" y="44428"/>
                    <a:pt x="-2136" y="81849"/>
                    <a:pt x="1095" y="110142"/>
                  </a:cubicBezTo>
                  <a:cubicBezTo>
                    <a:pt x="4200" y="137399"/>
                    <a:pt x="20354" y="160391"/>
                    <a:pt x="38798" y="177455"/>
                  </a:cubicBezTo>
                  <a:cubicBezTo>
                    <a:pt x="24055" y="149350"/>
                    <a:pt x="24118" y="126264"/>
                    <a:pt x="28666" y="106472"/>
                  </a:cubicBezTo>
                  <a:cubicBezTo>
                    <a:pt x="32367" y="90349"/>
                    <a:pt x="46106" y="76203"/>
                    <a:pt x="60472" y="71906"/>
                  </a:cubicBezTo>
                  <a:cubicBezTo>
                    <a:pt x="74838" y="67608"/>
                    <a:pt x="95038" y="70055"/>
                    <a:pt x="123613" y="88028"/>
                  </a:cubicBezTo>
                  <a:cubicBezTo>
                    <a:pt x="148707" y="103806"/>
                    <a:pt x="164704" y="119269"/>
                    <a:pt x="185186" y="130969"/>
                  </a:cubicBezTo>
                  <a:cubicBezTo>
                    <a:pt x="205261" y="142450"/>
                    <a:pt x="228974" y="146747"/>
                    <a:pt x="264889" y="14674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990752" y="2443184"/>
              <a:ext cx="118653" cy="84635"/>
            </a:xfrm>
            <a:custGeom>
              <a:avLst/>
              <a:gdLst>
                <a:gd name="connsiteX0" fmla="*/ 15319 w 118653"/>
                <a:gd name="connsiteY0" fmla="*/ 4427 h 84635"/>
                <a:gd name="connsiteX1" fmla="*/ 7509 w 118653"/>
                <a:gd name="connsiteY1" fmla="*/ 53453 h 84635"/>
                <a:gd name="connsiteX2" fmla="*/ 59232 w 118653"/>
                <a:gd name="connsiteY2" fmla="*/ 64243 h 84635"/>
                <a:gd name="connsiteX3" fmla="*/ 103146 w 118653"/>
                <a:gd name="connsiteY3" fmla="*/ 80397 h 84635"/>
                <a:gd name="connsiteX4" fmla="*/ 111489 w 118653"/>
                <a:gd name="connsiteY4" fmla="*/ 61264 h 84635"/>
                <a:gd name="connsiteX5" fmla="*/ 61648 w 118653"/>
                <a:gd name="connsiteY5" fmla="*/ 9289 h 84635"/>
                <a:gd name="connsiteX6" fmla="*/ 15319 w 118653"/>
                <a:gd name="connsiteY6" fmla="*/ 4427 h 8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53" h="84635">
                  <a:moveTo>
                    <a:pt x="15319" y="4427"/>
                  </a:moveTo>
                  <a:cubicBezTo>
                    <a:pt x="-1337" y="13931"/>
                    <a:pt x="-5132" y="40248"/>
                    <a:pt x="7509" y="53453"/>
                  </a:cubicBezTo>
                  <a:cubicBezTo>
                    <a:pt x="19083" y="65561"/>
                    <a:pt x="40914" y="62613"/>
                    <a:pt x="59232" y="64243"/>
                  </a:cubicBezTo>
                  <a:cubicBezTo>
                    <a:pt x="72501" y="65404"/>
                    <a:pt x="92356" y="71772"/>
                    <a:pt x="103146" y="80397"/>
                  </a:cubicBezTo>
                  <a:cubicBezTo>
                    <a:pt x="113936" y="89023"/>
                    <a:pt x="127079" y="85353"/>
                    <a:pt x="111489" y="61264"/>
                  </a:cubicBezTo>
                  <a:cubicBezTo>
                    <a:pt x="97218" y="39181"/>
                    <a:pt x="81315" y="20863"/>
                    <a:pt x="61648" y="9289"/>
                  </a:cubicBezTo>
                  <a:cubicBezTo>
                    <a:pt x="44772" y="-686"/>
                    <a:pt x="28524" y="-3132"/>
                    <a:pt x="15319" y="442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708966" y="1874956"/>
              <a:ext cx="384315" cy="226820"/>
            </a:xfrm>
            <a:custGeom>
              <a:avLst/>
              <a:gdLst>
                <a:gd name="connsiteX0" fmla="*/ 383865 w 384315"/>
                <a:gd name="connsiteY0" fmla="*/ 212753 h 226820"/>
                <a:gd name="connsiteX1" fmla="*/ 359618 w 384315"/>
                <a:gd name="connsiteY1" fmla="*/ 225018 h 226820"/>
                <a:gd name="connsiteX2" fmla="*/ 299677 w 384315"/>
                <a:gd name="connsiteY2" fmla="*/ 223387 h 226820"/>
                <a:gd name="connsiteX3" fmla="*/ 135409 w 384315"/>
                <a:gd name="connsiteY3" fmla="*/ 205665 h 226820"/>
                <a:gd name="connsiteX4" fmla="*/ 18505 w 384315"/>
                <a:gd name="connsiteY4" fmla="*/ 65926 h 226820"/>
                <a:gd name="connsiteX5" fmla="*/ 26943 w 384315"/>
                <a:gd name="connsiteY5" fmla="*/ 746 h 226820"/>
                <a:gd name="connsiteX6" fmla="*/ 129292 w 384315"/>
                <a:gd name="connsiteY6" fmla="*/ 7740 h 226820"/>
                <a:gd name="connsiteX7" fmla="*/ 280668 w 384315"/>
                <a:gd name="connsiteY7" fmla="*/ 47608 h 226820"/>
                <a:gd name="connsiteX8" fmla="*/ 364167 w 384315"/>
                <a:gd name="connsiteY8" fmla="*/ 148358 h 226820"/>
                <a:gd name="connsiteX9" fmla="*/ 383865 w 384315"/>
                <a:gd name="connsiteY9" fmla="*/ 212753 h 226820"/>
                <a:gd name="connsiteX10" fmla="*/ 342461 w 384315"/>
                <a:gd name="connsiteY10" fmla="*/ 169373 h 226820"/>
                <a:gd name="connsiteX11" fmla="*/ 263260 w 384315"/>
                <a:gd name="connsiteY11" fmla="*/ 74050 h 226820"/>
                <a:gd name="connsiteX12" fmla="*/ 157648 w 384315"/>
                <a:gd name="connsiteY12" fmla="*/ 51528 h 226820"/>
                <a:gd name="connsiteX13" fmla="*/ 80078 w 384315"/>
                <a:gd name="connsiteY13" fmla="*/ 58805 h 226820"/>
                <a:gd name="connsiteX14" fmla="*/ 66465 w 384315"/>
                <a:gd name="connsiteY14" fmla="*/ 93905 h 226820"/>
                <a:gd name="connsiteX15" fmla="*/ 174743 w 384315"/>
                <a:gd name="connsiteY15" fmla="*/ 201587 h 226820"/>
                <a:gd name="connsiteX16" fmla="*/ 324331 w 384315"/>
                <a:gd name="connsiteY16" fmla="*/ 204159 h 226820"/>
                <a:gd name="connsiteX17" fmla="*/ 342461 w 384315"/>
                <a:gd name="connsiteY17" fmla="*/ 169373 h 2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315" h="226820">
                  <a:moveTo>
                    <a:pt x="383865" y="212753"/>
                  </a:moveTo>
                  <a:cubicBezTo>
                    <a:pt x="382203" y="223544"/>
                    <a:pt x="375490" y="227245"/>
                    <a:pt x="359618" y="225018"/>
                  </a:cubicBezTo>
                  <a:cubicBezTo>
                    <a:pt x="342367" y="222603"/>
                    <a:pt x="318653" y="221787"/>
                    <a:pt x="299677" y="223387"/>
                  </a:cubicBezTo>
                  <a:cubicBezTo>
                    <a:pt x="240676" y="228374"/>
                    <a:pt x="179322" y="231636"/>
                    <a:pt x="135409" y="205665"/>
                  </a:cubicBezTo>
                  <a:cubicBezTo>
                    <a:pt x="80643" y="173325"/>
                    <a:pt x="44006" y="112254"/>
                    <a:pt x="18505" y="65926"/>
                  </a:cubicBezTo>
                  <a:cubicBezTo>
                    <a:pt x="-13991" y="6925"/>
                    <a:pt x="1128" y="-3175"/>
                    <a:pt x="26943" y="746"/>
                  </a:cubicBezTo>
                  <a:cubicBezTo>
                    <a:pt x="63297" y="6266"/>
                    <a:pt x="88359" y="8274"/>
                    <a:pt x="129292" y="7740"/>
                  </a:cubicBezTo>
                  <a:cubicBezTo>
                    <a:pt x="185439" y="6988"/>
                    <a:pt x="240487" y="19221"/>
                    <a:pt x="280668" y="47608"/>
                  </a:cubicBezTo>
                  <a:cubicBezTo>
                    <a:pt x="321069" y="76151"/>
                    <a:pt x="349362" y="116301"/>
                    <a:pt x="364167" y="148358"/>
                  </a:cubicBezTo>
                  <a:cubicBezTo>
                    <a:pt x="376776" y="175584"/>
                    <a:pt x="386562" y="195251"/>
                    <a:pt x="383865" y="212753"/>
                  </a:cubicBezTo>
                  <a:close/>
                  <a:moveTo>
                    <a:pt x="342461" y="169373"/>
                  </a:moveTo>
                  <a:cubicBezTo>
                    <a:pt x="323892" y="129349"/>
                    <a:pt x="299018" y="94971"/>
                    <a:pt x="263260" y="74050"/>
                  </a:cubicBezTo>
                  <a:cubicBezTo>
                    <a:pt x="226718" y="52658"/>
                    <a:pt x="187541" y="48517"/>
                    <a:pt x="157648" y="51528"/>
                  </a:cubicBezTo>
                  <a:cubicBezTo>
                    <a:pt x="128885" y="54414"/>
                    <a:pt x="102725" y="58084"/>
                    <a:pt x="80078" y="58805"/>
                  </a:cubicBezTo>
                  <a:cubicBezTo>
                    <a:pt x="56302" y="59558"/>
                    <a:pt x="52632" y="69282"/>
                    <a:pt x="66465" y="93905"/>
                  </a:cubicBezTo>
                  <a:cubicBezTo>
                    <a:pt x="83466" y="124111"/>
                    <a:pt x="138828" y="187880"/>
                    <a:pt x="174743" y="201587"/>
                  </a:cubicBezTo>
                  <a:cubicBezTo>
                    <a:pt x="234340" y="224390"/>
                    <a:pt x="289420" y="208739"/>
                    <a:pt x="324331" y="204159"/>
                  </a:cubicBezTo>
                  <a:cubicBezTo>
                    <a:pt x="347762" y="201054"/>
                    <a:pt x="349707" y="184994"/>
                    <a:pt x="342461" y="16937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868998" y="2484328"/>
              <a:ext cx="695337" cy="168412"/>
            </a:xfrm>
            <a:custGeom>
              <a:avLst/>
              <a:gdLst>
                <a:gd name="connsiteX0" fmla="*/ 347638 w 695337"/>
                <a:gd name="connsiteY0" fmla="*/ 162337 h 168412"/>
                <a:gd name="connsiteX1" fmla="*/ 247797 w 695337"/>
                <a:gd name="connsiteY1" fmla="*/ 168265 h 168412"/>
                <a:gd name="connsiteX2" fmla="*/ 25846 w 695337"/>
                <a:gd name="connsiteY2" fmla="*/ 76517 h 168412"/>
                <a:gd name="connsiteX3" fmla="*/ 0 w 695337"/>
                <a:gd name="connsiteY3" fmla="*/ 38062 h 168412"/>
                <a:gd name="connsiteX4" fmla="*/ 50846 w 695337"/>
                <a:gd name="connsiteY4" fmla="*/ 6507 h 168412"/>
                <a:gd name="connsiteX5" fmla="*/ 70983 w 695337"/>
                <a:gd name="connsiteY5" fmla="*/ 13941 h 168412"/>
                <a:gd name="connsiteX6" fmla="*/ 136477 w 695337"/>
                <a:gd name="connsiteY6" fmla="*/ 98411 h 168412"/>
                <a:gd name="connsiteX7" fmla="*/ 261473 w 695337"/>
                <a:gd name="connsiteY7" fmla="*/ 85488 h 168412"/>
                <a:gd name="connsiteX8" fmla="*/ 347669 w 695337"/>
                <a:gd name="connsiteY8" fmla="*/ 59642 h 168412"/>
                <a:gd name="connsiteX9" fmla="*/ 433865 w 695337"/>
                <a:gd name="connsiteY9" fmla="*/ 85488 h 168412"/>
                <a:gd name="connsiteX10" fmla="*/ 558861 w 695337"/>
                <a:gd name="connsiteY10" fmla="*/ 98411 h 168412"/>
                <a:gd name="connsiteX11" fmla="*/ 624355 w 695337"/>
                <a:gd name="connsiteY11" fmla="*/ 13941 h 168412"/>
                <a:gd name="connsiteX12" fmla="*/ 644493 w 695337"/>
                <a:gd name="connsiteY12" fmla="*/ 6507 h 168412"/>
                <a:gd name="connsiteX13" fmla="*/ 695338 w 695337"/>
                <a:gd name="connsiteY13" fmla="*/ 38062 h 168412"/>
                <a:gd name="connsiteX14" fmla="*/ 669492 w 695337"/>
                <a:gd name="connsiteY14" fmla="*/ 76517 h 168412"/>
                <a:gd name="connsiteX15" fmla="*/ 447541 w 695337"/>
                <a:gd name="connsiteY15" fmla="*/ 168265 h 168412"/>
                <a:gd name="connsiteX16" fmla="*/ 347638 w 695337"/>
                <a:gd name="connsiteY16" fmla="*/ 162337 h 16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337" h="168412">
                  <a:moveTo>
                    <a:pt x="347638" y="162337"/>
                  </a:moveTo>
                  <a:cubicBezTo>
                    <a:pt x="305983" y="162337"/>
                    <a:pt x="275431" y="169488"/>
                    <a:pt x="247797" y="168265"/>
                  </a:cubicBezTo>
                  <a:cubicBezTo>
                    <a:pt x="163766" y="164501"/>
                    <a:pt x="74559" y="140913"/>
                    <a:pt x="25846" y="76517"/>
                  </a:cubicBezTo>
                  <a:cubicBezTo>
                    <a:pt x="17942" y="66072"/>
                    <a:pt x="10037" y="56380"/>
                    <a:pt x="0" y="38062"/>
                  </a:cubicBezTo>
                  <a:cubicBezTo>
                    <a:pt x="16530" y="33764"/>
                    <a:pt x="41279" y="18959"/>
                    <a:pt x="50846" y="6507"/>
                  </a:cubicBezTo>
                  <a:cubicBezTo>
                    <a:pt x="58593" y="-3625"/>
                    <a:pt x="67533" y="-2495"/>
                    <a:pt x="70983" y="13941"/>
                  </a:cubicBezTo>
                  <a:cubicBezTo>
                    <a:pt x="78448" y="49511"/>
                    <a:pt x="99150" y="84045"/>
                    <a:pt x="136477" y="98411"/>
                  </a:cubicBezTo>
                  <a:cubicBezTo>
                    <a:pt x="173835" y="112777"/>
                    <a:pt x="223394" y="107759"/>
                    <a:pt x="261473" y="85488"/>
                  </a:cubicBezTo>
                  <a:cubicBezTo>
                    <a:pt x="288104" y="69899"/>
                    <a:pt x="325932" y="59642"/>
                    <a:pt x="347669" y="59642"/>
                  </a:cubicBezTo>
                  <a:cubicBezTo>
                    <a:pt x="369406" y="59642"/>
                    <a:pt x="407235" y="69930"/>
                    <a:pt x="433865" y="85488"/>
                  </a:cubicBezTo>
                  <a:cubicBezTo>
                    <a:pt x="471944" y="107759"/>
                    <a:pt x="521504" y="112777"/>
                    <a:pt x="558861" y="98411"/>
                  </a:cubicBezTo>
                  <a:cubicBezTo>
                    <a:pt x="596219" y="84045"/>
                    <a:pt x="616921" y="49511"/>
                    <a:pt x="624355" y="13941"/>
                  </a:cubicBezTo>
                  <a:cubicBezTo>
                    <a:pt x="627805" y="-2495"/>
                    <a:pt x="636745" y="-3625"/>
                    <a:pt x="644493" y="6507"/>
                  </a:cubicBezTo>
                  <a:cubicBezTo>
                    <a:pt x="654028" y="18959"/>
                    <a:pt x="678808" y="33733"/>
                    <a:pt x="695338" y="38062"/>
                  </a:cubicBezTo>
                  <a:cubicBezTo>
                    <a:pt x="685269" y="56380"/>
                    <a:pt x="677365" y="66072"/>
                    <a:pt x="669492" y="76517"/>
                  </a:cubicBezTo>
                  <a:cubicBezTo>
                    <a:pt x="620779" y="140913"/>
                    <a:pt x="531572" y="164470"/>
                    <a:pt x="447541" y="168265"/>
                  </a:cubicBezTo>
                  <a:cubicBezTo>
                    <a:pt x="419844" y="169520"/>
                    <a:pt x="389324" y="162337"/>
                    <a:pt x="347638" y="162337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696575" y="1561218"/>
              <a:ext cx="480581" cy="501563"/>
            </a:xfrm>
            <a:custGeom>
              <a:avLst/>
              <a:gdLst>
                <a:gd name="connsiteX0" fmla="*/ 389512 w 480581"/>
                <a:gd name="connsiteY0" fmla="*/ 289703 h 501563"/>
                <a:gd name="connsiteX1" fmla="*/ 265770 w 480581"/>
                <a:gd name="connsiteY1" fmla="*/ 245696 h 501563"/>
                <a:gd name="connsiteX2" fmla="*/ 112042 w 480581"/>
                <a:gd name="connsiteY2" fmla="*/ 162354 h 501563"/>
                <a:gd name="connsiteX3" fmla="*/ 64647 w 480581"/>
                <a:gd name="connsiteY3" fmla="*/ 0 h 501563"/>
                <a:gd name="connsiteX4" fmla="*/ 0 w 480581"/>
                <a:gd name="connsiteY4" fmla="*/ 158026 h 501563"/>
                <a:gd name="connsiteX5" fmla="*/ 79013 w 480581"/>
                <a:gd name="connsiteY5" fmla="*/ 258587 h 501563"/>
                <a:gd name="connsiteX6" fmla="*/ 267935 w 480581"/>
                <a:gd name="connsiteY6" fmla="*/ 307425 h 501563"/>
                <a:gd name="connsiteX7" fmla="*/ 358804 w 480581"/>
                <a:gd name="connsiteY7" fmla="*/ 375836 h 501563"/>
                <a:gd name="connsiteX8" fmla="*/ 437723 w 480581"/>
                <a:gd name="connsiteY8" fmla="*/ 483581 h 501563"/>
                <a:gd name="connsiteX9" fmla="*/ 459554 w 480581"/>
                <a:gd name="connsiteY9" fmla="*/ 483236 h 501563"/>
                <a:gd name="connsiteX10" fmla="*/ 451744 w 480581"/>
                <a:gd name="connsiteY10" fmla="*/ 432673 h 501563"/>
                <a:gd name="connsiteX11" fmla="*/ 467490 w 480581"/>
                <a:gd name="connsiteY11" fmla="*/ 390390 h 501563"/>
                <a:gd name="connsiteX12" fmla="*/ 471223 w 480581"/>
                <a:gd name="connsiteY12" fmla="*/ 348328 h 501563"/>
                <a:gd name="connsiteX13" fmla="*/ 389512 w 480581"/>
                <a:gd name="connsiteY13" fmla="*/ 289703 h 50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0581" h="501563">
                  <a:moveTo>
                    <a:pt x="389512" y="289703"/>
                  </a:moveTo>
                  <a:cubicBezTo>
                    <a:pt x="348798" y="270538"/>
                    <a:pt x="311001" y="258776"/>
                    <a:pt x="265770" y="245696"/>
                  </a:cubicBezTo>
                  <a:cubicBezTo>
                    <a:pt x="207397" y="228820"/>
                    <a:pt x="138139" y="193846"/>
                    <a:pt x="112042" y="162354"/>
                  </a:cubicBezTo>
                  <a:cubicBezTo>
                    <a:pt x="71108" y="112983"/>
                    <a:pt x="60851" y="51002"/>
                    <a:pt x="64647" y="0"/>
                  </a:cubicBezTo>
                  <a:cubicBezTo>
                    <a:pt x="33939" y="30520"/>
                    <a:pt x="0" y="112763"/>
                    <a:pt x="0" y="158026"/>
                  </a:cubicBezTo>
                  <a:cubicBezTo>
                    <a:pt x="0" y="188734"/>
                    <a:pt x="16154" y="242434"/>
                    <a:pt x="79013" y="258587"/>
                  </a:cubicBezTo>
                  <a:cubicBezTo>
                    <a:pt x="156646" y="278537"/>
                    <a:pt x="203821" y="277627"/>
                    <a:pt x="267935" y="307425"/>
                  </a:cubicBezTo>
                  <a:cubicBezTo>
                    <a:pt x="314263" y="328974"/>
                    <a:pt x="329163" y="346759"/>
                    <a:pt x="358804" y="375836"/>
                  </a:cubicBezTo>
                  <a:cubicBezTo>
                    <a:pt x="378973" y="395660"/>
                    <a:pt x="414574" y="444247"/>
                    <a:pt x="437723" y="483581"/>
                  </a:cubicBezTo>
                  <a:cubicBezTo>
                    <a:pt x="452246" y="508235"/>
                    <a:pt x="464730" y="506981"/>
                    <a:pt x="459554" y="483236"/>
                  </a:cubicBezTo>
                  <a:cubicBezTo>
                    <a:pt x="454536" y="460244"/>
                    <a:pt x="452716" y="444216"/>
                    <a:pt x="451744" y="432673"/>
                  </a:cubicBezTo>
                  <a:cubicBezTo>
                    <a:pt x="450113" y="413821"/>
                    <a:pt x="453626" y="401683"/>
                    <a:pt x="467490" y="390390"/>
                  </a:cubicBezTo>
                  <a:cubicBezTo>
                    <a:pt x="481762" y="378753"/>
                    <a:pt x="486310" y="365548"/>
                    <a:pt x="471223" y="348328"/>
                  </a:cubicBezTo>
                  <a:cubicBezTo>
                    <a:pt x="456135" y="331139"/>
                    <a:pt x="426149" y="306955"/>
                    <a:pt x="389512" y="28970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920965" y="1037613"/>
              <a:ext cx="591401" cy="759984"/>
            </a:xfrm>
            <a:custGeom>
              <a:avLst/>
              <a:gdLst>
                <a:gd name="connsiteX0" fmla="*/ 295670 w 591401"/>
                <a:gd name="connsiteY0" fmla="*/ 759985 h 759984"/>
                <a:gd name="connsiteX1" fmla="*/ 137645 w 591401"/>
                <a:gd name="connsiteY1" fmla="*/ 640572 h 759984"/>
                <a:gd name="connsiteX2" fmla="*/ 4022 w 591401"/>
                <a:gd name="connsiteY2" fmla="*/ 496724 h 759984"/>
                <a:gd name="connsiteX3" fmla="*/ 82690 w 591401"/>
                <a:gd name="connsiteY3" fmla="*/ 239203 h 759984"/>
                <a:gd name="connsiteX4" fmla="*/ 159194 w 591401"/>
                <a:gd name="connsiteY4" fmla="*/ 0 h 759984"/>
                <a:gd name="connsiteX5" fmla="*/ 106404 w 591401"/>
                <a:gd name="connsiteY5" fmla="*/ 298455 h 759984"/>
                <a:gd name="connsiteX6" fmla="*/ 87019 w 591401"/>
                <a:gd name="connsiteY6" fmla="*/ 460087 h 759984"/>
                <a:gd name="connsiteX7" fmla="*/ 141973 w 591401"/>
                <a:gd name="connsiteY7" fmla="*/ 473544 h 759984"/>
                <a:gd name="connsiteX8" fmla="*/ 200159 w 591401"/>
                <a:gd name="connsiteY8" fmla="*/ 331860 h 759984"/>
                <a:gd name="connsiteX9" fmla="*/ 194481 w 591401"/>
                <a:gd name="connsiteY9" fmla="*/ 464322 h 759984"/>
                <a:gd name="connsiteX10" fmla="*/ 180774 w 591401"/>
                <a:gd name="connsiteY10" fmla="*/ 563535 h 759984"/>
                <a:gd name="connsiteX11" fmla="*/ 295702 w 591401"/>
                <a:gd name="connsiteY11" fmla="*/ 617423 h 759984"/>
                <a:gd name="connsiteX12" fmla="*/ 410630 w 591401"/>
                <a:gd name="connsiteY12" fmla="*/ 563535 h 759984"/>
                <a:gd name="connsiteX13" fmla="*/ 396922 w 591401"/>
                <a:gd name="connsiteY13" fmla="*/ 464322 h 759984"/>
                <a:gd name="connsiteX14" fmla="*/ 391245 w 591401"/>
                <a:gd name="connsiteY14" fmla="*/ 331860 h 759984"/>
                <a:gd name="connsiteX15" fmla="*/ 449430 w 591401"/>
                <a:gd name="connsiteY15" fmla="*/ 473544 h 759984"/>
                <a:gd name="connsiteX16" fmla="*/ 504385 w 591401"/>
                <a:gd name="connsiteY16" fmla="*/ 460087 h 759984"/>
                <a:gd name="connsiteX17" fmla="*/ 485000 w 591401"/>
                <a:gd name="connsiteY17" fmla="*/ 298455 h 759984"/>
                <a:gd name="connsiteX18" fmla="*/ 432210 w 591401"/>
                <a:gd name="connsiteY18" fmla="*/ 0 h 759984"/>
                <a:gd name="connsiteX19" fmla="*/ 508713 w 591401"/>
                <a:gd name="connsiteY19" fmla="*/ 239203 h 759984"/>
                <a:gd name="connsiteX20" fmla="*/ 587381 w 591401"/>
                <a:gd name="connsiteY20" fmla="*/ 496724 h 759984"/>
                <a:gd name="connsiteX21" fmla="*/ 453759 w 591401"/>
                <a:gd name="connsiteY21" fmla="*/ 640572 h 759984"/>
                <a:gd name="connsiteX22" fmla="*/ 295670 w 591401"/>
                <a:gd name="connsiteY22" fmla="*/ 759985 h 75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1401" h="759984">
                  <a:moveTo>
                    <a:pt x="295670" y="759985"/>
                  </a:moveTo>
                  <a:cubicBezTo>
                    <a:pt x="247805" y="759985"/>
                    <a:pt x="203013" y="673068"/>
                    <a:pt x="137645" y="640572"/>
                  </a:cubicBezTo>
                  <a:cubicBezTo>
                    <a:pt x="93574" y="618646"/>
                    <a:pt x="19141" y="574011"/>
                    <a:pt x="4022" y="496724"/>
                  </a:cubicBezTo>
                  <a:cubicBezTo>
                    <a:pt x="-15362" y="397605"/>
                    <a:pt x="39310" y="322011"/>
                    <a:pt x="82690" y="239203"/>
                  </a:cubicBezTo>
                  <a:cubicBezTo>
                    <a:pt x="123467" y="161319"/>
                    <a:pt x="157092" y="66843"/>
                    <a:pt x="159194" y="0"/>
                  </a:cubicBezTo>
                  <a:cubicBezTo>
                    <a:pt x="185228" y="91842"/>
                    <a:pt x="149501" y="209028"/>
                    <a:pt x="106404" y="298455"/>
                  </a:cubicBezTo>
                  <a:cubicBezTo>
                    <a:pt x="79052" y="355228"/>
                    <a:pt x="61141" y="409430"/>
                    <a:pt x="87019" y="460087"/>
                  </a:cubicBezTo>
                  <a:cubicBezTo>
                    <a:pt x="104145" y="493618"/>
                    <a:pt x="120550" y="497131"/>
                    <a:pt x="141973" y="473544"/>
                  </a:cubicBezTo>
                  <a:cubicBezTo>
                    <a:pt x="168917" y="443902"/>
                    <a:pt x="195861" y="382486"/>
                    <a:pt x="200159" y="331860"/>
                  </a:cubicBezTo>
                  <a:cubicBezTo>
                    <a:pt x="214870" y="381827"/>
                    <a:pt x="210133" y="430477"/>
                    <a:pt x="194481" y="464322"/>
                  </a:cubicBezTo>
                  <a:cubicBezTo>
                    <a:pt x="180241" y="495124"/>
                    <a:pt x="166753" y="534991"/>
                    <a:pt x="180774" y="563535"/>
                  </a:cubicBezTo>
                  <a:cubicBezTo>
                    <a:pt x="198183" y="599042"/>
                    <a:pt x="254047" y="617423"/>
                    <a:pt x="295702" y="617423"/>
                  </a:cubicBezTo>
                  <a:cubicBezTo>
                    <a:pt x="337357" y="617423"/>
                    <a:pt x="393221" y="599073"/>
                    <a:pt x="410630" y="563535"/>
                  </a:cubicBezTo>
                  <a:cubicBezTo>
                    <a:pt x="424651" y="534991"/>
                    <a:pt x="411163" y="495124"/>
                    <a:pt x="396922" y="464322"/>
                  </a:cubicBezTo>
                  <a:cubicBezTo>
                    <a:pt x="381270" y="430477"/>
                    <a:pt x="376534" y="381859"/>
                    <a:pt x="391245" y="331860"/>
                  </a:cubicBezTo>
                  <a:cubicBezTo>
                    <a:pt x="395542" y="382517"/>
                    <a:pt x="422486" y="443934"/>
                    <a:pt x="449430" y="473544"/>
                  </a:cubicBezTo>
                  <a:cubicBezTo>
                    <a:pt x="470854" y="497100"/>
                    <a:pt x="487259" y="493587"/>
                    <a:pt x="504385" y="460087"/>
                  </a:cubicBezTo>
                  <a:cubicBezTo>
                    <a:pt x="530231" y="409430"/>
                    <a:pt x="512352" y="355228"/>
                    <a:pt x="485000" y="298455"/>
                  </a:cubicBezTo>
                  <a:cubicBezTo>
                    <a:pt x="441902" y="209028"/>
                    <a:pt x="406144" y="91810"/>
                    <a:pt x="432210" y="0"/>
                  </a:cubicBezTo>
                  <a:cubicBezTo>
                    <a:pt x="434311" y="66843"/>
                    <a:pt x="467937" y="161350"/>
                    <a:pt x="508713" y="239203"/>
                  </a:cubicBezTo>
                  <a:cubicBezTo>
                    <a:pt x="552062" y="322011"/>
                    <a:pt x="606766" y="397605"/>
                    <a:pt x="587381" y="496724"/>
                  </a:cubicBezTo>
                  <a:cubicBezTo>
                    <a:pt x="572262" y="574011"/>
                    <a:pt x="497735" y="618458"/>
                    <a:pt x="453759" y="640572"/>
                  </a:cubicBezTo>
                  <a:cubicBezTo>
                    <a:pt x="391935" y="671625"/>
                    <a:pt x="343536" y="759985"/>
                    <a:pt x="295670" y="759985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6688639" y="2542464"/>
              <a:ext cx="1055992" cy="692546"/>
            </a:xfrm>
            <a:custGeom>
              <a:avLst/>
              <a:gdLst>
                <a:gd name="connsiteX0" fmla="*/ 527996 w 1055992"/>
                <a:gd name="connsiteY0" fmla="*/ 692546 h 692546"/>
                <a:gd name="connsiteX1" fmla="*/ 327218 w 1055992"/>
                <a:gd name="connsiteY1" fmla="*/ 641889 h 692546"/>
                <a:gd name="connsiteX2" fmla="*/ 165585 w 1055992"/>
                <a:gd name="connsiteY2" fmla="*/ 687151 h 692546"/>
                <a:gd name="connsiteX3" fmla="*/ 175999 w 1055992"/>
                <a:gd name="connsiteY3" fmla="*/ 540606 h 692546"/>
                <a:gd name="connsiteX4" fmla="*/ 80456 w 1055992"/>
                <a:gd name="connsiteY4" fmla="*/ 619619 h 692546"/>
                <a:gd name="connsiteX5" fmla="*/ 111697 w 1055992"/>
                <a:gd name="connsiteY5" fmla="*/ 443620 h 692546"/>
                <a:gd name="connsiteX6" fmla="*/ 133967 w 1055992"/>
                <a:gd name="connsiteY6" fmla="*/ 289515 h 692546"/>
                <a:gd name="connsiteX7" fmla="*/ 65368 w 1055992"/>
                <a:gd name="connsiteY7" fmla="*/ 162354 h 692546"/>
                <a:gd name="connsiteX8" fmla="*/ 0 w 1055992"/>
                <a:gd name="connsiteY8" fmla="*/ 73273 h 692546"/>
                <a:gd name="connsiteX9" fmla="*/ 134344 w 1055992"/>
                <a:gd name="connsiteY9" fmla="*/ 0 h 692546"/>
                <a:gd name="connsiteX10" fmla="*/ 145824 w 1055992"/>
                <a:gd name="connsiteY10" fmla="*/ 107400 h 692546"/>
                <a:gd name="connsiteX11" fmla="*/ 197548 w 1055992"/>
                <a:gd name="connsiteY11" fmla="*/ 374644 h 692546"/>
                <a:gd name="connsiteX12" fmla="*/ 358459 w 1055992"/>
                <a:gd name="connsiteY12" fmla="*/ 432108 h 692546"/>
                <a:gd name="connsiteX13" fmla="*/ 527996 w 1055992"/>
                <a:gd name="connsiteY13" fmla="*/ 409116 h 692546"/>
                <a:gd name="connsiteX14" fmla="*/ 697534 w 1055992"/>
                <a:gd name="connsiteY14" fmla="*/ 432108 h 692546"/>
                <a:gd name="connsiteX15" fmla="*/ 858445 w 1055992"/>
                <a:gd name="connsiteY15" fmla="*/ 374644 h 692546"/>
                <a:gd name="connsiteX16" fmla="*/ 910169 w 1055992"/>
                <a:gd name="connsiteY16" fmla="*/ 107400 h 692546"/>
                <a:gd name="connsiteX17" fmla="*/ 921649 w 1055992"/>
                <a:gd name="connsiteY17" fmla="*/ 0 h 692546"/>
                <a:gd name="connsiteX18" fmla="*/ 1055993 w 1055992"/>
                <a:gd name="connsiteY18" fmla="*/ 73273 h 692546"/>
                <a:gd name="connsiteX19" fmla="*/ 990625 w 1055992"/>
                <a:gd name="connsiteY19" fmla="*/ 162354 h 692546"/>
                <a:gd name="connsiteX20" fmla="*/ 922025 w 1055992"/>
                <a:gd name="connsiteY20" fmla="*/ 289515 h 692546"/>
                <a:gd name="connsiteX21" fmla="*/ 944296 w 1055992"/>
                <a:gd name="connsiteY21" fmla="*/ 443620 h 692546"/>
                <a:gd name="connsiteX22" fmla="*/ 975537 w 1055992"/>
                <a:gd name="connsiteY22" fmla="*/ 619619 h 692546"/>
                <a:gd name="connsiteX23" fmla="*/ 879994 w 1055992"/>
                <a:gd name="connsiteY23" fmla="*/ 540606 h 692546"/>
                <a:gd name="connsiteX24" fmla="*/ 890408 w 1055992"/>
                <a:gd name="connsiteY24" fmla="*/ 687151 h 692546"/>
                <a:gd name="connsiteX25" fmla="*/ 728775 w 1055992"/>
                <a:gd name="connsiteY25" fmla="*/ 641889 h 692546"/>
                <a:gd name="connsiteX26" fmla="*/ 527996 w 1055992"/>
                <a:gd name="connsiteY26" fmla="*/ 692546 h 692546"/>
                <a:gd name="connsiteX27" fmla="*/ 674103 w 1055992"/>
                <a:gd name="connsiteY27" fmla="*/ 542739 h 692546"/>
                <a:gd name="connsiteX28" fmla="*/ 807066 w 1055992"/>
                <a:gd name="connsiteY28" fmla="*/ 516516 h 692546"/>
                <a:gd name="connsiteX29" fmla="*/ 846934 w 1055992"/>
                <a:gd name="connsiteY29" fmla="*/ 426368 h 692546"/>
                <a:gd name="connsiteX30" fmla="*/ 796778 w 1055992"/>
                <a:gd name="connsiteY30" fmla="*/ 485275 h 692546"/>
                <a:gd name="connsiteX31" fmla="*/ 674103 w 1055992"/>
                <a:gd name="connsiteY31" fmla="*/ 492113 h 692546"/>
                <a:gd name="connsiteX32" fmla="*/ 528059 w 1055992"/>
                <a:gd name="connsiteY32" fmla="*/ 469529 h 692546"/>
                <a:gd name="connsiteX33" fmla="*/ 382016 w 1055992"/>
                <a:gd name="connsiteY33" fmla="*/ 492113 h 692546"/>
                <a:gd name="connsiteX34" fmla="*/ 259340 w 1055992"/>
                <a:gd name="connsiteY34" fmla="*/ 485275 h 692546"/>
                <a:gd name="connsiteX35" fmla="*/ 209185 w 1055992"/>
                <a:gd name="connsiteY35" fmla="*/ 426368 h 692546"/>
                <a:gd name="connsiteX36" fmla="*/ 249052 w 1055992"/>
                <a:gd name="connsiteY36" fmla="*/ 516516 h 692546"/>
                <a:gd name="connsiteX37" fmla="*/ 382016 w 1055992"/>
                <a:gd name="connsiteY37" fmla="*/ 542739 h 692546"/>
                <a:gd name="connsiteX38" fmla="*/ 528059 w 1055992"/>
                <a:gd name="connsiteY38" fmla="*/ 531980 h 692546"/>
                <a:gd name="connsiteX39" fmla="*/ 674103 w 1055992"/>
                <a:gd name="connsiteY39" fmla="*/ 542739 h 6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55992" h="692546">
                  <a:moveTo>
                    <a:pt x="527996" y="692546"/>
                  </a:moveTo>
                  <a:cubicBezTo>
                    <a:pt x="457421" y="692546"/>
                    <a:pt x="370347" y="666073"/>
                    <a:pt x="327218" y="641889"/>
                  </a:cubicBezTo>
                  <a:cubicBezTo>
                    <a:pt x="256109" y="602022"/>
                    <a:pt x="191463" y="623571"/>
                    <a:pt x="165585" y="687151"/>
                  </a:cubicBezTo>
                  <a:cubicBezTo>
                    <a:pt x="154105" y="623947"/>
                    <a:pt x="161633" y="572223"/>
                    <a:pt x="175999" y="540606"/>
                  </a:cubicBezTo>
                  <a:cubicBezTo>
                    <a:pt x="135787" y="550675"/>
                    <a:pt x="91967" y="589444"/>
                    <a:pt x="80456" y="619619"/>
                  </a:cubicBezTo>
                  <a:cubicBezTo>
                    <a:pt x="66811" y="533423"/>
                    <a:pt x="88548" y="482201"/>
                    <a:pt x="111697" y="443620"/>
                  </a:cubicBezTo>
                  <a:cubicBezTo>
                    <a:pt x="137543" y="400522"/>
                    <a:pt x="142907" y="333209"/>
                    <a:pt x="133967" y="289515"/>
                  </a:cubicBezTo>
                  <a:cubicBezTo>
                    <a:pt x="124275" y="242120"/>
                    <a:pt x="104357" y="194003"/>
                    <a:pt x="65368" y="162354"/>
                  </a:cubicBezTo>
                  <a:cubicBezTo>
                    <a:pt x="27289" y="131458"/>
                    <a:pt x="11480" y="99150"/>
                    <a:pt x="0" y="73273"/>
                  </a:cubicBezTo>
                  <a:cubicBezTo>
                    <a:pt x="38079" y="47427"/>
                    <a:pt x="91309" y="21267"/>
                    <a:pt x="134344" y="0"/>
                  </a:cubicBezTo>
                  <a:cubicBezTo>
                    <a:pt x="122142" y="51724"/>
                    <a:pt x="132807" y="87388"/>
                    <a:pt x="145824" y="107400"/>
                  </a:cubicBezTo>
                  <a:cubicBezTo>
                    <a:pt x="225245" y="229510"/>
                    <a:pt x="188922" y="314295"/>
                    <a:pt x="197548" y="374644"/>
                  </a:cubicBezTo>
                  <a:cubicBezTo>
                    <a:pt x="206174" y="434994"/>
                    <a:pt x="283022" y="461373"/>
                    <a:pt x="358459" y="432108"/>
                  </a:cubicBezTo>
                  <a:cubicBezTo>
                    <a:pt x="409775" y="412190"/>
                    <a:pt x="479127" y="409116"/>
                    <a:pt x="527996" y="409116"/>
                  </a:cubicBezTo>
                  <a:cubicBezTo>
                    <a:pt x="576866" y="409116"/>
                    <a:pt x="646186" y="412190"/>
                    <a:pt x="697534" y="432108"/>
                  </a:cubicBezTo>
                  <a:cubicBezTo>
                    <a:pt x="772971" y="461373"/>
                    <a:pt x="849819" y="434994"/>
                    <a:pt x="858445" y="374644"/>
                  </a:cubicBezTo>
                  <a:cubicBezTo>
                    <a:pt x="867071" y="314295"/>
                    <a:pt x="830748" y="229510"/>
                    <a:pt x="910169" y="107400"/>
                  </a:cubicBezTo>
                  <a:cubicBezTo>
                    <a:pt x="923186" y="87388"/>
                    <a:pt x="933882" y="51724"/>
                    <a:pt x="921649" y="0"/>
                  </a:cubicBezTo>
                  <a:cubicBezTo>
                    <a:pt x="964653" y="21267"/>
                    <a:pt x="1017914" y="47395"/>
                    <a:pt x="1055993" y="73273"/>
                  </a:cubicBezTo>
                  <a:cubicBezTo>
                    <a:pt x="1044513" y="99119"/>
                    <a:pt x="1028704" y="131458"/>
                    <a:pt x="990625" y="162354"/>
                  </a:cubicBezTo>
                  <a:cubicBezTo>
                    <a:pt x="951636" y="194003"/>
                    <a:pt x="931718" y="242089"/>
                    <a:pt x="922025" y="289515"/>
                  </a:cubicBezTo>
                  <a:cubicBezTo>
                    <a:pt x="913086" y="333209"/>
                    <a:pt x="918418" y="400522"/>
                    <a:pt x="944296" y="443620"/>
                  </a:cubicBezTo>
                  <a:cubicBezTo>
                    <a:pt x="967444" y="482201"/>
                    <a:pt x="989182" y="533423"/>
                    <a:pt x="975537" y="619619"/>
                  </a:cubicBezTo>
                  <a:cubicBezTo>
                    <a:pt x="964057" y="589444"/>
                    <a:pt x="920238" y="550643"/>
                    <a:pt x="879994" y="540606"/>
                  </a:cubicBezTo>
                  <a:cubicBezTo>
                    <a:pt x="894360" y="572223"/>
                    <a:pt x="901888" y="623947"/>
                    <a:pt x="890408" y="687151"/>
                  </a:cubicBezTo>
                  <a:cubicBezTo>
                    <a:pt x="864562" y="623571"/>
                    <a:pt x="799883" y="602022"/>
                    <a:pt x="728775" y="641889"/>
                  </a:cubicBezTo>
                  <a:cubicBezTo>
                    <a:pt x="685646" y="666073"/>
                    <a:pt x="598572" y="692546"/>
                    <a:pt x="527996" y="692546"/>
                  </a:cubicBezTo>
                  <a:close/>
                  <a:moveTo>
                    <a:pt x="674103" y="542739"/>
                  </a:moveTo>
                  <a:cubicBezTo>
                    <a:pt x="727708" y="551365"/>
                    <a:pt x="776860" y="539288"/>
                    <a:pt x="807066" y="516516"/>
                  </a:cubicBezTo>
                  <a:cubicBezTo>
                    <a:pt x="830435" y="498919"/>
                    <a:pt x="844863" y="470533"/>
                    <a:pt x="846934" y="426368"/>
                  </a:cubicBezTo>
                  <a:cubicBezTo>
                    <a:pt x="836614" y="451148"/>
                    <a:pt x="821997" y="469999"/>
                    <a:pt x="796778" y="485275"/>
                  </a:cubicBezTo>
                  <a:cubicBezTo>
                    <a:pt x="770650" y="501084"/>
                    <a:pt x="725638" y="509866"/>
                    <a:pt x="674103" y="492113"/>
                  </a:cubicBezTo>
                  <a:cubicBezTo>
                    <a:pt x="631946" y="477559"/>
                    <a:pt x="596627" y="469529"/>
                    <a:pt x="528059" y="469529"/>
                  </a:cubicBezTo>
                  <a:cubicBezTo>
                    <a:pt x="459492" y="469529"/>
                    <a:pt x="424204" y="477590"/>
                    <a:pt x="382016" y="492113"/>
                  </a:cubicBezTo>
                  <a:cubicBezTo>
                    <a:pt x="330480" y="509898"/>
                    <a:pt x="285469" y="501084"/>
                    <a:pt x="259340" y="485275"/>
                  </a:cubicBezTo>
                  <a:cubicBezTo>
                    <a:pt x="234121" y="469999"/>
                    <a:pt x="219473" y="451148"/>
                    <a:pt x="209185" y="426368"/>
                  </a:cubicBezTo>
                  <a:cubicBezTo>
                    <a:pt x="211255" y="470533"/>
                    <a:pt x="225684" y="498919"/>
                    <a:pt x="249052" y="516516"/>
                  </a:cubicBezTo>
                  <a:cubicBezTo>
                    <a:pt x="279258" y="539257"/>
                    <a:pt x="328410" y="551365"/>
                    <a:pt x="382016" y="542739"/>
                  </a:cubicBezTo>
                  <a:cubicBezTo>
                    <a:pt x="435621" y="534113"/>
                    <a:pt x="474453" y="531980"/>
                    <a:pt x="528059" y="531980"/>
                  </a:cubicBezTo>
                  <a:cubicBezTo>
                    <a:pt x="581665" y="532011"/>
                    <a:pt x="620497" y="534113"/>
                    <a:pt x="674103" y="542739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472333" y="491613"/>
              <a:ext cx="436312" cy="1196139"/>
            </a:xfrm>
            <a:custGeom>
              <a:avLst/>
              <a:gdLst>
                <a:gd name="connsiteX0" fmla="*/ 11983 w 436312"/>
                <a:gd name="connsiteY0" fmla="*/ 565103 h 1196139"/>
                <a:gd name="connsiteX1" fmla="*/ 124558 w 436312"/>
                <a:gd name="connsiteY1" fmla="*/ 821087 h 1196139"/>
                <a:gd name="connsiteX2" fmla="*/ 164959 w 436312"/>
                <a:gd name="connsiteY2" fmla="*/ 659454 h 1196139"/>
                <a:gd name="connsiteX3" fmla="*/ 150248 w 436312"/>
                <a:gd name="connsiteY3" fmla="*/ 530882 h 1196139"/>
                <a:gd name="connsiteX4" fmla="*/ 91216 w 436312"/>
                <a:gd name="connsiteY4" fmla="*/ 372606 h 1196139"/>
                <a:gd name="connsiteX5" fmla="*/ 317307 w 436312"/>
                <a:gd name="connsiteY5" fmla="*/ 0 h 1196139"/>
                <a:gd name="connsiteX6" fmla="*/ 167594 w 436312"/>
                <a:gd name="connsiteY6" fmla="*/ 389512 h 1196139"/>
                <a:gd name="connsiteX7" fmla="*/ 244693 w 436312"/>
                <a:gd name="connsiteY7" fmla="*/ 495375 h 1196139"/>
                <a:gd name="connsiteX8" fmla="*/ 290144 w 436312"/>
                <a:gd name="connsiteY8" fmla="*/ 551584 h 1196139"/>
                <a:gd name="connsiteX9" fmla="*/ 436313 w 436312"/>
                <a:gd name="connsiteY9" fmla="*/ 323360 h 1196139"/>
                <a:gd name="connsiteX10" fmla="*/ 306987 w 436312"/>
                <a:gd name="connsiteY10" fmla="*/ 626237 h 1196139"/>
                <a:gd name="connsiteX11" fmla="*/ 295539 w 436312"/>
                <a:gd name="connsiteY11" fmla="*/ 641889 h 1196139"/>
                <a:gd name="connsiteX12" fmla="*/ 279730 w 436312"/>
                <a:gd name="connsiteY12" fmla="*/ 668645 h 1196139"/>
                <a:gd name="connsiteX13" fmla="*/ 244003 w 436312"/>
                <a:gd name="connsiteY13" fmla="*/ 890439 h 1196139"/>
                <a:gd name="connsiteX14" fmla="*/ 257303 w 436312"/>
                <a:gd name="connsiteY14" fmla="*/ 997839 h 1196139"/>
                <a:gd name="connsiteX15" fmla="*/ 178290 w 436312"/>
                <a:gd name="connsiteY15" fmla="*/ 1196139 h 1196139"/>
                <a:gd name="connsiteX16" fmla="*/ 109659 w 436312"/>
                <a:gd name="connsiteY16" fmla="*/ 978172 h 1196139"/>
                <a:gd name="connsiteX17" fmla="*/ 11983 w 436312"/>
                <a:gd name="connsiteY17" fmla="*/ 565103 h 1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6312" h="1196139">
                  <a:moveTo>
                    <a:pt x="11983" y="565103"/>
                  </a:moveTo>
                  <a:cubicBezTo>
                    <a:pt x="21519" y="705501"/>
                    <a:pt x="83060" y="781440"/>
                    <a:pt x="124558" y="821087"/>
                  </a:cubicBezTo>
                  <a:cubicBezTo>
                    <a:pt x="129420" y="762369"/>
                    <a:pt x="151126" y="696499"/>
                    <a:pt x="164959" y="659454"/>
                  </a:cubicBezTo>
                  <a:cubicBezTo>
                    <a:pt x="188139" y="597505"/>
                    <a:pt x="184845" y="570122"/>
                    <a:pt x="150248" y="530882"/>
                  </a:cubicBezTo>
                  <a:cubicBezTo>
                    <a:pt x="115399" y="491360"/>
                    <a:pt x="87828" y="438288"/>
                    <a:pt x="91216" y="372606"/>
                  </a:cubicBezTo>
                  <a:cubicBezTo>
                    <a:pt x="96391" y="272357"/>
                    <a:pt x="141371" y="152160"/>
                    <a:pt x="317307" y="0"/>
                  </a:cubicBezTo>
                  <a:cubicBezTo>
                    <a:pt x="217184" y="129764"/>
                    <a:pt x="142343" y="291397"/>
                    <a:pt x="167594" y="389512"/>
                  </a:cubicBezTo>
                  <a:cubicBezTo>
                    <a:pt x="178603" y="432234"/>
                    <a:pt x="205736" y="462189"/>
                    <a:pt x="244693" y="495375"/>
                  </a:cubicBezTo>
                  <a:cubicBezTo>
                    <a:pt x="263294" y="511215"/>
                    <a:pt x="279793" y="529878"/>
                    <a:pt x="290144" y="551584"/>
                  </a:cubicBezTo>
                  <a:cubicBezTo>
                    <a:pt x="337476" y="519057"/>
                    <a:pt x="404350" y="459742"/>
                    <a:pt x="436313" y="323360"/>
                  </a:cubicBezTo>
                  <a:cubicBezTo>
                    <a:pt x="430353" y="458895"/>
                    <a:pt x="376622" y="547099"/>
                    <a:pt x="306987" y="626237"/>
                  </a:cubicBezTo>
                  <a:cubicBezTo>
                    <a:pt x="302784" y="631036"/>
                    <a:pt x="299146" y="635961"/>
                    <a:pt x="295539" y="641889"/>
                  </a:cubicBezTo>
                  <a:cubicBezTo>
                    <a:pt x="290645" y="649982"/>
                    <a:pt x="284466" y="659737"/>
                    <a:pt x="279730" y="668645"/>
                  </a:cubicBezTo>
                  <a:cubicBezTo>
                    <a:pt x="232491" y="757632"/>
                    <a:pt x="228006" y="831783"/>
                    <a:pt x="244003" y="890439"/>
                  </a:cubicBezTo>
                  <a:cubicBezTo>
                    <a:pt x="256926" y="937834"/>
                    <a:pt x="271668" y="964778"/>
                    <a:pt x="257303" y="997839"/>
                  </a:cubicBezTo>
                  <a:cubicBezTo>
                    <a:pt x="239267" y="1039306"/>
                    <a:pt x="188327" y="1121393"/>
                    <a:pt x="178290" y="1196139"/>
                  </a:cubicBezTo>
                  <a:cubicBezTo>
                    <a:pt x="132275" y="1154453"/>
                    <a:pt x="112670" y="1069920"/>
                    <a:pt x="109659" y="978172"/>
                  </a:cubicBezTo>
                  <a:cubicBezTo>
                    <a:pt x="45012" y="880653"/>
                    <a:pt x="-29515" y="739816"/>
                    <a:pt x="11983" y="565103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791152" y="1404479"/>
              <a:ext cx="319150" cy="398702"/>
            </a:xfrm>
            <a:custGeom>
              <a:avLst/>
              <a:gdLst>
                <a:gd name="connsiteX0" fmla="*/ 29855 w 319150"/>
                <a:gd name="connsiteY0" fmla="*/ 0 h 398702"/>
                <a:gd name="connsiteX1" fmla="*/ 138133 w 319150"/>
                <a:gd name="connsiteY1" fmla="*/ 270287 h 398702"/>
                <a:gd name="connsiteX2" fmla="*/ 319151 w 319150"/>
                <a:gd name="connsiteY2" fmla="*/ 398703 h 398702"/>
                <a:gd name="connsiteX3" fmla="*/ 82112 w 319150"/>
                <a:gd name="connsiteY3" fmla="*/ 293279 h 398702"/>
                <a:gd name="connsiteX4" fmla="*/ 29855 w 319150"/>
                <a:gd name="connsiteY4" fmla="*/ 0 h 39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50" h="398702">
                  <a:moveTo>
                    <a:pt x="29855" y="0"/>
                  </a:moveTo>
                  <a:cubicBezTo>
                    <a:pt x="11537" y="118535"/>
                    <a:pt x="73831" y="225715"/>
                    <a:pt x="138133" y="270287"/>
                  </a:cubicBezTo>
                  <a:cubicBezTo>
                    <a:pt x="186626" y="303881"/>
                    <a:pt x="285745" y="338353"/>
                    <a:pt x="319151" y="398703"/>
                  </a:cubicBezTo>
                  <a:cubicBezTo>
                    <a:pt x="246411" y="352374"/>
                    <a:pt x="141427" y="342054"/>
                    <a:pt x="82112" y="293279"/>
                  </a:cubicBezTo>
                  <a:cubicBezTo>
                    <a:pt x="4542" y="229511"/>
                    <a:pt x="-28863" y="99150"/>
                    <a:pt x="29855" y="0"/>
                  </a:cubicBezTo>
                  <a:close/>
                </a:path>
              </a:pathLst>
            </a:custGeom>
            <a:blipFill>
              <a:blip r:embed="rId1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8" name="椭圆 37"/>
          <p:cNvSpPr/>
          <p:nvPr/>
        </p:nvSpPr>
        <p:spPr bwMode="auto">
          <a:xfrm>
            <a:off x="3764311" y="2527304"/>
            <a:ext cx="671894" cy="67189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sym typeface="+mn-lt"/>
              </a:rPr>
              <a:t>01</a:t>
            </a:r>
            <a:endParaRPr lang="zh-CN" altLang="en-US" b="1" dirty="0">
              <a:solidFill>
                <a:schemeClr val="lt1"/>
              </a:solidFill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454531" y="2446922"/>
            <a:ext cx="2966425" cy="816522"/>
            <a:chOff x="283598" y="1906534"/>
            <a:chExt cx="2966425" cy="816522"/>
          </a:xfrm>
        </p:grpSpPr>
        <p:sp>
          <p:nvSpPr>
            <p:cNvPr id="40" name="文本框 39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2692" y="2446922"/>
            <a:ext cx="2984539" cy="816522"/>
            <a:chOff x="283598" y="1906534"/>
            <a:chExt cx="2984539" cy="816522"/>
          </a:xfrm>
        </p:grpSpPr>
        <p:sp>
          <p:nvSpPr>
            <p:cNvPr id="43" name="文本框 42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45" name="椭圆 44"/>
          <p:cNvSpPr/>
          <p:nvPr/>
        </p:nvSpPr>
        <p:spPr bwMode="auto">
          <a:xfrm>
            <a:off x="7751159" y="2527304"/>
            <a:ext cx="671894" cy="671894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rgbClr val="D70000"/>
                </a:solidFill>
                <a:sym typeface="+mn-lt"/>
              </a:rPr>
              <a:t>02</a:t>
            </a:r>
            <a:endParaRPr lang="zh-CN" altLang="en-US" b="1" dirty="0">
              <a:solidFill>
                <a:srgbClr val="D70000"/>
              </a:solidFill>
              <a:sym typeface="+mn-lt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3764311" y="4277989"/>
            <a:ext cx="671894" cy="671894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rgbClr val="D70000"/>
                </a:solidFill>
                <a:sym typeface="+mn-lt"/>
              </a:rPr>
              <a:t>03</a:t>
            </a:r>
            <a:endParaRPr lang="zh-CN" altLang="en-US" b="1" dirty="0">
              <a:solidFill>
                <a:srgbClr val="D70000"/>
              </a:solidFill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454531" y="4197607"/>
            <a:ext cx="2966425" cy="816522"/>
            <a:chOff x="283598" y="1906534"/>
            <a:chExt cx="2966425" cy="816522"/>
          </a:xfrm>
        </p:grpSpPr>
        <p:sp>
          <p:nvSpPr>
            <p:cNvPr id="48" name="文本框 47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2692" y="4197607"/>
            <a:ext cx="2984539" cy="816522"/>
            <a:chOff x="283598" y="1906534"/>
            <a:chExt cx="2984539" cy="816522"/>
          </a:xfrm>
        </p:grpSpPr>
        <p:sp>
          <p:nvSpPr>
            <p:cNvPr id="51" name="文本框 50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53" name="椭圆 52"/>
          <p:cNvSpPr/>
          <p:nvPr/>
        </p:nvSpPr>
        <p:spPr bwMode="auto">
          <a:xfrm>
            <a:off x="7751159" y="4277989"/>
            <a:ext cx="671894" cy="671894"/>
          </a:xfrm>
          <a:prstGeom prst="ellipse">
            <a:avLst/>
          </a:prstGeom>
          <a:blipFill>
            <a:blip r:embed="rId1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sym typeface="+mn-lt"/>
              </a:rPr>
              <a:t>04</a:t>
            </a:r>
            <a:endParaRPr lang="zh-CN" altLang="en-US" b="1" dirty="0">
              <a:solidFill>
                <a:schemeClr val="lt1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Shape 1460"/>
          <p:cNvSpPr/>
          <p:nvPr/>
        </p:nvSpPr>
        <p:spPr>
          <a:xfrm>
            <a:off x="1328392" y="1729682"/>
            <a:ext cx="2372165" cy="2372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b="1">
              <a:solidFill>
                <a:schemeClr val="lt1"/>
              </a:solidFill>
              <a:sym typeface="+mn-lt"/>
            </a:endParaRPr>
          </a:p>
        </p:txBody>
      </p:sp>
      <p:sp>
        <p:nvSpPr>
          <p:cNvPr id="39" name="Shape 1463"/>
          <p:cNvSpPr/>
          <p:nvPr/>
        </p:nvSpPr>
        <p:spPr>
          <a:xfrm>
            <a:off x="1226819" y="1784701"/>
            <a:ext cx="666575" cy="666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40" name="Shape 1464" descr="D:\51PPT模板网\51pptmoban.com\图片.jpg"/>
          <p:cNvSpPr/>
          <p:nvPr/>
        </p:nvSpPr>
        <p:spPr>
          <a:xfrm>
            <a:off x="1379179" y="1987848"/>
            <a:ext cx="325882" cy="260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4681" y="11919"/>
                </a:ln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D7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sz="2440">
              <a:cs typeface="+mn-ea"/>
              <a:sym typeface="+mn-lt"/>
            </a:endParaRPr>
          </a:p>
        </p:txBody>
      </p:sp>
      <p:sp>
        <p:nvSpPr>
          <p:cNvPr id="41" name="Shape 1465"/>
          <p:cNvSpPr/>
          <p:nvPr/>
        </p:nvSpPr>
        <p:spPr>
          <a:xfrm>
            <a:off x="4908859" y="1729682"/>
            <a:ext cx="2374282" cy="2372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lIns="26780" tIns="26780" rIns="26780" bIns="26780" anchor="ctr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sz="2440">
              <a:cs typeface="+mn-ea"/>
              <a:sym typeface="+mn-lt"/>
            </a:endParaRPr>
          </a:p>
        </p:txBody>
      </p:sp>
      <p:sp>
        <p:nvSpPr>
          <p:cNvPr id="42" name="Shape 1468"/>
          <p:cNvSpPr/>
          <p:nvPr/>
        </p:nvSpPr>
        <p:spPr>
          <a:xfrm>
            <a:off x="8487211" y="1729682"/>
            <a:ext cx="2367934" cy="2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1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b="1">
              <a:solidFill>
                <a:schemeClr val="lt1"/>
              </a:solidFill>
              <a:sym typeface="+mn-lt"/>
            </a:endParaRPr>
          </a:p>
        </p:txBody>
      </p:sp>
      <p:sp>
        <p:nvSpPr>
          <p:cNvPr id="45" name="Shape 1474"/>
          <p:cNvSpPr/>
          <p:nvPr/>
        </p:nvSpPr>
        <p:spPr>
          <a:xfrm>
            <a:off x="4794590" y="1784701"/>
            <a:ext cx="666575" cy="666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b="1">
              <a:solidFill>
                <a:srgbClr val="D70000"/>
              </a:solidFill>
              <a:sym typeface="+mn-lt"/>
            </a:endParaRPr>
          </a:p>
        </p:txBody>
      </p:sp>
      <p:grpSp>
        <p:nvGrpSpPr>
          <p:cNvPr id="51221" name="Group 1479"/>
          <p:cNvGrpSpPr/>
          <p:nvPr/>
        </p:nvGrpSpPr>
        <p:grpSpPr>
          <a:xfrm>
            <a:off x="4969979" y="1957748"/>
            <a:ext cx="280079" cy="262029"/>
            <a:chOff x="0" y="0"/>
            <a:chExt cx="398340" cy="372667"/>
          </a:xfrm>
        </p:grpSpPr>
        <p:sp>
          <p:nvSpPr>
            <p:cNvPr id="47" name="Shape 1477"/>
            <p:cNvSpPr/>
            <p:nvPr/>
          </p:nvSpPr>
          <p:spPr>
            <a:xfrm>
              <a:off x="353" y="675"/>
              <a:ext cx="346106" cy="2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20" extrusionOk="0">
                  <a:moveTo>
                    <a:pt x="21474" y="11049"/>
                  </a:moveTo>
                  <a:lnTo>
                    <a:pt x="18909" y="958"/>
                  </a:lnTo>
                  <a:cubicBezTo>
                    <a:pt x="18720" y="217"/>
                    <a:pt x="18164" y="-180"/>
                    <a:pt x="17669" y="79"/>
                  </a:cubicBezTo>
                  <a:lnTo>
                    <a:pt x="618" y="8962"/>
                  </a:lnTo>
                  <a:cubicBezTo>
                    <a:pt x="123" y="9221"/>
                    <a:pt x="-126" y="10036"/>
                    <a:pt x="64" y="10782"/>
                  </a:cubicBezTo>
                  <a:lnTo>
                    <a:pt x="2769" y="21420"/>
                  </a:lnTo>
                  <a:lnTo>
                    <a:pt x="2769" y="15715"/>
                  </a:lnTo>
                  <a:cubicBezTo>
                    <a:pt x="2769" y="13145"/>
                    <a:pt x="4209" y="11049"/>
                    <a:pt x="5979" y="11049"/>
                  </a:cubicBezTo>
                  <a:lnTo>
                    <a:pt x="10484" y="11049"/>
                  </a:lnTo>
                  <a:lnTo>
                    <a:pt x="15858" y="5663"/>
                  </a:lnTo>
                  <a:lnTo>
                    <a:pt x="18967" y="11049"/>
                  </a:lnTo>
                  <a:cubicBezTo>
                    <a:pt x="18967" y="11049"/>
                    <a:pt x="21474" y="11049"/>
                    <a:pt x="21474" y="11049"/>
                  </a:cubicBezTo>
                  <a:close/>
                </a:path>
              </a:pathLst>
            </a:custGeom>
            <a:solidFill>
              <a:srgbClr val="D7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</a:pPr>
              <a:endParaRPr sz="2440">
                <a:cs typeface="+mn-ea"/>
                <a:sym typeface="+mn-lt"/>
              </a:endParaRPr>
            </a:p>
          </p:txBody>
        </p:sp>
        <p:sp>
          <p:nvSpPr>
            <p:cNvPr id="48" name="Shape 1478"/>
            <p:cNvSpPr/>
            <p:nvPr/>
          </p:nvSpPr>
          <p:spPr>
            <a:xfrm>
              <a:off x="75594" y="151156"/>
              <a:ext cx="322028" cy="22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0"/>
                  </a:moveTo>
                  <a:lnTo>
                    <a:pt x="1028" y="0"/>
                  </a:lnTo>
                  <a:cubicBezTo>
                    <a:pt x="460" y="0"/>
                    <a:pt x="0" y="708"/>
                    <a:pt x="0" y="1571"/>
                  </a:cubicBezTo>
                  <a:lnTo>
                    <a:pt x="0" y="20029"/>
                  </a:lnTo>
                  <a:cubicBezTo>
                    <a:pt x="0" y="20897"/>
                    <a:pt x="460" y="21600"/>
                    <a:pt x="1028" y="21600"/>
                  </a:cubicBezTo>
                  <a:lnTo>
                    <a:pt x="20571" y="21600"/>
                  </a:lnTo>
                  <a:cubicBezTo>
                    <a:pt x="21140" y="21600"/>
                    <a:pt x="21600" y="20897"/>
                    <a:pt x="21600" y="20029"/>
                  </a:cubicBezTo>
                  <a:lnTo>
                    <a:pt x="21600" y="1571"/>
                  </a:lnTo>
                  <a:cubicBezTo>
                    <a:pt x="21600" y="708"/>
                    <a:pt x="21140" y="0"/>
                    <a:pt x="20571" y="0"/>
                  </a:cubicBezTo>
                  <a:close/>
                </a:path>
              </a:pathLst>
            </a:custGeom>
            <a:solidFill>
              <a:srgbClr val="D7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</a:pPr>
              <a:endParaRPr sz="2440">
                <a:cs typeface="+mn-ea"/>
                <a:sym typeface="+mn-lt"/>
              </a:endParaRPr>
            </a:p>
          </p:txBody>
        </p:sp>
      </p:grpSp>
      <p:sp>
        <p:nvSpPr>
          <p:cNvPr id="56" name="Shape 1475"/>
          <p:cNvSpPr/>
          <p:nvPr/>
        </p:nvSpPr>
        <p:spPr>
          <a:xfrm>
            <a:off x="8370825" y="1797397"/>
            <a:ext cx="666575" cy="666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57" name="Shape 1480" descr="D:\51PPT模板网\51pptmoban.com\图片.jpg"/>
          <p:cNvSpPr/>
          <p:nvPr/>
        </p:nvSpPr>
        <p:spPr>
          <a:xfrm>
            <a:off x="8571855" y="1958221"/>
            <a:ext cx="262399" cy="26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rgbClr val="D7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sz="244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9046" y="2451276"/>
            <a:ext cx="1825540" cy="1047355"/>
            <a:chOff x="283598" y="1906534"/>
            <a:chExt cx="1825540" cy="1047355"/>
          </a:xfrm>
        </p:grpSpPr>
        <p:sp>
          <p:nvSpPr>
            <p:cNvPr id="3" name="文本框 2"/>
            <p:cNvSpPr txBox="1"/>
            <p:nvPr/>
          </p:nvSpPr>
          <p:spPr>
            <a:xfrm>
              <a:off x="283598" y="2190603"/>
              <a:ext cx="1825539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8914" y="1906534"/>
              <a:ext cx="1820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13579" y="2451276"/>
            <a:ext cx="1825540" cy="1047355"/>
            <a:chOff x="283598" y="1906534"/>
            <a:chExt cx="1825540" cy="1047355"/>
          </a:xfrm>
        </p:grpSpPr>
        <p:sp>
          <p:nvSpPr>
            <p:cNvPr id="6" name="文本框 5"/>
            <p:cNvSpPr txBox="1"/>
            <p:nvPr/>
          </p:nvSpPr>
          <p:spPr>
            <a:xfrm>
              <a:off x="283598" y="2190603"/>
              <a:ext cx="1825539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914" y="1906534"/>
              <a:ext cx="1820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28112" y="2451276"/>
            <a:ext cx="1825540" cy="1047355"/>
            <a:chOff x="283598" y="1906534"/>
            <a:chExt cx="1825540" cy="1047355"/>
          </a:xfrm>
        </p:grpSpPr>
        <p:sp>
          <p:nvSpPr>
            <p:cNvPr id="9" name="文本框 8"/>
            <p:cNvSpPr txBox="1"/>
            <p:nvPr/>
          </p:nvSpPr>
          <p:spPr>
            <a:xfrm>
              <a:off x="283598" y="2190603"/>
              <a:ext cx="1825539" cy="763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88914" y="1906534"/>
              <a:ext cx="1820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chemeClr val="bg1"/>
                </a:solidFill>
                <a:sym typeface="HarmonyOS Sans SC Light" panose="00000400000000000000" pitchFamily="2" charset="-122"/>
              </a:endParaRPr>
            </a:p>
          </p:txBody>
        </p:sp>
      </p:grpSp>
      <p:sp>
        <p:nvSpPr>
          <p:cNvPr id="11" name="矩形: 圆角 10"/>
          <p:cNvSpPr/>
          <p:nvPr/>
        </p:nvSpPr>
        <p:spPr bwMode="auto">
          <a:xfrm>
            <a:off x="731838" y="4470400"/>
            <a:ext cx="10728325" cy="762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D70000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endParaRPr lang="zh-CN" altLang="en-US" sz="244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28799" y="4578955"/>
            <a:ext cx="8534402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050" b="0" i="0">
                <a:solidFill>
                  <a:schemeClr val="bg1">
                    <a:lumMod val="50000"/>
                  </a:schemeClr>
                </a:solidFill>
                <a:effectLst/>
                <a:latin typeface="HarmonyOS Sans SC Light" panose="00000400000000000000" pitchFamily="2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zh-CN" altLang="en-US" sz="1000" dirty="0">
                <a:sym typeface="HarmonyOS Sans SC Light" panose="00000400000000000000" pitchFamily="2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ym typeface="HarmonyOS Sans SC Light" panose="00000400000000000000" pitchFamily="2" charset="-122"/>
              </a:rPr>
              <a:t>200</a:t>
            </a:r>
            <a:r>
              <a:rPr lang="zh-CN" altLang="en-US" sz="1000" dirty="0">
                <a:sym typeface="HarmonyOS Sans SC Light" panose="00000400000000000000" pitchFamily="2" charset="-122"/>
              </a:rPr>
              <a:t>字以内，据统计每页幻灯片的最好控制在</a:t>
            </a:r>
            <a:r>
              <a:rPr lang="en-US" altLang="zh-CN" sz="1000" dirty="0">
                <a:sym typeface="HarmonyOS Sans SC Light" panose="00000400000000000000" pitchFamily="2" charset="-122"/>
              </a:rPr>
              <a:t>5</a:t>
            </a:r>
            <a:r>
              <a:rPr lang="zh-CN" altLang="en-US" sz="1000" dirty="0">
                <a:sym typeface="HarmonyOS Sans SC Light" panose="00000400000000000000" pitchFamily="2" charset="-122"/>
              </a:rPr>
              <a:t>分钟之内。此处添加详细文本描述，建议与标题相关并符合整体语言风格，语言描述尽量简洁生动。</a:t>
            </a:r>
            <a:endParaRPr lang="en-US" altLang="zh-CN" sz="1000" dirty="0">
              <a:sym typeface="HarmonyOS Sans SC Light" panose="000004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1"/>
            </p:custDataLst>
          </p:nvPr>
        </p:nvSpPr>
        <p:spPr>
          <a:xfrm rot="10800000">
            <a:off x="6134100" y="1918055"/>
            <a:ext cx="1506675" cy="1504559"/>
          </a:xfrm>
          <a:prstGeom prst="teardrop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8" name="MH_Other_3"/>
          <p:cNvSpPr/>
          <p:nvPr>
            <p:custDataLst>
              <p:tags r:id="rId2"/>
            </p:custDataLst>
          </p:nvPr>
        </p:nvSpPr>
        <p:spPr>
          <a:xfrm>
            <a:off x="4557595" y="3496676"/>
            <a:ext cx="1502442" cy="1506675"/>
          </a:xfrm>
          <a:prstGeom prst="teardrop">
            <a:avLst/>
          </a:prstGeom>
          <a:solidFill>
            <a:schemeClr val="bg1"/>
          </a:solidFill>
          <a:ln w="25400">
            <a:noFill/>
          </a:ln>
          <a:effectLst>
            <a:outerShdw blurRad="76200" dist="762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b="1">
              <a:solidFill>
                <a:srgbClr val="D70000"/>
              </a:solidFill>
              <a:sym typeface="+mn-lt"/>
            </a:endParaRPr>
          </a:p>
        </p:txBody>
      </p:sp>
      <p:sp>
        <p:nvSpPr>
          <p:cNvPr id="11" name="MH_Other_4"/>
          <p:cNvSpPr/>
          <p:nvPr>
            <p:custDataLst>
              <p:tags r:id="rId3"/>
            </p:custDataLst>
          </p:nvPr>
        </p:nvSpPr>
        <p:spPr>
          <a:xfrm rot="5400000">
            <a:off x="4548074" y="1933925"/>
            <a:ext cx="1504557" cy="1502442"/>
          </a:xfrm>
          <a:prstGeom prst="teardrop">
            <a:avLst/>
          </a:prstGeom>
          <a:blipFill>
            <a:blip r:embed="rId4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b="1">
              <a:sym typeface="+mn-lt"/>
            </a:endParaRPr>
          </a:p>
        </p:txBody>
      </p:sp>
      <p:sp>
        <p:nvSpPr>
          <p:cNvPr id="14" name="MH_Other_1"/>
          <p:cNvSpPr/>
          <p:nvPr>
            <p:custDataLst>
              <p:tags r:id="rId5"/>
            </p:custDataLst>
          </p:nvPr>
        </p:nvSpPr>
        <p:spPr>
          <a:xfrm rot="16200000">
            <a:off x="6134100" y="3496676"/>
            <a:ext cx="2116116" cy="2116116"/>
          </a:xfrm>
          <a:prstGeom prst="teardrop">
            <a:avLst/>
          </a:prstGeom>
          <a:blipFill>
            <a:blip r:embed="rId4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b="1">
              <a:sym typeface="+mn-lt"/>
            </a:endParaRPr>
          </a:p>
        </p:txBody>
      </p:sp>
      <p:sp>
        <p:nvSpPr>
          <p:cNvPr id="2" name="Freeform 113" descr="D:\51PPT模板网\51pptmoban.com\图片.jpg"/>
          <p:cNvSpPr>
            <a:spLocks noEditPoints="1"/>
          </p:cNvSpPr>
          <p:nvPr/>
        </p:nvSpPr>
        <p:spPr bwMode="auto">
          <a:xfrm>
            <a:off x="5054773" y="2460469"/>
            <a:ext cx="508085" cy="5746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sp>
        <p:nvSpPr>
          <p:cNvPr id="3" name="Freeform 142" descr="D:\51PPT模板网\51pptmoban.com\图片.jpg"/>
          <p:cNvSpPr>
            <a:spLocks noEditPoints="1"/>
          </p:cNvSpPr>
          <p:nvPr/>
        </p:nvSpPr>
        <p:spPr bwMode="auto">
          <a:xfrm>
            <a:off x="6789762" y="4176607"/>
            <a:ext cx="734907" cy="704667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sp>
        <p:nvSpPr>
          <p:cNvPr id="16" name="Freeform 143"/>
          <p:cNvSpPr>
            <a:spLocks noEditPoints="1"/>
          </p:cNvSpPr>
          <p:nvPr/>
        </p:nvSpPr>
        <p:spPr bwMode="auto">
          <a:xfrm>
            <a:off x="5025119" y="3889259"/>
            <a:ext cx="632080" cy="586716"/>
          </a:xfrm>
          <a:custGeom>
            <a:avLst/>
            <a:gdLst>
              <a:gd name="T0" fmla="*/ 38 w 97"/>
              <a:gd name="T1" fmla="*/ 90 h 90"/>
              <a:gd name="T2" fmla="*/ 3 w 97"/>
              <a:gd name="T3" fmla="*/ 48 h 90"/>
              <a:gd name="T4" fmla="*/ 46 w 97"/>
              <a:gd name="T5" fmla="*/ 65 h 90"/>
              <a:gd name="T6" fmla="*/ 46 w 97"/>
              <a:gd name="T7" fmla="*/ 47 h 90"/>
              <a:gd name="T8" fmla="*/ 37 w 97"/>
              <a:gd name="T9" fmla="*/ 0 h 90"/>
              <a:gd name="T10" fmla="*/ 42 w 97"/>
              <a:gd name="T11" fmla="*/ 13 h 90"/>
              <a:gd name="T12" fmla="*/ 50 w 97"/>
              <a:gd name="T13" fmla="*/ 1 h 90"/>
              <a:gd name="T14" fmla="*/ 58 w 97"/>
              <a:gd name="T15" fmla="*/ 13 h 90"/>
              <a:gd name="T16" fmla="*/ 63 w 97"/>
              <a:gd name="T17" fmla="*/ 0 h 90"/>
              <a:gd name="T18" fmla="*/ 55 w 97"/>
              <a:gd name="T19" fmla="*/ 47 h 90"/>
              <a:gd name="T20" fmla="*/ 55 w 97"/>
              <a:gd name="T21" fmla="*/ 90 h 90"/>
              <a:gd name="T22" fmla="*/ 38 w 97"/>
              <a:gd name="T23" fmla="*/ 90 h 90"/>
              <a:gd name="T24" fmla="*/ 62 w 97"/>
              <a:gd name="T25" fmla="*/ 90 h 90"/>
              <a:gd name="T26" fmla="*/ 67 w 97"/>
              <a:gd name="T27" fmla="*/ 90 h 90"/>
              <a:gd name="T28" fmla="*/ 95 w 97"/>
              <a:gd name="T29" fmla="*/ 49 h 90"/>
              <a:gd name="T30" fmla="*/ 62 w 97"/>
              <a:gd name="T31" fmla="*/ 56 h 90"/>
              <a:gd name="T32" fmla="*/ 62 w 97"/>
              <a:gd name="T3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0">
                <a:moveTo>
                  <a:pt x="38" y="90"/>
                </a:moveTo>
                <a:cubicBezTo>
                  <a:pt x="18" y="85"/>
                  <a:pt x="0" y="72"/>
                  <a:pt x="3" y="48"/>
                </a:cubicBezTo>
                <a:cubicBezTo>
                  <a:pt x="23" y="44"/>
                  <a:pt x="38" y="53"/>
                  <a:pt x="46" y="65"/>
                </a:cubicBezTo>
                <a:cubicBezTo>
                  <a:pt x="46" y="47"/>
                  <a:pt x="46" y="47"/>
                  <a:pt x="46" y="47"/>
                </a:cubicBezTo>
                <a:cubicBezTo>
                  <a:pt x="23" y="40"/>
                  <a:pt x="18" y="12"/>
                  <a:pt x="37" y="0"/>
                </a:cubicBezTo>
                <a:cubicBezTo>
                  <a:pt x="42" y="13"/>
                  <a:pt x="42" y="13"/>
                  <a:pt x="42" y="13"/>
                </a:cubicBezTo>
                <a:cubicBezTo>
                  <a:pt x="50" y="1"/>
                  <a:pt x="50" y="1"/>
                  <a:pt x="50" y="1"/>
                </a:cubicBezTo>
                <a:cubicBezTo>
                  <a:pt x="58" y="13"/>
                  <a:pt x="58" y="13"/>
                  <a:pt x="58" y="13"/>
                </a:cubicBezTo>
                <a:cubicBezTo>
                  <a:pt x="63" y="0"/>
                  <a:pt x="63" y="0"/>
                  <a:pt x="63" y="0"/>
                </a:cubicBezTo>
                <a:cubicBezTo>
                  <a:pt x="81" y="12"/>
                  <a:pt x="77" y="40"/>
                  <a:pt x="55" y="47"/>
                </a:cubicBezTo>
                <a:cubicBezTo>
                  <a:pt x="55" y="90"/>
                  <a:pt x="55" y="90"/>
                  <a:pt x="55" y="90"/>
                </a:cubicBezTo>
                <a:cubicBezTo>
                  <a:pt x="38" y="90"/>
                  <a:pt x="38" y="90"/>
                  <a:pt x="38" y="90"/>
                </a:cubicBezTo>
                <a:close/>
                <a:moveTo>
                  <a:pt x="62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84" y="84"/>
                  <a:pt x="97" y="66"/>
                  <a:pt x="95" y="49"/>
                </a:cubicBezTo>
                <a:cubicBezTo>
                  <a:pt x="81" y="47"/>
                  <a:pt x="70" y="50"/>
                  <a:pt x="62" y="56"/>
                </a:cubicBezTo>
                <a:lnTo>
                  <a:pt x="62" y="9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sp>
        <p:nvSpPr>
          <p:cNvPr id="17" name="Freeform 166"/>
          <p:cNvSpPr>
            <a:spLocks noEditPoints="1"/>
          </p:cNvSpPr>
          <p:nvPr/>
        </p:nvSpPr>
        <p:spPr bwMode="auto">
          <a:xfrm>
            <a:off x="6655180" y="2329810"/>
            <a:ext cx="502036" cy="737932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33911" y="2249673"/>
            <a:ext cx="2966425" cy="816522"/>
            <a:chOff x="283598" y="1906534"/>
            <a:chExt cx="2966425" cy="816522"/>
          </a:xfrm>
        </p:grpSpPr>
        <p:sp>
          <p:nvSpPr>
            <p:cNvPr id="19" name="文本框 18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71455" y="2249673"/>
            <a:ext cx="2984539" cy="816522"/>
            <a:chOff x="283598" y="1906534"/>
            <a:chExt cx="2984539" cy="816522"/>
          </a:xfrm>
        </p:grpSpPr>
        <p:sp>
          <p:nvSpPr>
            <p:cNvPr id="22" name="文本框 21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4279" y="4215902"/>
            <a:ext cx="2966425" cy="816522"/>
            <a:chOff x="283598" y="1906534"/>
            <a:chExt cx="2966425" cy="816522"/>
          </a:xfrm>
        </p:grpSpPr>
        <p:sp>
          <p:nvSpPr>
            <p:cNvPr id="25" name="文本框 24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3599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71455" y="3889259"/>
            <a:ext cx="2984539" cy="816522"/>
            <a:chOff x="283598" y="1906534"/>
            <a:chExt cx="2984539" cy="816522"/>
          </a:xfrm>
        </p:grpSpPr>
        <p:sp>
          <p:nvSpPr>
            <p:cNvPr id="29" name="文本框 28"/>
            <p:cNvSpPr txBox="1"/>
            <p:nvPr/>
          </p:nvSpPr>
          <p:spPr>
            <a:xfrm>
              <a:off x="283598" y="2190603"/>
              <a:ext cx="2966425" cy="5324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根据自己的需要添加适当的文字，此处添加详细文本描述，建议与标题相关尽量简洁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... ...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32570" y="190653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600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sz="1600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组合 1625"/>
          <p:cNvGrpSpPr/>
          <p:nvPr/>
        </p:nvGrpSpPr>
        <p:grpSpPr>
          <a:xfrm>
            <a:off x="-2734194" y="2783060"/>
            <a:ext cx="5961841" cy="5987195"/>
            <a:chOff x="2622710" y="2828081"/>
            <a:chExt cx="3397428" cy="3411876"/>
          </a:xfrm>
        </p:grpSpPr>
        <p:sp>
          <p:nvSpPr>
            <p:cNvPr id="1627" name="任意多边形: 形状 1626"/>
            <p:cNvSpPr/>
            <p:nvPr/>
          </p:nvSpPr>
          <p:spPr>
            <a:xfrm>
              <a:off x="4404819" y="4030260"/>
              <a:ext cx="750665" cy="639054"/>
            </a:xfrm>
            <a:custGeom>
              <a:avLst/>
              <a:gdLst>
                <a:gd name="connsiteX0" fmla="*/ 462915 w 750665"/>
                <a:gd name="connsiteY0" fmla="*/ 133321 h 639054"/>
                <a:gd name="connsiteX1" fmla="*/ 445294 w 750665"/>
                <a:gd name="connsiteY1" fmla="*/ 143513 h 639054"/>
                <a:gd name="connsiteX2" fmla="*/ 453009 w 750665"/>
                <a:gd name="connsiteY2" fmla="*/ 178660 h 639054"/>
                <a:gd name="connsiteX3" fmla="*/ 487775 w 750665"/>
                <a:gd name="connsiteY3" fmla="*/ 197710 h 639054"/>
                <a:gd name="connsiteX4" fmla="*/ 509397 w 750665"/>
                <a:gd name="connsiteY4" fmla="*/ 228571 h 639054"/>
                <a:gd name="connsiteX5" fmla="*/ 474440 w 750665"/>
                <a:gd name="connsiteY5" fmla="*/ 261813 h 639054"/>
                <a:gd name="connsiteX6" fmla="*/ 443960 w 750665"/>
                <a:gd name="connsiteY6" fmla="*/ 297818 h 639054"/>
                <a:gd name="connsiteX7" fmla="*/ 467106 w 750665"/>
                <a:gd name="connsiteY7" fmla="*/ 325154 h 639054"/>
                <a:gd name="connsiteX8" fmla="*/ 478536 w 750665"/>
                <a:gd name="connsiteY8" fmla="*/ 356587 h 639054"/>
                <a:gd name="connsiteX9" fmla="*/ 465487 w 750665"/>
                <a:gd name="connsiteY9" fmla="*/ 365636 h 639054"/>
                <a:gd name="connsiteX10" fmla="*/ 412909 w 750665"/>
                <a:gd name="connsiteY10" fmla="*/ 378875 h 639054"/>
                <a:gd name="connsiteX11" fmla="*/ 386048 w 750665"/>
                <a:gd name="connsiteY11" fmla="*/ 420404 h 639054"/>
                <a:gd name="connsiteX12" fmla="*/ 401288 w 750665"/>
                <a:gd name="connsiteY12" fmla="*/ 452789 h 639054"/>
                <a:gd name="connsiteX13" fmla="*/ 373856 w 750665"/>
                <a:gd name="connsiteY13" fmla="*/ 476030 h 639054"/>
                <a:gd name="connsiteX14" fmla="*/ 334328 w 750665"/>
                <a:gd name="connsiteY14" fmla="*/ 473649 h 639054"/>
                <a:gd name="connsiteX15" fmla="*/ 304991 w 750665"/>
                <a:gd name="connsiteY15" fmla="*/ 495080 h 639054"/>
                <a:gd name="connsiteX16" fmla="*/ 304991 w 750665"/>
                <a:gd name="connsiteY16" fmla="*/ 508034 h 639054"/>
                <a:gd name="connsiteX17" fmla="*/ 267938 w 750665"/>
                <a:gd name="connsiteY17" fmla="*/ 525370 h 639054"/>
                <a:gd name="connsiteX18" fmla="*/ 222980 w 750665"/>
                <a:gd name="connsiteY18" fmla="*/ 522131 h 639054"/>
                <a:gd name="connsiteX19" fmla="*/ 206407 w 750665"/>
                <a:gd name="connsiteY19" fmla="*/ 533180 h 639054"/>
                <a:gd name="connsiteX20" fmla="*/ 160782 w 750665"/>
                <a:gd name="connsiteY20" fmla="*/ 545087 h 639054"/>
                <a:gd name="connsiteX21" fmla="*/ 0 w 750665"/>
                <a:gd name="connsiteY21" fmla="*/ 560803 h 639054"/>
                <a:gd name="connsiteX22" fmla="*/ 186785 w 750665"/>
                <a:gd name="connsiteY22" fmla="*/ 632812 h 639054"/>
                <a:gd name="connsiteX23" fmla="*/ 523208 w 750665"/>
                <a:gd name="connsiteY23" fmla="*/ 599474 h 639054"/>
                <a:gd name="connsiteX24" fmla="*/ 630841 w 750665"/>
                <a:gd name="connsiteY24" fmla="*/ 540133 h 639054"/>
                <a:gd name="connsiteX25" fmla="*/ 713518 w 750665"/>
                <a:gd name="connsiteY25" fmla="*/ 393068 h 639054"/>
                <a:gd name="connsiteX26" fmla="*/ 750665 w 750665"/>
                <a:gd name="connsiteY26" fmla="*/ 222856 h 639054"/>
                <a:gd name="connsiteX27" fmla="*/ 637794 w 750665"/>
                <a:gd name="connsiteY27" fmla="*/ 5972 h 639054"/>
                <a:gd name="connsiteX28" fmla="*/ 546449 w 750665"/>
                <a:gd name="connsiteY28" fmla="*/ 23307 h 639054"/>
                <a:gd name="connsiteX29" fmla="*/ 498824 w 750665"/>
                <a:gd name="connsiteY29" fmla="*/ 66836 h 639054"/>
                <a:gd name="connsiteX30" fmla="*/ 511112 w 750665"/>
                <a:gd name="connsiteY30" fmla="*/ 90649 h 639054"/>
                <a:gd name="connsiteX31" fmla="*/ 523399 w 750665"/>
                <a:gd name="connsiteY31" fmla="*/ 116462 h 639054"/>
                <a:gd name="connsiteX32" fmla="*/ 462915 w 750665"/>
                <a:gd name="connsiteY32" fmla="*/ 133321 h 63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0665" h="639054">
                  <a:moveTo>
                    <a:pt x="462915" y="133321"/>
                  </a:moveTo>
                  <a:cubicBezTo>
                    <a:pt x="456154" y="134878"/>
                    <a:pt x="450016" y="138429"/>
                    <a:pt x="445294" y="143513"/>
                  </a:cubicBezTo>
                  <a:cubicBezTo>
                    <a:pt x="437102" y="153990"/>
                    <a:pt x="442913" y="170087"/>
                    <a:pt x="453009" y="178660"/>
                  </a:cubicBezTo>
                  <a:cubicBezTo>
                    <a:pt x="463954" y="186120"/>
                    <a:pt x="475597" y="192500"/>
                    <a:pt x="487775" y="197710"/>
                  </a:cubicBezTo>
                  <a:cubicBezTo>
                    <a:pt x="499396" y="204187"/>
                    <a:pt x="510254" y="215331"/>
                    <a:pt x="509397" y="228571"/>
                  </a:cubicBezTo>
                  <a:cubicBezTo>
                    <a:pt x="508254" y="245525"/>
                    <a:pt x="489871" y="254860"/>
                    <a:pt x="474440" y="261813"/>
                  </a:cubicBezTo>
                  <a:cubicBezTo>
                    <a:pt x="459010" y="268766"/>
                    <a:pt x="441293" y="280863"/>
                    <a:pt x="443960" y="297818"/>
                  </a:cubicBezTo>
                  <a:cubicBezTo>
                    <a:pt x="445961" y="309914"/>
                    <a:pt x="457676" y="317344"/>
                    <a:pt x="467106" y="325154"/>
                  </a:cubicBezTo>
                  <a:cubicBezTo>
                    <a:pt x="476536" y="332965"/>
                    <a:pt x="485013" y="346205"/>
                    <a:pt x="478536" y="356587"/>
                  </a:cubicBezTo>
                  <a:cubicBezTo>
                    <a:pt x="475308" y="360964"/>
                    <a:pt x="470718" y="364146"/>
                    <a:pt x="465487" y="365636"/>
                  </a:cubicBezTo>
                  <a:cubicBezTo>
                    <a:pt x="448532" y="371922"/>
                    <a:pt x="429673" y="372113"/>
                    <a:pt x="412909" y="378875"/>
                  </a:cubicBezTo>
                  <a:cubicBezTo>
                    <a:pt x="396145" y="385638"/>
                    <a:pt x="380905" y="403069"/>
                    <a:pt x="386048" y="420404"/>
                  </a:cubicBezTo>
                  <a:cubicBezTo>
                    <a:pt x="389477" y="431930"/>
                    <a:pt x="401288" y="440693"/>
                    <a:pt x="401288" y="452789"/>
                  </a:cubicBezTo>
                  <a:cubicBezTo>
                    <a:pt x="401288" y="464886"/>
                    <a:pt x="387001" y="474982"/>
                    <a:pt x="373856" y="476030"/>
                  </a:cubicBezTo>
                  <a:cubicBezTo>
                    <a:pt x="360712" y="477078"/>
                    <a:pt x="347567" y="473078"/>
                    <a:pt x="334328" y="473649"/>
                  </a:cubicBezTo>
                  <a:cubicBezTo>
                    <a:pt x="321088" y="474221"/>
                    <a:pt x="306324" y="481936"/>
                    <a:pt x="304991" y="495080"/>
                  </a:cubicBezTo>
                  <a:cubicBezTo>
                    <a:pt x="304991" y="499366"/>
                    <a:pt x="305657" y="503748"/>
                    <a:pt x="304991" y="508034"/>
                  </a:cubicBezTo>
                  <a:cubicBezTo>
                    <a:pt x="302990" y="523179"/>
                    <a:pt x="282988" y="528037"/>
                    <a:pt x="267938" y="525370"/>
                  </a:cubicBezTo>
                  <a:cubicBezTo>
                    <a:pt x="252889" y="522703"/>
                    <a:pt x="237077" y="515845"/>
                    <a:pt x="222980" y="522131"/>
                  </a:cubicBezTo>
                  <a:cubicBezTo>
                    <a:pt x="217171" y="525369"/>
                    <a:pt x="211630" y="529063"/>
                    <a:pt x="206407" y="533180"/>
                  </a:cubicBezTo>
                  <a:cubicBezTo>
                    <a:pt x="192369" y="540739"/>
                    <a:pt x="176724" y="544822"/>
                    <a:pt x="160782" y="545087"/>
                  </a:cubicBezTo>
                  <a:lnTo>
                    <a:pt x="0" y="560803"/>
                  </a:lnTo>
                  <a:cubicBezTo>
                    <a:pt x="50197" y="606332"/>
                    <a:pt x="119444" y="624525"/>
                    <a:pt x="186785" y="632812"/>
                  </a:cubicBezTo>
                  <a:cubicBezTo>
                    <a:pt x="300001" y="647536"/>
                    <a:pt x="415085" y="636132"/>
                    <a:pt x="523208" y="599474"/>
                  </a:cubicBezTo>
                  <a:cubicBezTo>
                    <a:pt x="562812" y="587369"/>
                    <a:pt x="599465" y="567161"/>
                    <a:pt x="630841" y="540133"/>
                  </a:cubicBezTo>
                  <a:cubicBezTo>
                    <a:pt x="672370" y="501367"/>
                    <a:pt x="694563" y="446598"/>
                    <a:pt x="713518" y="393068"/>
                  </a:cubicBezTo>
                  <a:cubicBezTo>
                    <a:pt x="732472" y="339537"/>
                    <a:pt x="750570" y="281244"/>
                    <a:pt x="750665" y="222856"/>
                  </a:cubicBezTo>
                  <a:cubicBezTo>
                    <a:pt x="750665" y="146656"/>
                    <a:pt x="715423" y="38261"/>
                    <a:pt x="637794" y="5972"/>
                  </a:cubicBezTo>
                  <a:cubicBezTo>
                    <a:pt x="605123" y="-7649"/>
                    <a:pt x="573881" y="3686"/>
                    <a:pt x="546449" y="23307"/>
                  </a:cubicBezTo>
                  <a:cubicBezTo>
                    <a:pt x="533876" y="32356"/>
                    <a:pt x="504444" y="51882"/>
                    <a:pt x="498824" y="66836"/>
                  </a:cubicBezTo>
                  <a:cubicBezTo>
                    <a:pt x="492443" y="84172"/>
                    <a:pt x="498824" y="81029"/>
                    <a:pt x="511112" y="90649"/>
                  </a:cubicBezTo>
                  <a:cubicBezTo>
                    <a:pt x="523399" y="100269"/>
                    <a:pt x="536258" y="100174"/>
                    <a:pt x="523399" y="116462"/>
                  </a:cubicBezTo>
                  <a:cubicBezTo>
                    <a:pt x="513969" y="128082"/>
                    <a:pt x="477107" y="128749"/>
                    <a:pt x="462915" y="133321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8" name="任意多边形: 形状 1627"/>
            <p:cNvSpPr/>
            <p:nvPr/>
          </p:nvSpPr>
          <p:spPr>
            <a:xfrm>
              <a:off x="2622710" y="2828081"/>
              <a:ext cx="3349953" cy="3364200"/>
            </a:xfrm>
            <a:custGeom>
              <a:avLst/>
              <a:gdLst>
                <a:gd name="connsiteX0" fmla="*/ 2681746 w 3349953"/>
                <a:gd name="connsiteY0" fmla="*/ 674942 h 2217689"/>
                <a:gd name="connsiteX1" fmla="*/ 2498009 w 3349953"/>
                <a:gd name="connsiteY1" fmla="*/ 729615 h 2217689"/>
                <a:gd name="connsiteX2" fmla="*/ 2363325 w 3349953"/>
                <a:gd name="connsiteY2" fmla="*/ 1096518 h 2217689"/>
                <a:gd name="connsiteX3" fmla="*/ 2168063 w 3349953"/>
                <a:gd name="connsiteY3" fmla="*/ 1723930 h 2217689"/>
                <a:gd name="connsiteX4" fmla="*/ 1080117 w 3349953"/>
                <a:gd name="connsiteY4" fmla="*/ 1472660 h 2217689"/>
                <a:gd name="connsiteX5" fmla="*/ 573482 w 3349953"/>
                <a:gd name="connsiteY5" fmla="*/ 816864 h 2217689"/>
                <a:gd name="connsiteX6" fmla="*/ 355931 w 3349953"/>
                <a:gd name="connsiteY6" fmla="*/ 125921 h 2217689"/>
                <a:gd name="connsiteX7" fmla="*/ 83993 w 3349953"/>
                <a:gd name="connsiteY7" fmla="*/ 219932 h 2217689"/>
                <a:gd name="connsiteX8" fmla="*/ 29510 w 3349953"/>
                <a:gd name="connsiteY8" fmla="*/ 0 h 2217689"/>
                <a:gd name="connsiteX9" fmla="*/ 83993 w 3349953"/>
                <a:gd name="connsiteY9" fmla="*/ 282702 h 2217689"/>
                <a:gd name="connsiteX10" fmla="*/ 301544 w 3349953"/>
                <a:gd name="connsiteY10" fmla="*/ 282702 h 2217689"/>
                <a:gd name="connsiteX11" fmla="*/ 355931 w 3349953"/>
                <a:gd name="connsiteY11" fmla="*/ 753809 h 2217689"/>
                <a:gd name="connsiteX12" fmla="*/ 1063163 w 3349953"/>
                <a:gd name="connsiteY12" fmla="*/ 1790224 h 2217689"/>
                <a:gd name="connsiteX13" fmla="*/ 2531823 w 3349953"/>
                <a:gd name="connsiteY13" fmla="*/ 2135696 h 2217689"/>
                <a:gd name="connsiteX14" fmla="*/ 2795093 w 3349953"/>
                <a:gd name="connsiteY14" fmla="*/ 1570387 h 2217689"/>
                <a:gd name="connsiteX15" fmla="*/ 2785568 w 3349953"/>
                <a:gd name="connsiteY15" fmla="*/ 1354360 h 2217689"/>
                <a:gd name="connsiteX16" fmla="*/ 3059412 w 3349953"/>
                <a:gd name="connsiteY16" fmla="*/ 1472374 h 2217689"/>
                <a:gd name="connsiteX17" fmla="*/ 3282869 w 3349953"/>
                <a:gd name="connsiteY17" fmla="*/ 1339596 h 2217689"/>
                <a:gd name="connsiteX18" fmla="*/ 3282869 w 3349953"/>
                <a:gd name="connsiteY18" fmla="*/ 1304925 h 2217689"/>
                <a:gd name="connsiteX19" fmla="*/ 3147614 w 3349953"/>
                <a:gd name="connsiteY19" fmla="*/ 1198340 h 2217689"/>
                <a:gd name="connsiteX20" fmla="*/ 3347162 w 3349953"/>
                <a:gd name="connsiteY20" fmla="*/ 1032700 h 2217689"/>
                <a:gd name="connsiteX21" fmla="*/ 3246007 w 3349953"/>
                <a:gd name="connsiteY21" fmla="*/ 914590 h 2217689"/>
                <a:gd name="connsiteX22" fmla="*/ 3048649 w 3349953"/>
                <a:gd name="connsiteY22" fmla="*/ 851821 h 2217689"/>
                <a:gd name="connsiteX23" fmla="*/ 3028170 w 3349953"/>
                <a:gd name="connsiteY23" fmla="*/ 740378 h 2217689"/>
                <a:gd name="connsiteX24" fmla="*/ 2845576 w 3349953"/>
                <a:gd name="connsiteY24" fmla="*/ 624364 h 2217689"/>
                <a:gd name="connsiteX25" fmla="*/ 2681746 w 3349953"/>
                <a:gd name="connsiteY25" fmla="*/ 674942 h 2217689"/>
                <a:gd name="connsiteX0-1" fmla="*/ 2681746 w 3349953"/>
                <a:gd name="connsiteY0-2" fmla="*/ 674942 h 3013711"/>
                <a:gd name="connsiteX1-3" fmla="*/ 2498009 w 3349953"/>
                <a:gd name="connsiteY1-4" fmla="*/ 729615 h 3013711"/>
                <a:gd name="connsiteX2-5" fmla="*/ 2363325 w 3349953"/>
                <a:gd name="connsiteY2-6" fmla="*/ 1096518 h 3013711"/>
                <a:gd name="connsiteX3-7" fmla="*/ 2168063 w 3349953"/>
                <a:gd name="connsiteY3-8" fmla="*/ 1723930 h 3013711"/>
                <a:gd name="connsiteX4-9" fmla="*/ 1080117 w 3349953"/>
                <a:gd name="connsiteY4-10" fmla="*/ 1472660 h 3013711"/>
                <a:gd name="connsiteX5-11" fmla="*/ 573482 w 3349953"/>
                <a:gd name="connsiteY5-12" fmla="*/ 816864 h 3013711"/>
                <a:gd name="connsiteX6-13" fmla="*/ 355931 w 3349953"/>
                <a:gd name="connsiteY6-14" fmla="*/ 125921 h 3013711"/>
                <a:gd name="connsiteX7-15" fmla="*/ 83993 w 3349953"/>
                <a:gd name="connsiteY7-16" fmla="*/ 219932 h 3013711"/>
                <a:gd name="connsiteX8-17" fmla="*/ 29510 w 3349953"/>
                <a:gd name="connsiteY8-18" fmla="*/ 0 h 3013711"/>
                <a:gd name="connsiteX9-19" fmla="*/ 83993 w 3349953"/>
                <a:gd name="connsiteY9-20" fmla="*/ 282702 h 3013711"/>
                <a:gd name="connsiteX10-21" fmla="*/ 301544 w 3349953"/>
                <a:gd name="connsiteY10-22" fmla="*/ 282702 h 3013711"/>
                <a:gd name="connsiteX11-23" fmla="*/ 355931 w 3349953"/>
                <a:gd name="connsiteY11-24" fmla="*/ 753809 h 3013711"/>
                <a:gd name="connsiteX12-25" fmla="*/ 806757 w 3349953"/>
                <a:gd name="connsiteY12-26" fmla="*/ 2931642 h 3013711"/>
                <a:gd name="connsiteX13-27" fmla="*/ 2531823 w 3349953"/>
                <a:gd name="connsiteY13-28" fmla="*/ 2135696 h 3013711"/>
                <a:gd name="connsiteX14-29" fmla="*/ 2795093 w 3349953"/>
                <a:gd name="connsiteY14-30" fmla="*/ 1570387 h 3013711"/>
                <a:gd name="connsiteX15-31" fmla="*/ 2785568 w 3349953"/>
                <a:gd name="connsiteY15-32" fmla="*/ 1354360 h 3013711"/>
                <a:gd name="connsiteX16-33" fmla="*/ 3059412 w 3349953"/>
                <a:gd name="connsiteY16-34" fmla="*/ 1472374 h 3013711"/>
                <a:gd name="connsiteX17-35" fmla="*/ 3282869 w 3349953"/>
                <a:gd name="connsiteY17-36" fmla="*/ 1339596 h 3013711"/>
                <a:gd name="connsiteX18-37" fmla="*/ 3282869 w 3349953"/>
                <a:gd name="connsiteY18-38" fmla="*/ 1304925 h 3013711"/>
                <a:gd name="connsiteX19-39" fmla="*/ 3147614 w 3349953"/>
                <a:gd name="connsiteY19-40" fmla="*/ 1198340 h 3013711"/>
                <a:gd name="connsiteX20-41" fmla="*/ 3347162 w 3349953"/>
                <a:gd name="connsiteY20-42" fmla="*/ 1032700 h 3013711"/>
                <a:gd name="connsiteX21-43" fmla="*/ 3246007 w 3349953"/>
                <a:gd name="connsiteY21-44" fmla="*/ 914590 h 3013711"/>
                <a:gd name="connsiteX22-45" fmla="*/ 3048649 w 3349953"/>
                <a:gd name="connsiteY22-46" fmla="*/ 851821 h 3013711"/>
                <a:gd name="connsiteX23-47" fmla="*/ 3028170 w 3349953"/>
                <a:gd name="connsiteY23-48" fmla="*/ 740378 h 3013711"/>
                <a:gd name="connsiteX24-49" fmla="*/ 2845576 w 3349953"/>
                <a:gd name="connsiteY24-50" fmla="*/ 624364 h 3013711"/>
                <a:gd name="connsiteX25-51" fmla="*/ 2681746 w 3349953"/>
                <a:gd name="connsiteY25-52" fmla="*/ 674942 h 3013711"/>
                <a:gd name="connsiteX0-53" fmla="*/ 2681746 w 3349953"/>
                <a:gd name="connsiteY0-54" fmla="*/ 674942 h 3018070"/>
                <a:gd name="connsiteX1-55" fmla="*/ 2498009 w 3349953"/>
                <a:gd name="connsiteY1-56" fmla="*/ 729615 h 3018070"/>
                <a:gd name="connsiteX2-57" fmla="*/ 2363325 w 3349953"/>
                <a:gd name="connsiteY2-58" fmla="*/ 1096518 h 3018070"/>
                <a:gd name="connsiteX3-59" fmla="*/ 2168063 w 3349953"/>
                <a:gd name="connsiteY3-60" fmla="*/ 1723930 h 3018070"/>
                <a:gd name="connsiteX4-61" fmla="*/ 1080117 w 3349953"/>
                <a:gd name="connsiteY4-62" fmla="*/ 1472660 h 3018070"/>
                <a:gd name="connsiteX5-63" fmla="*/ 573482 w 3349953"/>
                <a:gd name="connsiteY5-64" fmla="*/ 816864 h 3018070"/>
                <a:gd name="connsiteX6-65" fmla="*/ 355931 w 3349953"/>
                <a:gd name="connsiteY6-66" fmla="*/ 125921 h 3018070"/>
                <a:gd name="connsiteX7-67" fmla="*/ 83993 w 3349953"/>
                <a:gd name="connsiteY7-68" fmla="*/ 219932 h 3018070"/>
                <a:gd name="connsiteX8-69" fmla="*/ 29510 w 3349953"/>
                <a:gd name="connsiteY8-70" fmla="*/ 0 h 3018070"/>
                <a:gd name="connsiteX9-71" fmla="*/ 83993 w 3349953"/>
                <a:gd name="connsiteY9-72" fmla="*/ 282702 h 3018070"/>
                <a:gd name="connsiteX10-73" fmla="*/ 301544 w 3349953"/>
                <a:gd name="connsiteY10-74" fmla="*/ 282702 h 3018070"/>
                <a:gd name="connsiteX11-75" fmla="*/ 355931 w 3349953"/>
                <a:gd name="connsiteY11-76" fmla="*/ 753809 h 3018070"/>
                <a:gd name="connsiteX12-77" fmla="*/ 806757 w 3349953"/>
                <a:gd name="connsiteY12-78" fmla="*/ 2931642 h 3018070"/>
                <a:gd name="connsiteX13-79" fmla="*/ 2531823 w 3349953"/>
                <a:gd name="connsiteY13-80" fmla="*/ 2135696 h 3018070"/>
                <a:gd name="connsiteX14-81" fmla="*/ 2795093 w 3349953"/>
                <a:gd name="connsiteY14-82" fmla="*/ 1570387 h 3018070"/>
                <a:gd name="connsiteX15-83" fmla="*/ 2785568 w 3349953"/>
                <a:gd name="connsiteY15-84" fmla="*/ 1354360 h 3018070"/>
                <a:gd name="connsiteX16-85" fmla="*/ 3059412 w 3349953"/>
                <a:gd name="connsiteY16-86" fmla="*/ 1472374 h 3018070"/>
                <a:gd name="connsiteX17-87" fmla="*/ 3282869 w 3349953"/>
                <a:gd name="connsiteY17-88" fmla="*/ 1339596 h 3018070"/>
                <a:gd name="connsiteX18-89" fmla="*/ 3282869 w 3349953"/>
                <a:gd name="connsiteY18-90" fmla="*/ 1304925 h 3018070"/>
                <a:gd name="connsiteX19-91" fmla="*/ 3147614 w 3349953"/>
                <a:gd name="connsiteY19-92" fmla="*/ 1198340 h 3018070"/>
                <a:gd name="connsiteX20-93" fmla="*/ 3347162 w 3349953"/>
                <a:gd name="connsiteY20-94" fmla="*/ 1032700 h 3018070"/>
                <a:gd name="connsiteX21-95" fmla="*/ 3246007 w 3349953"/>
                <a:gd name="connsiteY21-96" fmla="*/ 914590 h 3018070"/>
                <a:gd name="connsiteX22-97" fmla="*/ 3048649 w 3349953"/>
                <a:gd name="connsiteY22-98" fmla="*/ 851821 h 3018070"/>
                <a:gd name="connsiteX23-99" fmla="*/ 3028170 w 3349953"/>
                <a:gd name="connsiteY23-100" fmla="*/ 740378 h 3018070"/>
                <a:gd name="connsiteX24-101" fmla="*/ 2845576 w 3349953"/>
                <a:gd name="connsiteY24-102" fmla="*/ 624364 h 3018070"/>
                <a:gd name="connsiteX25-103" fmla="*/ 2681746 w 3349953"/>
                <a:gd name="connsiteY25-104" fmla="*/ 674942 h 3018070"/>
                <a:gd name="connsiteX0-105" fmla="*/ 2681746 w 3349953"/>
                <a:gd name="connsiteY0-106" fmla="*/ 674942 h 3340869"/>
                <a:gd name="connsiteX1-107" fmla="*/ 2498009 w 3349953"/>
                <a:gd name="connsiteY1-108" fmla="*/ 729615 h 3340869"/>
                <a:gd name="connsiteX2-109" fmla="*/ 2363325 w 3349953"/>
                <a:gd name="connsiteY2-110" fmla="*/ 1096518 h 3340869"/>
                <a:gd name="connsiteX3-111" fmla="*/ 2168063 w 3349953"/>
                <a:gd name="connsiteY3-112" fmla="*/ 1723930 h 3340869"/>
                <a:gd name="connsiteX4-113" fmla="*/ 1080117 w 3349953"/>
                <a:gd name="connsiteY4-114" fmla="*/ 1472660 h 3340869"/>
                <a:gd name="connsiteX5-115" fmla="*/ 573482 w 3349953"/>
                <a:gd name="connsiteY5-116" fmla="*/ 816864 h 3340869"/>
                <a:gd name="connsiteX6-117" fmla="*/ 355931 w 3349953"/>
                <a:gd name="connsiteY6-118" fmla="*/ 125921 h 3340869"/>
                <a:gd name="connsiteX7-119" fmla="*/ 83993 w 3349953"/>
                <a:gd name="connsiteY7-120" fmla="*/ 219932 h 3340869"/>
                <a:gd name="connsiteX8-121" fmla="*/ 29510 w 3349953"/>
                <a:gd name="connsiteY8-122" fmla="*/ 0 h 3340869"/>
                <a:gd name="connsiteX9-123" fmla="*/ 83993 w 3349953"/>
                <a:gd name="connsiteY9-124" fmla="*/ 282702 h 3340869"/>
                <a:gd name="connsiteX10-125" fmla="*/ 301544 w 3349953"/>
                <a:gd name="connsiteY10-126" fmla="*/ 282702 h 3340869"/>
                <a:gd name="connsiteX11-127" fmla="*/ 355931 w 3349953"/>
                <a:gd name="connsiteY11-128" fmla="*/ 753809 h 3340869"/>
                <a:gd name="connsiteX12-129" fmla="*/ 1245127 w 3349953"/>
                <a:gd name="connsiteY12-130" fmla="*/ 3262488 h 3340869"/>
                <a:gd name="connsiteX13-131" fmla="*/ 2531823 w 3349953"/>
                <a:gd name="connsiteY13-132" fmla="*/ 2135696 h 3340869"/>
                <a:gd name="connsiteX14-133" fmla="*/ 2795093 w 3349953"/>
                <a:gd name="connsiteY14-134" fmla="*/ 1570387 h 3340869"/>
                <a:gd name="connsiteX15-135" fmla="*/ 2785568 w 3349953"/>
                <a:gd name="connsiteY15-136" fmla="*/ 1354360 h 3340869"/>
                <a:gd name="connsiteX16-137" fmla="*/ 3059412 w 3349953"/>
                <a:gd name="connsiteY16-138" fmla="*/ 1472374 h 3340869"/>
                <a:gd name="connsiteX17-139" fmla="*/ 3282869 w 3349953"/>
                <a:gd name="connsiteY17-140" fmla="*/ 1339596 h 3340869"/>
                <a:gd name="connsiteX18-141" fmla="*/ 3282869 w 3349953"/>
                <a:gd name="connsiteY18-142" fmla="*/ 1304925 h 3340869"/>
                <a:gd name="connsiteX19-143" fmla="*/ 3147614 w 3349953"/>
                <a:gd name="connsiteY19-144" fmla="*/ 1198340 h 3340869"/>
                <a:gd name="connsiteX20-145" fmla="*/ 3347162 w 3349953"/>
                <a:gd name="connsiteY20-146" fmla="*/ 1032700 h 3340869"/>
                <a:gd name="connsiteX21-147" fmla="*/ 3246007 w 3349953"/>
                <a:gd name="connsiteY21-148" fmla="*/ 914590 h 3340869"/>
                <a:gd name="connsiteX22-149" fmla="*/ 3048649 w 3349953"/>
                <a:gd name="connsiteY22-150" fmla="*/ 851821 h 3340869"/>
                <a:gd name="connsiteX23-151" fmla="*/ 3028170 w 3349953"/>
                <a:gd name="connsiteY23-152" fmla="*/ 740378 h 3340869"/>
                <a:gd name="connsiteX24-153" fmla="*/ 2845576 w 3349953"/>
                <a:gd name="connsiteY24-154" fmla="*/ 624364 h 3340869"/>
                <a:gd name="connsiteX25-155" fmla="*/ 2681746 w 3349953"/>
                <a:gd name="connsiteY25-156" fmla="*/ 674942 h 3340869"/>
                <a:gd name="connsiteX0-157" fmla="*/ 2681746 w 3349953"/>
                <a:gd name="connsiteY0-158" fmla="*/ 674942 h 3364200"/>
                <a:gd name="connsiteX1-159" fmla="*/ 2498009 w 3349953"/>
                <a:gd name="connsiteY1-160" fmla="*/ 729615 h 3364200"/>
                <a:gd name="connsiteX2-161" fmla="*/ 2363325 w 3349953"/>
                <a:gd name="connsiteY2-162" fmla="*/ 1096518 h 3364200"/>
                <a:gd name="connsiteX3-163" fmla="*/ 2168063 w 3349953"/>
                <a:gd name="connsiteY3-164" fmla="*/ 1723930 h 3364200"/>
                <a:gd name="connsiteX4-165" fmla="*/ 1080117 w 3349953"/>
                <a:gd name="connsiteY4-166" fmla="*/ 1472660 h 3364200"/>
                <a:gd name="connsiteX5-167" fmla="*/ 573482 w 3349953"/>
                <a:gd name="connsiteY5-168" fmla="*/ 816864 h 3364200"/>
                <a:gd name="connsiteX6-169" fmla="*/ 355931 w 3349953"/>
                <a:gd name="connsiteY6-170" fmla="*/ 125921 h 3364200"/>
                <a:gd name="connsiteX7-171" fmla="*/ 83993 w 3349953"/>
                <a:gd name="connsiteY7-172" fmla="*/ 219932 h 3364200"/>
                <a:gd name="connsiteX8-173" fmla="*/ 29510 w 3349953"/>
                <a:gd name="connsiteY8-174" fmla="*/ 0 h 3364200"/>
                <a:gd name="connsiteX9-175" fmla="*/ 83993 w 3349953"/>
                <a:gd name="connsiteY9-176" fmla="*/ 282702 h 3364200"/>
                <a:gd name="connsiteX10-177" fmla="*/ 301544 w 3349953"/>
                <a:gd name="connsiteY10-178" fmla="*/ 282702 h 3364200"/>
                <a:gd name="connsiteX11-179" fmla="*/ 355931 w 3349953"/>
                <a:gd name="connsiteY11-180" fmla="*/ 753809 h 3364200"/>
                <a:gd name="connsiteX12-181" fmla="*/ 1245127 w 3349953"/>
                <a:gd name="connsiteY12-182" fmla="*/ 3262488 h 3364200"/>
                <a:gd name="connsiteX13-183" fmla="*/ 2531823 w 3349953"/>
                <a:gd name="connsiteY13-184" fmla="*/ 2135696 h 3364200"/>
                <a:gd name="connsiteX14-185" fmla="*/ 2795093 w 3349953"/>
                <a:gd name="connsiteY14-186" fmla="*/ 1570387 h 3364200"/>
                <a:gd name="connsiteX15-187" fmla="*/ 2785568 w 3349953"/>
                <a:gd name="connsiteY15-188" fmla="*/ 1354360 h 3364200"/>
                <a:gd name="connsiteX16-189" fmla="*/ 3059412 w 3349953"/>
                <a:gd name="connsiteY16-190" fmla="*/ 1472374 h 3364200"/>
                <a:gd name="connsiteX17-191" fmla="*/ 3282869 w 3349953"/>
                <a:gd name="connsiteY17-192" fmla="*/ 1339596 h 3364200"/>
                <a:gd name="connsiteX18-193" fmla="*/ 3282869 w 3349953"/>
                <a:gd name="connsiteY18-194" fmla="*/ 1304925 h 3364200"/>
                <a:gd name="connsiteX19-195" fmla="*/ 3147614 w 3349953"/>
                <a:gd name="connsiteY19-196" fmla="*/ 1198340 h 3364200"/>
                <a:gd name="connsiteX20-197" fmla="*/ 3347162 w 3349953"/>
                <a:gd name="connsiteY20-198" fmla="*/ 1032700 h 3364200"/>
                <a:gd name="connsiteX21-199" fmla="*/ 3246007 w 3349953"/>
                <a:gd name="connsiteY21-200" fmla="*/ 914590 h 3364200"/>
                <a:gd name="connsiteX22-201" fmla="*/ 3048649 w 3349953"/>
                <a:gd name="connsiteY22-202" fmla="*/ 851821 h 3364200"/>
                <a:gd name="connsiteX23-203" fmla="*/ 3028170 w 3349953"/>
                <a:gd name="connsiteY23-204" fmla="*/ 740378 h 3364200"/>
                <a:gd name="connsiteX24-205" fmla="*/ 2845576 w 3349953"/>
                <a:gd name="connsiteY24-206" fmla="*/ 624364 h 3364200"/>
                <a:gd name="connsiteX25-207" fmla="*/ 2681746 w 3349953"/>
                <a:gd name="connsiteY25-208" fmla="*/ 674942 h 3364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</a:cxnLst>
              <a:rect l="l" t="t" r="r" b="b"/>
              <a:pathLst>
                <a:path w="3349953" h="3364200">
                  <a:moveTo>
                    <a:pt x="2681746" y="674942"/>
                  </a:moveTo>
                  <a:cubicBezTo>
                    <a:pt x="2621738" y="705898"/>
                    <a:pt x="2564969" y="685038"/>
                    <a:pt x="2498009" y="729615"/>
                  </a:cubicBezTo>
                  <a:cubicBezTo>
                    <a:pt x="2387233" y="803434"/>
                    <a:pt x="2322653" y="916019"/>
                    <a:pt x="2363325" y="1096518"/>
                  </a:cubicBezTo>
                  <a:cubicBezTo>
                    <a:pt x="2403997" y="1277017"/>
                    <a:pt x="2426571" y="1619536"/>
                    <a:pt x="2168063" y="1723930"/>
                  </a:cubicBezTo>
                  <a:cubicBezTo>
                    <a:pt x="1905268" y="1830038"/>
                    <a:pt x="1515314" y="1723930"/>
                    <a:pt x="1080117" y="1472660"/>
                  </a:cubicBezTo>
                  <a:cubicBezTo>
                    <a:pt x="644920" y="1221391"/>
                    <a:pt x="621203" y="977837"/>
                    <a:pt x="573482" y="816864"/>
                  </a:cubicBezTo>
                  <a:cubicBezTo>
                    <a:pt x="484519" y="516350"/>
                    <a:pt x="519095" y="220218"/>
                    <a:pt x="355931" y="125921"/>
                  </a:cubicBezTo>
                  <a:cubicBezTo>
                    <a:pt x="220391" y="47720"/>
                    <a:pt x="190577" y="286607"/>
                    <a:pt x="83993" y="219932"/>
                  </a:cubicBezTo>
                  <a:cubicBezTo>
                    <a:pt x="-6971" y="163259"/>
                    <a:pt x="29510" y="0"/>
                    <a:pt x="29510" y="0"/>
                  </a:cubicBezTo>
                  <a:cubicBezTo>
                    <a:pt x="3316" y="87058"/>
                    <a:pt x="-40976" y="210598"/>
                    <a:pt x="83993" y="282702"/>
                  </a:cubicBezTo>
                  <a:cubicBezTo>
                    <a:pt x="188768" y="343281"/>
                    <a:pt x="249156" y="241363"/>
                    <a:pt x="301544" y="282702"/>
                  </a:cubicBezTo>
                  <a:cubicBezTo>
                    <a:pt x="381173" y="345472"/>
                    <a:pt x="198667" y="257178"/>
                    <a:pt x="355931" y="753809"/>
                  </a:cubicBezTo>
                  <a:cubicBezTo>
                    <a:pt x="513195" y="1250440"/>
                    <a:pt x="864049" y="3912905"/>
                    <a:pt x="1245127" y="3262488"/>
                  </a:cubicBezTo>
                  <a:cubicBezTo>
                    <a:pt x="1935374" y="2084387"/>
                    <a:pt x="2273495" y="2417713"/>
                    <a:pt x="2531823" y="2135696"/>
                  </a:cubicBezTo>
                  <a:cubicBezTo>
                    <a:pt x="2790151" y="1853679"/>
                    <a:pt x="2824907" y="1739551"/>
                    <a:pt x="2795093" y="1570387"/>
                  </a:cubicBezTo>
                  <a:cubicBezTo>
                    <a:pt x="2778234" y="1475137"/>
                    <a:pt x="2762899" y="1384268"/>
                    <a:pt x="2785568" y="1354360"/>
                  </a:cubicBezTo>
                  <a:cubicBezTo>
                    <a:pt x="2808238" y="1324451"/>
                    <a:pt x="2923776" y="1468660"/>
                    <a:pt x="3059412" y="1472374"/>
                  </a:cubicBezTo>
                  <a:cubicBezTo>
                    <a:pt x="3195048" y="1476089"/>
                    <a:pt x="3282869" y="1390460"/>
                    <a:pt x="3282869" y="1339596"/>
                  </a:cubicBezTo>
                  <a:cubicBezTo>
                    <a:pt x="3283488" y="1328047"/>
                    <a:pt x="3283488" y="1316473"/>
                    <a:pt x="3282869" y="1304925"/>
                  </a:cubicBezTo>
                  <a:cubicBezTo>
                    <a:pt x="3273344" y="1259967"/>
                    <a:pt x="3221813" y="1235012"/>
                    <a:pt x="3147614" y="1198340"/>
                  </a:cubicBezTo>
                  <a:cubicBezTo>
                    <a:pt x="3238768" y="1168432"/>
                    <a:pt x="3332684" y="1087088"/>
                    <a:pt x="3347162" y="1032700"/>
                  </a:cubicBezTo>
                  <a:cubicBezTo>
                    <a:pt x="3361640" y="978313"/>
                    <a:pt x="3318587" y="887063"/>
                    <a:pt x="3246007" y="914590"/>
                  </a:cubicBezTo>
                  <a:cubicBezTo>
                    <a:pt x="3173426" y="942118"/>
                    <a:pt x="3104275" y="914590"/>
                    <a:pt x="3048649" y="851821"/>
                  </a:cubicBezTo>
                  <a:cubicBezTo>
                    <a:pt x="2993023" y="789051"/>
                    <a:pt x="3052935" y="782002"/>
                    <a:pt x="3028170" y="740378"/>
                  </a:cubicBezTo>
                  <a:cubicBezTo>
                    <a:pt x="2986927" y="671131"/>
                    <a:pt x="2926062" y="622935"/>
                    <a:pt x="2845576" y="624364"/>
                  </a:cubicBezTo>
                  <a:cubicBezTo>
                    <a:pt x="2747183" y="626364"/>
                    <a:pt x="2749373" y="640080"/>
                    <a:pt x="2681746" y="674942"/>
                  </a:cubicBezTo>
                  <a:close/>
                </a:path>
              </a:pathLst>
            </a:custGeom>
            <a:gradFill flip="none" rotWithShape="1">
              <a:gsLst>
                <a:gs pos="81651">
                  <a:srgbClr val="FF0000">
                    <a:alpha val="13000"/>
                  </a:srgbClr>
                </a:gs>
                <a:gs pos="7000">
                  <a:srgbClr val="D70000"/>
                </a:gs>
                <a:gs pos="45000">
                  <a:srgbClr val="D70000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29" name="任意多边形: 形状 1628"/>
            <p:cNvSpPr/>
            <p:nvPr/>
          </p:nvSpPr>
          <p:spPr>
            <a:xfrm>
              <a:off x="5582205" y="3733295"/>
              <a:ext cx="352640" cy="190906"/>
            </a:xfrm>
            <a:custGeom>
              <a:avLst/>
              <a:gdLst>
                <a:gd name="connsiteX0" fmla="*/ 129635 w 352640"/>
                <a:gd name="connsiteY0" fmla="*/ 55000 h 190906"/>
                <a:gd name="connsiteX1" fmla="*/ 152019 w 352640"/>
                <a:gd name="connsiteY1" fmla="*/ 31188 h 190906"/>
                <a:gd name="connsiteX2" fmla="*/ 152876 w 352640"/>
                <a:gd name="connsiteY2" fmla="*/ 27187 h 190906"/>
                <a:gd name="connsiteX3" fmla="*/ 130969 w 352640"/>
                <a:gd name="connsiteY3" fmla="*/ 41189 h 190906"/>
                <a:gd name="connsiteX4" fmla="*/ 115443 w 352640"/>
                <a:gd name="connsiteY4" fmla="*/ 51476 h 190906"/>
                <a:gd name="connsiteX5" fmla="*/ 99060 w 352640"/>
                <a:gd name="connsiteY5" fmla="*/ 52904 h 190906"/>
                <a:gd name="connsiteX6" fmla="*/ 66580 w 352640"/>
                <a:gd name="connsiteY6" fmla="*/ 56619 h 190906"/>
                <a:gd name="connsiteX7" fmla="*/ 42005 w 352640"/>
                <a:gd name="connsiteY7" fmla="*/ 76717 h 190906"/>
                <a:gd name="connsiteX8" fmla="*/ 42767 w 352640"/>
                <a:gd name="connsiteY8" fmla="*/ 78622 h 190906"/>
                <a:gd name="connsiteX9" fmla="*/ 101917 w 352640"/>
                <a:gd name="connsiteY9" fmla="*/ 65859 h 190906"/>
                <a:gd name="connsiteX10" fmla="*/ 129635 w 352640"/>
                <a:gd name="connsiteY10" fmla="*/ 55000 h 190906"/>
                <a:gd name="connsiteX11" fmla="*/ 136588 w 352640"/>
                <a:gd name="connsiteY11" fmla="*/ 146059 h 190906"/>
                <a:gd name="connsiteX12" fmla="*/ 100108 w 352640"/>
                <a:gd name="connsiteY12" fmla="*/ 163299 h 190906"/>
                <a:gd name="connsiteX13" fmla="*/ 130016 w 352640"/>
                <a:gd name="connsiteY13" fmla="*/ 190350 h 190906"/>
                <a:gd name="connsiteX14" fmla="*/ 166497 w 352640"/>
                <a:gd name="connsiteY14" fmla="*/ 173110 h 190906"/>
                <a:gd name="connsiteX15" fmla="*/ 136588 w 352640"/>
                <a:gd name="connsiteY15" fmla="*/ 146059 h 190906"/>
                <a:gd name="connsiteX16" fmla="*/ 65056 w 352640"/>
                <a:gd name="connsiteY16" fmla="*/ 30902 h 190906"/>
                <a:gd name="connsiteX17" fmla="*/ 92011 w 352640"/>
                <a:gd name="connsiteY17" fmla="*/ 22044 h 190906"/>
                <a:gd name="connsiteX18" fmla="*/ 114014 w 352640"/>
                <a:gd name="connsiteY18" fmla="*/ 2518 h 190906"/>
                <a:gd name="connsiteX19" fmla="*/ 114014 w 352640"/>
                <a:gd name="connsiteY19" fmla="*/ 517 h 190906"/>
                <a:gd name="connsiteX20" fmla="*/ 92202 w 352640"/>
                <a:gd name="connsiteY20" fmla="*/ 10042 h 190906"/>
                <a:gd name="connsiteX21" fmla="*/ 79343 w 352640"/>
                <a:gd name="connsiteY21" fmla="*/ 18329 h 190906"/>
                <a:gd name="connsiteX22" fmla="*/ 60293 w 352640"/>
                <a:gd name="connsiteY22" fmla="*/ 19948 h 190906"/>
                <a:gd name="connsiteX23" fmla="*/ 27622 w 352640"/>
                <a:gd name="connsiteY23" fmla="*/ 24901 h 190906"/>
                <a:gd name="connsiteX24" fmla="*/ 0 w 352640"/>
                <a:gd name="connsiteY24" fmla="*/ 43951 h 190906"/>
                <a:gd name="connsiteX25" fmla="*/ 0 w 352640"/>
                <a:gd name="connsiteY25" fmla="*/ 44808 h 190906"/>
                <a:gd name="connsiteX26" fmla="*/ 29432 w 352640"/>
                <a:gd name="connsiteY26" fmla="*/ 31759 h 190906"/>
                <a:gd name="connsiteX27" fmla="*/ 65056 w 352640"/>
                <a:gd name="connsiteY27" fmla="*/ 30902 h 190906"/>
                <a:gd name="connsiteX28" fmla="*/ 347281 w 352640"/>
                <a:gd name="connsiteY28" fmla="*/ 58715 h 190906"/>
                <a:gd name="connsiteX29" fmla="*/ 308134 w 352640"/>
                <a:gd name="connsiteY29" fmla="*/ 68240 h 190906"/>
                <a:gd name="connsiteX30" fmla="*/ 301847 w 352640"/>
                <a:gd name="connsiteY30" fmla="*/ 108054 h 190906"/>
                <a:gd name="connsiteX31" fmla="*/ 340995 w 352640"/>
                <a:gd name="connsiteY31" fmla="*/ 98529 h 190906"/>
                <a:gd name="connsiteX32" fmla="*/ 347281 w 352640"/>
                <a:gd name="connsiteY32" fmla="*/ 58715 h 190906"/>
                <a:gd name="connsiteX33" fmla="*/ 303562 w 352640"/>
                <a:gd name="connsiteY33" fmla="*/ 39665 h 190906"/>
                <a:gd name="connsiteX34" fmla="*/ 282892 w 352640"/>
                <a:gd name="connsiteY34" fmla="*/ 44332 h 190906"/>
                <a:gd name="connsiteX35" fmla="*/ 265366 w 352640"/>
                <a:gd name="connsiteY35" fmla="*/ 60239 h 190906"/>
                <a:gd name="connsiteX36" fmla="*/ 251269 w 352640"/>
                <a:gd name="connsiteY36" fmla="*/ 81670 h 190906"/>
                <a:gd name="connsiteX37" fmla="*/ 226695 w 352640"/>
                <a:gd name="connsiteY37" fmla="*/ 98053 h 190906"/>
                <a:gd name="connsiteX38" fmla="*/ 119253 w 352640"/>
                <a:gd name="connsiteY38" fmla="*/ 115198 h 190906"/>
                <a:gd name="connsiteX39" fmla="*/ 120301 w 352640"/>
                <a:gd name="connsiteY39" fmla="*/ 121008 h 190906"/>
                <a:gd name="connsiteX40" fmla="*/ 177927 w 352640"/>
                <a:gd name="connsiteY40" fmla="*/ 122151 h 190906"/>
                <a:gd name="connsiteX41" fmla="*/ 237934 w 352640"/>
                <a:gd name="connsiteY41" fmla="*/ 123961 h 190906"/>
                <a:gd name="connsiteX42" fmla="*/ 272320 w 352640"/>
                <a:gd name="connsiteY42" fmla="*/ 80813 h 190906"/>
                <a:gd name="connsiteX43" fmla="*/ 283845 w 352640"/>
                <a:gd name="connsiteY43" fmla="*/ 61763 h 190906"/>
                <a:gd name="connsiteX44" fmla="*/ 303371 w 352640"/>
                <a:gd name="connsiteY44" fmla="*/ 42713 h 190906"/>
                <a:gd name="connsiteX45" fmla="*/ 303562 w 352640"/>
                <a:gd name="connsiteY45" fmla="*/ 39951 h 1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2640" h="190906">
                  <a:moveTo>
                    <a:pt x="129635" y="55000"/>
                  </a:moveTo>
                  <a:cubicBezTo>
                    <a:pt x="136398" y="46713"/>
                    <a:pt x="139732" y="32616"/>
                    <a:pt x="152019" y="31188"/>
                  </a:cubicBezTo>
                  <a:cubicBezTo>
                    <a:pt x="153448" y="31188"/>
                    <a:pt x="154400" y="27282"/>
                    <a:pt x="152876" y="27187"/>
                  </a:cubicBezTo>
                  <a:cubicBezTo>
                    <a:pt x="143351" y="26520"/>
                    <a:pt x="136684" y="34236"/>
                    <a:pt x="130969" y="41189"/>
                  </a:cubicBezTo>
                  <a:cubicBezTo>
                    <a:pt x="127267" y="46444"/>
                    <a:pt x="121725" y="50116"/>
                    <a:pt x="115443" y="51476"/>
                  </a:cubicBezTo>
                  <a:cubicBezTo>
                    <a:pt x="110028" y="52381"/>
                    <a:pt x="104550" y="52858"/>
                    <a:pt x="99060" y="52904"/>
                  </a:cubicBezTo>
                  <a:cubicBezTo>
                    <a:pt x="88102" y="52326"/>
                    <a:pt x="77124" y="53582"/>
                    <a:pt x="66580" y="56619"/>
                  </a:cubicBezTo>
                  <a:cubicBezTo>
                    <a:pt x="56331" y="60311"/>
                    <a:pt x="47657" y="67404"/>
                    <a:pt x="42005" y="76717"/>
                  </a:cubicBezTo>
                  <a:cubicBezTo>
                    <a:pt x="42005" y="77193"/>
                    <a:pt x="42005" y="79289"/>
                    <a:pt x="42767" y="78622"/>
                  </a:cubicBezTo>
                  <a:cubicBezTo>
                    <a:pt x="61061" y="69361"/>
                    <a:pt x="81432" y="64966"/>
                    <a:pt x="101917" y="65859"/>
                  </a:cubicBezTo>
                  <a:cubicBezTo>
                    <a:pt x="112343" y="66749"/>
                    <a:pt x="122589" y="62735"/>
                    <a:pt x="129635" y="55000"/>
                  </a:cubicBezTo>
                  <a:close/>
                  <a:moveTo>
                    <a:pt x="136588" y="146059"/>
                  </a:moveTo>
                  <a:cubicBezTo>
                    <a:pt x="118300" y="143297"/>
                    <a:pt x="101917" y="151012"/>
                    <a:pt x="100108" y="163299"/>
                  </a:cubicBezTo>
                  <a:cubicBezTo>
                    <a:pt x="98298" y="175587"/>
                    <a:pt x="111728" y="187588"/>
                    <a:pt x="130016" y="190350"/>
                  </a:cubicBezTo>
                  <a:cubicBezTo>
                    <a:pt x="148304" y="193113"/>
                    <a:pt x="164687" y="185302"/>
                    <a:pt x="166497" y="173110"/>
                  </a:cubicBezTo>
                  <a:cubicBezTo>
                    <a:pt x="168307" y="160918"/>
                    <a:pt x="154876" y="148726"/>
                    <a:pt x="136588" y="146059"/>
                  </a:cubicBezTo>
                  <a:close/>
                  <a:moveTo>
                    <a:pt x="65056" y="30902"/>
                  </a:moveTo>
                  <a:cubicBezTo>
                    <a:pt x="74890" y="31905"/>
                    <a:pt x="84688" y="28685"/>
                    <a:pt x="92011" y="22044"/>
                  </a:cubicBezTo>
                  <a:cubicBezTo>
                    <a:pt x="98242" y="14389"/>
                    <a:pt x="105673" y="7795"/>
                    <a:pt x="114014" y="2518"/>
                  </a:cubicBezTo>
                  <a:cubicBezTo>
                    <a:pt x="114586" y="2517"/>
                    <a:pt x="115348" y="708"/>
                    <a:pt x="114014" y="517"/>
                  </a:cubicBezTo>
                  <a:cubicBezTo>
                    <a:pt x="104965" y="-1959"/>
                    <a:pt x="98488" y="4994"/>
                    <a:pt x="92202" y="10042"/>
                  </a:cubicBezTo>
                  <a:cubicBezTo>
                    <a:pt x="88460" y="13570"/>
                    <a:pt x="84102" y="16379"/>
                    <a:pt x="79343" y="18329"/>
                  </a:cubicBezTo>
                  <a:cubicBezTo>
                    <a:pt x="73159" y="20103"/>
                    <a:pt x="66688" y="20653"/>
                    <a:pt x="60293" y="19948"/>
                  </a:cubicBezTo>
                  <a:cubicBezTo>
                    <a:pt x="49168" y="19099"/>
                    <a:pt x="37996" y="20793"/>
                    <a:pt x="27622" y="24901"/>
                  </a:cubicBezTo>
                  <a:cubicBezTo>
                    <a:pt x="17199" y="29277"/>
                    <a:pt x="7794" y="35763"/>
                    <a:pt x="0" y="43951"/>
                  </a:cubicBezTo>
                  <a:cubicBezTo>
                    <a:pt x="0" y="43951"/>
                    <a:pt x="0" y="45285"/>
                    <a:pt x="0" y="44808"/>
                  </a:cubicBezTo>
                  <a:cubicBezTo>
                    <a:pt x="8770" y="38412"/>
                    <a:pt x="18804" y="33963"/>
                    <a:pt x="29432" y="31759"/>
                  </a:cubicBezTo>
                  <a:cubicBezTo>
                    <a:pt x="41219" y="29925"/>
                    <a:pt x="53194" y="29637"/>
                    <a:pt x="65056" y="30902"/>
                  </a:cubicBezTo>
                  <a:close/>
                  <a:moveTo>
                    <a:pt x="347281" y="58715"/>
                  </a:moveTo>
                  <a:cubicBezTo>
                    <a:pt x="338233" y="50333"/>
                    <a:pt x="320707" y="54524"/>
                    <a:pt x="308134" y="68240"/>
                  </a:cubicBezTo>
                  <a:cubicBezTo>
                    <a:pt x="295561" y="81956"/>
                    <a:pt x="292703" y="99672"/>
                    <a:pt x="301847" y="108054"/>
                  </a:cubicBezTo>
                  <a:cubicBezTo>
                    <a:pt x="310991" y="116436"/>
                    <a:pt x="328422" y="112150"/>
                    <a:pt x="340995" y="98529"/>
                  </a:cubicBezTo>
                  <a:cubicBezTo>
                    <a:pt x="353568" y="84908"/>
                    <a:pt x="356425" y="67192"/>
                    <a:pt x="347281" y="58715"/>
                  </a:cubicBezTo>
                  <a:close/>
                  <a:moveTo>
                    <a:pt x="303562" y="39665"/>
                  </a:moveTo>
                  <a:cubicBezTo>
                    <a:pt x="296449" y="39978"/>
                    <a:pt x="289449" y="41559"/>
                    <a:pt x="282892" y="44332"/>
                  </a:cubicBezTo>
                  <a:cubicBezTo>
                    <a:pt x="276083" y="48460"/>
                    <a:pt x="270133" y="53860"/>
                    <a:pt x="265366" y="60239"/>
                  </a:cubicBezTo>
                  <a:cubicBezTo>
                    <a:pt x="260101" y="66994"/>
                    <a:pt x="255387" y="74160"/>
                    <a:pt x="251269" y="81670"/>
                  </a:cubicBezTo>
                  <a:cubicBezTo>
                    <a:pt x="246143" y="90723"/>
                    <a:pt x="237022" y="96803"/>
                    <a:pt x="226695" y="98053"/>
                  </a:cubicBezTo>
                  <a:cubicBezTo>
                    <a:pt x="191643" y="104245"/>
                    <a:pt x="147733" y="87385"/>
                    <a:pt x="119253" y="115198"/>
                  </a:cubicBezTo>
                  <a:cubicBezTo>
                    <a:pt x="118015" y="116532"/>
                    <a:pt x="117443" y="121485"/>
                    <a:pt x="120301" y="121008"/>
                  </a:cubicBezTo>
                  <a:cubicBezTo>
                    <a:pt x="139452" y="118387"/>
                    <a:pt x="158895" y="118772"/>
                    <a:pt x="177927" y="122151"/>
                  </a:cubicBezTo>
                  <a:cubicBezTo>
                    <a:pt x="197597" y="126842"/>
                    <a:pt x="218018" y="127458"/>
                    <a:pt x="237934" y="123961"/>
                  </a:cubicBezTo>
                  <a:cubicBezTo>
                    <a:pt x="260795" y="118437"/>
                    <a:pt x="264033" y="99958"/>
                    <a:pt x="272320" y="80813"/>
                  </a:cubicBezTo>
                  <a:cubicBezTo>
                    <a:pt x="275283" y="73971"/>
                    <a:pt x="279160" y="67563"/>
                    <a:pt x="283845" y="61763"/>
                  </a:cubicBezTo>
                  <a:cubicBezTo>
                    <a:pt x="288902" y="54078"/>
                    <a:pt x="295564" y="47579"/>
                    <a:pt x="303371" y="42713"/>
                  </a:cubicBezTo>
                  <a:cubicBezTo>
                    <a:pt x="304133" y="42237"/>
                    <a:pt x="304895" y="39665"/>
                    <a:pt x="303562" y="39951"/>
                  </a:cubicBezTo>
                  <a:close/>
                </a:path>
              </a:pathLst>
            </a:custGeom>
            <a:solidFill>
              <a:srgbClr val="C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0" name="任意多边形: 形状 1629"/>
            <p:cNvSpPr/>
            <p:nvPr/>
          </p:nvSpPr>
          <p:spPr>
            <a:xfrm>
              <a:off x="3319703" y="4173487"/>
              <a:ext cx="2105500" cy="2066470"/>
            </a:xfrm>
            <a:custGeom>
              <a:avLst/>
              <a:gdLst>
                <a:gd name="connsiteX0" fmla="*/ 1249013 w 1447070"/>
                <a:gd name="connsiteY0" fmla="*/ 0 h 872171"/>
                <a:gd name="connsiteX1" fmla="*/ 1209675 w 1447070"/>
                <a:gd name="connsiteY1" fmla="*/ 284226 h 872171"/>
                <a:gd name="connsiteX2" fmla="*/ 838200 w 1447070"/>
                <a:gd name="connsiteY2" fmla="*/ 736282 h 872171"/>
                <a:gd name="connsiteX3" fmla="*/ 0 w 1447070"/>
                <a:gd name="connsiteY3" fmla="*/ 612457 h 872171"/>
                <a:gd name="connsiteX4" fmla="*/ 1168813 w 1447070"/>
                <a:gd name="connsiteY4" fmla="*/ 790194 h 872171"/>
                <a:gd name="connsiteX5" fmla="*/ 1432084 w 1447070"/>
                <a:gd name="connsiteY5" fmla="*/ 224885 h 872171"/>
                <a:gd name="connsiteX6" fmla="*/ 1422559 w 1447070"/>
                <a:gd name="connsiteY6" fmla="*/ 8858 h 872171"/>
                <a:gd name="connsiteX7" fmla="*/ 1249013 w 1447070"/>
                <a:gd name="connsiteY7" fmla="*/ 0 h 872171"/>
                <a:gd name="connsiteX0-1" fmla="*/ 1261730 w 1459788"/>
                <a:gd name="connsiteY0-2" fmla="*/ 0 h 844096"/>
                <a:gd name="connsiteX1-3" fmla="*/ 1222392 w 1459788"/>
                <a:gd name="connsiteY1-4" fmla="*/ 284226 h 844096"/>
                <a:gd name="connsiteX2-5" fmla="*/ 850917 w 1459788"/>
                <a:gd name="connsiteY2-6" fmla="*/ 736282 h 844096"/>
                <a:gd name="connsiteX3-7" fmla="*/ 12717 w 1459788"/>
                <a:gd name="connsiteY3-8" fmla="*/ 612457 h 844096"/>
                <a:gd name="connsiteX4-9" fmla="*/ 402993 w 1459788"/>
                <a:gd name="connsiteY4-10" fmla="*/ 800986 h 844096"/>
                <a:gd name="connsiteX5-11" fmla="*/ 1181530 w 1459788"/>
                <a:gd name="connsiteY5-12" fmla="*/ 790194 h 844096"/>
                <a:gd name="connsiteX6-13" fmla="*/ 1444801 w 1459788"/>
                <a:gd name="connsiteY6-14" fmla="*/ 224885 h 844096"/>
                <a:gd name="connsiteX7-15" fmla="*/ 1435276 w 1459788"/>
                <a:gd name="connsiteY7-16" fmla="*/ 8858 h 844096"/>
                <a:gd name="connsiteX8" fmla="*/ 1261730 w 1459788"/>
                <a:gd name="connsiteY8" fmla="*/ 0 h 844096"/>
                <a:gd name="connsiteX0-17" fmla="*/ 1781696 w 1981788"/>
                <a:gd name="connsiteY0-18" fmla="*/ 0 h 1926589"/>
                <a:gd name="connsiteX1-19" fmla="*/ 1742358 w 1981788"/>
                <a:gd name="connsiteY1-20" fmla="*/ 284226 h 1926589"/>
                <a:gd name="connsiteX2-21" fmla="*/ 1370883 w 1981788"/>
                <a:gd name="connsiteY2-22" fmla="*/ 736282 h 1926589"/>
                <a:gd name="connsiteX3-23" fmla="*/ 532683 w 1981788"/>
                <a:gd name="connsiteY3-24" fmla="*/ 612457 h 1926589"/>
                <a:gd name="connsiteX4-25" fmla="*/ 37947 w 1981788"/>
                <a:gd name="connsiteY4-26" fmla="*/ 1925861 h 1926589"/>
                <a:gd name="connsiteX5-27" fmla="*/ 1701496 w 1981788"/>
                <a:gd name="connsiteY5-28" fmla="*/ 790194 h 1926589"/>
                <a:gd name="connsiteX6-29" fmla="*/ 1964767 w 1981788"/>
                <a:gd name="connsiteY6-30" fmla="*/ 224885 h 1926589"/>
                <a:gd name="connsiteX7-31" fmla="*/ 1955242 w 1981788"/>
                <a:gd name="connsiteY7-32" fmla="*/ 8858 h 1926589"/>
                <a:gd name="connsiteX8-33" fmla="*/ 1781696 w 1981788"/>
                <a:gd name="connsiteY8-34" fmla="*/ 0 h 1926589"/>
                <a:gd name="connsiteX0-35" fmla="*/ 1781696 w 1981788"/>
                <a:gd name="connsiteY0-36" fmla="*/ 0 h 1925861"/>
                <a:gd name="connsiteX1-37" fmla="*/ 1742358 w 1981788"/>
                <a:gd name="connsiteY1-38" fmla="*/ 284226 h 1925861"/>
                <a:gd name="connsiteX2-39" fmla="*/ 1370883 w 1981788"/>
                <a:gd name="connsiteY2-40" fmla="*/ 736282 h 1925861"/>
                <a:gd name="connsiteX3-41" fmla="*/ 532683 w 1981788"/>
                <a:gd name="connsiteY3-42" fmla="*/ 612457 h 1925861"/>
                <a:gd name="connsiteX4-43" fmla="*/ 37947 w 1981788"/>
                <a:gd name="connsiteY4-44" fmla="*/ 1925861 h 1925861"/>
                <a:gd name="connsiteX5-45" fmla="*/ 1701496 w 1981788"/>
                <a:gd name="connsiteY5-46" fmla="*/ 790194 h 1925861"/>
                <a:gd name="connsiteX6-47" fmla="*/ 1964767 w 1981788"/>
                <a:gd name="connsiteY6-48" fmla="*/ 224885 h 1925861"/>
                <a:gd name="connsiteX7-49" fmla="*/ 1955242 w 1981788"/>
                <a:gd name="connsiteY7-50" fmla="*/ 8858 h 1925861"/>
                <a:gd name="connsiteX8-51" fmla="*/ 1781696 w 1981788"/>
                <a:gd name="connsiteY8-52" fmla="*/ 0 h 1925861"/>
                <a:gd name="connsiteX0-53" fmla="*/ 1781696 w 1981788"/>
                <a:gd name="connsiteY0-54" fmla="*/ 0 h 1925861"/>
                <a:gd name="connsiteX1-55" fmla="*/ 1742358 w 1981788"/>
                <a:gd name="connsiteY1-56" fmla="*/ 284226 h 1925861"/>
                <a:gd name="connsiteX2-57" fmla="*/ 1370883 w 1981788"/>
                <a:gd name="connsiteY2-58" fmla="*/ 736282 h 1925861"/>
                <a:gd name="connsiteX3-59" fmla="*/ 532683 w 1981788"/>
                <a:gd name="connsiteY3-60" fmla="*/ 612457 h 1925861"/>
                <a:gd name="connsiteX4-61" fmla="*/ 37947 w 1981788"/>
                <a:gd name="connsiteY4-62" fmla="*/ 1925861 h 1925861"/>
                <a:gd name="connsiteX5-63" fmla="*/ 1701496 w 1981788"/>
                <a:gd name="connsiteY5-64" fmla="*/ 790194 h 1925861"/>
                <a:gd name="connsiteX6-65" fmla="*/ 1964767 w 1981788"/>
                <a:gd name="connsiteY6-66" fmla="*/ 224885 h 1925861"/>
                <a:gd name="connsiteX7-67" fmla="*/ 1955242 w 1981788"/>
                <a:gd name="connsiteY7-68" fmla="*/ 8858 h 1925861"/>
                <a:gd name="connsiteX8-69" fmla="*/ 1781696 w 1981788"/>
                <a:gd name="connsiteY8-70" fmla="*/ 0 h 1925861"/>
                <a:gd name="connsiteX0-71" fmla="*/ 1596640 w 1791736"/>
                <a:gd name="connsiteY0-72" fmla="*/ 0 h 2066471"/>
                <a:gd name="connsiteX1-73" fmla="*/ 1557302 w 1791736"/>
                <a:gd name="connsiteY1-74" fmla="*/ 284226 h 2066471"/>
                <a:gd name="connsiteX2-75" fmla="*/ 1185827 w 1791736"/>
                <a:gd name="connsiteY2-76" fmla="*/ 736282 h 2066471"/>
                <a:gd name="connsiteX3-77" fmla="*/ 347627 w 1791736"/>
                <a:gd name="connsiteY3-78" fmla="*/ 612457 h 2066471"/>
                <a:gd name="connsiteX4-79" fmla="*/ 51399 w 1791736"/>
                <a:gd name="connsiteY4-80" fmla="*/ 2066471 h 2066471"/>
                <a:gd name="connsiteX5-81" fmla="*/ 1516440 w 1791736"/>
                <a:gd name="connsiteY5-82" fmla="*/ 790194 h 2066471"/>
                <a:gd name="connsiteX6-83" fmla="*/ 1779711 w 1791736"/>
                <a:gd name="connsiteY6-84" fmla="*/ 224885 h 2066471"/>
                <a:gd name="connsiteX7-85" fmla="*/ 1770186 w 1791736"/>
                <a:gd name="connsiteY7-86" fmla="*/ 8858 h 2066471"/>
                <a:gd name="connsiteX8-87" fmla="*/ 1596640 w 1791736"/>
                <a:gd name="connsiteY8-88" fmla="*/ 0 h 2066471"/>
                <a:gd name="connsiteX0-89" fmla="*/ 1596640 w 1791736"/>
                <a:gd name="connsiteY0-90" fmla="*/ 0 h 2066471"/>
                <a:gd name="connsiteX1-91" fmla="*/ 1557302 w 1791736"/>
                <a:gd name="connsiteY1-92" fmla="*/ 284226 h 2066471"/>
                <a:gd name="connsiteX2-93" fmla="*/ 1185827 w 1791736"/>
                <a:gd name="connsiteY2-94" fmla="*/ 736282 h 2066471"/>
                <a:gd name="connsiteX3-95" fmla="*/ 347627 w 1791736"/>
                <a:gd name="connsiteY3-96" fmla="*/ 612457 h 2066471"/>
                <a:gd name="connsiteX4-97" fmla="*/ 51399 w 1791736"/>
                <a:gd name="connsiteY4-98" fmla="*/ 2066471 h 2066471"/>
                <a:gd name="connsiteX5-99" fmla="*/ 1516440 w 1791736"/>
                <a:gd name="connsiteY5-100" fmla="*/ 790194 h 2066471"/>
                <a:gd name="connsiteX6-101" fmla="*/ 1779711 w 1791736"/>
                <a:gd name="connsiteY6-102" fmla="*/ 224885 h 2066471"/>
                <a:gd name="connsiteX7-103" fmla="*/ 1770186 w 1791736"/>
                <a:gd name="connsiteY7-104" fmla="*/ 8858 h 2066471"/>
                <a:gd name="connsiteX8-105" fmla="*/ 1596640 w 1791736"/>
                <a:gd name="connsiteY8-106" fmla="*/ 0 h 2066471"/>
                <a:gd name="connsiteX0-107" fmla="*/ 1596640 w 1791736"/>
                <a:gd name="connsiteY0-108" fmla="*/ 0 h 2066471"/>
                <a:gd name="connsiteX1-109" fmla="*/ 1557302 w 1791736"/>
                <a:gd name="connsiteY1-110" fmla="*/ 284226 h 2066471"/>
                <a:gd name="connsiteX2-111" fmla="*/ 1185827 w 1791736"/>
                <a:gd name="connsiteY2-112" fmla="*/ 736282 h 2066471"/>
                <a:gd name="connsiteX3-113" fmla="*/ 347627 w 1791736"/>
                <a:gd name="connsiteY3-114" fmla="*/ 612457 h 2066471"/>
                <a:gd name="connsiteX4-115" fmla="*/ 51399 w 1791736"/>
                <a:gd name="connsiteY4-116" fmla="*/ 2066471 h 2066471"/>
                <a:gd name="connsiteX5-117" fmla="*/ 1516440 w 1791736"/>
                <a:gd name="connsiteY5-118" fmla="*/ 790194 h 2066471"/>
                <a:gd name="connsiteX6-119" fmla="*/ 1779711 w 1791736"/>
                <a:gd name="connsiteY6-120" fmla="*/ 224885 h 2066471"/>
                <a:gd name="connsiteX7-121" fmla="*/ 1770186 w 1791736"/>
                <a:gd name="connsiteY7-122" fmla="*/ 8858 h 2066471"/>
                <a:gd name="connsiteX8-123" fmla="*/ 1596640 w 1791736"/>
                <a:gd name="connsiteY8-124" fmla="*/ 0 h 2066471"/>
                <a:gd name="connsiteX0-125" fmla="*/ 1618025 w 1813121"/>
                <a:gd name="connsiteY0-126" fmla="*/ 0 h 2066471"/>
                <a:gd name="connsiteX1-127" fmla="*/ 1578687 w 1813121"/>
                <a:gd name="connsiteY1-128" fmla="*/ 284226 h 2066471"/>
                <a:gd name="connsiteX2-129" fmla="*/ 1207212 w 1813121"/>
                <a:gd name="connsiteY2-130" fmla="*/ 736282 h 2066471"/>
                <a:gd name="connsiteX3-131" fmla="*/ 202266 w 1813121"/>
                <a:gd name="connsiteY3-132" fmla="*/ 1138750 h 2066471"/>
                <a:gd name="connsiteX4-133" fmla="*/ 72784 w 1813121"/>
                <a:gd name="connsiteY4-134" fmla="*/ 2066471 h 2066471"/>
                <a:gd name="connsiteX5-135" fmla="*/ 1537825 w 1813121"/>
                <a:gd name="connsiteY5-136" fmla="*/ 790194 h 2066471"/>
                <a:gd name="connsiteX6-137" fmla="*/ 1801096 w 1813121"/>
                <a:gd name="connsiteY6-138" fmla="*/ 224885 h 2066471"/>
                <a:gd name="connsiteX7-139" fmla="*/ 1791571 w 1813121"/>
                <a:gd name="connsiteY7-140" fmla="*/ 8858 h 2066471"/>
                <a:gd name="connsiteX8-141" fmla="*/ 1618025 w 1813121"/>
                <a:gd name="connsiteY8-142" fmla="*/ 0 h 2066471"/>
                <a:gd name="connsiteX0-143" fmla="*/ 1822143 w 2017239"/>
                <a:gd name="connsiteY0-144" fmla="*/ 0 h 2066471"/>
                <a:gd name="connsiteX1-145" fmla="*/ 1782805 w 2017239"/>
                <a:gd name="connsiteY1-146" fmla="*/ 284226 h 2066471"/>
                <a:gd name="connsiteX2-147" fmla="*/ 1411330 w 2017239"/>
                <a:gd name="connsiteY2-148" fmla="*/ 736282 h 2066471"/>
                <a:gd name="connsiteX3-149" fmla="*/ 20783 w 2017239"/>
                <a:gd name="connsiteY3-150" fmla="*/ 831311 h 2066471"/>
                <a:gd name="connsiteX4-151" fmla="*/ 276902 w 2017239"/>
                <a:gd name="connsiteY4-152" fmla="*/ 2066471 h 2066471"/>
                <a:gd name="connsiteX5-153" fmla="*/ 1741943 w 2017239"/>
                <a:gd name="connsiteY5-154" fmla="*/ 790194 h 2066471"/>
                <a:gd name="connsiteX6-155" fmla="*/ 2005214 w 2017239"/>
                <a:gd name="connsiteY6-156" fmla="*/ 224885 h 2066471"/>
                <a:gd name="connsiteX7-157" fmla="*/ 1995689 w 2017239"/>
                <a:gd name="connsiteY7-158" fmla="*/ 8858 h 2066471"/>
                <a:gd name="connsiteX8-159" fmla="*/ 1822143 w 2017239"/>
                <a:gd name="connsiteY8-160" fmla="*/ 0 h 2066471"/>
                <a:gd name="connsiteX0-161" fmla="*/ 1822143 w 2017239"/>
                <a:gd name="connsiteY0-162" fmla="*/ 0 h 2066471"/>
                <a:gd name="connsiteX1-163" fmla="*/ 1782805 w 2017239"/>
                <a:gd name="connsiteY1-164" fmla="*/ 284226 h 2066471"/>
                <a:gd name="connsiteX2-165" fmla="*/ 1411330 w 2017239"/>
                <a:gd name="connsiteY2-166" fmla="*/ 736282 h 2066471"/>
                <a:gd name="connsiteX3-167" fmla="*/ 20783 w 2017239"/>
                <a:gd name="connsiteY3-168" fmla="*/ 831311 h 2066471"/>
                <a:gd name="connsiteX4-169" fmla="*/ 276902 w 2017239"/>
                <a:gd name="connsiteY4-170" fmla="*/ 2066471 h 2066471"/>
                <a:gd name="connsiteX5-171" fmla="*/ 1741943 w 2017239"/>
                <a:gd name="connsiteY5-172" fmla="*/ 790194 h 2066471"/>
                <a:gd name="connsiteX6-173" fmla="*/ 2005214 w 2017239"/>
                <a:gd name="connsiteY6-174" fmla="*/ 224885 h 2066471"/>
                <a:gd name="connsiteX7-175" fmla="*/ 1995689 w 2017239"/>
                <a:gd name="connsiteY7-176" fmla="*/ 8858 h 2066471"/>
                <a:gd name="connsiteX8-177" fmla="*/ 1822143 w 2017239"/>
                <a:gd name="connsiteY8-178" fmla="*/ 0 h 2066471"/>
                <a:gd name="connsiteX0-179" fmla="*/ 1822143 w 2017239"/>
                <a:gd name="connsiteY0-180" fmla="*/ 0 h 2066471"/>
                <a:gd name="connsiteX1-181" fmla="*/ 1782805 w 2017239"/>
                <a:gd name="connsiteY1-182" fmla="*/ 284226 h 2066471"/>
                <a:gd name="connsiteX2-183" fmla="*/ 1411330 w 2017239"/>
                <a:gd name="connsiteY2-184" fmla="*/ 819655 h 2066471"/>
                <a:gd name="connsiteX3-185" fmla="*/ 20783 w 2017239"/>
                <a:gd name="connsiteY3-186" fmla="*/ 831311 h 2066471"/>
                <a:gd name="connsiteX4-187" fmla="*/ 276902 w 2017239"/>
                <a:gd name="connsiteY4-188" fmla="*/ 2066471 h 2066471"/>
                <a:gd name="connsiteX5-189" fmla="*/ 1741943 w 2017239"/>
                <a:gd name="connsiteY5-190" fmla="*/ 790194 h 2066471"/>
                <a:gd name="connsiteX6-191" fmla="*/ 2005214 w 2017239"/>
                <a:gd name="connsiteY6-192" fmla="*/ 224885 h 2066471"/>
                <a:gd name="connsiteX7-193" fmla="*/ 1995689 w 2017239"/>
                <a:gd name="connsiteY7-194" fmla="*/ 8858 h 2066471"/>
                <a:gd name="connsiteX8-195" fmla="*/ 1822143 w 2017239"/>
                <a:gd name="connsiteY8-196" fmla="*/ 0 h 2066471"/>
                <a:gd name="connsiteX0-197" fmla="*/ 1822143 w 2017239"/>
                <a:gd name="connsiteY0-198" fmla="*/ 0 h 2066471"/>
                <a:gd name="connsiteX1-199" fmla="*/ 1782805 w 2017239"/>
                <a:gd name="connsiteY1-200" fmla="*/ 284226 h 2066471"/>
                <a:gd name="connsiteX2-201" fmla="*/ 1411330 w 2017239"/>
                <a:gd name="connsiteY2-202" fmla="*/ 819655 h 2066471"/>
                <a:gd name="connsiteX3-203" fmla="*/ 20783 w 2017239"/>
                <a:gd name="connsiteY3-204" fmla="*/ 831311 h 2066471"/>
                <a:gd name="connsiteX4-205" fmla="*/ 276902 w 2017239"/>
                <a:gd name="connsiteY4-206" fmla="*/ 2066471 h 2066471"/>
                <a:gd name="connsiteX5-207" fmla="*/ 1741943 w 2017239"/>
                <a:gd name="connsiteY5-208" fmla="*/ 790194 h 2066471"/>
                <a:gd name="connsiteX6-209" fmla="*/ 2005214 w 2017239"/>
                <a:gd name="connsiteY6-210" fmla="*/ 224885 h 2066471"/>
                <a:gd name="connsiteX7-211" fmla="*/ 1995689 w 2017239"/>
                <a:gd name="connsiteY7-212" fmla="*/ 8858 h 2066471"/>
                <a:gd name="connsiteX8-213" fmla="*/ 1822143 w 2017239"/>
                <a:gd name="connsiteY8-214" fmla="*/ 0 h 2066471"/>
                <a:gd name="connsiteX0-215" fmla="*/ 1822143 w 2017239"/>
                <a:gd name="connsiteY0-216" fmla="*/ 0 h 2066471"/>
                <a:gd name="connsiteX1-217" fmla="*/ 1782805 w 2017239"/>
                <a:gd name="connsiteY1-218" fmla="*/ 284226 h 2066471"/>
                <a:gd name="connsiteX2-219" fmla="*/ 1411330 w 2017239"/>
                <a:gd name="connsiteY2-220" fmla="*/ 819655 h 2066471"/>
                <a:gd name="connsiteX3-221" fmla="*/ 20783 w 2017239"/>
                <a:gd name="connsiteY3-222" fmla="*/ 831311 h 2066471"/>
                <a:gd name="connsiteX4-223" fmla="*/ 276902 w 2017239"/>
                <a:gd name="connsiteY4-224" fmla="*/ 2066471 h 2066471"/>
                <a:gd name="connsiteX5-225" fmla="*/ 1741943 w 2017239"/>
                <a:gd name="connsiteY5-226" fmla="*/ 790194 h 2066471"/>
                <a:gd name="connsiteX6-227" fmla="*/ 2005214 w 2017239"/>
                <a:gd name="connsiteY6-228" fmla="*/ 224885 h 2066471"/>
                <a:gd name="connsiteX7-229" fmla="*/ 1995689 w 2017239"/>
                <a:gd name="connsiteY7-230" fmla="*/ 8858 h 2066471"/>
                <a:gd name="connsiteX8-231" fmla="*/ 1822143 w 2017239"/>
                <a:gd name="connsiteY8-232" fmla="*/ 0 h 2066471"/>
                <a:gd name="connsiteX0-233" fmla="*/ 1914551 w 2109647"/>
                <a:gd name="connsiteY0-234" fmla="*/ 0 h 2066471"/>
                <a:gd name="connsiteX1-235" fmla="*/ 1875213 w 2109647"/>
                <a:gd name="connsiteY1-236" fmla="*/ 284226 h 2066471"/>
                <a:gd name="connsiteX2-237" fmla="*/ 1503738 w 2109647"/>
                <a:gd name="connsiteY2-238" fmla="*/ 819655 h 2066471"/>
                <a:gd name="connsiteX3-239" fmla="*/ 14185 w 2109647"/>
                <a:gd name="connsiteY3-240" fmla="*/ 690619 h 2066471"/>
                <a:gd name="connsiteX4-241" fmla="*/ 369310 w 2109647"/>
                <a:gd name="connsiteY4-242" fmla="*/ 2066471 h 2066471"/>
                <a:gd name="connsiteX5-243" fmla="*/ 1834351 w 2109647"/>
                <a:gd name="connsiteY5-244" fmla="*/ 790194 h 2066471"/>
                <a:gd name="connsiteX6-245" fmla="*/ 2097622 w 2109647"/>
                <a:gd name="connsiteY6-246" fmla="*/ 224885 h 2066471"/>
                <a:gd name="connsiteX7-247" fmla="*/ 2088097 w 2109647"/>
                <a:gd name="connsiteY7-248" fmla="*/ 8858 h 2066471"/>
                <a:gd name="connsiteX8-249" fmla="*/ 1914551 w 2109647"/>
                <a:gd name="connsiteY8-250" fmla="*/ 0 h 2066471"/>
                <a:gd name="connsiteX0-251" fmla="*/ 1914551 w 2109647"/>
                <a:gd name="connsiteY0-252" fmla="*/ 0 h 2066471"/>
                <a:gd name="connsiteX1-253" fmla="*/ 1875213 w 2109647"/>
                <a:gd name="connsiteY1-254" fmla="*/ 284226 h 2066471"/>
                <a:gd name="connsiteX2-255" fmla="*/ 1503738 w 2109647"/>
                <a:gd name="connsiteY2-256" fmla="*/ 819655 h 2066471"/>
                <a:gd name="connsiteX3-257" fmla="*/ 14185 w 2109647"/>
                <a:gd name="connsiteY3-258" fmla="*/ 690619 h 2066471"/>
                <a:gd name="connsiteX4-259" fmla="*/ 369310 w 2109647"/>
                <a:gd name="connsiteY4-260" fmla="*/ 2066471 h 2066471"/>
                <a:gd name="connsiteX5-261" fmla="*/ 1834351 w 2109647"/>
                <a:gd name="connsiteY5-262" fmla="*/ 790194 h 2066471"/>
                <a:gd name="connsiteX6-263" fmla="*/ 2097622 w 2109647"/>
                <a:gd name="connsiteY6-264" fmla="*/ 224885 h 2066471"/>
                <a:gd name="connsiteX7-265" fmla="*/ 2088097 w 2109647"/>
                <a:gd name="connsiteY7-266" fmla="*/ 8858 h 2066471"/>
                <a:gd name="connsiteX8-267" fmla="*/ 1914551 w 2109647"/>
                <a:gd name="connsiteY8-268" fmla="*/ 0 h 2066471"/>
                <a:gd name="connsiteX0-269" fmla="*/ 1914551 w 2105807"/>
                <a:gd name="connsiteY0-270" fmla="*/ 0 h 2066471"/>
                <a:gd name="connsiteX1-271" fmla="*/ 1875213 w 2105807"/>
                <a:gd name="connsiteY1-272" fmla="*/ 284226 h 2066471"/>
                <a:gd name="connsiteX2-273" fmla="*/ 1503738 w 2105807"/>
                <a:gd name="connsiteY2-274" fmla="*/ 819655 h 2066471"/>
                <a:gd name="connsiteX3-275" fmla="*/ 14185 w 2105807"/>
                <a:gd name="connsiteY3-276" fmla="*/ 690619 h 2066471"/>
                <a:gd name="connsiteX4-277" fmla="*/ 369310 w 2105807"/>
                <a:gd name="connsiteY4-278" fmla="*/ 2066471 h 2066471"/>
                <a:gd name="connsiteX5-279" fmla="*/ 1798165 w 2105807"/>
                <a:gd name="connsiteY5-280" fmla="*/ 793813 h 2066471"/>
                <a:gd name="connsiteX6-281" fmla="*/ 2097622 w 2105807"/>
                <a:gd name="connsiteY6-282" fmla="*/ 224885 h 2066471"/>
                <a:gd name="connsiteX7-283" fmla="*/ 2088097 w 2105807"/>
                <a:gd name="connsiteY7-284" fmla="*/ 8858 h 2066471"/>
                <a:gd name="connsiteX8-285" fmla="*/ 1914551 w 2105807"/>
                <a:gd name="connsiteY8-286" fmla="*/ 0 h 2066471"/>
                <a:gd name="connsiteX0-287" fmla="*/ 1914551 w 2108263"/>
                <a:gd name="connsiteY0-288" fmla="*/ 0 h 2066471"/>
                <a:gd name="connsiteX1-289" fmla="*/ 1875213 w 2108263"/>
                <a:gd name="connsiteY1-290" fmla="*/ 284226 h 2066471"/>
                <a:gd name="connsiteX2-291" fmla="*/ 1503738 w 2108263"/>
                <a:gd name="connsiteY2-292" fmla="*/ 819655 h 2066471"/>
                <a:gd name="connsiteX3-293" fmla="*/ 14185 w 2108263"/>
                <a:gd name="connsiteY3-294" fmla="*/ 690619 h 2066471"/>
                <a:gd name="connsiteX4-295" fmla="*/ 369310 w 2108263"/>
                <a:gd name="connsiteY4-296" fmla="*/ 2066471 h 2066471"/>
                <a:gd name="connsiteX5-297" fmla="*/ 1823495 w 2108263"/>
                <a:gd name="connsiteY5-298" fmla="*/ 797432 h 2066471"/>
                <a:gd name="connsiteX6-299" fmla="*/ 2097622 w 2108263"/>
                <a:gd name="connsiteY6-300" fmla="*/ 224885 h 2066471"/>
                <a:gd name="connsiteX7-301" fmla="*/ 2088097 w 2108263"/>
                <a:gd name="connsiteY7-302" fmla="*/ 8858 h 2066471"/>
                <a:gd name="connsiteX8-303" fmla="*/ 1914551 w 2108263"/>
                <a:gd name="connsiteY8-304" fmla="*/ 0 h 2066471"/>
                <a:gd name="connsiteX0-305" fmla="*/ 1914551 w 2108263"/>
                <a:gd name="connsiteY0-306" fmla="*/ 0 h 2066471"/>
                <a:gd name="connsiteX1-307" fmla="*/ 1875213 w 2108263"/>
                <a:gd name="connsiteY1-308" fmla="*/ 284226 h 2066471"/>
                <a:gd name="connsiteX2-309" fmla="*/ 1503738 w 2108263"/>
                <a:gd name="connsiteY2-310" fmla="*/ 819655 h 2066471"/>
                <a:gd name="connsiteX3-311" fmla="*/ 14185 w 2108263"/>
                <a:gd name="connsiteY3-312" fmla="*/ 690619 h 2066471"/>
                <a:gd name="connsiteX4-313" fmla="*/ 369310 w 2108263"/>
                <a:gd name="connsiteY4-314" fmla="*/ 2066471 h 2066471"/>
                <a:gd name="connsiteX5-315" fmla="*/ 1823495 w 2108263"/>
                <a:gd name="connsiteY5-316" fmla="*/ 797432 h 2066471"/>
                <a:gd name="connsiteX6-317" fmla="*/ 2097622 w 2108263"/>
                <a:gd name="connsiteY6-318" fmla="*/ 224885 h 2066471"/>
                <a:gd name="connsiteX7-319" fmla="*/ 2088097 w 2108263"/>
                <a:gd name="connsiteY7-320" fmla="*/ 8858 h 2066471"/>
                <a:gd name="connsiteX8-321" fmla="*/ 1914551 w 2108263"/>
                <a:gd name="connsiteY8-322" fmla="*/ 0 h 2066471"/>
                <a:gd name="connsiteX0-323" fmla="*/ 1914551 w 2109553"/>
                <a:gd name="connsiteY0-324" fmla="*/ 0 h 2066471"/>
                <a:gd name="connsiteX1-325" fmla="*/ 1875213 w 2109553"/>
                <a:gd name="connsiteY1-326" fmla="*/ 284226 h 2066471"/>
                <a:gd name="connsiteX2-327" fmla="*/ 1503738 w 2109553"/>
                <a:gd name="connsiteY2-328" fmla="*/ 819655 h 2066471"/>
                <a:gd name="connsiteX3-329" fmla="*/ 14185 w 2109553"/>
                <a:gd name="connsiteY3-330" fmla="*/ 690619 h 2066471"/>
                <a:gd name="connsiteX4-331" fmla="*/ 369310 w 2109553"/>
                <a:gd name="connsiteY4-332" fmla="*/ 2066471 h 2066471"/>
                <a:gd name="connsiteX5-333" fmla="*/ 1823495 w 2109553"/>
                <a:gd name="connsiteY5-334" fmla="*/ 797432 h 2066471"/>
                <a:gd name="connsiteX6-335" fmla="*/ 2097622 w 2109553"/>
                <a:gd name="connsiteY6-336" fmla="*/ 224885 h 2066471"/>
                <a:gd name="connsiteX7-337" fmla="*/ 2088097 w 2109553"/>
                <a:gd name="connsiteY7-338" fmla="*/ 8858 h 2066471"/>
                <a:gd name="connsiteX8-339" fmla="*/ 1914551 w 2109553"/>
                <a:gd name="connsiteY8-340" fmla="*/ 0 h 2066471"/>
                <a:gd name="connsiteX0-341" fmla="*/ 1914551 w 2109553"/>
                <a:gd name="connsiteY0-342" fmla="*/ 0 h 2066471"/>
                <a:gd name="connsiteX1-343" fmla="*/ 1875213 w 2109553"/>
                <a:gd name="connsiteY1-344" fmla="*/ 284226 h 2066471"/>
                <a:gd name="connsiteX2-345" fmla="*/ 1333662 w 2109553"/>
                <a:gd name="connsiteY2-346" fmla="*/ 772613 h 2066471"/>
                <a:gd name="connsiteX3-347" fmla="*/ 14185 w 2109553"/>
                <a:gd name="connsiteY3-348" fmla="*/ 690619 h 2066471"/>
                <a:gd name="connsiteX4-349" fmla="*/ 369310 w 2109553"/>
                <a:gd name="connsiteY4-350" fmla="*/ 2066471 h 2066471"/>
                <a:gd name="connsiteX5-351" fmla="*/ 1823495 w 2109553"/>
                <a:gd name="connsiteY5-352" fmla="*/ 797432 h 2066471"/>
                <a:gd name="connsiteX6-353" fmla="*/ 2097622 w 2109553"/>
                <a:gd name="connsiteY6-354" fmla="*/ 224885 h 2066471"/>
                <a:gd name="connsiteX7-355" fmla="*/ 2088097 w 2109553"/>
                <a:gd name="connsiteY7-356" fmla="*/ 8858 h 2066471"/>
                <a:gd name="connsiteX8-357" fmla="*/ 1914551 w 2109553"/>
                <a:gd name="connsiteY8-358" fmla="*/ 0 h 2066471"/>
                <a:gd name="connsiteX0-359" fmla="*/ 1914551 w 2109553"/>
                <a:gd name="connsiteY0-360" fmla="*/ 0 h 2066471"/>
                <a:gd name="connsiteX1-361" fmla="*/ 1875213 w 2109553"/>
                <a:gd name="connsiteY1-362" fmla="*/ 284226 h 2066471"/>
                <a:gd name="connsiteX2-363" fmla="*/ 1333662 w 2109553"/>
                <a:gd name="connsiteY2-364" fmla="*/ 772613 h 2066471"/>
                <a:gd name="connsiteX3-365" fmla="*/ 14185 w 2109553"/>
                <a:gd name="connsiteY3-366" fmla="*/ 690619 h 2066471"/>
                <a:gd name="connsiteX4-367" fmla="*/ 369310 w 2109553"/>
                <a:gd name="connsiteY4-368" fmla="*/ 2066471 h 2066471"/>
                <a:gd name="connsiteX5-369" fmla="*/ 1823495 w 2109553"/>
                <a:gd name="connsiteY5-370" fmla="*/ 797432 h 2066471"/>
                <a:gd name="connsiteX6-371" fmla="*/ 2097622 w 2109553"/>
                <a:gd name="connsiteY6-372" fmla="*/ 224885 h 2066471"/>
                <a:gd name="connsiteX7-373" fmla="*/ 2088097 w 2109553"/>
                <a:gd name="connsiteY7-374" fmla="*/ 8858 h 2066471"/>
                <a:gd name="connsiteX8-375" fmla="*/ 1914551 w 2109553"/>
                <a:gd name="connsiteY8-376" fmla="*/ 0 h 2066471"/>
                <a:gd name="connsiteX0-377" fmla="*/ 1914551 w 2109553"/>
                <a:gd name="connsiteY0-378" fmla="*/ 0 h 2066471"/>
                <a:gd name="connsiteX1-379" fmla="*/ 1875213 w 2109553"/>
                <a:gd name="connsiteY1-380" fmla="*/ 284226 h 2066471"/>
                <a:gd name="connsiteX2-381" fmla="*/ 841529 w 2109553"/>
                <a:gd name="connsiteY2-382" fmla="*/ 844986 h 2066471"/>
                <a:gd name="connsiteX3-383" fmla="*/ 14185 w 2109553"/>
                <a:gd name="connsiteY3-384" fmla="*/ 690619 h 2066471"/>
                <a:gd name="connsiteX4-385" fmla="*/ 369310 w 2109553"/>
                <a:gd name="connsiteY4-386" fmla="*/ 2066471 h 2066471"/>
                <a:gd name="connsiteX5-387" fmla="*/ 1823495 w 2109553"/>
                <a:gd name="connsiteY5-388" fmla="*/ 797432 h 2066471"/>
                <a:gd name="connsiteX6-389" fmla="*/ 2097622 w 2109553"/>
                <a:gd name="connsiteY6-390" fmla="*/ 224885 h 2066471"/>
                <a:gd name="connsiteX7-391" fmla="*/ 2088097 w 2109553"/>
                <a:gd name="connsiteY7-392" fmla="*/ 8858 h 2066471"/>
                <a:gd name="connsiteX8-393" fmla="*/ 1914551 w 2109553"/>
                <a:gd name="connsiteY8-394" fmla="*/ 0 h 2066471"/>
                <a:gd name="connsiteX0-395" fmla="*/ 1914551 w 2109553"/>
                <a:gd name="connsiteY0-396" fmla="*/ 0 h 2066471"/>
                <a:gd name="connsiteX1-397" fmla="*/ 1875213 w 2109553"/>
                <a:gd name="connsiteY1-398" fmla="*/ 284226 h 2066471"/>
                <a:gd name="connsiteX2-399" fmla="*/ 841529 w 2109553"/>
                <a:gd name="connsiteY2-400" fmla="*/ 844986 h 2066471"/>
                <a:gd name="connsiteX3-401" fmla="*/ 14185 w 2109553"/>
                <a:gd name="connsiteY3-402" fmla="*/ 690619 h 2066471"/>
                <a:gd name="connsiteX4-403" fmla="*/ 369310 w 2109553"/>
                <a:gd name="connsiteY4-404" fmla="*/ 2066471 h 2066471"/>
                <a:gd name="connsiteX5-405" fmla="*/ 1823495 w 2109553"/>
                <a:gd name="connsiteY5-406" fmla="*/ 797432 h 2066471"/>
                <a:gd name="connsiteX6-407" fmla="*/ 2097622 w 2109553"/>
                <a:gd name="connsiteY6-408" fmla="*/ 224885 h 2066471"/>
                <a:gd name="connsiteX7-409" fmla="*/ 2088097 w 2109553"/>
                <a:gd name="connsiteY7-410" fmla="*/ 8858 h 2066471"/>
                <a:gd name="connsiteX8-411" fmla="*/ 1914551 w 2109553"/>
                <a:gd name="connsiteY8-412" fmla="*/ 0 h 2066471"/>
                <a:gd name="connsiteX0-413" fmla="*/ 1914551 w 2109553"/>
                <a:gd name="connsiteY0-414" fmla="*/ 0 h 2066471"/>
                <a:gd name="connsiteX1-415" fmla="*/ 1875213 w 2109553"/>
                <a:gd name="connsiteY1-416" fmla="*/ 284226 h 2066471"/>
                <a:gd name="connsiteX2-417" fmla="*/ 841529 w 2109553"/>
                <a:gd name="connsiteY2-418" fmla="*/ 844986 h 2066471"/>
                <a:gd name="connsiteX3-419" fmla="*/ 14185 w 2109553"/>
                <a:gd name="connsiteY3-420" fmla="*/ 690619 h 2066471"/>
                <a:gd name="connsiteX4-421" fmla="*/ 369310 w 2109553"/>
                <a:gd name="connsiteY4-422" fmla="*/ 2066471 h 2066471"/>
                <a:gd name="connsiteX5-423" fmla="*/ 1823495 w 2109553"/>
                <a:gd name="connsiteY5-424" fmla="*/ 797432 h 2066471"/>
                <a:gd name="connsiteX6-425" fmla="*/ 2097622 w 2109553"/>
                <a:gd name="connsiteY6-426" fmla="*/ 224885 h 2066471"/>
                <a:gd name="connsiteX7-427" fmla="*/ 2088097 w 2109553"/>
                <a:gd name="connsiteY7-428" fmla="*/ 8858 h 2066471"/>
                <a:gd name="connsiteX8-429" fmla="*/ 1914551 w 2109553"/>
                <a:gd name="connsiteY8-430" fmla="*/ 0 h 2066471"/>
                <a:gd name="connsiteX0-431" fmla="*/ 1914551 w 2105501"/>
                <a:gd name="connsiteY0-432" fmla="*/ 0 h 2066471"/>
                <a:gd name="connsiteX1-433" fmla="*/ 1875213 w 2105501"/>
                <a:gd name="connsiteY1-434" fmla="*/ 284226 h 2066471"/>
                <a:gd name="connsiteX2-435" fmla="*/ 841529 w 2105501"/>
                <a:gd name="connsiteY2-436" fmla="*/ 844986 h 2066471"/>
                <a:gd name="connsiteX3-437" fmla="*/ 14185 w 2105501"/>
                <a:gd name="connsiteY3-438" fmla="*/ 690619 h 2066471"/>
                <a:gd name="connsiteX4-439" fmla="*/ 369310 w 2105501"/>
                <a:gd name="connsiteY4-440" fmla="*/ 2066471 h 2066471"/>
                <a:gd name="connsiteX5-441" fmla="*/ 1783690 w 2105501"/>
                <a:gd name="connsiteY5-442" fmla="*/ 837237 h 2066471"/>
                <a:gd name="connsiteX6-443" fmla="*/ 2097622 w 2105501"/>
                <a:gd name="connsiteY6-444" fmla="*/ 224885 h 2066471"/>
                <a:gd name="connsiteX7-445" fmla="*/ 2088097 w 2105501"/>
                <a:gd name="connsiteY7-446" fmla="*/ 8858 h 2066471"/>
                <a:gd name="connsiteX8-447" fmla="*/ 1914551 w 2105501"/>
                <a:gd name="connsiteY8-448" fmla="*/ 0 h 20664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2105501" h="2066471">
                  <a:moveTo>
                    <a:pt x="1914551" y="0"/>
                  </a:moveTo>
                  <a:cubicBezTo>
                    <a:pt x="1889586" y="92721"/>
                    <a:pt x="1876370" y="188210"/>
                    <a:pt x="1875213" y="284226"/>
                  </a:cubicBezTo>
                  <a:cubicBezTo>
                    <a:pt x="1871975" y="450437"/>
                    <a:pt x="1604590" y="735396"/>
                    <a:pt x="841529" y="844986"/>
                  </a:cubicBezTo>
                  <a:cubicBezTo>
                    <a:pt x="234817" y="932121"/>
                    <a:pt x="1189580" y="935151"/>
                    <a:pt x="14185" y="690619"/>
                  </a:cubicBezTo>
                  <a:cubicBezTo>
                    <a:pt x="-60469" y="701403"/>
                    <a:pt x="174508" y="2036848"/>
                    <a:pt x="369310" y="2066471"/>
                  </a:cubicBezTo>
                  <a:cubicBezTo>
                    <a:pt x="812247" y="747898"/>
                    <a:pt x="1249016" y="1223568"/>
                    <a:pt x="1783690" y="837237"/>
                  </a:cubicBezTo>
                  <a:cubicBezTo>
                    <a:pt x="2082944" y="621010"/>
                    <a:pt x="2127435" y="394049"/>
                    <a:pt x="2097622" y="224885"/>
                  </a:cubicBezTo>
                  <a:cubicBezTo>
                    <a:pt x="2080762" y="129635"/>
                    <a:pt x="2065427" y="38767"/>
                    <a:pt x="2088097" y="8858"/>
                  </a:cubicBezTo>
                  <a:cubicBezTo>
                    <a:pt x="2084668" y="21146"/>
                    <a:pt x="1998181" y="17526"/>
                    <a:pt x="1914551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alpha val="25000"/>
                  </a:schemeClr>
                </a:gs>
                <a:gs pos="0">
                  <a:schemeClr val="accent1">
                    <a:lumMod val="5000"/>
                    <a:lumOff val="95000"/>
                    <a:alpha val="52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1" name="任意多边形: 形状 1630"/>
            <p:cNvSpPr/>
            <p:nvPr/>
          </p:nvSpPr>
          <p:spPr>
            <a:xfrm>
              <a:off x="5002609" y="4722031"/>
              <a:ext cx="400526" cy="133731"/>
            </a:xfrm>
            <a:custGeom>
              <a:avLst/>
              <a:gdLst>
                <a:gd name="connsiteX0" fmla="*/ 369284 w 400526"/>
                <a:gd name="connsiteY0" fmla="*/ 23336 h 133731"/>
                <a:gd name="connsiteX1" fmla="*/ 338138 w 400526"/>
                <a:gd name="connsiteY1" fmla="*/ 14383 h 133731"/>
                <a:gd name="connsiteX2" fmla="*/ 329755 w 400526"/>
                <a:gd name="connsiteY2" fmla="*/ 19812 h 133731"/>
                <a:gd name="connsiteX3" fmla="*/ 300407 w 400526"/>
                <a:gd name="connsiteY3" fmla="*/ 53912 h 133731"/>
                <a:gd name="connsiteX4" fmla="*/ 270319 w 400526"/>
                <a:gd name="connsiteY4" fmla="*/ 37814 h 133731"/>
                <a:gd name="connsiteX5" fmla="*/ 264700 w 400526"/>
                <a:gd name="connsiteY5" fmla="*/ 33909 h 133731"/>
                <a:gd name="connsiteX6" fmla="*/ 260794 w 400526"/>
                <a:gd name="connsiteY6" fmla="*/ 39528 h 133731"/>
                <a:gd name="connsiteX7" fmla="*/ 196024 w 400526"/>
                <a:gd name="connsiteY7" fmla="*/ 61913 h 133731"/>
                <a:gd name="connsiteX8" fmla="*/ 187071 w 400526"/>
                <a:gd name="connsiteY8" fmla="*/ 67342 h 133731"/>
                <a:gd name="connsiteX9" fmla="*/ 150590 w 400526"/>
                <a:gd name="connsiteY9" fmla="*/ 94202 h 133731"/>
                <a:gd name="connsiteX10" fmla="*/ 114871 w 400526"/>
                <a:gd name="connsiteY10" fmla="*/ 78962 h 133731"/>
                <a:gd name="connsiteX11" fmla="*/ 108299 w 400526"/>
                <a:gd name="connsiteY11" fmla="*/ 86392 h 133731"/>
                <a:gd name="connsiteX12" fmla="*/ 43339 w 400526"/>
                <a:gd name="connsiteY12" fmla="*/ 115919 h 133731"/>
                <a:gd name="connsiteX13" fmla="*/ 11811 w 400526"/>
                <a:gd name="connsiteY13" fmla="*/ 105442 h 133731"/>
                <a:gd name="connsiteX14" fmla="*/ 0 w 400526"/>
                <a:gd name="connsiteY14" fmla="*/ 113062 h 133731"/>
                <a:gd name="connsiteX15" fmla="*/ 75724 w 400526"/>
                <a:gd name="connsiteY15" fmla="*/ 133731 h 133731"/>
                <a:gd name="connsiteX16" fmla="*/ 118682 w 400526"/>
                <a:gd name="connsiteY16" fmla="*/ 96774 h 133731"/>
                <a:gd name="connsiteX17" fmla="*/ 173641 w 400526"/>
                <a:gd name="connsiteY17" fmla="*/ 106299 h 133731"/>
                <a:gd name="connsiteX18" fmla="*/ 196310 w 400526"/>
                <a:gd name="connsiteY18" fmla="*/ 80010 h 133731"/>
                <a:gd name="connsiteX19" fmla="*/ 268605 w 400526"/>
                <a:gd name="connsiteY19" fmla="*/ 55816 h 133731"/>
                <a:gd name="connsiteX20" fmla="*/ 327145 w 400526"/>
                <a:gd name="connsiteY20" fmla="*/ 58376 h 133731"/>
                <a:gd name="connsiteX21" fmla="*/ 340233 w 400526"/>
                <a:gd name="connsiteY21" fmla="*/ 33242 h 133731"/>
                <a:gd name="connsiteX22" fmla="*/ 367856 w 400526"/>
                <a:gd name="connsiteY22" fmla="*/ 39814 h 133731"/>
                <a:gd name="connsiteX23" fmla="*/ 385953 w 400526"/>
                <a:gd name="connsiteY23" fmla="*/ 33623 h 133731"/>
                <a:gd name="connsiteX24" fmla="*/ 400526 w 400526"/>
                <a:gd name="connsiteY24" fmla="*/ 0 h 133731"/>
                <a:gd name="connsiteX25" fmla="*/ 393859 w 400526"/>
                <a:gd name="connsiteY25" fmla="*/ 4763 h 133731"/>
                <a:gd name="connsiteX26" fmla="*/ 369284 w 400526"/>
                <a:gd name="connsiteY26" fmla="*/ 23336 h 13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0526" h="133731">
                  <a:moveTo>
                    <a:pt x="369284" y="23336"/>
                  </a:moveTo>
                  <a:cubicBezTo>
                    <a:pt x="358062" y="25635"/>
                    <a:pt x="346425" y="22291"/>
                    <a:pt x="338138" y="14383"/>
                  </a:cubicBezTo>
                  <a:cubicBezTo>
                    <a:pt x="333946" y="10382"/>
                    <a:pt x="329470" y="14954"/>
                    <a:pt x="329755" y="19812"/>
                  </a:cubicBezTo>
                  <a:cubicBezTo>
                    <a:pt x="331068" y="37333"/>
                    <a:pt x="317928" y="52600"/>
                    <a:pt x="300407" y="53912"/>
                  </a:cubicBezTo>
                  <a:cubicBezTo>
                    <a:pt x="288105" y="54834"/>
                    <a:pt x="276379" y="48560"/>
                    <a:pt x="270319" y="37814"/>
                  </a:cubicBezTo>
                  <a:cubicBezTo>
                    <a:pt x="269846" y="35184"/>
                    <a:pt x="267330" y="33435"/>
                    <a:pt x="264700" y="33909"/>
                  </a:cubicBezTo>
                  <a:cubicBezTo>
                    <a:pt x="262069" y="34382"/>
                    <a:pt x="260321" y="36898"/>
                    <a:pt x="260794" y="39528"/>
                  </a:cubicBezTo>
                  <a:cubicBezTo>
                    <a:pt x="255937" y="68866"/>
                    <a:pt x="217170" y="92393"/>
                    <a:pt x="196024" y="61913"/>
                  </a:cubicBezTo>
                  <a:cubicBezTo>
                    <a:pt x="191357" y="55150"/>
                    <a:pt x="186499" y="61436"/>
                    <a:pt x="187071" y="67342"/>
                  </a:cubicBezTo>
                  <a:cubicBezTo>
                    <a:pt x="188976" y="86963"/>
                    <a:pt x="165925" y="95917"/>
                    <a:pt x="150590" y="94202"/>
                  </a:cubicBezTo>
                  <a:cubicBezTo>
                    <a:pt x="137645" y="92023"/>
                    <a:pt x="125403" y="86800"/>
                    <a:pt x="114871" y="78962"/>
                  </a:cubicBezTo>
                  <a:cubicBezTo>
                    <a:pt x="110204" y="75819"/>
                    <a:pt x="107632" y="82868"/>
                    <a:pt x="108299" y="86392"/>
                  </a:cubicBezTo>
                  <a:cubicBezTo>
                    <a:pt x="115443" y="122682"/>
                    <a:pt x="64484" y="121253"/>
                    <a:pt x="43339" y="115919"/>
                  </a:cubicBezTo>
                  <a:cubicBezTo>
                    <a:pt x="32613" y="113116"/>
                    <a:pt x="22081" y="109617"/>
                    <a:pt x="11811" y="105442"/>
                  </a:cubicBezTo>
                  <a:cubicBezTo>
                    <a:pt x="8001" y="108013"/>
                    <a:pt x="4000" y="110585"/>
                    <a:pt x="0" y="113062"/>
                  </a:cubicBezTo>
                  <a:cubicBezTo>
                    <a:pt x="23041" y="126356"/>
                    <a:pt x="49124" y="133475"/>
                    <a:pt x="75724" y="133731"/>
                  </a:cubicBezTo>
                  <a:cubicBezTo>
                    <a:pt x="97229" y="133776"/>
                    <a:pt x="115515" y="118045"/>
                    <a:pt x="118682" y="96774"/>
                  </a:cubicBezTo>
                  <a:cubicBezTo>
                    <a:pt x="135255" y="106299"/>
                    <a:pt x="154972" y="114110"/>
                    <a:pt x="173641" y="106299"/>
                  </a:cubicBezTo>
                  <a:cubicBezTo>
                    <a:pt x="185049" y="101781"/>
                    <a:pt x="193519" y="91959"/>
                    <a:pt x="196310" y="80010"/>
                  </a:cubicBezTo>
                  <a:cubicBezTo>
                    <a:pt x="221171" y="102870"/>
                    <a:pt x="257175" y="86392"/>
                    <a:pt x="268605" y="55816"/>
                  </a:cubicBezTo>
                  <a:cubicBezTo>
                    <a:pt x="284064" y="72689"/>
                    <a:pt x="310273" y="73834"/>
                    <a:pt x="327145" y="58376"/>
                  </a:cubicBezTo>
                  <a:cubicBezTo>
                    <a:pt x="334326" y="51797"/>
                    <a:pt x="338960" y="42898"/>
                    <a:pt x="340233" y="33242"/>
                  </a:cubicBezTo>
                  <a:cubicBezTo>
                    <a:pt x="348439" y="38479"/>
                    <a:pt x="358171" y="40795"/>
                    <a:pt x="367856" y="39814"/>
                  </a:cubicBezTo>
                  <a:cubicBezTo>
                    <a:pt x="374265" y="39085"/>
                    <a:pt x="380440" y="36972"/>
                    <a:pt x="385953" y="33623"/>
                  </a:cubicBezTo>
                  <a:cubicBezTo>
                    <a:pt x="391382" y="22479"/>
                    <a:pt x="396240" y="11335"/>
                    <a:pt x="400526" y="0"/>
                  </a:cubicBezTo>
                  <a:cubicBezTo>
                    <a:pt x="398041" y="1184"/>
                    <a:pt x="395784" y="2796"/>
                    <a:pt x="393859" y="4763"/>
                  </a:cubicBezTo>
                  <a:cubicBezTo>
                    <a:pt x="386334" y="13430"/>
                    <a:pt x="381953" y="20860"/>
                    <a:pt x="369284" y="2333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2" name="任意多边形: 形状 1631"/>
            <p:cNvSpPr/>
            <p:nvPr/>
          </p:nvSpPr>
          <p:spPr>
            <a:xfrm>
              <a:off x="4850780" y="4849767"/>
              <a:ext cx="459485" cy="99018"/>
            </a:xfrm>
            <a:custGeom>
              <a:avLst/>
              <a:gdLst>
                <a:gd name="connsiteX0" fmla="*/ 446818 w 459485"/>
                <a:gd name="connsiteY0" fmla="*/ 18473 h 99018"/>
                <a:gd name="connsiteX1" fmla="*/ 416719 w 459485"/>
                <a:gd name="connsiteY1" fmla="*/ 10948 h 99018"/>
                <a:gd name="connsiteX2" fmla="*/ 388906 w 459485"/>
                <a:gd name="connsiteY2" fmla="*/ 1423 h 99018"/>
                <a:gd name="connsiteX3" fmla="*/ 367474 w 459485"/>
                <a:gd name="connsiteY3" fmla="*/ 28855 h 99018"/>
                <a:gd name="connsiteX4" fmla="*/ 324326 w 459485"/>
                <a:gd name="connsiteY4" fmla="*/ 27903 h 99018"/>
                <a:gd name="connsiteX5" fmla="*/ 315563 w 459485"/>
                <a:gd name="connsiteY5" fmla="*/ 34189 h 99018"/>
                <a:gd name="connsiteX6" fmla="*/ 276606 w 459485"/>
                <a:gd name="connsiteY6" fmla="*/ 71147 h 99018"/>
                <a:gd name="connsiteX7" fmla="*/ 218980 w 459485"/>
                <a:gd name="connsiteY7" fmla="*/ 49239 h 99018"/>
                <a:gd name="connsiteX8" fmla="*/ 210407 w 459485"/>
                <a:gd name="connsiteY8" fmla="*/ 53049 h 99018"/>
                <a:gd name="connsiteX9" fmla="*/ 168142 w 459485"/>
                <a:gd name="connsiteY9" fmla="*/ 83102 h 99018"/>
                <a:gd name="connsiteX10" fmla="*/ 140684 w 459485"/>
                <a:gd name="connsiteY10" fmla="*/ 61717 h 99018"/>
                <a:gd name="connsiteX11" fmla="*/ 131159 w 459485"/>
                <a:gd name="connsiteY11" fmla="*/ 58573 h 99018"/>
                <a:gd name="connsiteX12" fmla="*/ 9525 w 459485"/>
                <a:gd name="connsiteY12" fmla="*/ 49048 h 99018"/>
                <a:gd name="connsiteX13" fmla="*/ 0 w 459485"/>
                <a:gd name="connsiteY13" fmla="*/ 52001 h 99018"/>
                <a:gd name="connsiteX14" fmla="*/ 77724 w 459485"/>
                <a:gd name="connsiteY14" fmla="*/ 96292 h 99018"/>
                <a:gd name="connsiteX15" fmla="*/ 135446 w 459485"/>
                <a:gd name="connsiteY15" fmla="*/ 76480 h 99018"/>
                <a:gd name="connsiteX16" fmla="*/ 199680 w 459485"/>
                <a:gd name="connsiteY16" fmla="*/ 92242 h 99018"/>
                <a:gd name="connsiteX17" fmla="*/ 219837 w 459485"/>
                <a:gd name="connsiteY17" fmla="*/ 66955 h 99018"/>
                <a:gd name="connsiteX18" fmla="*/ 289751 w 459485"/>
                <a:gd name="connsiteY18" fmla="*/ 86005 h 99018"/>
                <a:gd name="connsiteX19" fmla="*/ 326422 w 459485"/>
                <a:gd name="connsiteY19" fmla="*/ 47048 h 99018"/>
                <a:gd name="connsiteX20" fmla="*/ 363188 w 459485"/>
                <a:gd name="connsiteY20" fmla="*/ 50382 h 99018"/>
                <a:gd name="connsiteX21" fmla="*/ 381191 w 459485"/>
                <a:gd name="connsiteY21" fmla="*/ 37428 h 99018"/>
                <a:gd name="connsiteX22" fmla="*/ 407765 w 459485"/>
                <a:gd name="connsiteY22" fmla="*/ 22188 h 99018"/>
                <a:gd name="connsiteX23" fmla="*/ 435007 w 459485"/>
                <a:gd name="connsiteY23" fmla="*/ 34380 h 99018"/>
                <a:gd name="connsiteX24" fmla="*/ 459486 w 459485"/>
                <a:gd name="connsiteY24" fmla="*/ 12377 h 99018"/>
                <a:gd name="connsiteX25" fmla="*/ 446818 w 459485"/>
                <a:gd name="connsiteY25" fmla="*/ 18473 h 9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485" h="99018">
                  <a:moveTo>
                    <a:pt x="446818" y="18473"/>
                  </a:moveTo>
                  <a:cubicBezTo>
                    <a:pt x="436210" y="19616"/>
                    <a:pt x="425541" y="16949"/>
                    <a:pt x="416719" y="10948"/>
                  </a:cubicBezTo>
                  <a:cubicBezTo>
                    <a:pt x="408241" y="5614"/>
                    <a:pt x="399669" y="-3529"/>
                    <a:pt x="388906" y="1423"/>
                  </a:cubicBezTo>
                  <a:cubicBezTo>
                    <a:pt x="378143" y="6376"/>
                    <a:pt x="376523" y="21426"/>
                    <a:pt x="367474" y="28855"/>
                  </a:cubicBezTo>
                  <a:cubicBezTo>
                    <a:pt x="354733" y="38951"/>
                    <a:pt x="336610" y="38551"/>
                    <a:pt x="324326" y="27903"/>
                  </a:cubicBezTo>
                  <a:cubicBezTo>
                    <a:pt x="319278" y="23331"/>
                    <a:pt x="315563" y="29332"/>
                    <a:pt x="315563" y="34189"/>
                  </a:cubicBezTo>
                  <a:cubicBezTo>
                    <a:pt x="315563" y="54573"/>
                    <a:pt x="295465" y="69241"/>
                    <a:pt x="276606" y="71147"/>
                  </a:cubicBezTo>
                  <a:cubicBezTo>
                    <a:pt x="255270" y="73432"/>
                    <a:pt x="234982" y="62098"/>
                    <a:pt x="218980" y="49239"/>
                  </a:cubicBezTo>
                  <a:cubicBezTo>
                    <a:pt x="214979" y="46096"/>
                    <a:pt x="211264" y="48382"/>
                    <a:pt x="210407" y="53049"/>
                  </a:cubicBezTo>
                  <a:cubicBezTo>
                    <a:pt x="207035" y="73019"/>
                    <a:pt x="188112" y="86475"/>
                    <a:pt x="168142" y="83102"/>
                  </a:cubicBezTo>
                  <a:cubicBezTo>
                    <a:pt x="155974" y="81048"/>
                    <a:pt x="145656" y="73011"/>
                    <a:pt x="140684" y="61717"/>
                  </a:cubicBezTo>
                  <a:cubicBezTo>
                    <a:pt x="139351" y="58573"/>
                    <a:pt x="134493" y="54287"/>
                    <a:pt x="131159" y="58573"/>
                  </a:cubicBezTo>
                  <a:cubicBezTo>
                    <a:pt x="100108" y="104293"/>
                    <a:pt x="45434" y="75242"/>
                    <a:pt x="9525" y="49048"/>
                  </a:cubicBezTo>
                  <a:lnTo>
                    <a:pt x="0" y="52001"/>
                  </a:lnTo>
                  <a:cubicBezTo>
                    <a:pt x="22288" y="72099"/>
                    <a:pt x="46958" y="92768"/>
                    <a:pt x="77724" y="96292"/>
                  </a:cubicBezTo>
                  <a:cubicBezTo>
                    <a:pt x="99052" y="99580"/>
                    <a:pt x="120632" y="92173"/>
                    <a:pt x="135446" y="76480"/>
                  </a:cubicBezTo>
                  <a:cubicBezTo>
                    <a:pt x="148831" y="98571"/>
                    <a:pt x="177589" y="105627"/>
                    <a:pt x="199680" y="92242"/>
                  </a:cubicBezTo>
                  <a:cubicBezTo>
                    <a:pt x="209192" y="86478"/>
                    <a:pt x="216339" y="77513"/>
                    <a:pt x="219837" y="66955"/>
                  </a:cubicBezTo>
                  <a:cubicBezTo>
                    <a:pt x="239839" y="81719"/>
                    <a:pt x="264890" y="93054"/>
                    <a:pt x="289751" y="86005"/>
                  </a:cubicBezTo>
                  <a:cubicBezTo>
                    <a:pt x="308275" y="80861"/>
                    <a:pt x="322405" y="65849"/>
                    <a:pt x="326422" y="47048"/>
                  </a:cubicBezTo>
                  <a:cubicBezTo>
                    <a:pt x="337533" y="53691"/>
                    <a:pt x="351063" y="54918"/>
                    <a:pt x="363188" y="50382"/>
                  </a:cubicBezTo>
                  <a:cubicBezTo>
                    <a:pt x="370288" y="47842"/>
                    <a:pt x="376527" y="43353"/>
                    <a:pt x="381191" y="37428"/>
                  </a:cubicBezTo>
                  <a:cubicBezTo>
                    <a:pt x="389287" y="26950"/>
                    <a:pt x="390715" y="11520"/>
                    <a:pt x="407765" y="22188"/>
                  </a:cubicBezTo>
                  <a:cubicBezTo>
                    <a:pt x="416140" y="27674"/>
                    <a:pt x="425336" y="31789"/>
                    <a:pt x="435007" y="34380"/>
                  </a:cubicBezTo>
                  <a:cubicBezTo>
                    <a:pt x="443579" y="27141"/>
                    <a:pt x="451866" y="19902"/>
                    <a:pt x="459486" y="12377"/>
                  </a:cubicBezTo>
                  <a:cubicBezTo>
                    <a:pt x="455783" y="15348"/>
                    <a:pt x="451450" y="17433"/>
                    <a:pt x="446818" y="1847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3" name="任意多边形: 形状 1632"/>
            <p:cNvSpPr/>
            <p:nvPr/>
          </p:nvSpPr>
          <p:spPr>
            <a:xfrm>
              <a:off x="4676663" y="4929366"/>
              <a:ext cx="399859" cy="83359"/>
            </a:xfrm>
            <a:custGeom>
              <a:avLst/>
              <a:gdLst>
                <a:gd name="connsiteX0" fmla="*/ 399669 w 399859"/>
                <a:gd name="connsiteY0" fmla="*/ 57365 h 83359"/>
                <a:gd name="connsiteX1" fmla="*/ 391573 w 399859"/>
                <a:gd name="connsiteY1" fmla="*/ 49745 h 83359"/>
                <a:gd name="connsiteX2" fmla="*/ 314896 w 399859"/>
                <a:gd name="connsiteY2" fmla="*/ 48031 h 83359"/>
                <a:gd name="connsiteX3" fmla="*/ 308801 w 399859"/>
                <a:gd name="connsiteY3" fmla="*/ 50222 h 83359"/>
                <a:gd name="connsiteX4" fmla="*/ 219932 w 399859"/>
                <a:gd name="connsiteY4" fmla="*/ 38030 h 83359"/>
                <a:gd name="connsiteX5" fmla="*/ 213753 w 399859"/>
                <a:gd name="connsiteY5" fmla="*/ 37565 h 83359"/>
                <a:gd name="connsiteX6" fmla="*/ 212503 w 399859"/>
                <a:gd name="connsiteY6" fmla="*/ 39363 h 83359"/>
                <a:gd name="connsiteX7" fmla="*/ 157258 w 399859"/>
                <a:gd name="connsiteY7" fmla="*/ 61556 h 83359"/>
                <a:gd name="connsiteX8" fmla="*/ 113919 w 399859"/>
                <a:gd name="connsiteY8" fmla="*/ 4406 h 83359"/>
                <a:gd name="connsiteX9" fmla="*/ 104394 w 399859"/>
                <a:gd name="connsiteY9" fmla="*/ 3930 h 83359"/>
                <a:gd name="connsiteX10" fmla="*/ 31337 w 399859"/>
                <a:gd name="connsiteY10" fmla="*/ 16693 h 83359"/>
                <a:gd name="connsiteX11" fmla="*/ 13430 w 399859"/>
                <a:gd name="connsiteY11" fmla="*/ 2596 h 83359"/>
                <a:gd name="connsiteX12" fmla="*/ 0 w 399859"/>
                <a:gd name="connsiteY12" fmla="*/ 3930 h 83359"/>
                <a:gd name="connsiteX13" fmla="*/ 109061 w 399859"/>
                <a:gd name="connsiteY13" fmla="*/ 23742 h 83359"/>
                <a:gd name="connsiteX14" fmla="*/ 156115 w 399859"/>
                <a:gd name="connsiteY14" fmla="*/ 77177 h 83359"/>
                <a:gd name="connsiteX15" fmla="*/ 218694 w 399859"/>
                <a:gd name="connsiteY15" fmla="*/ 54793 h 83359"/>
                <a:gd name="connsiteX16" fmla="*/ 314706 w 399859"/>
                <a:gd name="connsiteY16" fmla="*/ 64318 h 83359"/>
                <a:gd name="connsiteX17" fmla="*/ 348710 w 399859"/>
                <a:gd name="connsiteY17" fmla="*/ 81559 h 83359"/>
                <a:gd name="connsiteX18" fmla="*/ 395002 w 399859"/>
                <a:gd name="connsiteY18" fmla="*/ 66985 h 83359"/>
                <a:gd name="connsiteX19" fmla="*/ 399669 w 399859"/>
                <a:gd name="connsiteY19" fmla="*/ 57365 h 8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859" h="83359">
                  <a:moveTo>
                    <a:pt x="399669" y="57365"/>
                  </a:moveTo>
                  <a:cubicBezTo>
                    <a:pt x="400907" y="52698"/>
                    <a:pt x="395859" y="42697"/>
                    <a:pt x="391573" y="49745"/>
                  </a:cubicBezTo>
                  <a:cubicBezTo>
                    <a:pt x="372523" y="81464"/>
                    <a:pt x="337947" y="64414"/>
                    <a:pt x="314896" y="48031"/>
                  </a:cubicBezTo>
                  <a:cubicBezTo>
                    <a:pt x="312420" y="46221"/>
                    <a:pt x="310039" y="48031"/>
                    <a:pt x="308801" y="50222"/>
                  </a:cubicBezTo>
                  <a:cubicBezTo>
                    <a:pt x="287369" y="88322"/>
                    <a:pt x="241078" y="58508"/>
                    <a:pt x="219932" y="38030"/>
                  </a:cubicBezTo>
                  <a:cubicBezTo>
                    <a:pt x="218354" y="36195"/>
                    <a:pt x="215588" y="35987"/>
                    <a:pt x="213753" y="37565"/>
                  </a:cubicBezTo>
                  <a:cubicBezTo>
                    <a:pt x="213191" y="38049"/>
                    <a:pt x="212761" y="38668"/>
                    <a:pt x="212503" y="39363"/>
                  </a:cubicBezTo>
                  <a:cubicBezTo>
                    <a:pt x="204121" y="60890"/>
                    <a:pt x="178213" y="68700"/>
                    <a:pt x="157258" y="61556"/>
                  </a:cubicBezTo>
                  <a:cubicBezTo>
                    <a:pt x="132493" y="52984"/>
                    <a:pt x="119824" y="27933"/>
                    <a:pt x="113919" y="4406"/>
                  </a:cubicBezTo>
                  <a:cubicBezTo>
                    <a:pt x="112681" y="-737"/>
                    <a:pt x="105823" y="-1976"/>
                    <a:pt x="104394" y="3930"/>
                  </a:cubicBezTo>
                  <a:cubicBezTo>
                    <a:pt x="97727" y="38887"/>
                    <a:pt x="53054" y="29648"/>
                    <a:pt x="31337" y="16693"/>
                  </a:cubicBezTo>
                  <a:cubicBezTo>
                    <a:pt x="24762" y="12821"/>
                    <a:pt x="18738" y="8079"/>
                    <a:pt x="13430" y="2596"/>
                  </a:cubicBezTo>
                  <a:lnTo>
                    <a:pt x="0" y="3930"/>
                  </a:lnTo>
                  <a:cubicBezTo>
                    <a:pt x="27337" y="39934"/>
                    <a:pt x="89249" y="59651"/>
                    <a:pt x="109061" y="23742"/>
                  </a:cubicBezTo>
                  <a:cubicBezTo>
                    <a:pt x="117348" y="46983"/>
                    <a:pt x="131921" y="68986"/>
                    <a:pt x="156115" y="77177"/>
                  </a:cubicBezTo>
                  <a:cubicBezTo>
                    <a:pt x="179643" y="85518"/>
                    <a:pt x="205793" y="76164"/>
                    <a:pt x="218694" y="54793"/>
                  </a:cubicBezTo>
                  <a:cubicBezTo>
                    <a:pt x="245459" y="78416"/>
                    <a:pt x="290036" y="100323"/>
                    <a:pt x="314706" y="64318"/>
                  </a:cubicBezTo>
                  <a:cubicBezTo>
                    <a:pt x="324908" y="72069"/>
                    <a:pt x="336428" y="77910"/>
                    <a:pt x="348710" y="81559"/>
                  </a:cubicBezTo>
                  <a:cubicBezTo>
                    <a:pt x="364077" y="77177"/>
                    <a:pt x="379508" y="72319"/>
                    <a:pt x="395002" y="66985"/>
                  </a:cubicBezTo>
                  <a:cubicBezTo>
                    <a:pt x="397083" y="64061"/>
                    <a:pt x="398660" y="60810"/>
                    <a:pt x="399669" y="5736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4" name="任意多边形: 形状 1633"/>
            <p:cNvSpPr/>
            <p:nvPr/>
          </p:nvSpPr>
          <p:spPr>
            <a:xfrm>
              <a:off x="5316267" y="4831196"/>
              <a:ext cx="21240" cy="25328"/>
            </a:xfrm>
            <a:custGeom>
              <a:avLst/>
              <a:gdLst>
                <a:gd name="connsiteX0" fmla="*/ 21241 w 21240"/>
                <a:gd name="connsiteY0" fmla="*/ 2468 h 25328"/>
                <a:gd name="connsiteX1" fmla="*/ 9335 w 21240"/>
                <a:gd name="connsiteY1" fmla="*/ 182 h 25328"/>
                <a:gd name="connsiteX2" fmla="*/ 4096 w 21240"/>
                <a:gd name="connsiteY2" fmla="*/ 9707 h 25328"/>
                <a:gd name="connsiteX3" fmla="*/ 0 w 21240"/>
                <a:gd name="connsiteY3" fmla="*/ 25328 h 25328"/>
                <a:gd name="connsiteX4" fmla="*/ 21241 w 21240"/>
                <a:gd name="connsiteY4" fmla="*/ 2468 h 2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25328">
                  <a:moveTo>
                    <a:pt x="21241" y="2468"/>
                  </a:moveTo>
                  <a:cubicBezTo>
                    <a:pt x="17220" y="2011"/>
                    <a:pt x="13239" y="1247"/>
                    <a:pt x="9335" y="182"/>
                  </a:cubicBezTo>
                  <a:cubicBezTo>
                    <a:pt x="4001" y="-1342"/>
                    <a:pt x="3429" y="7135"/>
                    <a:pt x="4096" y="9707"/>
                  </a:cubicBezTo>
                  <a:cubicBezTo>
                    <a:pt x="5114" y="15264"/>
                    <a:pt x="3614" y="20986"/>
                    <a:pt x="0" y="25328"/>
                  </a:cubicBezTo>
                  <a:cubicBezTo>
                    <a:pt x="7525" y="18089"/>
                    <a:pt x="14573" y="10373"/>
                    <a:pt x="21241" y="2468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5" name="任意多边形: 形状 1634"/>
            <p:cNvSpPr/>
            <p:nvPr/>
          </p:nvSpPr>
          <p:spPr>
            <a:xfrm>
              <a:off x="5113194" y="4597201"/>
              <a:ext cx="317563" cy="143705"/>
            </a:xfrm>
            <a:custGeom>
              <a:avLst/>
              <a:gdLst>
                <a:gd name="connsiteX0" fmla="*/ 57531 w 317563"/>
                <a:gd name="connsiteY0" fmla="*/ 141785 h 143705"/>
                <a:gd name="connsiteX1" fmla="*/ 102108 w 317563"/>
                <a:gd name="connsiteY1" fmla="*/ 105876 h 143705"/>
                <a:gd name="connsiteX2" fmla="*/ 166503 w 317563"/>
                <a:gd name="connsiteY2" fmla="*/ 101811 h 143705"/>
                <a:gd name="connsiteX3" fmla="*/ 177546 w 317563"/>
                <a:gd name="connsiteY3" fmla="*/ 77301 h 143705"/>
                <a:gd name="connsiteX4" fmla="*/ 244679 w 317563"/>
                <a:gd name="connsiteY4" fmla="*/ 50363 h 143705"/>
                <a:gd name="connsiteX5" fmla="*/ 245840 w 317563"/>
                <a:gd name="connsiteY5" fmla="*/ 47392 h 143705"/>
                <a:gd name="connsiteX6" fmla="*/ 295275 w 317563"/>
                <a:gd name="connsiteY6" fmla="*/ 33581 h 143705"/>
                <a:gd name="connsiteX7" fmla="*/ 311182 w 317563"/>
                <a:gd name="connsiteY7" fmla="*/ 15579 h 143705"/>
                <a:gd name="connsiteX8" fmla="*/ 316135 w 317563"/>
                <a:gd name="connsiteY8" fmla="*/ 16245 h 143705"/>
                <a:gd name="connsiteX9" fmla="*/ 317564 w 317563"/>
                <a:gd name="connsiteY9" fmla="*/ 1958 h 143705"/>
                <a:gd name="connsiteX10" fmla="*/ 314135 w 317563"/>
                <a:gd name="connsiteY10" fmla="*/ 1958 h 143705"/>
                <a:gd name="connsiteX11" fmla="*/ 292989 w 317563"/>
                <a:gd name="connsiteY11" fmla="*/ 5768 h 143705"/>
                <a:gd name="connsiteX12" fmla="*/ 279083 w 317563"/>
                <a:gd name="connsiteY12" fmla="*/ 31676 h 143705"/>
                <a:gd name="connsiteX13" fmla="*/ 244316 w 317563"/>
                <a:gd name="connsiteY13" fmla="*/ 31676 h 143705"/>
                <a:gd name="connsiteX14" fmla="*/ 237935 w 317563"/>
                <a:gd name="connsiteY14" fmla="*/ 35295 h 143705"/>
                <a:gd name="connsiteX15" fmla="*/ 186056 w 317563"/>
                <a:gd name="connsiteY15" fmla="*/ 66125 h 143705"/>
                <a:gd name="connsiteX16" fmla="*/ 175165 w 317563"/>
                <a:gd name="connsiteY16" fmla="*/ 61680 h 143705"/>
                <a:gd name="connsiteX17" fmla="*/ 168688 w 317563"/>
                <a:gd name="connsiteY17" fmla="*/ 66633 h 143705"/>
                <a:gd name="connsiteX18" fmla="*/ 131227 w 317563"/>
                <a:gd name="connsiteY18" fmla="*/ 104228 h 143705"/>
                <a:gd name="connsiteX19" fmla="*/ 103156 w 317563"/>
                <a:gd name="connsiteY19" fmla="*/ 91684 h 143705"/>
                <a:gd name="connsiteX20" fmla="*/ 96298 w 317563"/>
                <a:gd name="connsiteY20" fmla="*/ 93588 h 143705"/>
                <a:gd name="connsiteX21" fmla="*/ 6477 w 317563"/>
                <a:gd name="connsiteY21" fmla="*/ 126259 h 143705"/>
                <a:gd name="connsiteX22" fmla="*/ 0 w 317563"/>
                <a:gd name="connsiteY22" fmla="*/ 135784 h 143705"/>
                <a:gd name="connsiteX23" fmla="*/ 57531 w 317563"/>
                <a:gd name="connsiteY23" fmla="*/ 141785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7563" h="143705">
                  <a:moveTo>
                    <a:pt x="57531" y="141785"/>
                  </a:moveTo>
                  <a:cubicBezTo>
                    <a:pt x="77260" y="137595"/>
                    <a:pt x="93813" y="124260"/>
                    <a:pt x="102108" y="105876"/>
                  </a:cubicBezTo>
                  <a:cubicBezTo>
                    <a:pt x="121013" y="122536"/>
                    <a:pt x="149843" y="120716"/>
                    <a:pt x="166503" y="101811"/>
                  </a:cubicBezTo>
                  <a:cubicBezTo>
                    <a:pt x="172562" y="94935"/>
                    <a:pt x="176410" y="86394"/>
                    <a:pt x="177546" y="77301"/>
                  </a:cubicBezTo>
                  <a:cubicBezTo>
                    <a:pt x="203523" y="88400"/>
                    <a:pt x="233579" y="76340"/>
                    <a:pt x="244679" y="50363"/>
                  </a:cubicBezTo>
                  <a:cubicBezTo>
                    <a:pt x="245097" y="49385"/>
                    <a:pt x="245484" y="48394"/>
                    <a:pt x="245840" y="47392"/>
                  </a:cubicBezTo>
                  <a:cubicBezTo>
                    <a:pt x="263413" y="56244"/>
                    <a:pt x="284835" y="50259"/>
                    <a:pt x="295275" y="33581"/>
                  </a:cubicBezTo>
                  <a:cubicBezTo>
                    <a:pt x="300133" y="25294"/>
                    <a:pt x="298228" y="14531"/>
                    <a:pt x="311182" y="15579"/>
                  </a:cubicBezTo>
                  <a:lnTo>
                    <a:pt x="316135" y="16245"/>
                  </a:lnTo>
                  <a:cubicBezTo>
                    <a:pt x="316706" y="11483"/>
                    <a:pt x="317183" y="6720"/>
                    <a:pt x="317564" y="1958"/>
                  </a:cubicBezTo>
                  <a:lnTo>
                    <a:pt x="314135" y="1958"/>
                  </a:lnTo>
                  <a:cubicBezTo>
                    <a:pt x="305658" y="244"/>
                    <a:pt x="298895" y="-2805"/>
                    <a:pt x="292989" y="5768"/>
                  </a:cubicBezTo>
                  <a:cubicBezTo>
                    <a:pt x="287084" y="14340"/>
                    <a:pt x="289275" y="24818"/>
                    <a:pt x="279083" y="31676"/>
                  </a:cubicBezTo>
                  <a:cubicBezTo>
                    <a:pt x="268666" y="39046"/>
                    <a:pt x="254734" y="39046"/>
                    <a:pt x="244316" y="31676"/>
                  </a:cubicBezTo>
                  <a:cubicBezTo>
                    <a:pt x="241459" y="29676"/>
                    <a:pt x="238506" y="32438"/>
                    <a:pt x="237935" y="35295"/>
                  </a:cubicBezTo>
                  <a:cubicBezTo>
                    <a:pt x="232122" y="58134"/>
                    <a:pt x="208895" y="71937"/>
                    <a:pt x="186056" y="66125"/>
                  </a:cubicBezTo>
                  <a:cubicBezTo>
                    <a:pt x="182238" y="65153"/>
                    <a:pt x="178573" y="63657"/>
                    <a:pt x="175165" y="61680"/>
                  </a:cubicBezTo>
                  <a:cubicBezTo>
                    <a:pt x="171641" y="59394"/>
                    <a:pt x="168688" y="63299"/>
                    <a:pt x="168688" y="66633"/>
                  </a:cubicBezTo>
                  <a:cubicBezTo>
                    <a:pt x="168725" y="87359"/>
                    <a:pt x="151953" y="104191"/>
                    <a:pt x="131227" y="104228"/>
                  </a:cubicBezTo>
                  <a:cubicBezTo>
                    <a:pt x="120507" y="104247"/>
                    <a:pt x="110292" y="99682"/>
                    <a:pt x="103156" y="91684"/>
                  </a:cubicBezTo>
                  <a:cubicBezTo>
                    <a:pt x="100489" y="88921"/>
                    <a:pt x="97346" y="90064"/>
                    <a:pt x="96298" y="93588"/>
                  </a:cubicBezTo>
                  <a:cubicBezTo>
                    <a:pt x="84011" y="134451"/>
                    <a:pt x="43148" y="134737"/>
                    <a:pt x="6477" y="126259"/>
                  </a:cubicBezTo>
                  <a:cubicBezTo>
                    <a:pt x="4382" y="129403"/>
                    <a:pt x="2286" y="132450"/>
                    <a:pt x="0" y="135784"/>
                  </a:cubicBezTo>
                  <a:cubicBezTo>
                    <a:pt x="18117" y="143603"/>
                    <a:pt x="38191" y="145697"/>
                    <a:pt x="57531" y="14178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6" name="任意多边形: 形状 1635"/>
            <p:cNvSpPr/>
            <p:nvPr/>
          </p:nvSpPr>
          <p:spPr>
            <a:xfrm>
              <a:off x="5166248" y="4504405"/>
              <a:ext cx="265937" cy="128908"/>
            </a:xfrm>
            <a:custGeom>
              <a:avLst/>
              <a:gdLst>
                <a:gd name="connsiteX0" fmla="*/ 31528 w 265937"/>
                <a:gd name="connsiteY0" fmla="*/ 127043 h 128908"/>
                <a:gd name="connsiteX1" fmla="*/ 68580 w 265937"/>
                <a:gd name="connsiteY1" fmla="*/ 84181 h 128908"/>
                <a:gd name="connsiteX2" fmla="*/ 123164 w 265937"/>
                <a:gd name="connsiteY2" fmla="*/ 79050 h 128908"/>
                <a:gd name="connsiteX3" fmla="*/ 130969 w 265937"/>
                <a:gd name="connsiteY3" fmla="*/ 63511 h 128908"/>
                <a:gd name="connsiteX4" fmla="*/ 183261 w 265937"/>
                <a:gd name="connsiteY4" fmla="*/ 67798 h 128908"/>
                <a:gd name="connsiteX5" fmla="*/ 197358 w 265937"/>
                <a:gd name="connsiteY5" fmla="*/ 41794 h 128908"/>
                <a:gd name="connsiteX6" fmla="*/ 244537 w 265937"/>
                <a:gd name="connsiteY6" fmla="*/ 27026 h 128908"/>
                <a:gd name="connsiteX7" fmla="*/ 248031 w 265937"/>
                <a:gd name="connsiteY7" fmla="*/ 16649 h 128908"/>
                <a:gd name="connsiteX8" fmla="*/ 265938 w 265937"/>
                <a:gd name="connsiteY8" fmla="*/ 16649 h 128908"/>
                <a:gd name="connsiteX9" fmla="*/ 265081 w 265937"/>
                <a:gd name="connsiteY9" fmla="*/ 2647 h 128908"/>
                <a:gd name="connsiteX10" fmla="*/ 246031 w 265937"/>
                <a:gd name="connsiteY10" fmla="*/ 551 h 128908"/>
                <a:gd name="connsiteX11" fmla="*/ 239363 w 265937"/>
                <a:gd name="connsiteY11" fmla="*/ 6076 h 128908"/>
                <a:gd name="connsiteX12" fmla="*/ 211445 w 265937"/>
                <a:gd name="connsiteY12" fmla="*/ 31034 h 128908"/>
                <a:gd name="connsiteX13" fmla="*/ 193643 w 265937"/>
                <a:gd name="connsiteY13" fmla="*/ 22745 h 128908"/>
                <a:gd name="connsiteX14" fmla="*/ 186309 w 265937"/>
                <a:gd name="connsiteY14" fmla="*/ 31317 h 128908"/>
                <a:gd name="connsiteX15" fmla="*/ 160782 w 265937"/>
                <a:gd name="connsiteY15" fmla="*/ 58844 h 128908"/>
                <a:gd name="connsiteX16" fmla="*/ 129540 w 265937"/>
                <a:gd name="connsiteY16" fmla="*/ 45700 h 128908"/>
                <a:gd name="connsiteX17" fmla="*/ 122777 w 265937"/>
                <a:gd name="connsiteY17" fmla="*/ 51415 h 128908"/>
                <a:gd name="connsiteX18" fmla="*/ 89234 w 265937"/>
                <a:gd name="connsiteY18" fmla="*/ 78701 h 128908"/>
                <a:gd name="connsiteX19" fmla="*/ 69818 w 265937"/>
                <a:gd name="connsiteY19" fmla="*/ 68941 h 128908"/>
                <a:gd name="connsiteX20" fmla="*/ 63151 w 265937"/>
                <a:gd name="connsiteY20" fmla="*/ 69703 h 128908"/>
                <a:gd name="connsiteX21" fmla="*/ 20860 w 265937"/>
                <a:gd name="connsiteY21" fmla="*/ 115328 h 128908"/>
                <a:gd name="connsiteX22" fmla="*/ 3620 w 265937"/>
                <a:gd name="connsiteY22" fmla="*/ 115232 h 128908"/>
                <a:gd name="connsiteX23" fmla="*/ 0 w 265937"/>
                <a:gd name="connsiteY23" fmla="*/ 125900 h 128908"/>
                <a:gd name="connsiteX24" fmla="*/ 31528 w 265937"/>
                <a:gd name="connsiteY24" fmla="*/ 127043 h 12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5937" h="128908">
                  <a:moveTo>
                    <a:pt x="31528" y="127043"/>
                  </a:moveTo>
                  <a:cubicBezTo>
                    <a:pt x="50578" y="120852"/>
                    <a:pt x="60865" y="101707"/>
                    <a:pt x="68580" y="84181"/>
                  </a:cubicBezTo>
                  <a:cubicBezTo>
                    <a:pt x="85070" y="97837"/>
                    <a:pt x="109508" y="95540"/>
                    <a:pt x="123164" y="79050"/>
                  </a:cubicBezTo>
                  <a:cubicBezTo>
                    <a:pt x="126909" y="74528"/>
                    <a:pt x="129578" y="69215"/>
                    <a:pt x="130969" y="63511"/>
                  </a:cubicBezTo>
                  <a:cubicBezTo>
                    <a:pt x="146399" y="74180"/>
                    <a:pt x="166878" y="79990"/>
                    <a:pt x="183261" y="67798"/>
                  </a:cubicBezTo>
                  <a:cubicBezTo>
                    <a:pt x="191597" y="61661"/>
                    <a:pt x="196764" y="52129"/>
                    <a:pt x="197358" y="41794"/>
                  </a:cubicBezTo>
                  <a:cubicBezTo>
                    <a:pt x="214464" y="50745"/>
                    <a:pt x="235587" y="44133"/>
                    <a:pt x="244537" y="27026"/>
                  </a:cubicBezTo>
                  <a:cubicBezTo>
                    <a:pt x="246239" y="23772"/>
                    <a:pt x="247419" y="20270"/>
                    <a:pt x="248031" y="16649"/>
                  </a:cubicBezTo>
                  <a:cubicBezTo>
                    <a:pt x="253903" y="18169"/>
                    <a:pt x="260066" y="18169"/>
                    <a:pt x="265938" y="16649"/>
                  </a:cubicBezTo>
                  <a:lnTo>
                    <a:pt x="265081" y="2647"/>
                  </a:lnTo>
                  <a:cubicBezTo>
                    <a:pt x="258693" y="4361"/>
                    <a:pt x="251894" y="3613"/>
                    <a:pt x="246031" y="551"/>
                  </a:cubicBezTo>
                  <a:cubicBezTo>
                    <a:pt x="241935" y="-1449"/>
                    <a:pt x="239554" y="2361"/>
                    <a:pt x="239363" y="6076"/>
                  </a:cubicBezTo>
                  <a:cubicBezTo>
                    <a:pt x="238546" y="20677"/>
                    <a:pt x="226047" y="31851"/>
                    <a:pt x="211445" y="31034"/>
                  </a:cubicBezTo>
                  <a:cubicBezTo>
                    <a:pt x="204668" y="30655"/>
                    <a:pt x="198295" y="27688"/>
                    <a:pt x="193643" y="22745"/>
                  </a:cubicBezTo>
                  <a:cubicBezTo>
                    <a:pt x="187833" y="17220"/>
                    <a:pt x="184118" y="26650"/>
                    <a:pt x="186309" y="31317"/>
                  </a:cubicBezTo>
                  <a:cubicBezTo>
                    <a:pt x="192500" y="47986"/>
                    <a:pt x="174308" y="58940"/>
                    <a:pt x="160782" y="58844"/>
                  </a:cubicBezTo>
                  <a:cubicBezTo>
                    <a:pt x="149148" y="58265"/>
                    <a:pt x="138089" y="53612"/>
                    <a:pt x="129540" y="45700"/>
                  </a:cubicBezTo>
                  <a:cubicBezTo>
                    <a:pt x="125539" y="42557"/>
                    <a:pt x="123063" y="48748"/>
                    <a:pt x="122777" y="51415"/>
                  </a:cubicBezTo>
                  <a:cubicBezTo>
                    <a:pt x="121050" y="68212"/>
                    <a:pt x="106032" y="80429"/>
                    <a:pt x="89234" y="78701"/>
                  </a:cubicBezTo>
                  <a:cubicBezTo>
                    <a:pt x="81785" y="77935"/>
                    <a:pt x="74877" y="74462"/>
                    <a:pt x="69818" y="68941"/>
                  </a:cubicBezTo>
                  <a:cubicBezTo>
                    <a:pt x="67818" y="66846"/>
                    <a:pt x="64484" y="66465"/>
                    <a:pt x="63151" y="69703"/>
                  </a:cubicBezTo>
                  <a:cubicBezTo>
                    <a:pt x="55150" y="89420"/>
                    <a:pt x="44768" y="112756"/>
                    <a:pt x="20860" y="115328"/>
                  </a:cubicBezTo>
                  <a:cubicBezTo>
                    <a:pt x="15131" y="116009"/>
                    <a:pt x="9340" y="115976"/>
                    <a:pt x="3620" y="115232"/>
                  </a:cubicBezTo>
                  <a:cubicBezTo>
                    <a:pt x="2477" y="118757"/>
                    <a:pt x="1238" y="122376"/>
                    <a:pt x="0" y="125900"/>
                  </a:cubicBezTo>
                  <a:cubicBezTo>
                    <a:pt x="10149" y="129475"/>
                    <a:pt x="21146" y="129874"/>
                    <a:pt x="31528" y="12704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7" name="任意多边形: 形状 1636"/>
            <p:cNvSpPr/>
            <p:nvPr/>
          </p:nvSpPr>
          <p:spPr>
            <a:xfrm>
              <a:off x="5196157" y="4363038"/>
              <a:ext cx="220884" cy="64814"/>
            </a:xfrm>
            <a:custGeom>
              <a:avLst/>
              <a:gdLst>
                <a:gd name="connsiteX0" fmla="*/ 5905 w 220884"/>
                <a:gd name="connsiteY0" fmla="*/ 48764 h 64814"/>
                <a:gd name="connsiteX1" fmla="*/ 762 w 220884"/>
                <a:gd name="connsiteY1" fmla="*/ 46002 h 64814"/>
                <a:gd name="connsiteX2" fmla="*/ 0 w 220884"/>
                <a:gd name="connsiteY2" fmla="*/ 59242 h 64814"/>
                <a:gd name="connsiteX3" fmla="*/ 30004 w 220884"/>
                <a:gd name="connsiteY3" fmla="*/ 63718 h 64814"/>
                <a:gd name="connsiteX4" fmla="*/ 54007 w 220884"/>
                <a:gd name="connsiteY4" fmla="*/ 36763 h 64814"/>
                <a:gd name="connsiteX5" fmla="*/ 91535 w 220884"/>
                <a:gd name="connsiteY5" fmla="*/ 58289 h 64814"/>
                <a:gd name="connsiteX6" fmla="*/ 130588 w 220884"/>
                <a:gd name="connsiteY6" fmla="*/ 41430 h 64814"/>
                <a:gd name="connsiteX7" fmla="*/ 158401 w 220884"/>
                <a:gd name="connsiteY7" fmla="*/ 42097 h 64814"/>
                <a:gd name="connsiteX8" fmla="*/ 177451 w 220884"/>
                <a:gd name="connsiteY8" fmla="*/ 39620 h 64814"/>
                <a:gd name="connsiteX9" fmla="*/ 196501 w 220884"/>
                <a:gd name="connsiteY9" fmla="*/ 18094 h 64814"/>
                <a:gd name="connsiteX10" fmla="*/ 220885 w 220884"/>
                <a:gd name="connsiteY10" fmla="*/ 31429 h 64814"/>
                <a:gd name="connsiteX11" fmla="*/ 218122 w 220884"/>
                <a:gd name="connsiteY11" fmla="*/ 15903 h 64814"/>
                <a:gd name="connsiteX12" fmla="*/ 196024 w 220884"/>
                <a:gd name="connsiteY12" fmla="*/ 1520 h 64814"/>
                <a:gd name="connsiteX13" fmla="*/ 188119 w 220884"/>
                <a:gd name="connsiteY13" fmla="*/ 5997 h 64814"/>
                <a:gd name="connsiteX14" fmla="*/ 158539 w 220884"/>
                <a:gd name="connsiteY14" fmla="*/ 27159 h 64814"/>
                <a:gd name="connsiteX15" fmla="*/ 155543 w 220884"/>
                <a:gd name="connsiteY15" fmla="*/ 26476 h 64814"/>
                <a:gd name="connsiteX16" fmla="*/ 126968 w 220884"/>
                <a:gd name="connsiteY16" fmla="*/ 25809 h 64814"/>
                <a:gd name="connsiteX17" fmla="*/ 95059 w 220884"/>
                <a:gd name="connsiteY17" fmla="*/ 43430 h 64814"/>
                <a:gd name="connsiteX18" fmla="*/ 50673 w 220884"/>
                <a:gd name="connsiteY18" fmla="*/ 16855 h 64814"/>
                <a:gd name="connsiteX19" fmla="*/ 43624 w 220884"/>
                <a:gd name="connsiteY19" fmla="*/ 24761 h 64814"/>
                <a:gd name="connsiteX20" fmla="*/ 5905 w 220884"/>
                <a:gd name="connsiteY20" fmla="*/ 48764 h 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884" h="64814">
                  <a:moveTo>
                    <a:pt x="5905" y="48764"/>
                  </a:moveTo>
                  <a:cubicBezTo>
                    <a:pt x="4142" y="47938"/>
                    <a:pt x="2425" y="47016"/>
                    <a:pt x="762" y="46002"/>
                  </a:cubicBezTo>
                  <a:cubicBezTo>
                    <a:pt x="762" y="50383"/>
                    <a:pt x="762" y="54765"/>
                    <a:pt x="0" y="59242"/>
                  </a:cubicBezTo>
                  <a:cubicBezTo>
                    <a:pt x="9056" y="64529"/>
                    <a:pt x="19799" y="66131"/>
                    <a:pt x="30004" y="63718"/>
                  </a:cubicBezTo>
                  <a:cubicBezTo>
                    <a:pt x="42792" y="60532"/>
                    <a:pt x="52319" y="49833"/>
                    <a:pt x="54007" y="36763"/>
                  </a:cubicBezTo>
                  <a:cubicBezTo>
                    <a:pt x="63896" y="47762"/>
                    <a:pt x="77048" y="55306"/>
                    <a:pt x="91535" y="58289"/>
                  </a:cubicBezTo>
                  <a:cubicBezTo>
                    <a:pt x="109156" y="60861"/>
                    <a:pt x="118872" y="52765"/>
                    <a:pt x="130588" y="41430"/>
                  </a:cubicBezTo>
                  <a:cubicBezTo>
                    <a:pt x="142304" y="30095"/>
                    <a:pt x="146780" y="39906"/>
                    <a:pt x="158401" y="42097"/>
                  </a:cubicBezTo>
                  <a:cubicBezTo>
                    <a:pt x="164854" y="43254"/>
                    <a:pt x="171508" y="42389"/>
                    <a:pt x="177451" y="39620"/>
                  </a:cubicBezTo>
                  <a:cubicBezTo>
                    <a:pt x="186609" y="35529"/>
                    <a:pt x="193553" y="27681"/>
                    <a:pt x="196501" y="18094"/>
                  </a:cubicBezTo>
                  <a:cubicBezTo>
                    <a:pt x="203649" y="24134"/>
                    <a:pt x="211942" y="28670"/>
                    <a:pt x="220885" y="31429"/>
                  </a:cubicBezTo>
                  <a:cubicBezTo>
                    <a:pt x="219932" y="26190"/>
                    <a:pt x="219075" y="21046"/>
                    <a:pt x="218122" y="15903"/>
                  </a:cubicBezTo>
                  <a:cubicBezTo>
                    <a:pt x="209872" y="12628"/>
                    <a:pt x="202360" y="7738"/>
                    <a:pt x="196024" y="1520"/>
                  </a:cubicBezTo>
                  <a:cubicBezTo>
                    <a:pt x="191833" y="-2195"/>
                    <a:pt x="188500" y="1520"/>
                    <a:pt x="188119" y="5997"/>
                  </a:cubicBezTo>
                  <a:cubicBezTo>
                    <a:pt x="185794" y="20009"/>
                    <a:pt x="172551" y="29483"/>
                    <a:pt x="158539" y="27159"/>
                  </a:cubicBezTo>
                  <a:cubicBezTo>
                    <a:pt x="157528" y="26991"/>
                    <a:pt x="156527" y="26763"/>
                    <a:pt x="155543" y="26476"/>
                  </a:cubicBezTo>
                  <a:cubicBezTo>
                    <a:pt x="143923" y="22570"/>
                    <a:pt x="137731" y="16379"/>
                    <a:pt x="126968" y="25809"/>
                  </a:cubicBezTo>
                  <a:cubicBezTo>
                    <a:pt x="116205" y="35239"/>
                    <a:pt x="110680" y="44097"/>
                    <a:pt x="95059" y="43430"/>
                  </a:cubicBezTo>
                  <a:cubicBezTo>
                    <a:pt x="76581" y="42573"/>
                    <a:pt x="62770" y="29428"/>
                    <a:pt x="50673" y="16855"/>
                  </a:cubicBezTo>
                  <a:cubicBezTo>
                    <a:pt x="45625" y="11521"/>
                    <a:pt x="41720" y="20284"/>
                    <a:pt x="43624" y="24761"/>
                  </a:cubicBezTo>
                  <a:cubicBezTo>
                    <a:pt x="52959" y="47907"/>
                    <a:pt x="21336" y="54670"/>
                    <a:pt x="5905" y="487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8" name="任意多边形: 形状 1637"/>
            <p:cNvSpPr/>
            <p:nvPr/>
          </p:nvSpPr>
          <p:spPr>
            <a:xfrm>
              <a:off x="5200919" y="4303221"/>
              <a:ext cx="204025" cy="52175"/>
            </a:xfrm>
            <a:custGeom>
              <a:avLst/>
              <a:gdLst>
                <a:gd name="connsiteX0" fmla="*/ 30385 w 204025"/>
                <a:gd name="connsiteY0" fmla="*/ 45049 h 52175"/>
                <a:gd name="connsiteX1" fmla="*/ 48863 w 204025"/>
                <a:gd name="connsiteY1" fmla="*/ 38286 h 52175"/>
                <a:gd name="connsiteX2" fmla="*/ 58388 w 204025"/>
                <a:gd name="connsiteY2" fmla="*/ 43620 h 52175"/>
                <a:gd name="connsiteX3" fmla="*/ 77438 w 204025"/>
                <a:gd name="connsiteY3" fmla="*/ 45716 h 52175"/>
                <a:gd name="connsiteX4" fmla="*/ 107823 w 204025"/>
                <a:gd name="connsiteY4" fmla="*/ 24189 h 52175"/>
                <a:gd name="connsiteX5" fmla="*/ 157639 w 204025"/>
                <a:gd name="connsiteY5" fmla="*/ 35619 h 52175"/>
                <a:gd name="connsiteX6" fmla="*/ 171641 w 204025"/>
                <a:gd name="connsiteY6" fmla="*/ 26094 h 52175"/>
                <a:gd name="connsiteX7" fmla="*/ 183356 w 204025"/>
                <a:gd name="connsiteY7" fmla="*/ 16569 h 52175"/>
                <a:gd name="connsiteX8" fmla="*/ 197548 w 204025"/>
                <a:gd name="connsiteY8" fmla="*/ 20189 h 52175"/>
                <a:gd name="connsiteX9" fmla="*/ 204025 w 204025"/>
                <a:gd name="connsiteY9" fmla="*/ 20951 h 52175"/>
                <a:gd name="connsiteX10" fmla="*/ 201739 w 204025"/>
                <a:gd name="connsiteY10" fmla="*/ 4854 h 52175"/>
                <a:gd name="connsiteX11" fmla="*/ 171926 w 204025"/>
                <a:gd name="connsiteY11" fmla="*/ 948 h 52175"/>
                <a:gd name="connsiteX12" fmla="*/ 164687 w 204025"/>
                <a:gd name="connsiteY12" fmla="*/ 6568 h 52175"/>
                <a:gd name="connsiteX13" fmla="*/ 151162 w 204025"/>
                <a:gd name="connsiteY13" fmla="*/ 19903 h 52175"/>
                <a:gd name="connsiteX14" fmla="*/ 106775 w 204025"/>
                <a:gd name="connsiteY14" fmla="*/ 7044 h 52175"/>
                <a:gd name="connsiteX15" fmla="*/ 100941 w 204025"/>
                <a:gd name="connsiteY15" fmla="*/ 8688 h 52175"/>
                <a:gd name="connsiteX16" fmla="*/ 100584 w 204025"/>
                <a:gd name="connsiteY16" fmla="*/ 9521 h 52175"/>
                <a:gd name="connsiteX17" fmla="*/ 71342 w 204025"/>
                <a:gd name="connsiteY17" fmla="*/ 29905 h 52175"/>
                <a:gd name="connsiteX18" fmla="*/ 51245 w 204025"/>
                <a:gd name="connsiteY18" fmla="*/ 23428 h 52175"/>
                <a:gd name="connsiteX19" fmla="*/ 37433 w 204025"/>
                <a:gd name="connsiteY19" fmla="*/ 20761 h 52175"/>
                <a:gd name="connsiteX20" fmla="*/ 21526 w 204025"/>
                <a:gd name="connsiteY20" fmla="*/ 33333 h 52175"/>
                <a:gd name="connsiteX21" fmla="*/ 4667 w 204025"/>
                <a:gd name="connsiteY21" fmla="*/ 38286 h 52175"/>
                <a:gd name="connsiteX22" fmla="*/ 1429 w 204025"/>
                <a:gd name="connsiteY22" fmla="*/ 37620 h 52175"/>
                <a:gd name="connsiteX23" fmla="*/ 0 w 204025"/>
                <a:gd name="connsiteY23" fmla="*/ 51526 h 52175"/>
                <a:gd name="connsiteX24" fmla="*/ 30385 w 204025"/>
                <a:gd name="connsiteY24" fmla="*/ 45049 h 5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25" h="52175">
                  <a:moveTo>
                    <a:pt x="30385" y="45049"/>
                  </a:moveTo>
                  <a:cubicBezTo>
                    <a:pt x="37052" y="39715"/>
                    <a:pt x="39910" y="33810"/>
                    <a:pt x="48863" y="38286"/>
                  </a:cubicBezTo>
                  <a:cubicBezTo>
                    <a:pt x="52197" y="39906"/>
                    <a:pt x="54959" y="42287"/>
                    <a:pt x="58388" y="43620"/>
                  </a:cubicBezTo>
                  <a:cubicBezTo>
                    <a:pt x="64467" y="45886"/>
                    <a:pt x="71013" y="46606"/>
                    <a:pt x="77438" y="45716"/>
                  </a:cubicBezTo>
                  <a:cubicBezTo>
                    <a:pt x="90402" y="43752"/>
                    <a:pt x="101671" y="35768"/>
                    <a:pt x="107823" y="24189"/>
                  </a:cubicBezTo>
                  <a:cubicBezTo>
                    <a:pt x="122617" y="33621"/>
                    <a:pt x="140213" y="37658"/>
                    <a:pt x="157639" y="35619"/>
                  </a:cubicBezTo>
                  <a:cubicBezTo>
                    <a:pt x="163457" y="34601"/>
                    <a:pt x="168557" y="31132"/>
                    <a:pt x="171641" y="26094"/>
                  </a:cubicBezTo>
                  <a:cubicBezTo>
                    <a:pt x="175546" y="19998"/>
                    <a:pt x="173355" y="15236"/>
                    <a:pt x="183356" y="16569"/>
                  </a:cubicBezTo>
                  <a:cubicBezTo>
                    <a:pt x="188214" y="17141"/>
                    <a:pt x="192881" y="19141"/>
                    <a:pt x="197548" y="20189"/>
                  </a:cubicBezTo>
                  <a:cubicBezTo>
                    <a:pt x="199681" y="20630"/>
                    <a:pt x="201848" y="20885"/>
                    <a:pt x="204025" y="20951"/>
                  </a:cubicBezTo>
                  <a:cubicBezTo>
                    <a:pt x="203263" y="15522"/>
                    <a:pt x="202406" y="10188"/>
                    <a:pt x="201739" y="4854"/>
                  </a:cubicBezTo>
                  <a:cubicBezTo>
                    <a:pt x="191738" y="3711"/>
                    <a:pt x="181927" y="-2290"/>
                    <a:pt x="171926" y="948"/>
                  </a:cubicBezTo>
                  <a:cubicBezTo>
                    <a:pt x="168874" y="1809"/>
                    <a:pt x="166278" y="3825"/>
                    <a:pt x="164687" y="6568"/>
                  </a:cubicBezTo>
                  <a:cubicBezTo>
                    <a:pt x="160687" y="13522"/>
                    <a:pt x="161163" y="18951"/>
                    <a:pt x="151162" y="19903"/>
                  </a:cubicBezTo>
                  <a:cubicBezTo>
                    <a:pt x="135384" y="20372"/>
                    <a:pt x="119858" y="15874"/>
                    <a:pt x="106775" y="7044"/>
                  </a:cubicBezTo>
                  <a:cubicBezTo>
                    <a:pt x="104710" y="5887"/>
                    <a:pt x="102098" y="6623"/>
                    <a:pt x="100941" y="8688"/>
                  </a:cubicBezTo>
                  <a:cubicBezTo>
                    <a:pt x="100793" y="8953"/>
                    <a:pt x="100673" y="9232"/>
                    <a:pt x="100584" y="9521"/>
                  </a:cubicBezTo>
                  <a:cubicBezTo>
                    <a:pt x="95748" y="21519"/>
                    <a:pt x="84272" y="29519"/>
                    <a:pt x="71342" y="29905"/>
                  </a:cubicBezTo>
                  <a:cubicBezTo>
                    <a:pt x="64130" y="29907"/>
                    <a:pt x="57099" y="27641"/>
                    <a:pt x="51245" y="23428"/>
                  </a:cubicBezTo>
                  <a:cubicBezTo>
                    <a:pt x="47324" y="20399"/>
                    <a:pt x="42199" y="19409"/>
                    <a:pt x="37433" y="20761"/>
                  </a:cubicBezTo>
                  <a:cubicBezTo>
                    <a:pt x="30671" y="22856"/>
                    <a:pt x="27051" y="29333"/>
                    <a:pt x="21526" y="33333"/>
                  </a:cubicBezTo>
                  <a:cubicBezTo>
                    <a:pt x="16624" y="36835"/>
                    <a:pt x="10684" y="38580"/>
                    <a:pt x="4667" y="38286"/>
                  </a:cubicBezTo>
                  <a:cubicBezTo>
                    <a:pt x="3575" y="38129"/>
                    <a:pt x="2494" y="37906"/>
                    <a:pt x="1429" y="37620"/>
                  </a:cubicBezTo>
                  <a:cubicBezTo>
                    <a:pt x="857" y="42192"/>
                    <a:pt x="476" y="47145"/>
                    <a:pt x="0" y="51526"/>
                  </a:cubicBezTo>
                  <a:cubicBezTo>
                    <a:pt x="10586" y="53431"/>
                    <a:pt x="21496" y="51105"/>
                    <a:pt x="30385" y="450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39" name="任意多边形: 形状 1638"/>
            <p:cNvSpPr/>
            <p:nvPr/>
          </p:nvSpPr>
          <p:spPr>
            <a:xfrm>
              <a:off x="5190727" y="4437138"/>
              <a:ext cx="236029" cy="88032"/>
            </a:xfrm>
            <a:custGeom>
              <a:avLst/>
              <a:gdLst>
                <a:gd name="connsiteX0" fmla="*/ 27337 w 236029"/>
                <a:gd name="connsiteY0" fmla="*/ 87249 h 88032"/>
                <a:gd name="connsiteX1" fmla="*/ 59341 w 236029"/>
                <a:gd name="connsiteY1" fmla="*/ 50578 h 88032"/>
                <a:gd name="connsiteX2" fmla="*/ 119845 w 236029"/>
                <a:gd name="connsiteY2" fmla="*/ 46887 h 88032"/>
                <a:gd name="connsiteX3" fmla="*/ 126778 w 236029"/>
                <a:gd name="connsiteY3" fmla="*/ 36195 h 88032"/>
                <a:gd name="connsiteX4" fmla="*/ 164402 w 236029"/>
                <a:gd name="connsiteY4" fmla="*/ 51435 h 88032"/>
                <a:gd name="connsiteX5" fmla="*/ 190214 w 236029"/>
                <a:gd name="connsiteY5" fmla="*/ 30671 h 88032"/>
                <a:gd name="connsiteX6" fmla="*/ 208502 w 236029"/>
                <a:gd name="connsiteY6" fmla="*/ 30004 h 88032"/>
                <a:gd name="connsiteX7" fmla="*/ 224599 w 236029"/>
                <a:gd name="connsiteY7" fmla="*/ 30004 h 88032"/>
                <a:gd name="connsiteX8" fmla="*/ 236029 w 236029"/>
                <a:gd name="connsiteY8" fmla="*/ 21241 h 88032"/>
                <a:gd name="connsiteX9" fmla="*/ 233172 w 236029"/>
                <a:gd name="connsiteY9" fmla="*/ 0 h 88032"/>
                <a:gd name="connsiteX10" fmla="*/ 207264 w 236029"/>
                <a:gd name="connsiteY10" fmla="*/ 13526 h 88032"/>
                <a:gd name="connsiteX11" fmla="*/ 186309 w 236029"/>
                <a:gd name="connsiteY11" fmla="*/ 10763 h 88032"/>
                <a:gd name="connsiteX12" fmla="*/ 165354 w 236029"/>
                <a:gd name="connsiteY12" fmla="*/ 35623 h 88032"/>
                <a:gd name="connsiteX13" fmla="*/ 125825 w 236029"/>
                <a:gd name="connsiteY13" fmla="*/ 18860 h 88032"/>
                <a:gd name="connsiteX14" fmla="*/ 120002 w 236029"/>
                <a:gd name="connsiteY14" fmla="*/ 20545 h 88032"/>
                <a:gd name="connsiteX15" fmla="*/ 119729 w 236029"/>
                <a:gd name="connsiteY15" fmla="*/ 21146 h 88032"/>
                <a:gd name="connsiteX16" fmla="*/ 76186 w 236029"/>
                <a:gd name="connsiteY16" fmla="*/ 44838 h 88032"/>
                <a:gd name="connsiteX17" fmla="*/ 59721 w 236029"/>
                <a:gd name="connsiteY17" fmla="*/ 34290 h 88032"/>
                <a:gd name="connsiteX18" fmla="*/ 52197 w 236029"/>
                <a:gd name="connsiteY18" fmla="*/ 36862 h 88032"/>
                <a:gd name="connsiteX19" fmla="*/ 19526 w 236029"/>
                <a:gd name="connsiteY19" fmla="*/ 73914 h 88032"/>
                <a:gd name="connsiteX20" fmla="*/ 1333 w 236029"/>
                <a:gd name="connsiteY20" fmla="*/ 71914 h 88032"/>
                <a:gd name="connsiteX21" fmla="*/ 0 w 236029"/>
                <a:gd name="connsiteY21" fmla="*/ 84868 h 88032"/>
                <a:gd name="connsiteX22" fmla="*/ 27337 w 236029"/>
                <a:gd name="connsiteY22" fmla="*/ 87249 h 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29" h="88032">
                  <a:moveTo>
                    <a:pt x="27337" y="87249"/>
                  </a:moveTo>
                  <a:cubicBezTo>
                    <a:pt x="45339" y="83629"/>
                    <a:pt x="53816" y="66675"/>
                    <a:pt x="59341" y="50578"/>
                  </a:cubicBezTo>
                  <a:cubicBezTo>
                    <a:pt x="77068" y="66266"/>
                    <a:pt x="104157" y="64614"/>
                    <a:pt x="119845" y="46887"/>
                  </a:cubicBezTo>
                  <a:cubicBezTo>
                    <a:pt x="122676" y="43688"/>
                    <a:pt x="125012" y="40084"/>
                    <a:pt x="126778" y="36195"/>
                  </a:cubicBezTo>
                  <a:cubicBezTo>
                    <a:pt x="136941" y="45849"/>
                    <a:pt x="150384" y="51295"/>
                    <a:pt x="164402" y="51435"/>
                  </a:cubicBezTo>
                  <a:cubicBezTo>
                    <a:pt x="179070" y="50102"/>
                    <a:pt x="184023" y="41910"/>
                    <a:pt x="190214" y="30671"/>
                  </a:cubicBezTo>
                  <a:cubicBezTo>
                    <a:pt x="196405" y="19431"/>
                    <a:pt x="199739" y="26098"/>
                    <a:pt x="208502" y="30004"/>
                  </a:cubicBezTo>
                  <a:cubicBezTo>
                    <a:pt x="213645" y="32190"/>
                    <a:pt x="219456" y="32190"/>
                    <a:pt x="224599" y="30004"/>
                  </a:cubicBezTo>
                  <a:cubicBezTo>
                    <a:pt x="229108" y="28129"/>
                    <a:pt x="233049" y="25108"/>
                    <a:pt x="236029" y="21241"/>
                  </a:cubicBezTo>
                  <a:cubicBezTo>
                    <a:pt x="235172" y="14097"/>
                    <a:pt x="234220" y="6953"/>
                    <a:pt x="233172" y="0"/>
                  </a:cubicBezTo>
                  <a:cubicBezTo>
                    <a:pt x="227743" y="10763"/>
                    <a:pt x="221266" y="21431"/>
                    <a:pt x="207264" y="13526"/>
                  </a:cubicBezTo>
                  <a:cubicBezTo>
                    <a:pt x="200025" y="9335"/>
                    <a:pt x="193929" y="3143"/>
                    <a:pt x="186309" y="10763"/>
                  </a:cubicBezTo>
                  <a:cubicBezTo>
                    <a:pt x="178689" y="18383"/>
                    <a:pt x="181356" y="32480"/>
                    <a:pt x="165354" y="35623"/>
                  </a:cubicBezTo>
                  <a:cubicBezTo>
                    <a:pt x="149352" y="38767"/>
                    <a:pt x="136779" y="27622"/>
                    <a:pt x="125825" y="18860"/>
                  </a:cubicBezTo>
                  <a:cubicBezTo>
                    <a:pt x="123752" y="17717"/>
                    <a:pt x="121145" y="18471"/>
                    <a:pt x="120002" y="20545"/>
                  </a:cubicBezTo>
                  <a:cubicBezTo>
                    <a:pt x="119896" y="20738"/>
                    <a:pt x="119805" y="20939"/>
                    <a:pt x="119729" y="21146"/>
                  </a:cubicBezTo>
                  <a:cubicBezTo>
                    <a:pt x="114247" y="39712"/>
                    <a:pt x="94753" y="50320"/>
                    <a:pt x="76186" y="44838"/>
                  </a:cubicBezTo>
                  <a:cubicBezTo>
                    <a:pt x="69809" y="42955"/>
                    <a:pt x="64098" y="39297"/>
                    <a:pt x="59721" y="34290"/>
                  </a:cubicBezTo>
                  <a:cubicBezTo>
                    <a:pt x="56674" y="30861"/>
                    <a:pt x="53340" y="33242"/>
                    <a:pt x="52197" y="36862"/>
                  </a:cubicBezTo>
                  <a:cubicBezTo>
                    <a:pt x="47244" y="53530"/>
                    <a:pt x="40005" y="73247"/>
                    <a:pt x="19526" y="73914"/>
                  </a:cubicBezTo>
                  <a:cubicBezTo>
                    <a:pt x="13398" y="74103"/>
                    <a:pt x="7274" y="73430"/>
                    <a:pt x="1333" y="71914"/>
                  </a:cubicBezTo>
                  <a:cubicBezTo>
                    <a:pt x="1333" y="76200"/>
                    <a:pt x="571" y="80581"/>
                    <a:pt x="0" y="84868"/>
                  </a:cubicBezTo>
                  <a:cubicBezTo>
                    <a:pt x="8754" y="88010"/>
                    <a:pt x="18172" y="88831"/>
                    <a:pt x="27337" y="87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0" name="任意多边形: 形状 1639"/>
            <p:cNvSpPr/>
            <p:nvPr/>
          </p:nvSpPr>
          <p:spPr>
            <a:xfrm>
              <a:off x="5267662" y="3911168"/>
              <a:ext cx="661652" cy="538393"/>
            </a:xfrm>
            <a:custGeom>
              <a:avLst/>
              <a:gdLst>
                <a:gd name="connsiteX0" fmla="*/ 295684 w 661652"/>
                <a:gd name="connsiteY0" fmla="*/ 105442 h 538393"/>
                <a:gd name="connsiteX1" fmla="*/ 170906 w 661652"/>
                <a:gd name="connsiteY1" fmla="*/ 35433 h 538393"/>
                <a:gd name="connsiteX2" fmla="*/ 164239 w 661652"/>
                <a:gd name="connsiteY2" fmla="*/ 62294 h 538393"/>
                <a:gd name="connsiteX3" fmla="*/ 54320 w 661652"/>
                <a:gd name="connsiteY3" fmla="*/ 0 h 538393"/>
                <a:gd name="connsiteX4" fmla="*/ 61464 w 661652"/>
                <a:gd name="connsiteY4" fmla="*/ 44672 h 538393"/>
                <a:gd name="connsiteX5" fmla="*/ 27745 w 661652"/>
                <a:gd name="connsiteY5" fmla="*/ 47339 h 538393"/>
                <a:gd name="connsiteX6" fmla="*/ 313 w 661652"/>
                <a:gd name="connsiteY6" fmla="*/ 62865 h 538393"/>
                <a:gd name="connsiteX7" fmla="*/ 36699 w 661652"/>
                <a:gd name="connsiteY7" fmla="*/ 118967 h 538393"/>
                <a:gd name="connsiteX8" fmla="*/ 21173 w 661652"/>
                <a:gd name="connsiteY8" fmla="*/ 138017 h 538393"/>
                <a:gd name="connsiteX9" fmla="*/ 37842 w 661652"/>
                <a:gd name="connsiteY9" fmla="*/ 170879 h 538393"/>
                <a:gd name="connsiteX10" fmla="*/ 78514 w 661652"/>
                <a:gd name="connsiteY10" fmla="*/ 179356 h 538393"/>
                <a:gd name="connsiteX11" fmla="*/ 103469 w 661652"/>
                <a:gd name="connsiteY11" fmla="*/ 207931 h 538393"/>
                <a:gd name="connsiteX12" fmla="*/ 100040 w 661652"/>
                <a:gd name="connsiteY12" fmla="*/ 222123 h 538393"/>
                <a:gd name="connsiteX13" fmla="*/ 118138 w 661652"/>
                <a:gd name="connsiteY13" fmla="*/ 241649 h 538393"/>
                <a:gd name="connsiteX14" fmla="*/ 146713 w 661652"/>
                <a:gd name="connsiteY14" fmla="*/ 243173 h 538393"/>
                <a:gd name="connsiteX15" fmla="*/ 193099 w 661652"/>
                <a:gd name="connsiteY15" fmla="*/ 265176 h 538393"/>
                <a:gd name="connsiteX16" fmla="*/ 208054 w 661652"/>
                <a:gd name="connsiteY16" fmla="*/ 284226 h 538393"/>
                <a:gd name="connsiteX17" fmla="*/ 218055 w 661652"/>
                <a:gd name="connsiteY17" fmla="*/ 308896 h 538393"/>
                <a:gd name="connsiteX18" fmla="*/ 212911 w 661652"/>
                <a:gd name="connsiteY18" fmla="*/ 321850 h 538393"/>
                <a:gd name="connsiteX19" fmla="*/ 204053 w 661652"/>
                <a:gd name="connsiteY19" fmla="*/ 325374 h 538393"/>
                <a:gd name="connsiteX20" fmla="*/ 179098 w 661652"/>
                <a:gd name="connsiteY20" fmla="*/ 331375 h 538393"/>
                <a:gd name="connsiteX21" fmla="*/ 183384 w 661652"/>
                <a:gd name="connsiteY21" fmla="*/ 337947 h 538393"/>
                <a:gd name="connsiteX22" fmla="*/ 275681 w 661652"/>
                <a:gd name="connsiteY22" fmla="*/ 358045 h 538393"/>
                <a:gd name="connsiteX23" fmla="*/ 259393 w 661652"/>
                <a:gd name="connsiteY23" fmla="*/ 374618 h 538393"/>
                <a:gd name="connsiteX24" fmla="*/ 254059 w 661652"/>
                <a:gd name="connsiteY24" fmla="*/ 378905 h 538393"/>
                <a:gd name="connsiteX25" fmla="*/ 336641 w 661652"/>
                <a:gd name="connsiteY25" fmla="*/ 398431 h 538393"/>
                <a:gd name="connsiteX26" fmla="*/ 350167 w 661652"/>
                <a:gd name="connsiteY26" fmla="*/ 405194 h 538393"/>
                <a:gd name="connsiteX27" fmla="*/ 343309 w 661652"/>
                <a:gd name="connsiteY27" fmla="*/ 414719 h 538393"/>
                <a:gd name="connsiteX28" fmla="*/ 263489 w 661652"/>
                <a:gd name="connsiteY28" fmla="*/ 458153 h 538393"/>
                <a:gd name="connsiteX29" fmla="*/ 256917 w 661652"/>
                <a:gd name="connsiteY29" fmla="*/ 465582 h 538393"/>
                <a:gd name="connsiteX30" fmla="*/ 269204 w 661652"/>
                <a:gd name="connsiteY30" fmla="*/ 476345 h 538393"/>
                <a:gd name="connsiteX31" fmla="*/ 380742 w 661652"/>
                <a:gd name="connsiteY31" fmla="*/ 462248 h 538393"/>
                <a:gd name="connsiteX32" fmla="*/ 392172 w 661652"/>
                <a:gd name="connsiteY32" fmla="*/ 463010 h 538393"/>
                <a:gd name="connsiteX33" fmla="*/ 395315 w 661652"/>
                <a:gd name="connsiteY33" fmla="*/ 473773 h 538393"/>
                <a:gd name="connsiteX34" fmla="*/ 389314 w 661652"/>
                <a:gd name="connsiteY34" fmla="*/ 484156 h 538393"/>
                <a:gd name="connsiteX35" fmla="*/ 360073 w 661652"/>
                <a:gd name="connsiteY35" fmla="*/ 522256 h 538393"/>
                <a:gd name="connsiteX36" fmla="*/ 357882 w 661652"/>
                <a:gd name="connsiteY36" fmla="*/ 535305 h 538393"/>
                <a:gd name="connsiteX37" fmla="*/ 362073 w 661652"/>
                <a:gd name="connsiteY37" fmla="*/ 537020 h 538393"/>
                <a:gd name="connsiteX38" fmla="*/ 438273 w 661652"/>
                <a:gd name="connsiteY38" fmla="*/ 516160 h 538393"/>
                <a:gd name="connsiteX39" fmla="*/ 512949 w 661652"/>
                <a:gd name="connsiteY39" fmla="*/ 468535 h 538393"/>
                <a:gd name="connsiteX40" fmla="*/ 520188 w 661652"/>
                <a:gd name="connsiteY40" fmla="*/ 469392 h 538393"/>
                <a:gd name="connsiteX41" fmla="*/ 518854 w 661652"/>
                <a:gd name="connsiteY41" fmla="*/ 481965 h 538393"/>
                <a:gd name="connsiteX42" fmla="*/ 505900 w 661652"/>
                <a:gd name="connsiteY42" fmla="*/ 501015 h 538393"/>
                <a:gd name="connsiteX43" fmla="*/ 502376 w 661652"/>
                <a:gd name="connsiteY43" fmla="*/ 511588 h 538393"/>
                <a:gd name="connsiteX44" fmla="*/ 519616 w 661652"/>
                <a:gd name="connsiteY44" fmla="*/ 518160 h 538393"/>
                <a:gd name="connsiteX45" fmla="*/ 567718 w 661652"/>
                <a:gd name="connsiteY45" fmla="*/ 481394 h 538393"/>
                <a:gd name="connsiteX46" fmla="*/ 602770 w 661652"/>
                <a:gd name="connsiteY46" fmla="*/ 430435 h 538393"/>
                <a:gd name="connsiteX47" fmla="*/ 610675 w 661652"/>
                <a:gd name="connsiteY47" fmla="*/ 424148 h 538393"/>
                <a:gd name="connsiteX48" fmla="*/ 620200 w 661652"/>
                <a:gd name="connsiteY48" fmla="*/ 426530 h 538393"/>
                <a:gd name="connsiteX49" fmla="*/ 624772 w 661652"/>
                <a:gd name="connsiteY49" fmla="*/ 441484 h 538393"/>
                <a:gd name="connsiteX50" fmla="*/ 633821 w 661652"/>
                <a:gd name="connsiteY50" fmla="*/ 436245 h 538393"/>
                <a:gd name="connsiteX51" fmla="*/ 661349 w 661652"/>
                <a:gd name="connsiteY51" fmla="*/ 320516 h 538393"/>
                <a:gd name="connsiteX52" fmla="*/ 631535 w 661652"/>
                <a:gd name="connsiteY52" fmla="*/ 207454 h 538393"/>
                <a:gd name="connsiteX53" fmla="*/ 334450 w 661652"/>
                <a:gd name="connsiteY53" fmla="*/ 93154 h 538393"/>
                <a:gd name="connsiteX54" fmla="*/ 283587 w 661652"/>
                <a:gd name="connsiteY54" fmla="*/ 59341 h 538393"/>
                <a:gd name="connsiteX55" fmla="*/ 295684 w 661652"/>
                <a:gd name="connsiteY55" fmla="*/ 105442 h 5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61652" h="538393">
                  <a:moveTo>
                    <a:pt x="295684" y="105442"/>
                  </a:moveTo>
                  <a:cubicBezTo>
                    <a:pt x="247392" y="97727"/>
                    <a:pt x="219484" y="57817"/>
                    <a:pt x="170906" y="35433"/>
                  </a:cubicBezTo>
                  <a:cubicBezTo>
                    <a:pt x="158905" y="34671"/>
                    <a:pt x="166429" y="53340"/>
                    <a:pt x="164239" y="62294"/>
                  </a:cubicBezTo>
                  <a:cubicBezTo>
                    <a:pt x="133568" y="32671"/>
                    <a:pt x="80704" y="0"/>
                    <a:pt x="54320" y="0"/>
                  </a:cubicBezTo>
                  <a:cubicBezTo>
                    <a:pt x="27936" y="0"/>
                    <a:pt x="55177" y="30766"/>
                    <a:pt x="61464" y="44672"/>
                  </a:cubicBezTo>
                  <a:cubicBezTo>
                    <a:pt x="51367" y="50006"/>
                    <a:pt x="39080" y="47435"/>
                    <a:pt x="27745" y="47339"/>
                  </a:cubicBezTo>
                  <a:cubicBezTo>
                    <a:pt x="16411" y="47244"/>
                    <a:pt x="2599" y="51626"/>
                    <a:pt x="313" y="62865"/>
                  </a:cubicBezTo>
                  <a:cubicBezTo>
                    <a:pt x="-4354" y="86296"/>
                    <a:pt x="44795" y="96393"/>
                    <a:pt x="36699" y="118967"/>
                  </a:cubicBezTo>
                  <a:cubicBezTo>
                    <a:pt x="33937" y="126683"/>
                    <a:pt x="25078" y="130493"/>
                    <a:pt x="21173" y="138017"/>
                  </a:cubicBezTo>
                  <a:cubicBezTo>
                    <a:pt x="14410" y="150209"/>
                    <a:pt x="25078" y="165545"/>
                    <a:pt x="37842" y="170879"/>
                  </a:cubicBezTo>
                  <a:cubicBezTo>
                    <a:pt x="50605" y="176213"/>
                    <a:pt x="65179" y="175641"/>
                    <a:pt x="78514" y="179356"/>
                  </a:cubicBezTo>
                  <a:cubicBezTo>
                    <a:pt x="91849" y="183071"/>
                    <a:pt x="105374" y="194501"/>
                    <a:pt x="103469" y="207931"/>
                  </a:cubicBezTo>
                  <a:cubicBezTo>
                    <a:pt x="102057" y="212593"/>
                    <a:pt x="100912" y="217331"/>
                    <a:pt x="100040" y="222123"/>
                  </a:cubicBezTo>
                  <a:cubicBezTo>
                    <a:pt x="100908" y="232000"/>
                    <a:pt x="108355" y="240035"/>
                    <a:pt x="118138" y="241649"/>
                  </a:cubicBezTo>
                  <a:cubicBezTo>
                    <a:pt x="127599" y="242999"/>
                    <a:pt x="137161" y="243510"/>
                    <a:pt x="146713" y="243173"/>
                  </a:cubicBezTo>
                  <a:cubicBezTo>
                    <a:pt x="164365" y="244515"/>
                    <a:pt x="180893" y="252354"/>
                    <a:pt x="193099" y="265176"/>
                  </a:cubicBezTo>
                  <a:cubicBezTo>
                    <a:pt x="198910" y="270986"/>
                    <a:pt x="202624" y="278130"/>
                    <a:pt x="208054" y="284226"/>
                  </a:cubicBezTo>
                  <a:cubicBezTo>
                    <a:pt x="214400" y="290880"/>
                    <a:pt x="217976" y="299701"/>
                    <a:pt x="218055" y="308896"/>
                  </a:cubicBezTo>
                  <a:cubicBezTo>
                    <a:pt x="218276" y="313752"/>
                    <a:pt x="216403" y="318469"/>
                    <a:pt x="212911" y="321850"/>
                  </a:cubicBezTo>
                  <a:cubicBezTo>
                    <a:pt x="210253" y="323660"/>
                    <a:pt x="207229" y="324864"/>
                    <a:pt x="204053" y="325374"/>
                  </a:cubicBezTo>
                  <a:lnTo>
                    <a:pt x="179098" y="331375"/>
                  </a:lnTo>
                  <a:cubicBezTo>
                    <a:pt x="178621" y="334042"/>
                    <a:pt x="181003" y="336423"/>
                    <a:pt x="183384" y="337947"/>
                  </a:cubicBezTo>
                  <a:cubicBezTo>
                    <a:pt x="209863" y="355568"/>
                    <a:pt x="247011" y="344329"/>
                    <a:pt x="275681" y="358045"/>
                  </a:cubicBezTo>
                  <a:cubicBezTo>
                    <a:pt x="291016" y="365284"/>
                    <a:pt x="264442" y="372618"/>
                    <a:pt x="259393" y="374618"/>
                  </a:cubicBezTo>
                  <a:cubicBezTo>
                    <a:pt x="257203" y="375476"/>
                    <a:pt x="254726" y="376619"/>
                    <a:pt x="254059" y="378905"/>
                  </a:cubicBezTo>
                  <a:cubicBezTo>
                    <a:pt x="247963" y="400336"/>
                    <a:pt x="326735" y="398717"/>
                    <a:pt x="336641" y="398431"/>
                  </a:cubicBezTo>
                  <a:cubicBezTo>
                    <a:pt x="342261" y="398431"/>
                    <a:pt x="349691" y="399669"/>
                    <a:pt x="350167" y="405194"/>
                  </a:cubicBezTo>
                  <a:cubicBezTo>
                    <a:pt x="350167" y="409194"/>
                    <a:pt x="346738" y="412242"/>
                    <a:pt x="343309" y="414719"/>
                  </a:cubicBezTo>
                  <a:cubicBezTo>
                    <a:pt x="317496" y="430625"/>
                    <a:pt x="289207" y="442055"/>
                    <a:pt x="263489" y="458153"/>
                  </a:cubicBezTo>
                  <a:cubicBezTo>
                    <a:pt x="260352" y="459596"/>
                    <a:pt x="257966" y="462292"/>
                    <a:pt x="256917" y="465582"/>
                  </a:cubicBezTo>
                  <a:cubicBezTo>
                    <a:pt x="255965" y="471583"/>
                    <a:pt x="263203" y="475107"/>
                    <a:pt x="269204" y="476345"/>
                  </a:cubicBezTo>
                  <a:cubicBezTo>
                    <a:pt x="306352" y="483394"/>
                    <a:pt x="343785" y="470059"/>
                    <a:pt x="380742" y="462248"/>
                  </a:cubicBezTo>
                  <a:cubicBezTo>
                    <a:pt x="384493" y="460909"/>
                    <a:pt x="388632" y="461184"/>
                    <a:pt x="392172" y="463010"/>
                  </a:cubicBezTo>
                  <a:cubicBezTo>
                    <a:pt x="395444" y="465536"/>
                    <a:pt x="396714" y="469884"/>
                    <a:pt x="395315" y="473773"/>
                  </a:cubicBezTo>
                  <a:cubicBezTo>
                    <a:pt x="394072" y="477620"/>
                    <a:pt x="392026" y="481158"/>
                    <a:pt x="389314" y="484156"/>
                  </a:cubicBezTo>
                  <a:lnTo>
                    <a:pt x="360073" y="522256"/>
                  </a:lnTo>
                  <a:cubicBezTo>
                    <a:pt x="357025" y="526066"/>
                    <a:pt x="354167" y="531781"/>
                    <a:pt x="357882" y="535305"/>
                  </a:cubicBezTo>
                  <a:cubicBezTo>
                    <a:pt x="359121" y="536205"/>
                    <a:pt x="360558" y="536793"/>
                    <a:pt x="362073" y="537020"/>
                  </a:cubicBezTo>
                  <a:cubicBezTo>
                    <a:pt x="388457" y="542449"/>
                    <a:pt x="415413" y="531019"/>
                    <a:pt x="438273" y="516160"/>
                  </a:cubicBezTo>
                  <a:cubicBezTo>
                    <a:pt x="461133" y="501301"/>
                    <a:pt x="485898" y="473964"/>
                    <a:pt x="512949" y="468535"/>
                  </a:cubicBezTo>
                  <a:cubicBezTo>
                    <a:pt x="515380" y="467849"/>
                    <a:pt x="517984" y="468158"/>
                    <a:pt x="520188" y="469392"/>
                  </a:cubicBezTo>
                  <a:cubicBezTo>
                    <a:pt x="523808" y="472345"/>
                    <a:pt x="521426" y="478060"/>
                    <a:pt x="518854" y="481965"/>
                  </a:cubicBezTo>
                  <a:lnTo>
                    <a:pt x="505900" y="501015"/>
                  </a:lnTo>
                  <a:cubicBezTo>
                    <a:pt x="503399" y="503949"/>
                    <a:pt x="502135" y="507740"/>
                    <a:pt x="502376" y="511588"/>
                  </a:cubicBezTo>
                  <a:cubicBezTo>
                    <a:pt x="503710" y="518351"/>
                    <a:pt x="512949" y="519684"/>
                    <a:pt x="519616" y="518160"/>
                  </a:cubicBezTo>
                  <a:cubicBezTo>
                    <a:pt x="539560" y="512108"/>
                    <a:pt x="556644" y="499050"/>
                    <a:pt x="567718" y="481394"/>
                  </a:cubicBezTo>
                  <a:cubicBezTo>
                    <a:pt x="579719" y="464630"/>
                    <a:pt x="589244" y="445961"/>
                    <a:pt x="602770" y="430435"/>
                  </a:cubicBezTo>
                  <a:cubicBezTo>
                    <a:pt x="604877" y="427749"/>
                    <a:pt x="607584" y="425596"/>
                    <a:pt x="610675" y="424148"/>
                  </a:cubicBezTo>
                  <a:cubicBezTo>
                    <a:pt x="614021" y="422672"/>
                    <a:pt x="617942" y="423652"/>
                    <a:pt x="620200" y="426530"/>
                  </a:cubicBezTo>
                  <a:cubicBezTo>
                    <a:pt x="623153" y="431102"/>
                    <a:pt x="620200" y="439293"/>
                    <a:pt x="624772" y="441484"/>
                  </a:cubicBezTo>
                  <a:cubicBezTo>
                    <a:pt x="628201" y="443008"/>
                    <a:pt x="631726" y="439484"/>
                    <a:pt x="633821" y="436245"/>
                  </a:cubicBezTo>
                  <a:cubicBezTo>
                    <a:pt x="656015" y="401860"/>
                    <a:pt x="660396" y="360521"/>
                    <a:pt x="661349" y="320516"/>
                  </a:cubicBezTo>
                  <a:cubicBezTo>
                    <a:pt x="663613" y="280625"/>
                    <a:pt x="653176" y="241042"/>
                    <a:pt x="631535" y="207454"/>
                  </a:cubicBezTo>
                  <a:cubicBezTo>
                    <a:pt x="563432" y="108966"/>
                    <a:pt x="427224" y="150304"/>
                    <a:pt x="334450" y="93154"/>
                  </a:cubicBezTo>
                  <a:cubicBezTo>
                    <a:pt x="315400" y="81534"/>
                    <a:pt x="292350" y="62389"/>
                    <a:pt x="283587" y="59341"/>
                  </a:cubicBezTo>
                  <a:cubicBezTo>
                    <a:pt x="266251" y="52673"/>
                    <a:pt x="276158" y="89345"/>
                    <a:pt x="295684" y="105442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1" name="任意多边形: 形状 1640"/>
            <p:cNvSpPr/>
            <p:nvPr/>
          </p:nvSpPr>
          <p:spPr>
            <a:xfrm>
              <a:off x="5565690" y="4177025"/>
              <a:ext cx="341969" cy="236536"/>
            </a:xfrm>
            <a:custGeom>
              <a:avLst/>
              <a:gdLst>
                <a:gd name="connsiteX0" fmla="*/ 341698 w 341969"/>
                <a:gd name="connsiteY0" fmla="*/ 66946 h 236536"/>
                <a:gd name="connsiteX1" fmla="*/ 324077 w 341969"/>
                <a:gd name="connsiteY1" fmla="*/ 747 h 236536"/>
                <a:gd name="connsiteX2" fmla="*/ 321029 w 341969"/>
                <a:gd name="connsiteY2" fmla="*/ 4557 h 236536"/>
                <a:gd name="connsiteX3" fmla="*/ 332935 w 341969"/>
                <a:gd name="connsiteY3" fmla="*/ 69994 h 236536"/>
                <a:gd name="connsiteX4" fmla="*/ 332935 w 341969"/>
                <a:gd name="connsiteY4" fmla="*/ 101808 h 236536"/>
                <a:gd name="connsiteX5" fmla="*/ 332935 w 341969"/>
                <a:gd name="connsiteY5" fmla="*/ 135335 h 236536"/>
                <a:gd name="connsiteX6" fmla="*/ 334364 w 341969"/>
                <a:gd name="connsiteY6" fmla="*/ 135335 h 236536"/>
                <a:gd name="connsiteX7" fmla="*/ 340555 w 341969"/>
                <a:gd name="connsiteY7" fmla="*/ 100188 h 236536"/>
                <a:gd name="connsiteX8" fmla="*/ 341698 w 341969"/>
                <a:gd name="connsiteY8" fmla="*/ 66946 h 236536"/>
                <a:gd name="connsiteX9" fmla="*/ 283881 w 341969"/>
                <a:gd name="connsiteY9" fmla="*/ 46563 h 236536"/>
                <a:gd name="connsiteX10" fmla="*/ 270927 w 341969"/>
                <a:gd name="connsiteY10" fmla="*/ 137812 h 236536"/>
                <a:gd name="connsiteX11" fmla="*/ 236923 w 341969"/>
                <a:gd name="connsiteY11" fmla="*/ 227538 h 236536"/>
                <a:gd name="connsiteX12" fmla="*/ 238923 w 341969"/>
                <a:gd name="connsiteY12" fmla="*/ 228681 h 236536"/>
                <a:gd name="connsiteX13" fmla="*/ 277023 w 341969"/>
                <a:gd name="connsiteY13" fmla="*/ 140765 h 236536"/>
                <a:gd name="connsiteX14" fmla="*/ 285310 w 341969"/>
                <a:gd name="connsiteY14" fmla="*/ 45515 h 236536"/>
                <a:gd name="connsiteX15" fmla="*/ 283881 w 341969"/>
                <a:gd name="connsiteY15" fmla="*/ 46563 h 236536"/>
                <a:gd name="connsiteX16" fmla="*/ 222255 w 341969"/>
                <a:gd name="connsiteY16" fmla="*/ 84663 h 236536"/>
                <a:gd name="connsiteX17" fmla="*/ 174154 w 341969"/>
                <a:gd name="connsiteY17" fmla="*/ 165530 h 236536"/>
                <a:gd name="connsiteX18" fmla="*/ 113479 w 341969"/>
                <a:gd name="connsiteY18" fmla="*/ 232967 h 236536"/>
                <a:gd name="connsiteX19" fmla="*/ 115479 w 341969"/>
                <a:gd name="connsiteY19" fmla="*/ 235919 h 236536"/>
                <a:gd name="connsiteX20" fmla="*/ 150436 w 341969"/>
                <a:gd name="connsiteY20" fmla="*/ 204296 h 236536"/>
                <a:gd name="connsiteX21" fmla="*/ 184917 w 341969"/>
                <a:gd name="connsiteY21" fmla="*/ 170006 h 236536"/>
                <a:gd name="connsiteX22" fmla="*/ 224350 w 341969"/>
                <a:gd name="connsiteY22" fmla="*/ 84853 h 236536"/>
                <a:gd name="connsiteX23" fmla="*/ 222255 w 341969"/>
                <a:gd name="connsiteY23" fmla="*/ 84377 h 236536"/>
                <a:gd name="connsiteX24" fmla="*/ 163866 w 341969"/>
                <a:gd name="connsiteY24" fmla="*/ 96283 h 236536"/>
                <a:gd name="connsiteX25" fmla="*/ 162533 w 341969"/>
                <a:gd name="connsiteY25" fmla="*/ 93997 h 236536"/>
                <a:gd name="connsiteX26" fmla="*/ 138339 w 341969"/>
                <a:gd name="connsiteY26" fmla="*/ 116000 h 236536"/>
                <a:gd name="connsiteX27" fmla="*/ 105097 w 341969"/>
                <a:gd name="connsiteY27" fmla="*/ 133526 h 236536"/>
                <a:gd name="connsiteX28" fmla="*/ 32326 w 341969"/>
                <a:gd name="connsiteY28" fmla="*/ 173912 h 236536"/>
                <a:gd name="connsiteX29" fmla="*/ 32326 w 341969"/>
                <a:gd name="connsiteY29" fmla="*/ 176102 h 236536"/>
                <a:gd name="connsiteX30" fmla="*/ 68712 w 341969"/>
                <a:gd name="connsiteY30" fmla="*/ 161339 h 236536"/>
                <a:gd name="connsiteX31" fmla="*/ 107383 w 341969"/>
                <a:gd name="connsiteY31" fmla="*/ 142765 h 236536"/>
                <a:gd name="connsiteX32" fmla="*/ 163866 w 341969"/>
                <a:gd name="connsiteY32" fmla="*/ 95997 h 236536"/>
                <a:gd name="connsiteX33" fmla="*/ 100811 w 341969"/>
                <a:gd name="connsiteY33" fmla="*/ 92473 h 236536"/>
                <a:gd name="connsiteX34" fmla="*/ 49757 w 341969"/>
                <a:gd name="connsiteY34" fmla="*/ 98664 h 236536"/>
                <a:gd name="connsiteX35" fmla="*/ 1370 w 341969"/>
                <a:gd name="connsiteY35" fmla="*/ 101712 h 236536"/>
                <a:gd name="connsiteX36" fmla="*/ 608 w 341969"/>
                <a:gd name="connsiteY36" fmla="*/ 105046 h 236536"/>
                <a:gd name="connsiteX37" fmla="*/ 100620 w 341969"/>
                <a:gd name="connsiteY37" fmla="*/ 93997 h 236536"/>
                <a:gd name="connsiteX38" fmla="*/ 100811 w 341969"/>
                <a:gd name="connsiteY38" fmla="*/ 92187 h 23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1969" h="236536">
                  <a:moveTo>
                    <a:pt x="341698" y="66946"/>
                  </a:moveTo>
                  <a:cubicBezTo>
                    <a:pt x="341005" y="43817"/>
                    <a:pt x="334974" y="21160"/>
                    <a:pt x="324077" y="747"/>
                  </a:cubicBezTo>
                  <a:cubicBezTo>
                    <a:pt x="322648" y="-1824"/>
                    <a:pt x="320362" y="2938"/>
                    <a:pt x="321029" y="4557"/>
                  </a:cubicBezTo>
                  <a:cubicBezTo>
                    <a:pt x="328781" y="25509"/>
                    <a:pt x="332811" y="47655"/>
                    <a:pt x="332935" y="69994"/>
                  </a:cubicBezTo>
                  <a:cubicBezTo>
                    <a:pt x="332935" y="80662"/>
                    <a:pt x="332935" y="91235"/>
                    <a:pt x="332935" y="101808"/>
                  </a:cubicBezTo>
                  <a:cubicBezTo>
                    <a:pt x="332935" y="112380"/>
                    <a:pt x="333507" y="124096"/>
                    <a:pt x="332935" y="135335"/>
                  </a:cubicBezTo>
                  <a:cubicBezTo>
                    <a:pt x="332935" y="136669"/>
                    <a:pt x="334268" y="135812"/>
                    <a:pt x="334364" y="135335"/>
                  </a:cubicBezTo>
                  <a:cubicBezTo>
                    <a:pt x="336174" y="123620"/>
                    <a:pt x="338745" y="111999"/>
                    <a:pt x="340555" y="100188"/>
                  </a:cubicBezTo>
                  <a:cubicBezTo>
                    <a:pt x="341911" y="89162"/>
                    <a:pt x="342293" y="78039"/>
                    <a:pt x="341698" y="66946"/>
                  </a:cubicBezTo>
                  <a:close/>
                  <a:moveTo>
                    <a:pt x="283881" y="46563"/>
                  </a:moveTo>
                  <a:cubicBezTo>
                    <a:pt x="284349" y="77469"/>
                    <a:pt x="279978" y="108257"/>
                    <a:pt x="270927" y="137812"/>
                  </a:cubicBezTo>
                  <a:cubicBezTo>
                    <a:pt x="261402" y="168387"/>
                    <a:pt x="248067" y="197629"/>
                    <a:pt x="236923" y="227538"/>
                  </a:cubicBezTo>
                  <a:cubicBezTo>
                    <a:pt x="236256" y="229347"/>
                    <a:pt x="237876" y="230490"/>
                    <a:pt x="238923" y="228681"/>
                  </a:cubicBezTo>
                  <a:cubicBezTo>
                    <a:pt x="254869" y="200891"/>
                    <a:pt x="267649" y="171402"/>
                    <a:pt x="277023" y="140765"/>
                  </a:cubicBezTo>
                  <a:cubicBezTo>
                    <a:pt x="287838" y="110236"/>
                    <a:pt x="290690" y="77453"/>
                    <a:pt x="285310" y="45515"/>
                  </a:cubicBezTo>
                  <a:cubicBezTo>
                    <a:pt x="285405" y="43705"/>
                    <a:pt x="283881" y="45705"/>
                    <a:pt x="283881" y="46563"/>
                  </a:cubicBezTo>
                  <a:close/>
                  <a:moveTo>
                    <a:pt x="222255" y="84663"/>
                  </a:moveTo>
                  <a:cubicBezTo>
                    <a:pt x="211952" y="114639"/>
                    <a:pt x="195577" y="142168"/>
                    <a:pt x="174154" y="165530"/>
                  </a:cubicBezTo>
                  <a:cubicBezTo>
                    <a:pt x="153579" y="188390"/>
                    <a:pt x="127005" y="204392"/>
                    <a:pt x="113479" y="232967"/>
                  </a:cubicBezTo>
                  <a:cubicBezTo>
                    <a:pt x="112908" y="234205"/>
                    <a:pt x="113479" y="238015"/>
                    <a:pt x="115479" y="235919"/>
                  </a:cubicBezTo>
                  <a:cubicBezTo>
                    <a:pt x="126418" y="224615"/>
                    <a:pt x="138096" y="214051"/>
                    <a:pt x="150436" y="204296"/>
                  </a:cubicBezTo>
                  <a:cubicBezTo>
                    <a:pt x="162860" y="193841"/>
                    <a:pt x="174393" y="182372"/>
                    <a:pt x="184917" y="170006"/>
                  </a:cubicBezTo>
                  <a:cubicBezTo>
                    <a:pt x="204606" y="145137"/>
                    <a:pt x="218120" y="115955"/>
                    <a:pt x="224350" y="84853"/>
                  </a:cubicBezTo>
                  <a:cubicBezTo>
                    <a:pt x="224826" y="82567"/>
                    <a:pt x="222731" y="82853"/>
                    <a:pt x="222255" y="84377"/>
                  </a:cubicBezTo>
                  <a:close/>
                  <a:moveTo>
                    <a:pt x="163866" y="96283"/>
                  </a:moveTo>
                  <a:cubicBezTo>
                    <a:pt x="164342" y="95426"/>
                    <a:pt x="163866" y="92473"/>
                    <a:pt x="162533" y="93997"/>
                  </a:cubicBezTo>
                  <a:cubicBezTo>
                    <a:pt x="155337" y="102233"/>
                    <a:pt x="147219" y="109616"/>
                    <a:pt x="138339" y="116000"/>
                  </a:cubicBezTo>
                  <a:cubicBezTo>
                    <a:pt x="127627" y="122515"/>
                    <a:pt x="116525" y="128368"/>
                    <a:pt x="105097" y="133526"/>
                  </a:cubicBezTo>
                  <a:cubicBezTo>
                    <a:pt x="79812" y="145045"/>
                    <a:pt x="55479" y="158550"/>
                    <a:pt x="32326" y="173912"/>
                  </a:cubicBezTo>
                  <a:cubicBezTo>
                    <a:pt x="31755" y="174388"/>
                    <a:pt x="31278" y="176484"/>
                    <a:pt x="32326" y="176102"/>
                  </a:cubicBezTo>
                  <a:cubicBezTo>
                    <a:pt x="44779" y="172021"/>
                    <a:pt x="56936" y="167088"/>
                    <a:pt x="68712" y="161339"/>
                  </a:cubicBezTo>
                  <a:cubicBezTo>
                    <a:pt x="81856" y="155624"/>
                    <a:pt x="94524" y="149052"/>
                    <a:pt x="107383" y="142765"/>
                  </a:cubicBezTo>
                  <a:cubicBezTo>
                    <a:pt x="130243" y="131430"/>
                    <a:pt x="151674" y="118762"/>
                    <a:pt x="163866" y="95997"/>
                  </a:cubicBezTo>
                  <a:close/>
                  <a:moveTo>
                    <a:pt x="100811" y="92473"/>
                  </a:moveTo>
                  <a:cubicBezTo>
                    <a:pt x="83761" y="94188"/>
                    <a:pt x="66807" y="97045"/>
                    <a:pt x="49757" y="98664"/>
                  </a:cubicBezTo>
                  <a:cubicBezTo>
                    <a:pt x="32707" y="100284"/>
                    <a:pt x="17467" y="100855"/>
                    <a:pt x="1370" y="101712"/>
                  </a:cubicBezTo>
                  <a:cubicBezTo>
                    <a:pt x="227" y="101712"/>
                    <a:pt x="-631" y="104665"/>
                    <a:pt x="608" y="105046"/>
                  </a:cubicBezTo>
                  <a:cubicBezTo>
                    <a:pt x="33374" y="114571"/>
                    <a:pt x="69759" y="106380"/>
                    <a:pt x="100620" y="93997"/>
                  </a:cubicBezTo>
                  <a:cubicBezTo>
                    <a:pt x="101097" y="93521"/>
                    <a:pt x="101573" y="92187"/>
                    <a:pt x="100811" y="921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2" name="任意多边形: 形状 1641"/>
            <p:cNvSpPr/>
            <p:nvPr/>
          </p:nvSpPr>
          <p:spPr>
            <a:xfrm>
              <a:off x="4690504" y="3465090"/>
              <a:ext cx="724537" cy="799725"/>
            </a:xfrm>
            <a:custGeom>
              <a:avLst/>
              <a:gdLst>
                <a:gd name="connsiteX0" fmla="*/ 724252 w 724537"/>
                <a:gd name="connsiteY0" fmla="*/ 713636 h 799725"/>
                <a:gd name="connsiteX1" fmla="*/ 469744 w 724537"/>
                <a:gd name="connsiteY1" fmla="*/ 629054 h 799725"/>
                <a:gd name="connsiteX2" fmla="*/ 412594 w 724537"/>
                <a:gd name="connsiteY2" fmla="*/ 400454 h 799725"/>
                <a:gd name="connsiteX3" fmla="*/ 464791 w 724537"/>
                <a:gd name="connsiteY3" fmla="*/ 310157 h 799725"/>
                <a:gd name="connsiteX4" fmla="*/ 513273 w 724537"/>
                <a:gd name="connsiteY4" fmla="*/ 266151 h 799725"/>
                <a:gd name="connsiteX5" fmla="*/ 579376 w 724537"/>
                <a:gd name="connsiteY5" fmla="*/ 194809 h 799725"/>
                <a:gd name="connsiteX6" fmla="*/ 569851 w 724537"/>
                <a:gd name="connsiteY6" fmla="*/ 170330 h 799725"/>
                <a:gd name="connsiteX7" fmla="*/ 532609 w 724537"/>
                <a:gd name="connsiteY7" fmla="*/ 142898 h 799725"/>
                <a:gd name="connsiteX8" fmla="*/ 461362 w 724537"/>
                <a:gd name="connsiteY8" fmla="*/ 108227 h 799725"/>
                <a:gd name="connsiteX9" fmla="*/ 370303 w 724537"/>
                <a:gd name="connsiteY9" fmla="*/ 76032 h 799725"/>
                <a:gd name="connsiteX10" fmla="*/ 275624 w 724537"/>
                <a:gd name="connsiteY10" fmla="*/ 55268 h 799725"/>
                <a:gd name="connsiteX11" fmla="*/ 188756 w 724537"/>
                <a:gd name="connsiteY11" fmla="*/ 38123 h 799725"/>
                <a:gd name="connsiteX12" fmla="*/ 101126 w 724537"/>
                <a:gd name="connsiteY12" fmla="*/ 2023 h 799725"/>
                <a:gd name="connsiteX13" fmla="*/ 88458 w 724537"/>
                <a:gd name="connsiteY13" fmla="*/ 404 h 799725"/>
                <a:gd name="connsiteX14" fmla="*/ 83219 w 724537"/>
                <a:gd name="connsiteY14" fmla="*/ 28026 h 799725"/>
                <a:gd name="connsiteX15" fmla="*/ 137512 w 724537"/>
                <a:gd name="connsiteY15" fmla="*/ 106131 h 799725"/>
                <a:gd name="connsiteX16" fmla="*/ 173802 w 724537"/>
                <a:gd name="connsiteY16" fmla="*/ 151851 h 799725"/>
                <a:gd name="connsiteX17" fmla="*/ 110842 w 724537"/>
                <a:gd name="connsiteY17" fmla="*/ 134039 h 799725"/>
                <a:gd name="connsiteX18" fmla="*/ 135130 w 724537"/>
                <a:gd name="connsiteY18" fmla="*/ 177854 h 799725"/>
                <a:gd name="connsiteX19" fmla="*/ 116080 w 724537"/>
                <a:gd name="connsiteY19" fmla="*/ 194237 h 799725"/>
                <a:gd name="connsiteX20" fmla="*/ 89982 w 724537"/>
                <a:gd name="connsiteY20" fmla="*/ 186999 h 799725"/>
                <a:gd name="connsiteX21" fmla="*/ 19211 w 724537"/>
                <a:gd name="connsiteY21" fmla="*/ 154423 h 799725"/>
                <a:gd name="connsiteX22" fmla="*/ 3971 w 724537"/>
                <a:gd name="connsiteY22" fmla="*/ 153375 h 799725"/>
                <a:gd name="connsiteX23" fmla="*/ 352 w 724537"/>
                <a:gd name="connsiteY23" fmla="*/ 161567 h 799725"/>
                <a:gd name="connsiteX24" fmla="*/ 24069 w 724537"/>
                <a:gd name="connsiteY24" fmla="*/ 215574 h 799725"/>
                <a:gd name="connsiteX25" fmla="*/ 156657 w 724537"/>
                <a:gd name="connsiteY25" fmla="*/ 314919 h 799725"/>
                <a:gd name="connsiteX26" fmla="*/ 170849 w 724537"/>
                <a:gd name="connsiteY26" fmla="*/ 324444 h 799725"/>
                <a:gd name="connsiteX27" fmla="*/ 172278 w 724537"/>
                <a:gd name="connsiteY27" fmla="*/ 340160 h 799725"/>
                <a:gd name="connsiteX28" fmla="*/ 160562 w 724537"/>
                <a:gd name="connsiteY28" fmla="*/ 344923 h 799725"/>
                <a:gd name="connsiteX29" fmla="*/ 112937 w 724537"/>
                <a:gd name="connsiteY29" fmla="*/ 342542 h 799725"/>
                <a:gd name="connsiteX30" fmla="*/ 91601 w 724537"/>
                <a:gd name="connsiteY30" fmla="*/ 339779 h 799725"/>
                <a:gd name="connsiteX31" fmla="*/ 77599 w 724537"/>
                <a:gd name="connsiteY31" fmla="*/ 353876 h 799725"/>
                <a:gd name="connsiteX32" fmla="*/ 81790 w 724537"/>
                <a:gd name="connsiteY32" fmla="*/ 364068 h 799725"/>
                <a:gd name="connsiteX33" fmla="*/ 164563 w 724537"/>
                <a:gd name="connsiteY33" fmla="*/ 430743 h 799725"/>
                <a:gd name="connsiteX34" fmla="*/ 166468 w 724537"/>
                <a:gd name="connsiteY34" fmla="*/ 454937 h 799725"/>
                <a:gd name="connsiteX35" fmla="*/ 109984 w 724537"/>
                <a:gd name="connsiteY35" fmla="*/ 455413 h 799725"/>
                <a:gd name="connsiteX36" fmla="*/ 106365 w 724537"/>
                <a:gd name="connsiteY36" fmla="*/ 455413 h 799725"/>
                <a:gd name="connsiteX37" fmla="*/ 103222 w 724537"/>
                <a:gd name="connsiteY37" fmla="*/ 458651 h 799725"/>
                <a:gd name="connsiteX38" fmla="*/ 104936 w 724537"/>
                <a:gd name="connsiteY38" fmla="*/ 471320 h 799725"/>
                <a:gd name="connsiteX39" fmla="*/ 114461 w 724537"/>
                <a:gd name="connsiteY39" fmla="*/ 480178 h 799725"/>
                <a:gd name="connsiteX40" fmla="*/ 169135 w 724537"/>
                <a:gd name="connsiteY40" fmla="*/ 510181 h 799725"/>
                <a:gd name="connsiteX41" fmla="*/ 183232 w 724537"/>
                <a:gd name="connsiteY41" fmla="*/ 517897 h 799725"/>
                <a:gd name="connsiteX42" fmla="*/ 185232 w 724537"/>
                <a:gd name="connsiteY42" fmla="*/ 523421 h 799725"/>
                <a:gd name="connsiteX43" fmla="*/ 180945 w 724537"/>
                <a:gd name="connsiteY43" fmla="*/ 525517 h 799725"/>
                <a:gd name="connsiteX44" fmla="*/ 155514 w 724537"/>
                <a:gd name="connsiteY44" fmla="*/ 525898 h 799725"/>
                <a:gd name="connsiteX45" fmla="*/ 143988 w 724537"/>
                <a:gd name="connsiteY45" fmla="*/ 527136 h 799725"/>
                <a:gd name="connsiteX46" fmla="*/ 142274 w 724537"/>
                <a:gd name="connsiteY46" fmla="*/ 542281 h 799725"/>
                <a:gd name="connsiteX47" fmla="*/ 150846 w 724537"/>
                <a:gd name="connsiteY47" fmla="*/ 552949 h 799725"/>
                <a:gd name="connsiteX48" fmla="*/ 307152 w 724537"/>
                <a:gd name="connsiteY48" fmla="*/ 607051 h 799725"/>
                <a:gd name="connsiteX49" fmla="*/ 312391 w 724537"/>
                <a:gd name="connsiteY49" fmla="*/ 610289 h 799725"/>
                <a:gd name="connsiteX50" fmla="*/ 303628 w 724537"/>
                <a:gd name="connsiteY50" fmla="*/ 622005 h 799725"/>
                <a:gd name="connsiteX51" fmla="*/ 226380 w 724537"/>
                <a:gd name="connsiteY51" fmla="*/ 630673 h 799725"/>
                <a:gd name="connsiteX52" fmla="*/ 219427 w 724537"/>
                <a:gd name="connsiteY52" fmla="*/ 633626 h 799725"/>
                <a:gd name="connsiteX53" fmla="*/ 220951 w 724537"/>
                <a:gd name="connsiteY53" fmla="*/ 653247 h 799725"/>
                <a:gd name="connsiteX54" fmla="*/ 373351 w 724537"/>
                <a:gd name="connsiteY54" fmla="*/ 728018 h 799725"/>
                <a:gd name="connsiteX55" fmla="*/ 514035 w 724537"/>
                <a:gd name="connsiteY55" fmla="*/ 742401 h 799725"/>
                <a:gd name="connsiteX56" fmla="*/ 521750 w 724537"/>
                <a:gd name="connsiteY56" fmla="*/ 748021 h 799725"/>
                <a:gd name="connsiteX57" fmla="*/ 520417 w 724537"/>
                <a:gd name="connsiteY57" fmla="*/ 750212 h 799725"/>
                <a:gd name="connsiteX58" fmla="*/ 481650 w 724537"/>
                <a:gd name="connsiteY58" fmla="*/ 771929 h 799725"/>
                <a:gd name="connsiteX59" fmla="*/ 474030 w 724537"/>
                <a:gd name="connsiteY59" fmla="*/ 779834 h 799725"/>
                <a:gd name="connsiteX60" fmla="*/ 484888 w 724537"/>
                <a:gd name="connsiteY60" fmla="*/ 790598 h 799725"/>
                <a:gd name="connsiteX61" fmla="*/ 651290 w 724537"/>
                <a:gd name="connsiteY61" fmla="*/ 782216 h 799725"/>
                <a:gd name="connsiteX62" fmla="*/ 724537 w 724537"/>
                <a:gd name="connsiteY62" fmla="*/ 713636 h 79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24537" h="799725">
                  <a:moveTo>
                    <a:pt x="724252" y="713636"/>
                  </a:moveTo>
                  <a:cubicBezTo>
                    <a:pt x="631383" y="721922"/>
                    <a:pt x="535752" y="694586"/>
                    <a:pt x="469744" y="629054"/>
                  </a:cubicBezTo>
                  <a:cubicBezTo>
                    <a:pt x="413737" y="573237"/>
                    <a:pt x="377923" y="476082"/>
                    <a:pt x="412594" y="400454"/>
                  </a:cubicBezTo>
                  <a:cubicBezTo>
                    <a:pt x="427072" y="368735"/>
                    <a:pt x="441931" y="336541"/>
                    <a:pt x="464791" y="310157"/>
                  </a:cubicBezTo>
                  <a:cubicBezTo>
                    <a:pt x="479653" y="294118"/>
                    <a:pt x="495874" y="279395"/>
                    <a:pt x="513273" y="266151"/>
                  </a:cubicBezTo>
                  <a:cubicBezTo>
                    <a:pt x="534704" y="249006"/>
                    <a:pt x="579281" y="226241"/>
                    <a:pt x="579376" y="194809"/>
                  </a:cubicBezTo>
                  <a:cubicBezTo>
                    <a:pt x="579047" y="185810"/>
                    <a:pt x="575691" y="177185"/>
                    <a:pt x="569851" y="170330"/>
                  </a:cubicBezTo>
                  <a:cubicBezTo>
                    <a:pt x="559591" y="158574"/>
                    <a:pt x="546878" y="149211"/>
                    <a:pt x="532609" y="142898"/>
                  </a:cubicBezTo>
                  <a:cubicBezTo>
                    <a:pt x="508891" y="130896"/>
                    <a:pt x="484984" y="119657"/>
                    <a:pt x="461362" y="108227"/>
                  </a:cubicBezTo>
                  <a:cubicBezTo>
                    <a:pt x="432085" y="94663"/>
                    <a:pt x="401598" y="83884"/>
                    <a:pt x="370303" y="76032"/>
                  </a:cubicBezTo>
                  <a:cubicBezTo>
                    <a:pt x="340204" y="68126"/>
                    <a:pt x="306676" y="56982"/>
                    <a:pt x="275624" y="55268"/>
                  </a:cubicBezTo>
                  <a:cubicBezTo>
                    <a:pt x="245967" y="53985"/>
                    <a:pt x="216677" y="48204"/>
                    <a:pt x="188756" y="38123"/>
                  </a:cubicBezTo>
                  <a:cubicBezTo>
                    <a:pt x="159229" y="26883"/>
                    <a:pt x="130844" y="12786"/>
                    <a:pt x="101126" y="2023"/>
                  </a:cubicBezTo>
                  <a:cubicBezTo>
                    <a:pt x="97200" y="93"/>
                    <a:pt x="92743" y="-477"/>
                    <a:pt x="88458" y="404"/>
                  </a:cubicBezTo>
                  <a:cubicBezTo>
                    <a:pt x="78361" y="3642"/>
                    <a:pt x="78933" y="18215"/>
                    <a:pt x="83219" y="28026"/>
                  </a:cubicBezTo>
                  <a:cubicBezTo>
                    <a:pt x="94913" y="57973"/>
                    <a:pt x="113516" y="84735"/>
                    <a:pt x="137512" y="106131"/>
                  </a:cubicBezTo>
                  <a:cubicBezTo>
                    <a:pt x="152371" y="119371"/>
                    <a:pt x="170373" y="132325"/>
                    <a:pt x="173802" y="151851"/>
                  </a:cubicBezTo>
                  <a:cubicBezTo>
                    <a:pt x="152847" y="145946"/>
                    <a:pt x="119224" y="116228"/>
                    <a:pt x="110842" y="134039"/>
                  </a:cubicBezTo>
                  <a:cubicBezTo>
                    <a:pt x="104365" y="150422"/>
                    <a:pt x="135416" y="160138"/>
                    <a:pt x="135130" y="177854"/>
                  </a:cubicBezTo>
                  <a:cubicBezTo>
                    <a:pt x="133792" y="187323"/>
                    <a:pt x="125642" y="194332"/>
                    <a:pt x="116080" y="194237"/>
                  </a:cubicBezTo>
                  <a:cubicBezTo>
                    <a:pt x="106913" y="194039"/>
                    <a:pt x="97941" y="191551"/>
                    <a:pt x="89982" y="186999"/>
                  </a:cubicBezTo>
                  <a:lnTo>
                    <a:pt x="19211" y="154423"/>
                  </a:lnTo>
                  <a:cubicBezTo>
                    <a:pt x="14353" y="152137"/>
                    <a:pt x="8067" y="149946"/>
                    <a:pt x="3971" y="153375"/>
                  </a:cubicBezTo>
                  <a:cubicBezTo>
                    <a:pt x="1777" y="155553"/>
                    <a:pt x="485" y="158478"/>
                    <a:pt x="352" y="161567"/>
                  </a:cubicBezTo>
                  <a:cubicBezTo>
                    <a:pt x="-2315" y="181664"/>
                    <a:pt x="10639" y="200333"/>
                    <a:pt x="24069" y="215574"/>
                  </a:cubicBezTo>
                  <a:cubicBezTo>
                    <a:pt x="60919" y="257502"/>
                    <a:pt x="106066" y="291330"/>
                    <a:pt x="156657" y="314919"/>
                  </a:cubicBezTo>
                  <a:cubicBezTo>
                    <a:pt x="162025" y="317024"/>
                    <a:pt x="166868" y="320274"/>
                    <a:pt x="170849" y="324444"/>
                  </a:cubicBezTo>
                  <a:cubicBezTo>
                    <a:pt x="174895" y="328726"/>
                    <a:pt x="175486" y="335220"/>
                    <a:pt x="172278" y="340160"/>
                  </a:cubicBezTo>
                  <a:cubicBezTo>
                    <a:pt x="169122" y="343183"/>
                    <a:pt x="164932" y="344886"/>
                    <a:pt x="160562" y="344923"/>
                  </a:cubicBezTo>
                  <a:cubicBezTo>
                    <a:pt x="144668" y="346875"/>
                    <a:pt x="128557" y="346070"/>
                    <a:pt x="112937" y="342542"/>
                  </a:cubicBezTo>
                  <a:cubicBezTo>
                    <a:pt x="106057" y="340312"/>
                    <a:pt x="98823" y="339375"/>
                    <a:pt x="91601" y="339779"/>
                  </a:cubicBezTo>
                  <a:cubicBezTo>
                    <a:pt x="84145" y="340486"/>
                    <a:pt x="78255" y="346415"/>
                    <a:pt x="77599" y="353876"/>
                  </a:cubicBezTo>
                  <a:cubicBezTo>
                    <a:pt x="77994" y="357604"/>
                    <a:pt x="79448" y="361141"/>
                    <a:pt x="81790" y="364068"/>
                  </a:cubicBezTo>
                  <a:cubicBezTo>
                    <a:pt x="101793" y="393691"/>
                    <a:pt x="133607" y="412646"/>
                    <a:pt x="164563" y="430743"/>
                  </a:cubicBezTo>
                  <a:cubicBezTo>
                    <a:pt x="174850" y="436649"/>
                    <a:pt x="186470" y="453984"/>
                    <a:pt x="166468" y="454937"/>
                  </a:cubicBezTo>
                  <a:cubicBezTo>
                    <a:pt x="146465" y="455889"/>
                    <a:pt x="128844" y="455984"/>
                    <a:pt x="109984" y="455413"/>
                  </a:cubicBezTo>
                  <a:cubicBezTo>
                    <a:pt x="108786" y="455221"/>
                    <a:pt x="107564" y="455221"/>
                    <a:pt x="106365" y="455413"/>
                  </a:cubicBezTo>
                  <a:cubicBezTo>
                    <a:pt x="104963" y="456081"/>
                    <a:pt x="103847" y="457230"/>
                    <a:pt x="103222" y="458651"/>
                  </a:cubicBezTo>
                  <a:cubicBezTo>
                    <a:pt x="101582" y="462889"/>
                    <a:pt x="102229" y="467671"/>
                    <a:pt x="104936" y="471320"/>
                  </a:cubicBezTo>
                  <a:cubicBezTo>
                    <a:pt x="107553" y="474821"/>
                    <a:pt x="110780" y="477821"/>
                    <a:pt x="114461" y="480178"/>
                  </a:cubicBezTo>
                  <a:cubicBezTo>
                    <a:pt x="131624" y="492002"/>
                    <a:pt x="149942" y="502055"/>
                    <a:pt x="169135" y="510181"/>
                  </a:cubicBezTo>
                  <a:cubicBezTo>
                    <a:pt x="174231" y="511948"/>
                    <a:pt x="178996" y="514556"/>
                    <a:pt x="183232" y="517897"/>
                  </a:cubicBezTo>
                  <a:cubicBezTo>
                    <a:pt x="184756" y="519326"/>
                    <a:pt x="186184" y="521516"/>
                    <a:pt x="185232" y="523421"/>
                  </a:cubicBezTo>
                  <a:cubicBezTo>
                    <a:pt x="184223" y="524768"/>
                    <a:pt x="182628" y="525547"/>
                    <a:pt x="180945" y="525517"/>
                  </a:cubicBezTo>
                  <a:cubicBezTo>
                    <a:pt x="172516" y="526691"/>
                    <a:pt x="163974" y="526819"/>
                    <a:pt x="155514" y="525898"/>
                  </a:cubicBezTo>
                  <a:cubicBezTo>
                    <a:pt x="151635" y="525141"/>
                    <a:pt x="147618" y="525572"/>
                    <a:pt x="143988" y="527136"/>
                  </a:cubicBezTo>
                  <a:cubicBezTo>
                    <a:pt x="139036" y="530184"/>
                    <a:pt x="141417" y="537804"/>
                    <a:pt x="142274" y="542281"/>
                  </a:cubicBezTo>
                  <a:cubicBezTo>
                    <a:pt x="143759" y="546750"/>
                    <a:pt x="146801" y="550537"/>
                    <a:pt x="150846" y="552949"/>
                  </a:cubicBezTo>
                  <a:cubicBezTo>
                    <a:pt x="195709" y="585525"/>
                    <a:pt x="254765" y="588953"/>
                    <a:pt x="307152" y="607051"/>
                  </a:cubicBezTo>
                  <a:cubicBezTo>
                    <a:pt x="309209" y="607520"/>
                    <a:pt x="311051" y="608659"/>
                    <a:pt x="312391" y="610289"/>
                  </a:cubicBezTo>
                  <a:cubicBezTo>
                    <a:pt x="315534" y="615052"/>
                    <a:pt x="309057" y="620386"/>
                    <a:pt x="303628" y="622005"/>
                  </a:cubicBezTo>
                  <a:cubicBezTo>
                    <a:pt x="278767" y="629530"/>
                    <a:pt x="251716" y="625053"/>
                    <a:pt x="226380" y="630673"/>
                  </a:cubicBezTo>
                  <a:cubicBezTo>
                    <a:pt x="223850" y="631054"/>
                    <a:pt x="221458" y="632070"/>
                    <a:pt x="219427" y="633626"/>
                  </a:cubicBezTo>
                  <a:cubicBezTo>
                    <a:pt x="214093" y="638483"/>
                    <a:pt x="217045" y="647246"/>
                    <a:pt x="220951" y="653247"/>
                  </a:cubicBezTo>
                  <a:cubicBezTo>
                    <a:pt x="251335" y="700872"/>
                    <a:pt x="321058" y="717922"/>
                    <a:pt x="373351" y="728018"/>
                  </a:cubicBezTo>
                  <a:cubicBezTo>
                    <a:pt x="419863" y="736008"/>
                    <a:pt x="466868" y="740814"/>
                    <a:pt x="514035" y="742401"/>
                  </a:cubicBezTo>
                  <a:cubicBezTo>
                    <a:pt x="517654" y="742401"/>
                    <a:pt x="522703" y="744497"/>
                    <a:pt x="521750" y="748021"/>
                  </a:cubicBezTo>
                  <a:cubicBezTo>
                    <a:pt x="521456" y="748833"/>
                    <a:pt x="521003" y="749578"/>
                    <a:pt x="520417" y="750212"/>
                  </a:cubicBezTo>
                  <a:cubicBezTo>
                    <a:pt x="510892" y="761451"/>
                    <a:pt x="494985" y="765261"/>
                    <a:pt x="481650" y="771929"/>
                  </a:cubicBezTo>
                  <a:cubicBezTo>
                    <a:pt x="478221" y="773643"/>
                    <a:pt x="474506" y="776120"/>
                    <a:pt x="474030" y="779834"/>
                  </a:cubicBezTo>
                  <a:cubicBezTo>
                    <a:pt x="473363" y="785359"/>
                    <a:pt x="479554" y="789359"/>
                    <a:pt x="484888" y="790598"/>
                  </a:cubicBezTo>
                  <a:cubicBezTo>
                    <a:pt x="538609" y="807457"/>
                    <a:pt x="598522" y="798789"/>
                    <a:pt x="651290" y="782216"/>
                  </a:cubicBezTo>
                  <a:cubicBezTo>
                    <a:pt x="685294" y="771452"/>
                    <a:pt x="723299" y="749354"/>
                    <a:pt x="724537" y="713636"/>
                  </a:cubicBezTo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3" name="任意多边形: 形状 1642"/>
            <p:cNvSpPr/>
            <p:nvPr/>
          </p:nvSpPr>
          <p:spPr>
            <a:xfrm>
              <a:off x="4819524" y="3609932"/>
              <a:ext cx="432806" cy="558989"/>
            </a:xfrm>
            <a:custGeom>
              <a:avLst/>
              <a:gdLst>
                <a:gd name="connsiteX0" fmla="*/ 220041 w 432806"/>
                <a:gd name="connsiteY0" fmla="*/ 66731 h 558989"/>
                <a:gd name="connsiteX1" fmla="*/ 296717 w 432806"/>
                <a:gd name="connsiteY1" fmla="*/ 95306 h 558989"/>
                <a:gd name="connsiteX2" fmla="*/ 357773 w 432806"/>
                <a:gd name="connsiteY2" fmla="*/ 138549 h 558989"/>
                <a:gd name="connsiteX3" fmla="*/ 362154 w 432806"/>
                <a:gd name="connsiteY3" fmla="*/ 130834 h 558989"/>
                <a:gd name="connsiteX4" fmla="*/ 234709 w 432806"/>
                <a:gd name="connsiteY4" fmla="*/ 49776 h 558989"/>
                <a:gd name="connsiteX5" fmla="*/ 153080 w 432806"/>
                <a:gd name="connsiteY5" fmla="*/ 28154 h 558989"/>
                <a:gd name="connsiteX6" fmla="*/ 66212 w 432806"/>
                <a:gd name="connsiteY6" fmla="*/ 56 h 558989"/>
                <a:gd name="connsiteX7" fmla="*/ 64688 w 432806"/>
                <a:gd name="connsiteY7" fmla="*/ 4437 h 558989"/>
                <a:gd name="connsiteX8" fmla="*/ 220041 w 432806"/>
                <a:gd name="connsiteY8" fmla="*/ 66731 h 558989"/>
                <a:gd name="connsiteX9" fmla="*/ 177940 w 432806"/>
                <a:gd name="connsiteY9" fmla="*/ 102259 h 558989"/>
                <a:gd name="connsiteX10" fmla="*/ 247949 w 432806"/>
                <a:gd name="connsiteY10" fmla="*/ 107688 h 558989"/>
                <a:gd name="connsiteX11" fmla="*/ 321006 w 432806"/>
                <a:gd name="connsiteY11" fmla="*/ 135596 h 558989"/>
                <a:gd name="connsiteX12" fmla="*/ 323768 w 432806"/>
                <a:gd name="connsiteY12" fmla="*/ 129310 h 558989"/>
                <a:gd name="connsiteX13" fmla="*/ 188228 w 432806"/>
                <a:gd name="connsiteY13" fmla="*/ 84828 h 558989"/>
                <a:gd name="connsiteX14" fmla="*/ 28207 w 432806"/>
                <a:gd name="connsiteY14" fmla="*/ 65778 h 558989"/>
                <a:gd name="connsiteX15" fmla="*/ 26588 w 432806"/>
                <a:gd name="connsiteY15" fmla="*/ 71683 h 558989"/>
                <a:gd name="connsiteX16" fmla="*/ 177940 w 432806"/>
                <a:gd name="connsiteY16" fmla="*/ 102068 h 558989"/>
                <a:gd name="connsiteX17" fmla="*/ 186323 w 432806"/>
                <a:gd name="connsiteY17" fmla="*/ 200462 h 558989"/>
                <a:gd name="connsiteX18" fmla="*/ 67450 w 432806"/>
                <a:gd name="connsiteY18" fmla="*/ 195413 h 558989"/>
                <a:gd name="connsiteX19" fmla="*/ 65736 w 432806"/>
                <a:gd name="connsiteY19" fmla="*/ 201986 h 558989"/>
                <a:gd name="connsiteX20" fmla="*/ 174226 w 432806"/>
                <a:gd name="connsiteY20" fmla="*/ 218654 h 558989"/>
                <a:gd name="connsiteX21" fmla="*/ 225565 w 432806"/>
                <a:gd name="connsiteY21" fmla="*/ 215035 h 558989"/>
                <a:gd name="connsiteX22" fmla="*/ 250235 w 432806"/>
                <a:gd name="connsiteY22" fmla="*/ 216083 h 558989"/>
                <a:gd name="connsiteX23" fmla="*/ 279382 w 432806"/>
                <a:gd name="connsiteY23" fmla="*/ 222369 h 558989"/>
                <a:gd name="connsiteX24" fmla="*/ 281096 w 432806"/>
                <a:gd name="connsiteY24" fmla="*/ 211511 h 558989"/>
                <a:gd name="connsiteX25" fmla="*/ 186323 w 432806"/>
                <a:gd name="connsiteY25" fmla="*/ 200081 h 558989"/>
                <a:gd name="connsiteX26" fmla="*/ 183656 w 432806"/>
                <a:gd name="connsiteY26" fmla="*/ 274661 h 558989"/>
                <a:gd name="connsiteX27" fmla="*/ 218803 w 432806"/>
                <a:gd name="connsiteY27" fmla="*/ 281615 h 558989"/>
                <a:gd name="connsiteX28" fmla="*/ 243949 w 432806"/>
                <a:gd name="connsiteY28" fmla="*/ 287330 h 558989"/>
                <a:gd name="connsiteX29" fmla="*/ 245378 w 432806"/>
                <a:gd name="connsiteY29" fmla="*/ 279709 h 558989"/>
                <a:gd name="connsiteX30" fmla="*/ 187561 w 432806"/>
                <a:gd name="connsiteY30" fmla="*/ 259040 h 558989"/>
                <a:gd name="connsiteX31" fmla="*/ 123362 w 432806"/>
                <a:gd name="connsiteY31" fmla="*/ 256373 h 558989"/>
                <a:gd name="connsiteX32" fmla="*/ 1728 w 432806"/>
                <a:gd name="connsiteY32" fmla="*/ 227798 h 558989"/>
                <a:gd name="connsiteX33" fmla="*/ 299 w 432806"/>
                <a:gd name="connsiteY33" fmla="*/ 230465 h 558989"/>
                <a:gd name="connsiteX34" fmla="*/ 112885 w 432806"/>
                <a:gd name="connsiteY34" fmla="*/ 269804 h 558989"/>
                <a:gd name="connsiteX35" fmla="*/ 183656 w 432806"/>
                <a:gd name="connsiteY35" fmla="*/ 274471 h 558989"/>
                <a:gd name="connsiteX36" fmla="*/ 202706 w 432806"/>
                <a:gd name="connsiteY36" fmla="*/ 321715 h 558989"/>
                <a:gd name="connsiteX37" fmla="*/ 227375 w 432806"/>
                <a:gd name="connsiteY37" fmla="*/ 319429 h 558989"/>
                <a:gd name="connsiteX38" fmla="*/ 261475 w 432806"/>
                <a:gd name="connsiteY38" fmla="*/ 318762 h 558989"/>
                <a:gd name="connsiteX39" fmla="*/ 262427 w 432806"/>
                <a:gd name="connsiteY39" fmla="*/ 311333 h 558989"/>
                <a:gd name="connsiteX40" fmla="*/ 217660 w 432806"/>
                <a:gd name="connsiteY40" fmla="*/ 303903 h 558989"/>
                <a:gd name="connsiteX41" fmla="*/ 169082 w 432806"/>
                <a:gd name="connsiteY41" fmla="*/ 313428 h 558989"/>
                <a:gd name="connsiteX42" fmla="*/ 52973 w 432806"/>
                <a:gd name="connsiteY42" fmla="*/ 334383 h 558989"/>
                <a:gd name="connsiteX43" fmla="*/ 51925 w 432806"/>
                <a:gd name="connsiteY43" fmla="*/ 337717 h 558989"/>
                <a:gd name="connsiteX44" fmla="*/ 153271 w 432806"/>
                <a:gd name="connsiteY44" fmla="*/ 332764 h 558989"/>
                <a:gd name="connsiteX45" fmla="*/ 202324 w 432806"/>
                <a:gd name="connsiteY45" fmla="*/ 321524 h 558989"/>
                <a:gd name="connsiteX46" fmla="*/ 244139 w 432806"/>
                <a:gd name="connsiteY46" fmla="*/ 438206 h 558989"/>
                <a:gd name="connsiteX47" fmla="*/ 285764 w 432806"/>
                <a:gd name="connsiteY47" fmla="*/ 444302 h 558989"/>
                <a:gd name="connsiteX48" fmla="*/ 286430 w 432806"/>
                <a:gd name="connsiteY48" fmla="*/ 432491 h 558989"/>
                <a:gd name="connsiteX49" fmla="*/ 244330 w 432806"/>
                <a:gd name="connsiteY49" fmla="*/ 424871 h 558989"/>
                <a:gd name="connsiteX50" fmla="*/ 202991 w 432806"/>
                <a:gd name="connsiteY50" fmla="*/ 424871 h 558989"/>
                <a:gd name="connsiteX51" fmla="*/ 120409 w 432806"/>
                <a:gd name="connsiteY51" fmla="*/ 416203 h 558989"/>
                <a:gd name="connsiteX52" fmla="*/ 119648 w 432806"/>
                <a:gd name="connsiteY52" fmla="*/ 418298 h 558989"/>
                <a:gd name="connsiteX53" fmla="*/ 201658 w 432806"/>
                <a:gd name="connsiteY53" fmla="*/ 436205 h 558989"/>
                <a:gd name="connsiteX54" fmla="*/ 244139 w 432806"/>
                <a:gd name="connsiteY54" fmla="*/ 438206 h 558989"/>
                <a:gd name="connsiteX55" fmla="*/ 432258 w 432806"/>
                <a:gd name="connsiteY55" fmla="*/ 554506 h 558989"/>
                <a:gd name="connsiteX56" fmla="*/ 317958 w 432806"/>
                <a:gd name="connsiteY56" fmla="*/ 532408 h 558989"/>
                <a:gd name="connsiteX57" fmla="*/ 198610 w 432806"/>
                <a:gd name="connsiteY57" fmla="*/ 528788 h 558989"/>
                <a:gd name="connsiteX58" fmla="*/ 197372 w 432806"/>
                <a:gd name="connsiteY58" fmla="*/ 534313 h 558989"/>
                <a:gd name="connsiteX59" fmla="*/ 318911 w 432806"/>
                <a:gd name="connsiteY59" fmla="*/ 545362 h 558989"/>
                <a:gd name="connsiteX60" fmla="*/ 376918 w 432806"/>
                <a:gd name="connsiteY60" fmla="*/ 548410 h 558989"/>
                <a:gd name="connsiteX61" fmla="*/ 430353 w 432806"/>
                <a:gd name="connsiteY61" fmla="*/ 558888 h 558989"/>
                <a:gd name="connsiteX62" fmla="*/ 432258 w 432806"/>
                <a:gd name="connsiteY62" fmla="*/ 554887 h 55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32806" h="558989">
                  <a:moveTo>
                    <a:pt x="220041" y="66731"/>
                  </a:moveTo>
                  <a:cubicBezTo>
                    <a:pt x="246508" y="73614"/>
                    <a:pt x="272201" y="83189"/>
                    <a:pt x="296717" y="95306"/>
                  </a:cubicBezTo>
                  <a:cubicBezTo>
                    <a:pt x="318327" y="107857"/>
                    <a:pt x="338761" y="122330"/>
                    <a:pt x="357773" y="138549"/>
                  </a:cubicBezTo>
                  <a:cubicBezTo>
                    <a:pt x="362154" y="141978"/>
                    <a:pt x="363678" y="133596"/>
                    <a:pt x="362154" y="130834"/>
                  </a:cubicBezTo>
                  <a:cubicBezTo>
                    <a:pt x="336627" y="85876"/>
                    <a:pt x="281668" y="64159"/>
                    <a:pt x="234709" y="49776"/>
                  </a:cubicBezTo>
                  <a:cubicBezTo>
                    <a:pt x="207849" y="41394"/>
                    <a:pt x="180322" y="35012"/>
                    <a:pt x="153080" y="28154"/>
                  </a:cubicBezTo>
                  <a:cubicBezTo>
                    <a:pt x="123362" y="20725"/>
                    <a:pt x="94978" y="9866"/>
                    <a:pt x="66212" y="56"/>
                  </a:cubicBezTo>
                  <a:cubicBezTo>
                    <a:pt x="64307" y="-516"/>
                    <a:pt x="63450" y="3485"/>
                    <a:pt x="64688" y="4437"/>
                  </a:cubicBezTo>
                  <a:cubicBezTo>
                    <a:pt x="107170" y="40823"/>
                    <a:pt x="167749" y="51395"/>
                    <a:pt x="220041" y="66731"/>
                  </a:cubicBezTo>
                  <a:close/>
                  <a:moveTo>
                    <a:pt x="177940" y="102259"/>
                  </a:moveTo>
                  <a:cubicBezTo>
                    <a:pt x="201376" y="102398"/>
                    <a:pt x="224772" y="104213"/>
                    <a:pt x="247949" y="107688"/>
                  </a:cubicBezTo>
                  <a:cubicBezTo>
                    <a:pt x="273690" y="112843"/>
                    <a:pt x="298385" y="122277"/>
                    <a:pt x="321006" y="135596"/>
                  </a:cubicBezTo>
                  <a:cubicBezTo>
                    <a:pt x="324054" y="137216"/>
                    <a:pt x="325197" y="131024"/>
                    <a:pt x="323768" y="129310"/>
                  </a:cubicBezTo>
                  <a:cubicBezTo>
                    <a:pt x="291955" y="91877"/>
                    <a:pt x="233948" y="85971"/>
                    <a:pt x="188228" y="84828"/>
                  </a:cubicBezTo>
                  <a:cubicBezTo>
                    <a:pt x="134411" y="83399"/>
                    <a:pt x="79071" y="87209"/>
                    <a:pt x="28207" y="65778"/>
                  </a:cubicBezTo>
                  <a:cubicBezTo>
                    <a:pt x="25922" y="64826"/>
                    <a:pt x="24779" y="70541"/>
                    <a:pt x="26588" y="71683"/>
                  </a:cubicBezTo>
                  <a:cubicBezTo>
                    <a:pt x="71737" y="101687"/>
                    <a:pt x="125839" y="101211"/>
                    <a:pt x="177940" y="102068"/>
                  </a:cubicBezTo>
                  <a:close/>
                  <a:moveTo>
                    <a:pt x="186323" y="200462"/>
                  </a:moveTo>
                  <a:cubicBezTo>
                    <a:pt x="146681" y="205075"/>
                    <a:pt x="106558" y="203371"/>
                    <a:pt x="67450" y="195413"/>
                  </a:cubicBezTo>
                  <a:cubicBezTo>
                    <a:pt x="64783" y="194937"/>
                    <a:pt x="63355" y="201033"/>
                    <a:pt x="65736" y="201986"/>
                  </a:cubicBezTo>
                  <a:cubicBezTo>
                    <a:pt x="100272" y="215308"/>
                    <a:pt x="137283" y="220994"/>
                    <a:pt x="174226" y="218654"/>
                  </a:cubicBezTo>
                  <a:cubicBezTo>
                    <a:pt x="191371" y="217797"/>
                    <a:pt x="208421" y="215511"/>
                    <a:pt x="225565" y="215035"/>
                  </a:cubicBezTo>
                  <a:cubicBezTo>
                    <a:pt x="233804" y="214716"/>
                    <a:pt x="242054" y="215067"/>
                    <a:pt x="250235" y="216083"/>
                  </a:cubicBezTo>
                  <a:cubicBezTo>
                    <a:pt x="259760" y="217511"/>
                    <a:pt x="269285" y="221702"/>
                    <a:pt x="279382" y="222369"/>
                  </a:cubicBezTo>
                  <a:cubicBezTo>
                    <a:pt x="284430" y="222369"/>
                    <a:pt x="283382" y="213701"/>
                    <a:pt x="281096" y="211511"/>
                  </a:cubicBezTo>
                  <a:cubicBezTo>
                    <a:pt x="258141" y="189317"/>
                    <a:pt x="214898" y="196652"/>
                    <a:pt x="186323" y="200081"/>
                  </a:cubicBezTo>
                  <a:close/>
                  <a:moveTo>
                    <a:pt x="183656" y="274661"/>
                  </a:moveTo>
                  <a:cubicBezTo>
                    <a:pt x="195548" y="275976"/>
                    <a:pt x="207306" y="278302"/>
                    <a:pt x="218803" y="281615"/>
                  </a:cubicBezTo>
                  <a:cubicBezTo>
                    <a:pt x="226328" y="283900"/>
                    <a:pt x="235853" y="289997"/>
                    <a:pt x="243949" y="287330"/>
                  </a:cubicBezTo>
                  <a:cubicBezTo>
                    <a:pt x="246806" y="286377"/>
                    <a:pt x="246902" y="281710"/>
                    <a:pt x="245378" y="279709"/>
                  </a:cubicBezTo>
                  <a:cubicBezTo>
                    <a:pt x="233852" y="263993"/>
                    <a:pt x="205468" y="261231"/>
                    <a:pt x="187561" y="259040"/>
                  </a:cubicBezTo>
                  <a:cubicBezTo>
                    <a:pt x="166234" y="256866"/>
                    <a:pt x="144796" y="255976"/>
                    <a:pt x="123362" y="256373"/>
                  </a:cubicBezTo>
                  <a:cubicBezTo>
                    <a:pt x="81357" y="256373"/>
                    <a:pt x="36399" y="254183"/>
                    <a:pt x="1728" y="227798"/>
                  </a:cubicBezTo>
                  <a:cubicBezTo>
                    <a:pt x="585" y="226846"/>
                    <a:pt x="-558" y="229703"/>
                    <a:pt x="299" y="230465"/>
                  </a:cubicBezTo>
                  <a:cubicBezTo>
                    <a:pt x="31065" y="259040"/>
                    <a:pt x="72499" y="266565"/>
                    <a:pt x="112885" y="269804"/>
                  </a:cubicBezTo>
                  <a:cubicBezTo>
                    <a:pt x="136412" y="271423"/>
                    <a:pt x="159843" y="271613"/>
                    <a:pt x="183656" y="274471"/>
                  </a:cubicBezTo>
                  <a:close/>
                  <a:moveTo>
                    <a:pt x="202706" y="321715"/>
                  </a:moveTo>
                  <a:cubicBezTo>
                    <a:pt x="210866" y="320383"/>
                    <a:pt x="219109" y="319619"/>
                    <a:pt x="227375" y="319429"/>
                  </a:cubicBezTo>
                  <a:cubicBezTo>
                    <a:pt x="238723" y="320686"/>
                    <a:pt x="250185" y="320462"/>
                    <a:pt x="261475" y="318762"/>
                  </a:cubicBezTo>
                  <a:cubicBezTo>
                    <a:pt x="264237" y="318000"/>
                    <a:pt x="264523" y="312857"/>
                    <a:pt x="262427" y="311333"/>
                  </a:cubicBezTo>
                  <a:cubicBezTo>
                    <a:pt x="249664" y="301808"/>
                    <a:pt x="232900" y="302570"/>
                    <a:pt x="217660" y="303903"/>
                  </a:cubicBezTo>
                  <a:cubicBezTo>
                    <a:pt x="201221" y="305656"/>
                    <a:pt x="184966" y="308843"/>
                    <a:pt x="169082" y="313428"/>
                  </a:cubicBezTo>
                  <a:cubicBezTo>
                    <a:pt x="130982" y="322953"/>
                    <a:pt x="92882" y="339050"/>
                    <a:pt x="52973" y="334383"/>
                  </a:cubicBezTo>
                  <a:cubicBezTo>
                    <a:pt x="51544" y="334383"/>
                    <a:pt x="50496" y="337336"/>
                    <a:pt x="51925" y="337717"/>
                  </a:cubicBezTo>
                  <a:cubicBezTo>
                    <a:pt x="85929" y="346099"/>
                    <a:pt x="119648" y="340384"/>
                    <a:pt x="153271" y="332764"/>
                  </a:cubicBezTo>
                  <a:cubicBezTo>
                    <a:pt x="169368" y="328478"/>
                    <a:pt x="185656" y="323906"/>
                    <a:pt x="202324" y="321524"/>
                  </a:cubicBezTo>
                  <a:close/>
                  <a:moveTo>
                    <a:pt x="244139" y="438206"/>
                  </a:moveTo>
                  <a:cubicBezTo>
                    <a:pt x="258236" y="439253"/>
                    <a:pt x="271762" y="443254"/>
                    <a:pt x="285764" y="444302"/>
                  </a:cubicBezTo>
                  <a:cubicBezTo>
                    <a:pt x="291193" y="444302"/>
                    <a:pt x="289955" y="434300"/>
                    <a:pt x="286430" y="432491"/>
                  </a:cubicBezTo>
                  <a:cubicBezTo>
                    <a:pt x="273080" y="427047"/>
                    <a:pt x="258741" y="424452"/>
                    <a:pt x="244330" y="424871"/>
                  </a:cubicBezTo>
                  <a:cubicBezTo>
                    <a:pt x="230519" y="424299"/>
                    <a:pt x="216707" y="424871"/>
                    <a:pt x="202991" y="424871"/>
                  </a:cubicBezTo>
                  <a:cubicBezTo>
                    <a:pt x="175464" y="426109"/>
                    <a:pt x="145841" y="426966"/>
                    <a:pt x="120409" y="416203"/>
                  </a:cubicBezTo>
                  <a:cubicBezTo>
                    <a:pt x="119552" y="416203"/>
                    <a:pt x="118790" y="417822"/>
                    <a:pt x="119648" y="418298"/>
                  </a:cubicBezTo>
                  <a:cubicBezTo>
                    <a:pt x="145274" y="430406"/>
                    <a:pt x="173317" y="436529"/>
                    <a:pt x="201658" y="436205"/>
                  </a:cubicBezTo>
                  <a:cubicBezTo>
                    <a:pt x="215755" y="437634"/>
                    <a:pt x="229947" y="437539"/>
                    <a:pt x="244139" y="438206"/>
                  </a:cubicBezTo>
                  <a:close/>
                  <a:moveTo>
                    <a:pt x="432258" y="554506"/>
                  </a:moveTo>
                  <a:cubicBezTo>
                    <a:pt x="400730" y="530027"/>
                    <a:pt x="356058" y="531360"/>
                    <a:pt x="317958" y="532408"/>
                  </a:cubicBezTo>
                  <a:cubicBezTo>
                    <a:pt x="278334" y="533551"/>
                    <a:pt x="237662" y="536980"/>
                    <a:pt x="198610" y="528788"/>
                  </a:cubicBezTo>
                  <a:cubicBezTo>
                    <a:pt x="196229" y="528312"/>
                    <a:pt x="195086" y="533646"/>
                    <a:pt x="197372" y="534313"/>
                  </a:cubicBezTo>
                  <a:cubicBezTo>
                    <a:pt x="237186" y="546505"/>
                    <a:pt x="277763" y="545267"/>
                    <a:pt x="318911" y="545362"/>
                  </a:cubicBezTo>
                  <a:cubicBezTo>
                    <a:pt x="338291" y="545187"/>
                    <a:pt x="357663" y="546205"/>
                    <a:pt x="376918" y="548410"/>
                  </a:cubicBezTo>
                  <a:cubicBezTo>
                    <a:pt x="394920" y="550696"/>
                    <a:pt x="412541" y="555649"/>
                    <a:pt x="430353" y="558888"/>
                  </a:cubicBezTo>
                  <a:cubicBezTo>
                    <a:pt x="432544" y="559649"/>
                    <a:pt x="433496" y="555934"/>
                    <a:pt x="432258" y="554887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4" name="任意多边形: 形状 1643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5" name="任意多边形: 形状 1644"/>
            <p:cNvSpPr/>
            <p:nvPr/>
          </p:nvSpPr>
          <p:spPr>
            <a:xfrm>
              <a:off x="5025098" y="3705238"/>
              <a:ext cx="154294" cy="164020"/>
            </a:xfrm>
            <a:custGeom>
              <a:avLst/>
              <a:gdLst>
                <a:gd name="connsiteX0" fmla="*/ 154294 w 154294"/>
                <a:gd name="connsiteY0" fmla="*/ 104775 h 164020"/>
                <a:gd name="connsiteX1" fmla="*/ 1228 w 154294"/>
                <a:gd name="connsiteY1" fmla="*/ 0 h 164020"/>
                <a:gd name="connsiteX2" fmla="*/ 86095 w 154294"/>
                <a:gd name="connsiteY2" fmla="*/ 164021 h 164020"/>
                <a:gd name="connsiteX3" fmla="*/ 154294 w 154294"/>
                <a:gd name="connsiteY3" fmla="*/ 104775 h 16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94" h="164020">
                  <a:moveTo>
                    <a:pt x="154294" y="104775"/>
                  </a:moveTo>
                  <a:cubicBezTo>
                    <a:pt x="140293" y="38100"/>
                    <a:pt x="118004" y="17526"/>
                    <a:pt x="1228" y="0"/>
                  </a:cubicBezTo>
                  <a:cubicBezTo>
                    <a:pt x="-4583" y="66675"/>
                    <a:pt x="8086" y="136207"/>
                    <a:pt x="86095" y="164021"/>
                  </a:cubicBezTo>
                  <a:cubicBezTo>
                    <a:pt x="134482" y="163449"/>
                    <a:pt x="154294" y="104775"/>
                    <a:pt x="154294" y="1047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6" name="任意多边形: 形状 1645"/>
            <p:cNvSpPr/>
            <p:nvPr/>
          </p:nvSpPr>
          <p:spPr>
            <a:xfrm>
              <a:off x="5060657" y="3735051"/>
              <a:ext cx="94732" cy="93998"/>
            </a:xfrm>
            <a:custGeom>
              <a:avLst/>
              <a:gdLst>
                <a:gd name="connsiteX0" fmla="*/ 86160 w 94732"/>
                <a:gd name="connsiteY0" fmla="*/ 55340 h 93998"/>
                <a:gd name="connsiteX1" fmla="*/ 64728 w 94732"/>
                <a:gd name="connsiteY1" fmla="*/ 27527 h 93998"/>
                <a:gd name="connsiteX2" fmla="*/ 47202 w 94732"/>
                <a:gd name="connsiteY2" fmla="*/ 13811 h 93998"/>
                <a:gd name="connsiteX3" fmla="*/ 31391 w 94732"/>
                <a:gd name="connsiteY3" fmla="*/ 6477 h 93998"/>
                <a:gd name="connsiteX4" fmla="*/ 911 w 94732"/>
                <a:gd name="connsiteY4" fmla="*/ 0 h 93998"/>
                <a:gd name="connsiteX5" fmla="*/ 340 w 94732"/>
                <a:gd name="connsiteY5" fmla="*/ 2096 h 93998"/>
                <a:gd name="connsiteX6" fmla="*/ 50346 w 94732"/>
                <a:gd name="connsiteY6" fmla="*/ 39338 h 93998"/>
                <a:gd name="connsiteX7" fmla="*/ 59014 w 94732"/>
                <a:gd name="connsiteY7" fmla="*/ 49721 h 93998"/>
                <a:gd name="connsiteX8" fmla="*/ 62824 w 94732"/>
                <a:gd name="connsiteY8" fmla="*/ 55531 h 93998"/>
                <a:gd name="connsiteX9" fmla="*/ 62824 w 94732"/>
                <a:gd name="connsiteY9" fmla="*/ 55531 h 93998"/>
                <a:gd name="connsiteX10" fmla="*/ 63300 w 94732"/>
                <a:gd name="connsiteY10" fmla="*/ 56483 h 93998"/>
                <a:gd name="connsiteX11" fmla="*/ 64824 w 94732"/>
                <a:gd name="connsiteY11" fmla="*/ 59531 h 93998"/>
                <a:gd name="connsiteX12" fmla="*/ 66348 w 94732"/>
                <a:gd name="connsiteY12" fmla="*/ 62770 h 93998"/>
                <a:gd name="connsiteX13" fmla="*/ 67205 w 94732"/>
                <a:gd name="connsiteY13" fmla="*/ 65056 h 93998"/>
                <a:gd name="connsiteX14" fmla="*/ 67967 w 94732"/>
                <a:gd name="connsiteY14" fmla="*/ 67151 h 93998"/>
                <a:gd name="connsiteX15" fmla="*/ 69110 w 94732"/>
                <a:gd name="connsiteY15" fmla="*/ 70295 h 93998"/>
                <a:gd name="connsiteX16" fmla="*/ 76159 w 94732"/>
                <a:gd name="connsiteY16" fmla="*/ 86963 h 93998"/>
                <a:gd name="connsiteX17" fmla="*/ 93018 w 94732"/>
                <a:gd name="connsiteY17" fmla="*/ 89440 h 93998"/>
                <a:gd name="connsiteX18" fmla="*/ 86160 w 94732"/>
                <a:gd name="connsiteY18" fmla="*/ 55340 h 9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732" h="93998">
                  <a:moveTo>
                    <a:pt x="86160" y="55340"/>
                  </a:moveTo>
                  <a:cubicBezTo>
                    <a:pt x="80429" y="45062"/>
                    <a:pt x="73206" y="35689"/>
                    <a:pt x="64728" y="27527"/>
                  </a:cubicBezTo>
                  <a:cubicBezTo>
                    <a:pt x="59296" y="22454"/>
                    <a:pt x="53432" y="17865"/>
                    <a:pt x="47202" y="13811"/>
                  </a:cubicBezTo>
                  <a:cubicBezTo>
                    <a:pt x="42187" y="10850"/>
                    <a:pt x="36891" y="8394"/>
                    <a:pt x="31391" y="6477"/>
                  </a:cubicBezTo>
                  <a:cubicBezTo>
                    <a:pt x="21626" y="2759"/>
                    <a:pt x="11344" y="575"/>
                    <a:pt x="911" y="0"/>
                  </a:cubicBezTo>
                  <a:cubicBezTo>
                    <a:pt x="54" y="0"/>
                    <a:pt x="-327" y="1619"/>
                    <a:pt x="340" y="2096"/>
                  </a:cubicBezTo>
                  <a:cubicBezTo>
                    <a:pt x="18611" y="12200"/>
                    <a:pt x="35432" y="24727"/>
                    <a:pt x="50346" y="39338"/>
                  </a:cubicBezTo>
                  <a:cubicBezTo>
                    <a:pt x="53438" y="42624"/>
                    <a:pt x="56333" y="46091"/>
                    <a:pt x="59014" y="49721"/>
                  </a:cubicBezTo>
                  <a:cubicBezTo>
                    <a:pt x="60347" y="51625"/>
                    <a:pt x="61585" y="53530"/>
                    <a:pt x="62824" y="55531"/>
                  </a:cubicBezTo>
                  <a:lnTo>
                    <a:pt x="62824" y="55531"/>
                  </a:lnTo>
                  <a:cubicBezTo>
                    <a:pt x="62824" y="55531"/>
                    <a:pt x="62824" y="55531"/>
                    <a:pt x="63300" y="56483"/>
                  </a:cubicBezTo>
                  <a:lnTo>
                    <a:pt x="64824" y="59531"/>
                  </a:lnTo>
                  <a:cubicBezTo>
                    <a:pt x="65389" y="60583"/>
                    <a:pt x="65898" y="61664"/>
                    <a:pt x="66348" y="62770"/>
                  </a:cubicBezTo>
                  <a:lnTo>
                    <a:pt x="67205" y="65056"/>
                  </a:lnTo>
                  <a:cubicBezTo>
                    <a:pt x="67205" y="65627"/>
                    <a:pt x="67872" y="66961"/>
                    <a:pt x="67967" y="67151"/>
                  </a:cubicBezTo>
                  <a:lnTo>
                    <a:pt x="69110" y="70295"/>
                  </a:lnTo>
                  <a:cubicBezTo>
                    <a:pt x="70783" y="76113"/>
                    <a:pt x="73150" y="81710"/>
                    <a:pt x="76159" y="86963"/>
                  </a:cubicBezTo>
                  <a:cubicBezTo>
                    <a:pt x="79873" y="92297"/>
                    <a:pt x="89208" y="98393"/>
                    <a:pt x="93018" y="89440"/>
                  </a:cubicBezTo>
                  <a:cubicBezTo>
                    <a:pt x="97780" y="78677"/>
                    <a:pt x="91684" y="65437"/>
                    <a:pt x="86160" y="5534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7" name="任意多边形: 形状 1646"/>
            <p:cNvSpPr/>
            <p:nvPr/>
          </p:nvSpPr>
          <p:spPr>
            <a:xfrm>
              <a:off x="4660599" y="3098869"/>
              <a:ext cx="632177" cy="582153"/>
            </a:xfrm>
            <a:custGeom>
              <a:avLst/>
              <a:gdLst>
                <a:gd name="connsiteX0" fmla="*/ 617282 w 632177"/>
                <a:gd name="connsiteY0" fmla="*/ 502927 h 582153"/>
                <a:gd name="connsiteX1" fmla="*/ 420686 w 632177"/>
                <a:gd name="connsiteY1" fmla="*/ 362147 h 582153"/>
                <a:gd name="connsiteX2" fmla="*/ 388015 w 632177"/>
                <a:gd name="connsiteY2" fmla="*/ 205271 h 582153"/>
                <a:gd name="connsiteX3" fmla="*/ 332104 w 632177"/>
                <a:gd name="connsiteY3" fmla="*/ 235751 h 582153"/>
                <a:gd name="connsiteX4" fmla="*/ 320769 w 632177"/>
                <a:gd name="connsiteY4" fmla="*/ 357480 h 582153"/>
                <a:gd name="connsiteX5" fmla="*/ 108076 w 632177"/>
                <a:gd name="connsiteY5" fmla="*/ 250895 h 582153"/>
                <a:gd name="connsiteX6" fmla="*/ 39210 w 632177"/>
                <a:gd name="connsiteY6" fmla="*/ 14866 h 582153"/>
                <a:gd name="connsiteX7" fmla="*/ 1110 w 632177"/>
                <a:gd name="connsiteY7" fmla="*/ 97257 h 582153"/>
                <a:gd name="connsiteX8" fmla="*/ 159796 w 632177"/>
                <a:gd name="connsiteY8" fmla="*/ 396437 h 582153"/>
                <a:gd name="connsiteX9" fmla="*/ 450690 w 632177"/>
                <a:gd name="connsiteY9" fmla="*/ 506737 h 582153"/>
                <a:gd name="connsiteX10" fmla="*/ 596613 w 632177"/>
                <a:gd name="connsiteY10" fmla="*/ 581794 h 582153"/>
                <a:gd name="connsiteX11" fmla="*/ 617282 w 632177"/>
                <a:gd name="connsiteY11" fmla="*/ 502927 h 58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77" h="582153">
                  <a:moveTo>
                    <a:pt x="617282" y="502927"/>
                  </a:moveTo>
                  <a:cubicBezTo>
                    <a:pt x="566609" y="439300"/>
                    <a:pt x="470788" y="412154"/>
                    <a:pt x="420686" y="362147"/>
                  </a:cubicBezTo>
                  <a:cubicBezTo>
                    <a:pt x="370585" y="312141"/>
                    <a:pt x="375443" y="243656"/>
                    <a:pt x="388015" y="205271"/>
                  </a:cubicBezTo>
                  <a:cubicBezTo>
                    <a:pt x="400588" y="166885"/>
                    <a:pt x="360774" y="178410"/>
                    <a:pt x="332104" y="235751"/>
                  </a:cubicBezTo>
                  <a:cubicBezTo>
                    <a:pt x="303434" y="293091"/>
                    <a:pt x="320769" y="357480"/>
                    <a:pt x="320769" y="357480"/>
                  </a:cubicBezTo>
                  <a:cubicBezTo>
                    <a:pt x="320769" y="357480"/>
                    <a:pt x="200754" y="363195"/>
                    <a:pt x="108076" y="250895"/>
                  </a:cubicBezTo>
                  <a:cubicBezTo>
                    <a:pt x="15397" y="138596"/>
                    <a:pt x="44544" y="57347"/>
                    <a:pt x="39210" y="14866"/>
                  </a:cubicBezTo>
                  <a:cubicBezTo>
                    <a:pt x="33876" y="-27616"/>
                    <a:pt x="7206" y="27534"/>
                    <a:pt x="1110" y="97257"/>
                  </a:cubicBezTo>
                  <a:cubicBezTo>
                    <a:pt x="-6224" y="177553"/>
                    <a:pt x="20160" y="322904"/>
                    <a:pt x="159796" y="396437"/>
                  </a:cubicBezTo>
                  <a:cubicBezTo>
                    <a:pt x="279240" y="459493"/>
                    <a:pt x="372585" y="470256"/>
                    <a:pt x="450690" y="506737"/>
                  </a:cubicBezTo>
                  <a:cubicBezTo>
                    <a:pt x="539272" y="548266"/>
                    <a:pt x="563752" y="586271"/>
                    <a:pt x="596613" y="581794"/>
                  </a:cubicBezTo>
                  <a:cubicBezTo>
                    <a:pt x="635570" y="576460"/>
                    <a:pt x="642619" y="534169"/>
                    <a:pt x="617282" y="502927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8" name="任意多边形: 形状 1647"/>
            <p:cNvSpPr/>
            <p:nvPr/>
          </p:nvSpPr>
          <p:spPr>
            <a:xfrm>
              <a:off x="5051309" y="2997945"/>
              <a:ext cx="550954" cy="575905"/>
            </a:xfrm>
            <a:custGeom>
              <a:avLst/>
              <a:gdLst>
                <a:gd name="connsiteX0" fmla="*/ 540135 w 550954"/>
                <a:gd name="connsiteY0" fmla="*/ 504886 h 575905"/>
                <a:gd name="connsiteX1" fmla="*/ 369828 w 550954"/>
                <a:gd name="connsiteY1" fmla="*/ 361249 h 575905"/>
                <a:gd name="connsiteX2" fmla="*/ 351445 w 550954"/>
                <a:gd name="connsiteY2" fmla="*/ 214660 h 575905"/>
                <a:gd name="connsiteX3" fmla="*/ 297724 w 550954"/>
                <a:gd name="connsiteY3" fmla="*/ 238567 h 575905"/>
                <a:gd name="connsiteX4" fmla="*/ 278674 w 550954"/>
                <a:gd name="connsiteY4" fmla="*/ 349629 h 575905"/>
                <a:gd name="connsiteX5" fmla="*/ 91127 w 550954"/>
                <a:gd name="connsiteY5" fmla="*/ 235996 h 575905"/>
                <a:gd name="connsiteX6" fmla="*/ 45121 w 550954"/>
                <a:gd name="connsiteY6" fmla="*/ 14158 h 575905"/>
                <a:gd name="connsiteX7" fmla="*/ 3783 w 550954"/>
                <a:gd name="connsiteY7" fmla="*/ 87025 h 575905"/>
                <a:gd name="connsiteX8" fmla="*/ 127608 w 550954"/>
                <a:gd name="connsiteY8" fmla="*/ 373537 h 575905"/>
                <a:gd name="connsiteX9" fmla="*/ 386783 w 550954"/>
                <a:gd name="connsiteY9" fmla="*/ 496218 h 575905"/>
                <a:gd name="connsiteX10" fmla="*/ 515370 w 550954"/>
                <a:gd name="connsiteY10" fmla="*/ 575848 h 575905"/>
                <a:gd name="connsiteX11" fmla="*/ 540135 w 550954"/>
                <a:gd name="connsiteY11" fmla="*/ 504886 h 5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0954" h="575905">
                  <a:moveTo>
                    <a:pt x="540135" y="504886"/>
                  </a:moveTo>
                  <a:cubicBezTo>
                    <a:pt x="498320" y="442783"/>
                    <a:pt x="412214" y="410779"/>
                    <a:pt x="369828" y="361249"/>
                  </a:cubicBezTo>
                  <a:cubicBezTo>
                    <a:pt x="327442" y="311719"/>
                    <a:pt x="336967" y="248950"/>
                    <a:pt x="351445" y="214660"/>
                  </a:cubicBezTo>
                  <a:cubicBezTo>
                    <a:pt x="365923" y="180369"/>
                    <a:pt x="328299" y="187989"/>
                    <a:pt x="297724" y="238567"/>
                  </a:cubicBezTo>
                  <a:cubicBezTo>
                    <a:pt x="267149" y="289145"/>
                    <a:pt x="278674" y="349629"/>
                    <a:pt x="278674" y="349629"/>
                  </a:cubicBezTo>
                  <a:cubicBezTo>
                    <a:pt x="278674" y="349629"/>
                    <a:pt x="167993" y="346009"/>
                    <a:pt x="91127" y="235996"/>
                  </a:cubicBezTo>
                  <a:cubicBezTo>
                    <a:pt x="14260" y="125982"/>
                    <a:pt x="46931" y="53592"/>
                    <a:pt x="45121" y="14158"/>
                  </a:cubicBezTo>
                  <a:cubicBezTo>
                    <a:pt x="43311" y="-25275"/>
                    <a:pt x="14736" y="23683"/>
                    <a:pt x="3783" y="87025"/>
                  </a:cubicBezTo>
                  <a:cubicBezTo>
                    <a:pt x="-8886" y="160176"/>
                    <a:pt x="5021" y="295717"/>
                    <a:pt x="127608" y="373537"/>
                  </a:cubicBezTo>
                  <a:cubicBezTo>
                    <a:pt x="232383" y="440212"/>
                    <a:pt x="318108" y="456880"/>
                    <a:pt x="386783" y="496218"/>
                  </a:cubicBezTo>
                  <a:cubicBezTo>
                    <a:pt x="465078" y="540796"/>
                    <a:pt x="484795" y="577562"/>
                    <a:pt x="515370" y="575848"/>
                  </a:cubicBezTo>
                  <a:cubicBezTo>
                    <a:pt x="551660" y="573943"/>
                    <a:pt x="560709" y="535843"/>
                    <a:pt x="540135" y="50488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49" name="任意多边形: 形状 1648"/>
            <p:cNvSpPr/>
            <p:nvPr/>
          </p:nvSpPr>
          <p:spPr>
            <a:xfrm>
              <a:off x="5333532" y="3952522"/>
              <a:ext cx="536409" cy="286649"/>
            </a:xfrm>
            <a:custGeom>
              <a:avLst/>
              <a:gdLst>
                <a:gd name="connsiteX0" fmla="*/ 404502 w 536409"/>
                <a:gd name="connsiteY0" fmla="*/ 83138 h 286649"/>
                <a:gd name="connsiteX1" fmla="*/ 525470 w 536409"/>
                <a:gd name="connsiteY1" fmla="*/ 153242 h 286649"/>
                <a:gd name="connsiteX2" fmla="*/ 454794 w 536409"/>
                <a:gd name="connsiteY2" fmla="*/ 264685 h 286649"/>
                <a:gd name="connsiteX3" fmla="*/ 238386 w 536409"/>
                <a:gd name="connsiteY3" fmla="*/ 254017 h 286649"/>
                <a:gd name="connsiteX4" fmla="*/ 21026 w 536409"/>
                <a:gd name="connsiteY4" fmla="*/ 85519 h 286649"/>
                <a:gd name="connsiteX5" fmla="*/ 28931 w 536409"/>
                <a:gd name="connsiteY5" fmla="*/ 2747 h 286649"/>
                <a:gd name="connsiteX6" fmla="*/ 241625 w 536409"/>
                <a:gd name="connsiteY6" fmla="*/ 92473 h 286649"/>
                <a:gd name="connsiteX7" fmla="*/ 404502 w 536409"/>
                <a:gd name="connsiteY7" fmla="*/ 83138 h 28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409" h="286649">
                  <a:moveTo>
                    <a:pt x="404502" y="83138"/>
                  </a:moveTo>
                  <a:cubicBezTo>
                    <a:pt x="404502" y="83138"/>
                    <a:pt x="496228" y="119904"/>
                    <a:pt x="525470" y="153242"/>
                  </a:cubicBezTo>
                  <a:cubicBezTo>
                    <a:pt x="554712" y="186579"/>
                    <a:pt x="523374" y="232109"/>
                    <a:pt x="454794" y="264685"/>
                  </a:cubicBezTo>
                  <a:cubicBezTo>
                    <a:pt x="409265" y="286306"/>
                    <a:pt x="332779" y="304975"/>
                    <a:pt x="238386" y="254017"/>
                  </a:cubicBezTo>
                  <a:cubicBezTo>
                    <a:pt x="143993" y="203058"/>
                    <a:pt x="43029" y="119143"/>
                    <a:pt x="21026" y="85519"/>
                  </a:cubicBezTo>
                  <a:cubicBezTo>
                    <a:pt x="-8787" y="39894"/>
                    <a:pt x="-7549" y="-12683"/>
                    <a:pt x="28931" y="2747"/>
                  </a:cubicBezTo>
                  <a:cubicBezTo>
                    <a:pt x="65412" y="18177"/>
                    <a:pt x="133706" y="75518"/>
                    <a:pt x="241625" y="92473"/>
                  </a:cubicBezTo>
                  <a:cubicBezTo>
                    <a:pt x="349543" y="109427"/>
                    <a:pt x="404502" y="83138"/>
                    <a:pt x="404502" y="83138"/>
                  </a:cubicBezTo>
                  <a:close/>
                </a:path>
              </a:pathLst>
            </a:custGeom>
            <a:solidFill>
              <a:srgbClr val="FFA8A7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0" name="任意多边形: 形状 1649"/>
            <p:cNvSpPr/>
            <p:nvPr/>
          </p:nvSpPr>
          <p:spPr>
            <a:xfrm>
              <a:off x="5523916" y="4033149"/>
              <a:ext cx="263555" cy="140319"/>
            </a:xfrm>
            <a:custGeom>
              <a:avLst/>
              <a:gdLst>
                <a:gd name="connsiteX0" fmla="*/ 263457 w 263555"/>
                <a:gd name="connsiteY0" fmla="*/ 137671 h 140319"/>
                <a:gd name="connsiteX1" fmla="*/ 148300 w 263555"/>
                <a:gd name="connsiteY1" fmla="*/ 31657 h 140319"/>
                <a:gd name="connsiteX2" fmla="*/ 73338 w 263555"/>
                <a:gd name="connsiteY2" fmla="*/ 6035 h 140319"/>
                <a:gd name="connsiteX3" fmla="*/ 2758 w 263555"/>
                <a:gd name="connsiteY3" fmla="*/ 6035 h 140319"/>
                <a:gd name="connsiteX4" fmla="*/ 2167 w 263555"/>
                <a:gd name="connsiteY4" fmla="*/ 17874 h 140319"/>
                <a:gd name="connsiteX5" fmla="*/ 4282 w 263555"/>
                <a:gd name="connsiteY5" fmla="*/ 19560 h 140319"/>
                <a:gd name="connsiteX6" fmla="*/ 78482 w 263555"/>
                <a:gd name="connsiteY6" fmla="*/ 32038 h 140319"/>
                <a:gd name="connsiteX7" fmla="*/ 151539 w 263555"/>
                <a:gd name="connsiteY7" fmla="*/ 57756 h 140319"/>
                <a:gd name="connsiteX8" fmla="*/ 210213 w 263555"/>
                <a:gd name="connsiteY8" fmla="*/ 95189 h 140319"/>
                <a:gd name="connsiteX9" fmla="*/ 261838 w 263555"/>
                <a:gd name="connsiteY9" fmla="*/ 140052 h 140319"/>
                <a:gd name="connsiteX10" fmla="*/ 263457 w 263555"/>
                <a:gd name="connsiteY10" fmla="*/ 137671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555" h="140319">
                  <a:moveTo>
                    <a:pt x="263457" y="137671"/>
                  </a:moveTo>
                  <a:cubicBezTo>
                    <a:pt x="241550" y="89474"/>
                    <a:pt x="194877" y="54232"/>
                    <a:pt x="148300" y="31657"/>
                  </a:cubicBezTo>
                  <a:cubicBezTo>
                    <a:pt x="124506" y="19959"/>
                    <a:pt x="99315" y="11348"/>
                    <a:pt x="73338" y="6035"/>
                  </a:cubicBezTo>
                  <a:cubicBezTo>
                    <a:pt x="52383" y="1939"/>
                    <a:pt x="22475" y="-5204"/>
                    <a:pt x="2758" y="6035"/>
                  </a:cubicBezTo>
                  <a:cubicBezTo>
                    <a:pt x="-675" y="9141"/>
                    <a:pt x="-939" y="14442"/>
                    <a:pt x="2167" y="17874"/>
                  </a:cubicBezTo>
                  <a:cubicBezTo>
                    <a:pt x="2776" y="18547"/>
                    <a:pt x="3490" y="19117"/>
                    <a:pt x="4282" y="19560"/>
                  </a:cubicBezTo>
                  <a:cubicBezTo>
                    <a:pt x="27999" y="27562"/>
                    <a:pt x="54098" y="26609"/>
                    <a:pt x="78482" y="32038"/>
                  </a:cubicBezTo>
                  <a:cubicBezTo>
                    <a:pt x="103785" y="37624"/>
                    <a:pt x="128316" y="46259"/>
                    <a:pt x="151539" y="57756"/>
                  </a:cubicBezTo>
                  <a:cubicBezTo>
                    <a:pt x="172344" y="68162"/>
                    <a:pt x="192008" y="80707"/>
                    <a:pt x="210213" y="95189"/>
                  </a:cubicBezTo>
                  <a:cubicBezTo>
                    <a:pt x="228024" y="109477"/>
                    <a:pt x="244026" y="125764"/>
                    <a:pt x="261838" y="140052"/>
                  </a:cubicBezTo>
                  <a:cubicBezTo>
                    <a:pt x="263076" y="141100"/>
                    <a:pt x="263838" y="138814"/>
                    <a:pt x="263457" y="137671"/>
                  </a:cubicBezTo>
                  <a:close/>
                </a:path>
              </a:pathLst>
            </a:custGeom>
            <a:solidFill>
              <a:srgbClr val="F28F8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1" name="任意多边形: 形状 1650"/>
            <p:cNvSpPr/>
            <p:nvPr/>
          </p:nvSpPr>
          <p:spPr>
            <a:xfrm>
              <a:off x="5337412" y="3895738"/>
              <a:ext cx="626448" cy="231362"/>
            </a:xfrm>
            <a:custGeom>
              <a:avLst/>
              <a:gdLst>
                <a:gd name="connsiteX0" fmla="*/ 614934 w 626448"/>
                <a:gd name="connsiteY0" fmla="*/ 0 h 231362"/>
                <a:gd name="connsiteX1" fmla="*/ 614934 w 626448"/>
                <a:gd name="connsiteY1" fmla="*/ 102013 h 231362"/>
                <a:gd name="connsiteX2" fmla="*/ 595884 w 626448"/>
                <a:gd name="connsiteY2" fmla="*/ 64389 h 231362"/>
                <a:gd name="connsiteX3" fmla="*/ 349568 w 626448"/>
                <a:gd name="connsiteY3" fmla="*/ 176213 h 231362"/>
                <a:gd name="connsiteX4" fmla="*/ 349568 w 626448"/>
                <a:gd name="connsiteY4" fmla="*/ 231362 h 231362"/>
                <a:gd name="connsiteX5" fmla="*/ 303181 w 626448"/>
                <a:gd name="connsiteY5" fmla="*/ 178975 h 231362"/>
                <a:gd name="connsiteX6" fmla="*/ 106299 w 626448"/>
                <a:gd name="connsiteY6" fmla="*/ 131350 h 231362"/>
                <a:gd name="connsiteX7" fmla="*/ 0 w 626448"/>
                <a:gd name="connsiteY7" fmla="*/ 64675 h 231362"/>
                <a:gd name="connsiteX8" fmla="*/ 20669 w 626448"/>
                <a:gd name="connsiteY8" fmla="*/ 41148 h 231362"/>
                <a:gd name="connsiteX9" fmla="*/ 258794 w 626448"/>
                <a:gd name="connsiteY9" fmla="*/ 138589 h 231362"/>
                <a:gd name="connsiteX10" fmla="*/ 614934 w 626448"/>
                <a:gd name="connsiteY10" fmla="*/ 0 h 2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6448" h="231362">
                  <a:moveTo>
                    <a:pt x="614934" y="0"/>
                  </a:moveTo>
                  <a:cubicBezTo>
                    <a:pt x="614934" y="0"/>
                    <a:pt x="640842" y="41529"/>
                    <a:pt x="614934" y="102013"/>
                  </a:cubicBezTo>
                  <a:cubicBezTo>
                    <a:pt x="612267" y="73438"/>
                    <a:pt x="595884" y="64389"/>
                    <a:pt x="595884" y="64389"/>
                  </a:cubicBezTo>
                  <a:cubicBezTo>
                    <a:pt x="595884" y="64389"/>
                    <a:pt x="523304" y="150114"/>
                    <a:pt x="349568" y="176213"/>
                  </a:cubicBezTo>
                  <a:cubicBezTo>
                    <a:pt x="345533" y="194374"/>
                    <a:pt x="345533" y="213200"/>
                    <a:pt x="349568" y="231362"/>
                  </a:cubicBezTo>
                  <a:cubicBezTo>
                    <a:pt x="349568" y="231362"/>
                    <a:pt x="307277" y="218504"/>
                    <a:pt x="303181" y="178975"/>
                  </a:cubicBezTo>
                  <a:cubicBezTo>
                    <a:pt x="264509" y="182309"/>
                    <a:pt x="184118" y="173546"/>
                    <a:pt x="106299" y="131350"/>
                  </a:cubicBezTo>
                  <a:cubicBezTo>
                    <a:pt x="28480" y="89154"/>
                    <a:pt x="0" y="64675"/>
                    <a:pt x="0" y="64675"/>
                  </a:cubicBezTo>
                  <a:cubicBezTo>
                    <a:pt x="0" y="64675"/>
                    <a:pt x="6953" y="33147"/>
                    <a:pt x="20669" y="41148"/>
                  </a:cubicBezTo>
                  <a:cubicBezTo>
                    <a:pt x="34385" y="49149"/>
                    <a:pt x="146018" y="128683"/>
                    <a:pt x="258794" y="138589"/>
                  </a:cubicBezTo>
                  <a:cubicBezTo>
                    <a:pt x="371570" y="148495"/>
                    <a:pt x="519303" y="103918"/>
                    <a:pt x="614934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2" name="任意多边形: 形状 1651"/>
            <p:cNvSpPr/>
            <p:nvPr/>
          </p:nvSpPr>
          <p:spPr>
            <a:xfrm>
              <a:off x="5340270" y="4010895"/>
              <a:ext cx="549632" cy="239706"/>
            </a:xfrm>
            <a:custGeom>
              <a:avLst/>
              <a:gdLst>
                <a:gd name="connsiteX0" fmla="*/ 434054 w 549632"/>
                <a:gd name="connsiteY0" fmla="*/ 40862 h 239706"/>
                <a:gd name="connsiteX1" fmla="*/ 461010 w 549632"/>
                <a:gd name="connsiteY1" fmla="*/ 31337 h 239706"/>
                <a:gd name="connsiteX2" fmla="*/ 529685 w 549632"/>
                <a:gd name="connsiteY2" fmla="*/ 76962 h 239706"/>
                <a:gd name="connsiteX3" fmla="*/ 536638 w 549632"/>
                <a:gd name="connsiteY3" fmla="*/ 39529 h 239706"/>
                <a:gd name="connsiteX4" fmla="*/ 546163 w 549632"/>
                <a:gd name="connsiteY4" fmla="*/ 115729 h 239706"/>
                <a:gd name="connsiteX5" fmla="*/ 448437 w 549632"/>
                <a:gd name="connsiteY5" fmla="*/ 215551 h 239706"/>
                <a:gd name="connsiteX6" fmla="*/ 244030 w 549632"/>
                <a:gd name="connsiteY6" fmla="*/ 215551 h 239706"/>
                <a:gd name="connsiteX7" fmla="*/ 28575 w 549632"/>
                <a:gd name="connsiteY7" fmla="*/ 66675 h 239706"/>
                <a:gd name="connsiteX8" fmla="*/ 0 w 549632"/>
                <a:gd name="connsiteY8" fmla="*/ 0 h 239706"/>
                <a:gd name="connsiteX9" fmla="*/ 146780 w 549632"/>
                <a:gd name="connsiteY9" fmla="*/ 126302 h 239706"/>
                <a:gd name="connsiteX10" fmla="*/ 296323 w 549632"/>
                <a:gd name="connsiteY10" fmla="*/ 206216 h 239706"/>
                <a:gd name="connsiteX11" fmla="*/ 315373 w 549632"/>
                <a:gd name="connsiteY11" fmla="*/ 150876 h 239706"/>
                <a:gd name="connsiteX12" fmla="*/ 348996 w 549632"/>
                <a:gd name="connsiteY12" fmla="*/ 201549 h 239706"/>
                <a:gd name="connsiteX13" fmla="*/ 491871 w 549632"/>
                <a:gd name="connsiteY13" fmla="*/ 159353 h 239706"/>
                <a:gd name="connsiteX14" fmla="*/ 434054 w 549632"/>
                <a:gd name="connsiteY14" fmla="*/ 40862 h 23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632" h="239706">
                  <a:moveTo>
                    <a:pt x="434054" y="40862"/>
                  </a:moveTo>
                  <a:lnTo>
                    <a:pt x="461010" y="31337"/>
                  </a:lnTo>
                  <a:cubicBezTo>
                    <a:pt x="461010" y="31337"/>
                    <a:pt x="520541" y="63722"/>
                    <a:pt x="529685" y="76962"/>
                  </a:cubicBezTo>
                  <a:cubicBezTo>
                    <a:pt x="532988" y="64688"/>
                    <a:pt x="535313" y="52171"/>
                    <a:pt x="536638" y="39529"/>
                  </a:cubicBezTo>
                  <a:cubicBezTo>
                    <a:pt x="549618" y="62719"/>
                    <a:pt x="553035" y="90058"/>
                    <a:pt x="546163" y="115729"/>
                  </a:cubicBezTo>
                  <a:cubicBezTo>
                    <a:pt x="534733" y="160020"/>
                    <a:pt x="521113" y="180594"/>
                    <a:pt x="448437" y="215551"/>
                  </a:cubicBezTo>
                  <a:cubicBezTo>
                    <a:pt x="375761" y="250508"/>
                    <a:pt x="315087" y="244888"/>
                    <a:pt x="244030" y="215551"/>
                  </a:cubicBezTo>
                  <a:cubicBezTo>
                    <a:pt x="172974" y="186214"/>
                    <a:pt x="54578" y="90488"/>
                    <a:pt x="28575" y="66675"/>
                  </a:cubicBezTo>
                  <a:cubicBezTo>
                    <a:pt x="2572" y="42863"/>
                    <a:pt x="0" y="0"/>
                    <a:pt x="0" y="0"/>
                  </a:cubicBezTo>
                  <a:cubicBezTo>
                    <a:pt x="0" y="0"/>
                    <a:pt x="47625" y="60770"/>
                    <a:pt x="146780" y="126302"/>
                  </a:cubicBezTo>
                  <a:cubicBezTo>
                    <a:pt x="245935" y="191834"/>
                    <a:pt x="296323" y="206216"/>
                    <a:pt x="296323" y="206216"/>
                  </a:cubicBezTo>
                  <a:cubicBezTo>
                    <a:pt x="295158" y="185983"/>
                    <a:pt x="302001" y="166105"/>
                    <a:pt x="315373" y="150876"/>
                  </a:cubicBezTo>
                  <a:cubicBezTo>
                    <a:pt x="315373" y="179451"/>
                    <a:pt x="348996" y="201549"/>
                    <a:pt x="348996" y="201549"/>
                  </a:cubicBezTo>
                  <a:cubicBezTo>
                    <a:pt x="348996" y="201549"/>
                    <a:pt x="432054" y="212693"/>
                    <a:pt x="491871" y="159353"/>
                  </a:cubicBezTo>
                  <a:cubicBezTo>
                    <a:pt x="546354" y="111062"/>
                    <a:pt x="500824" y="79153"/>
                    <a:pt x="434054" y="4086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3" name="任意多边形: 形状 1652"/>
            <p:cNvSpPr/>
            <p:nvPr/>
          </p:nvSpPr>
          <p:spPr>
            <a:xfrm>
              <a:off x="5234257" y="3678116"/>
              <a:ext cx="196269" cy="141407"/>
            </a:xfrm>
            <a:custGeom>
              <a:avLst/>
              <a:gdLst>
                <a:gd name="connsiteX0" fmla="*/ 190690 w 196269"/>
                <a:gd name="connsiteY0" fmla="*/ 45219 h 141407"/>
                <a:gd name="connsiteX1" fmla="*/ 58293 w 196269"/>
                <a:gd name="connsiteY1" fmla="*/ 26169 h 141407"/>
                <a:gd name="connsiteX2" fmla="*/ 0 w 196269"/>
                <a:gd name="connsiteY2" fmla="*/ 76461 h 141407"/>
                <a:gd name="connsiteX3" fmla="*/ 94107 w 196269"/>
                <a:gd name="connsiteY3" fmla="*/ 139707 h 141407"/>
                <a:gd name="connsiteX4" fmla="*/ 190690 w 196269"/>
                <a:gd name="connsiteY4" fmla="*/ 45219 h 14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269" h="141407">
                  <a:moveTo>
                    <a:pt x="190690" y="45219"/>
                  </a:moveTo>
                  <a:cubicBezTo>
                    <a:pt x="168212" y="-9454"/>
                    <a:pt x="96488" y="-12979"/>
                    <a:pt x="58293" y="26169"/>
                  </a:cubicBezTo>
                  <a:cubicBezTo>
                    <a:pt x="15430" y="69698"/>
                    <a:pt x="0" y="76461"/>
                    <a:pt x="0" y="76461"/>
                  </a:cubicBezTo>
                  <a:cubicBezTo>
                    <a:pt x="20019" y="110851"/>
                    <a:pt x="54703" y="134161"/>
                    <a:pt x="94107" y="139707"/>
                  </a:cubicBezTo>
                  <a:cubicBezTo>
                    <a:pt x="178594" y="152280"/>
                    <a:pt x="210217" y="92558"/>
                    <a:pt x="190690" y="45219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4" name="任意多边形: 形状 1653"/>
            <p:cNvSpPr/>
            <p:nvPr/>
          </p:nvSpPr>
          <p:spPr>
            <a:xfrm>
              <a:off x="5327983" y="3700380"/>
              <a:ext cx="96583" cy="96583"/>
            </a:xfrm>
            <a:custGeom>
              <a:avLst/>
              <a:gdLst>
                <a:gd name="connsiteX0" fmla="*/ 96583 w 96583"/>
                <a:gd name="connsiteY0" fmla="*/ 48292 h 96583"/>
                <a:gd name="connsiteX1" fmla="*/ 48292 w 96583"/>
                <a:gd name="connsiteY1" fmla="*/ 96584 h 96583"/>
                <a:gd name="connsiteX2" fmla="*/ 0 w 96583"/>
                <a:gd name="connsiteY2" fmla="*/ 48292 h 96583"/>
                <a:gd name="connsiteX3" fmla="*/ 48292 w 96583"/>
                <a:gd name="connsiteY3" fmla="*/ 0 h 96583"/>
                <a:gd name="connsiteX4" fmla="*/ 96583 w 96583"/>
                <a:gd name="connsiteY4" fmla="*/ 48292 h 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83" h="96583">
                  <a:moveTo>
                    <a:pt x="96583" y="48292"/>
                  </a:moveTo>
                  <a:cubicBezTo>
                    <a:pt x="96583" y="74962"/>
                    <a:pt x="74962" y="96584"/>
                    <a:pt x="48292" y="96584"/>
                  </a:cubicBezTo>
                  <a:cubicBezTo>
                    <a:pt x="21621" y="96584"/>
                    <a:pt x="0" y="74962"/>
                    <a:pt x="0" y="48292"/>
                  </a:cubicBezTo>
                  <a:cubicBezTo>
                    <a:pt x="0" y="21621"/>
                    <a:pt x="21621" y="0"/>
                    <a:pt x="48292" y="0"/>
                  </a:cubicBezTo>
                  <a:cubicBezTo>
                    <a:pt x="74962" y="0"/>
                    <a:pt x="96583" y="21621"/>
                    <a:pt x="96583" y="48292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5" name="任意多边形: 形状 1654"/>
            <p:cNvSpPr/>
            <p:nvPr/>
          </p:nvSpPr>
          <p:spPr>
            <a:xfrm>
              <a:off x="5354462" y="3726859"/>
              <a:ext cx="43624" cy="43624"/>
            </a:xfrm>
            <a:custGeom>
              <a:avLst/>
              <a:gdLst>
                <a:gd name="connsiteX0" fmla="*/ 43624 w 43624"/>
                <a:gd name="connsiteY0" fmla="*/ 21812 h 43624"/>
                <a:gd name="connsiteX1" fmla="*/ 21812 w 43624"/>
                <a:gd name="connsiteY1" fmla="*/ 43625 h 43624"/>
                <a:gd name="connsiteX2" fmla="*/ 0 w 43624"/>
                <a:gd name="connsiteY2" fmla="*/ 21812 h 43624"/>
                <a:gd name="connsiteX3" fmla="*/ 21812 w 43624"/>
                <a:gd name="connsiteY3" fmla="*/ 0 h 43624"/>
                <a:gd name="connsiteX4" fmla="*/ 43624 w 43624"/>
                <a:gd name="connsiteY4" fmla="*/ 21812 h 4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24" h="43624">
                  <a:moveTo>
                    <a:pt x="43624" y="21812"/>
                  </a:moveTo>
                  <a:cubicBezTo>
                    <a:pt x="43624" y="33859"/>
                    <a:pt x="33859" y="43625"/>
                    <a:pt x="21812" y="43625"/>
                  </a:cubicBezTo>
                  <a:cubicBezTo>
                    <a:pt x="9765" y="43625"/>
                    <a:pt x="0" y="33859"/>
                    <a:pt x="0" y="21812"/>
                  </a:cubicBezTo>
                  <a:cubicBezTo>
                    <a:pt x="0" y="9766"/>
                    <a:pt x="9765" y="0"/>
                    <a:pt x="21812" y="0"/>
                  </a:cubicBezTo>
                  <a:cubicBezTo>
                    <a:pt x="33859" y="0"/>
                    <a:pt x="43624" y="9766"/>
                    <a:pt x="43624" y="2181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6" name="任意多边形: 形状 1655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7" name="任意多边形: 形状 1656"/>
            <p:cNvSpPr/>
            <p:nvPr/>
          </p:nvSpPr>
          <p:spPr>
            <a:xfrm>
              <a:off x="5058425" y="3548456"/>
              <a:ext cx="364779" cy="187231"/>
            </a:xfrm>
            <a:custGeom>
              <a:avLst/>
              <a:gdLst>
                <a:gd name="connsiteX0" fmla="*/ 352901 w 364779"/>
                <a:gd name="connsiteY0" fmla="*/ 106680 h 187231"/>
                <a:gd name="connsiteX1" fmla="*/ 330518 w 364779"/>
                <a:gd name="connsiteY1" fmla="*/ 80582 h 187231"/>
                <a:gd name="connsiteX2" fmla="*/ 318611 w 364779"/>
                <a:gd name="connsiteY2" fmla="*/ 39053 h 187231"/>
                <a:gd name="connsiteX3" fmla="*/ 302133 w 364779"/>
                <a:gd name="connsiteY3" fmla="*/ 28004 h 187231"/>
                <a:gd name="connsiteX4" fmla="*/ 242602 w 364779"/>
                <a:gd name="connsiteY4" fmla="*/ 0 h 187231"/>
                <a:gd name="connsiteX5" fmla="*/ 250031 w 364779"/>
                <a:gd name="connsiteY5" fmla="*/ 19526 h 187231"/>
                <a:gd name="connsiteX6" fmla="*/ 267748 w 364779"/>
                <a:gd name="connsiteY6" fmla="*/ 32671 h 187231"/>
                <a:gd name="connsiteX7" fmla="*/ 275844 w 364779"/>
                <a:gd name="connsiteY7" fmla="*/ 74867 h 187231"/>
                <a:gd name="connsiteX8" fmla="*/ 219647 w 364779"/>
                <a:gd name="connsiteY8" fmla="*/ 36767 h 187231"/>
                <a:gd name="connsiteX9" fmla="*/ 183166 w 364779"/>
                <a:gd name="connsiteY9" fmla="*/ 37624 h 187231"/>
                <a:gd name="connsiteX10" fmla="*/ 158972 w 364779"/>
                <a:gd name="connsiteY10" fmla="*/ 28670 h 187231"/>
                <a:gd name="connsiteX11" fmla="*/ 135064 w 364779"/>
                <a:gd name="connsiteY11" fmla="*/ 31909 h 187231"/>
                <a:gd name="connsiteX12" fmla="*/ 110680 w 364779"/>
                <a:gd name="connsiteY12" fmla="*/ 41434 h 187231"/>
                <a:gd name="connsiteX13" fmla="*/ 83534 w 364779"/>
                <a:gd name="connsiteY13" fmla="*/ 35719 h 187231"/>
                <a:gd name="connsiteX14" fmla="*/ 96964 w 364779"/>
                <a:gd name="connsiteY14" fmla="*/ 59150 h 187231"/>
                <a:gd name="connsiteX15" fmla="*/ 134493 w 364779"/>
                <a:gd name="connsiteY15" fmla="*/ 65532 h 187231"/>
                <a:gd name="connsiteX16" fmla="*/ 164307 w 364779"/>
                <a:gd name="connsiteY16" fmla="*/ 76295 h 187231"/>
                <a:gd name="connsiteX17" fmla="*/ 173069 w 364779"/>
                <a:gd name="connsiteY17" fmla="*/ 87344 h 187231"/>
                <a:gd name="connsiteX18" fmla="*/ 170212 w 364779"/>
                <a:gd name="connsiteY18" fmla="*/ 102394 h 187231"/>
                <a:gd name="connsiteX19" fmla="*/ 174117 w 364779"/>
                <a:gd name="connsiteY19" fmla="*/ 124301 h 187231"/>
                <a:gd name="connsiteX20" fmla="*/ 118777 w 364779"/>
                <a:gd name="connsiteY20" fmla="*/ 104013 h 187231"/>
                <a:gd name="connsiteX21" fmla="*/ 99727 w 364779"/>
                <a:gd name="connsiteY21" fmla="*/ 107347 h 187231"/>
                <a:gd name="connsiteX22" fmla="*/ 77534 w 364779"/>
                <a:gd name="connsiteY22" fmla="*/ 133731 h 187231"/>
                <a:gd name="connsiteX23" fmla="*/ 38100 w 364779"/>
                <a:gd name="connsiteY23" fmla="*/ 142589 h 187231"/>
                <a:gd name="connsiteX24" fmla="*/ 0 w 364779"/>
                <a:gd name="connsiteY24" fmla="*/ 154115 h 187231"/>
                <a:gd name="connsiteX25" fmla="*/ 33052 w 364779"/>
                <a:gd name="connsiteY25" fmla="*/ 150686 h 187231"/>
                <a:gd name="connsiteX26" fmla="*/ 47911 w 364779"/>
                <a:gd name="connsiteY26" fmla="*/ 158211 h 187231"/>
                <a:gd name="connsiteX27" fmla="*/ 79248 w 364779"/>
                <a:gd name="connsiteY27" fmla="*/ 163068 h 187231"/>
                <a:gd name="connsiteX28" fmla="*/ 110300 w 364779"/>
                <a:gd name="connsiteY28" fmla="*/ 156687 h 187231"/>
                <a:gd name="connsiteX29" fmla="*/ 136112 w 364779"/>
                <a:gd name="connsiteY29" fmla="*/ 165735 h 187231"/>
                <a:gd name="connsiteX30" fmla="*/ 158591 w 364779"/>
                <a:gd name="connsiteY30" fmla="*/ 181832 h 187231"/>
                <a:gd name="connsiteX31" fmla="*/ 206216 w 364779"/>
                <a:gd name="connsiteY31" fmla="*/ 175450 h 187231"/>
                <a:gd name="connsiteX32" fmla="*/ 283655 w 364779"/>
                <a:gd name="connsiteY32" fmla="*/ 139541 h 187231"/>
                <a:gd name="connsiteX33" fmla="*/ 364617 w 364779"/>
                <a:gd name="connsiteY33" fmla="*/ 142113 h 187231"/>
                <a:gd name="connsiteX34" fmla="*/ 357092 w 364779"/>
                <a:gd name="connsiteY34" fmla="*/ 111538 h 187231"/>
                <a:gd name="connsiteX35" fmla="*/ 352901 w 364779"/>
                <a:gd name="connsiteY35" fmla="*/ 106680 h 18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4779" h="187231">
                  <a:moveTo>
                    <a:pt x="352901" y="106680"/>
                  </a:moveTo>
                  <a:cubicBezTo>
                    <a:pt x="344591" y="98746"/>
                    <a:pt x="337093" y="90003"/>
                    <a:pt x="330518" y="80582"/>
                  </a:cubicBezTo>
                  <a:cubicBezTo>
                    <a:pt x="323755" y="67723"/>
                    <a:pt x="327660" y="50387"/>
                    <a:pt x="318611" y="39053"/>
                  </a:cubicBezTo>
                  <a:cubicBezTo>
                    <a:pt x="313994" y="34208"/>
                    <a:pt x="308368" y="30436"/>
                    <a:pt x="302133" y="28004"/>
                  </a:cubicBezTo>
                  <a:lnTo>
                    <a:pt x="242602" y="0"/>
                  </a:lnTo>
                  <a:cubicBezTo>
                    <a:pt x="240970" y="7407"/>
                    <a:pt x="243888" y="15077"/>
                    <a:pt x="250031" y="19526"/>
                  </a:cubicBezTo>
                  <a:cubicBezTo>
                    <a:pt x="255556" y="24479"/>
                    <a:pt x="262319" y="27718"/>
                    <a:pt x="267748" y="32671"/>
                  </a:cubicBezTo>
                  <a:cubicBezTo>
                    <a:pt x="279159" y="43576"/>
                    <a:pt x="282408" y="60513"/>
                    <a:pt x="275844" y="74867"/>
                  </a:cubicBezTo>
                  <a:cubicBezTo>
                    <a:pt x="266387" y="52095"/>
                    <a:pt x="244301" y="37122"/>
                    <a:pt x="219647" y="36767"/>
                  </a:cubicBezTo>
                  <a:cubicBezTo>
                    <a:pt x="207454" y="36767"/>
                    <a:pt x="195072" y="40481"/>
                    <a:pt x="183166" y="37624"/>
                  </a:cubicBezTo>
                  <a:cubicBezTo>
                    <a:pt x="174784" y="35624"/>
                    <a:pt x="167450" y="30575"/>
                    <a:pt x="158972" y="28670"/>
                  </a:cubicBezTo>
                  <a:cubicBezTo>
                    <a:pt x="150873" y="26844"/>
                    <a:pt x="142386" y="27994"/>
                    <a:pt x="135064" y="31909"/>
                  </a:cubicBezTo>
                  <a:cubicBezTo>
                    <a:pt x="127582" y="36537"/>
                    <a:pt x="119319" y="39765"/>
                    <a:pt x="110680" y="41434"/>
                  </a:cubicBezTo>
                  <a:cubicBezTo>
                    <a:pt x="101231" y="43402"/>
                    <a:pt x="91389" y="41329"/>
                    <a:pt x="83534" y="35719"/>
                  </a:cubicBezTo>
                  <a:cubicBezTo>
                    <a:pt x="83804" y="45285"/>
                    <a:pt x="88846" y="54082"/>
                    <a:pt x="96964" y="59150"/>
                  </a:cubicBezTo>
                  <a:cubicBezTo>
                    <a:pt x="107918" y="65723"/>
                    <a:pt x="121825" y="64008"/>
                    <a:pt x="134493" y="65532"/>
                  </a:cubicBezTo>
                  <a:cubicBezTo>
                    <a:pt x="145124" y="66790"/>
                    <a:pt x="155324" y="70472"/>
                    <a:pt x="164307" y="76295"/>
                  </a:cubicBezTo>
                  <a:cubicBezTo>
                    <a:pt x="167926" y="78677"/>
                    <a:pt x="172784" y="82487"/>
                    <a:pt x="173069" y="87344"/>
                  </a:cubicBezTo>
                  <a:cubicBezTo>
                    <a:pt x="172672" y="92450"/>
                    <a:pt x="171713" y="97497"/>
                    <a:pt x="170212" y="102394"/>
                  </a:cubicBezTo>
                  <a:cubicBezTo>
                    <a:pt x="168918" y="109928"/>
                    <a:pt x="170300" y="117678"/>
                    <a:pt x="174117" y="124301"/>
                  </a:cubicBezTo>
                  <a:cubicBezTo>
                    <a:pt x="158105" y="112175"/>
                    <a:pt x="138833" y="105110"/>
                    <a:pt x="118777" y="104013"/>
                  </a:cubicBezTo>
                  <a:cubicBezTo>
                    <a:pt x="112240" y="103300"/>
                    <a:pt x="105634" y="104456"/>
                    <a:pt x="99727" y="107347"/>
                  </a:cubicBezTo>
                  <a:cubicBezTo>
                    <a:pt x="89726" y="113252"/>
                    <a:pt x="86296" y="126397"/>
                    <a:pt x="77534" y="133731"/>
                  </a:cubicBezTo>
                  <a:cubicBezTo>
                    <a:pt x="67151" y="143256"/>
                    <a:pt x="51911" y="142684"/>
                    <a:pt x="38100" y="142589"/>
                  </a:cubicBezTo>
                  <a:cubicBezTo>
                    <a:pt x="24289" y="142494"/>
                    <a:pt x="8763" y="143637"/>
                    <a:pt x="0" y="154115"/>
                  </a:cubicBezTo>
                  <a:cubicBezTo>
                    <a:pt x="10378" y="149507"/>
                    <a:pt x="21949" y="148307"/>
                    <a:pt x="33052" y="150686"/>
                  </a:cubicBezTo>
                  <a:cubicBezTo>
                    <a:pt x="38181" y="152829"/>
                    <a:pt x="43147" y="155344"/>
                    <a:pt x="47911" y="158211"/>
                  </a:cubicBezTo>
                  <a:cubicBezTo>
                    <a:pt x="57619" y="162981"/>
                    <a:pt x="68551" y="164676"/>
                    <a:pt x="79248" y="163068"/>
                  </a:cubicBezTo>
                  <a:cubicBezTo>
                    <a:pt x="89388" y="160022"/>
                    <a:pt x="99780" y="157886"/>
                    <a:pt x="110300" y="156687"/>
                  </a:cubicBezTo>
                  <a:cubicBezTo>
                    <a:pt x="119575" y="157260"/>
                    <a:pt x="128509" y="160392"/>
                    <a:pt x="136112" y="165735"/>
                  </a:cubicBezTo>
                  <a:cubicBezTo>
                    <a:pt x="143828" y="170688"/>
                    <a:pt x="150876" y="176784"/>
                    <a:pt x="158591" y="181832"/>
                  </a:cubicBezTo>
                  <a:cubicBezTo>
                    <a:pt x="175927" y="192976"/>
                    <a:pt x="190119" y="184880"/>
                    <a:pt x="206216" y="175450"/>
                  </a:cubicBezTo>
                  <a:cubicBezTo>
                    <a:pt x="230339" y="160129"/>
                    <a:pt x="256376" y="148055"/>
                    <a:pt x="283655" y="139541"/>
                  </a:cubicBezTo>
                  <a:cubicBezTo>
                    <a:pt x="310331" y="132624"/>
                    <a:pt x="338433" y="133517"/>
                    <a:pt x="364617" y="142113"/>
                  </a:cubicBezTo>
                  <a:cubicBezTo>
                    <a:pt x="365488" y="131375"/>
                    <a:pt x="362847" y="120645"/>
                    <a:pt x="357092" y="111538"/>
                  </a:cubicBezTo>
                  <a:cubicBezTo>
                    <a:pt x="355791" y="109839"/>
                    <a:pt x="354391" y="108217"/>
                    <a:pt x="352901" y="10668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8" name="任意多边形: 形状 1657"/>
            <p:cNvSpPr/>
            <p:nvPr/>
          </p:nvSpPr>
          <p:spPr>
            <a:xfrm>
              <a:off x="5194932" y="3669230"/>
              <a:ext cx="249002" cy="95987"/>
            </a:xfrm>
            <a:custGeom>
              <a:avLst/>
              <a:gdLst>
                <a:gd name="connsiteX0" fmla="*/ 248208 w 249002"/>
                <a:gd name="connsiteY0" fmla="*/ 29816 h 95987"/>
                <a:gd name="connsiteX1" fmla="*/ 112477 w 249002"/>
                <a:gd name="connsiteY1" fmla="*/ 12481 h 95987"/>
                <a:gd name="connsiteX2" fmla="*/ 57613 w 249002"/>
                <a:gd name="connsiteY2" fmla="*/ 50581 h 95987"/>
                <a:gd name="connsiteX3" fmla="*/ 32276 w 249002"/>
                <a:gd name="connsiteY3" fmla="*/ 71631 h 95987"/>
                <a:gd name="connsiteX4" fmla="*/ 1701 w 249002"/>
                <a:gd name="connsiteY4" fmla="*/ 88776 h 95987"/>
                <a:gd name="connsiteX5" fmla="*/ 1701 w 249002"/>
                <a:gd name="connsiteY5" fmla="*/ 95348 h 95987"/>
                <a:gd name="connsiteX6" fmla="*/ 56946 w 249002"/>
                <a:gd name="connsiteY6" fmla="*/ 78489 h 95987"/>
                <a:gd name="connsiteX7" fmla="*/ 111620 w 249002"/>
                <a:gd name="connsiteY7" fmla="*/ 43056 h 95987"/>
                <a:gd name="connsiteX8" fmla="*/ 246589 w 249002"/>
                <a:gd name="connsiteY8" fmla="*/ 36007 h 95987"/>
                <a:gd name="connsiteX9" fmla="*/ 248208 w 249002"/>
                <a:gd name="connsiteY9" fmla="*/ 29816 h 9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002" h="95987">
                  <a:moveTo>
                    <a:pt x="248208" y="29816"/>
                  </a:moveTo>
                  <a:cubicBezTo>
                    <a:pt x="210377" y="-2302"/>
                    <a:pt x="157167" y="-9098"/>
                    <a:pt x="112477" y="12481"/>
                  </a:cubicBezTo>
                  <a:cubicBezTo>
                    <a:pt x="92670" y="22841"/>
                    <a:pt x="74239" y="35640"/>
                    <a:pt x="57613" y="50581"/>
                  </a:cubicBezTo>
                  <a:cubicBezTo>
                    <a:pt x="49544" y="58038"/>
                    <a:pt x="41086" y="65065"/>
                    <a:pt x="32276" y="71631"/>
                  </a:cubicBezTo>
                  <a:cubicBezTo>
                    <a:pt x="22751" y="77917"/>
                    <a:pt x="11512" y="82394"/>
                    <a:pt x="1701" y="88776"/>
                  </a:cubicBezTo>
                  <a:cubicBezTo>
                    <a:pt x="-13" y="89919"/>
                    <a:pt x="-1061" y="94872"/>
                    <a:pt x="1701" y="95348"/>
                  </a:cubicBezTo>
                  <a:cubicBezTo>
                    <a:pt x="20751" y="98873"/>
                    <a:pt x="40373" y="87061"/>
                    <a:pt x="56946" y="78489"/>
                  </a:cubicBezTo>
                  <a:cubicBezTo>
                    <a:pt x="75996" y="68964"/>
                    <a:pt x="92951" y="54105"/>
                    <a:pt x="111620" y="43056"/>
                  </a:cubicBezTo>
                  <a:cubicBezTo>
                    <a:pt x="152482" y="18767"/>
                    <a:pt x="202869" y="20196"/>
                    <a:pt x="246589" y="36007"/>
                  </a:cubicBezTo>
                  <a:cubicBezTo>
                    <a:pt x="249161" y="36674"/>
                    <a:pt x="249637" y="31055"/>
                    <a:pt x="248208" y="29816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59" name="任意多边形: 形状 1658"/>
            <p:cNvSpPr/>
            <p:nvPr/>
          </p:nvSpPr>
          <p:spPr>
            <a:xfrm>
              <a:off x="5614018" y="3596367"/>
              <a:ext cx="101611" cy="115320"/>
            </a:xfrm>
            <a:custGeom>
              <a:avLst/>
              <a:gdLst>
                <a:gd name="connsiteX0" fmla="*/ 0 w 101611"/>
                <a:gd name="connsiteY0" fmla="*/ 40481 h 115320"/>
                <a:gd name="connsiteX1" fmla="*/ 41338 w 101611"/>
                <a:gd name="connsiteY1" fmla="*/ 98774 h 115320"/>
                <a:gd name="connsiteX2" fmla="*/ 88963 w 101611"/>
                <a:gd name="connsiteY2" fmla="*/ 114871 h 115320"/>
                <a:gd name="connsiteX3" fmla="*/ 95060 w 101611"/>
                <a:gd name="connsiteY3" fmla="*/ 48196 h 115320"/>
                <a:gd name="connsiteX4" fmla="*/ 33814 w 101611"/>
                <a:gd name="connsiteY4" fmla="*/ 0 h 115320"/>
                <a:gd name="connsiteX5" fmla="*/ 0 w 101611"/>
                <a:gd name="connsiteY5" fmla="*/ 40481 h 11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11" h="115320">
                  <a:moveTo>
                    <a:pt x="0" y="40481"/>
                  </a:moveTo>
                  <a:cubicBezTo>
                    <a:pt x="1810" y="55435"/>
                    <a:pt x="7811" y="76867"/>
                    <a:pt x="41338" y="98774"/>
                  </a:cubicBezTo>
                  <a:cubicBezTo>
                    <a:pt x="73342" y="119539"/>
                    <a:pt x="88963" y="114871"/>
                    <a:pt x="88963" y="114871"/>
                  </a:cubicBezTo>
                  <a:cubicBezTo>
                    <a:pt x="103278" y="95525"/>
                    <a:pt x="105629" y="69818"/>
                    <a:pt x="95060" y="48196"/>
                  </a:cubicBezTo>
                  <a:cubicBezTo>
                    <a:pt x="78010" y="8763"/>
                    <a:pt x="33814" y="0"/>
                    <a:pt x="33814" y="0"/>
                  </a:cubicBezTo>
                  <a:cubicBezTo>
                    <a:pt x="16880" y="7528"/>
                    <a:pt x="4392" y="22478"/>
                    <a:pt x="0" y="4048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0" name="任意多边形: 形状 1659"/>
            <p:cNvSpPr/>
            <p:nvPr/>
          </p:nvSpPr>
          <p:spPr>
            <a:xfrm>
              <a:off x="5660791" y="3609416"/>
              <a:ext cx="54375" cy="74027"/>
            </a:xfrm>
            <a:custGeom>
              <a:avLst/>
              <a:gdLst>
                <a:gd name="connsiteX0" fmla="*/ 16854 w 54375"/>
                <a:gd name="connsiteY0" fmla="*/ 0 h 74027"/>
                <a:gd name="connsiteX1" fmla="*/ 281 w 54375"/>
                <a:gd name="connsiteY1" fmla="*/ 37624 h 74027"/>
                <a:gd name="connsiteX2" fmla="*/ 39524 w 54375"/>
                <a:gd name="connsiteY2" fmla="*/ 74009 h 74027"/>
                <a:gd name="connsiteX3" fmla="*/ 54287 w 54375"/>
                <a:gd name="connsiteY3" fmla="*/ 68199 h 74027"/>
                <a:gd name="connsiteX4" fmla="*/ 48191 w 54375"/>
                <a:gd name="connsiteY4" fmla="*/ 35528 h 74027"/>
                <a:gd name="connsiteX5" fmla="*/ 16854 w 54375"/>
                <a:gd name="connsiteY5" fmla="*/ 0 h 7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75" h="74027">
                  <a:moveTo>
                    <a:pt x="16854" y="0"/>
                  </a:moveTo>
                  <a:cubicBezTo>
                    <a:pt x="4898" y="8594"/>
                    <a:pt x="-1448" y="23002"/>
                    <a:pt x="281" y="37624"/>
                  </a:cubicBezTo>
                  <a:cubicBezTo>
                    <a:pt x="1209" y="58444"/>
                    <a:pt x="18693" y="74655"/>
                    <a:pt x="39524" y="74009"/>
                  </a:cubicBezTo>
                  <a:cubicBezTo>
                    <a:pt x="44862" y="73371"/>
                    <a:pt x="49946" y="71370"/>
                    <a:pt x="54287" y="68199"/>
                  </a:cubicBezTo>
                  <a:cubicBezTo>
                    <a:pt x="54845" y="56981"/>
                    <a:pt x="52757" y="45790"/>
                    <a:pt x="48191" y="35528"/>
                  </a:cubicBezTo>
                  <a:cubicBezTo>
                    <a:pt x="41571" y="20794"/>
                    <a:pt x="30647" y="8408"/>
                    <a:pt x="16854" y="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1" name="任意多边形: 形状 1660"/>
            <p:cNvSpPr/>
            <p:nvPr/>
          </p:nvSpPr>
          <p:spPr>
            <a:xfrm>
              <a:off x="5682214" y="3621894"/>
              <a:ext cx="31435" cy="40766"/>
            </a:xfrm>
            <a:custGeom>
              <a:avLst/>
              <a:gdLst>
                <a:gd name="connsiteX0" fmla="*/ 31435 w 31435"/>
                <a:gd name="connsiteY0" fmla="*/ 38100 h 40766"/>
                <a:gd name="connsiteX1" fmla="*/ 26768 w 31435"/>
                <a:gd name="connsiteY1" fmla="*/ 23050 h 40766"/>
                <a:gd name="connsiteX2" fmla="*/ 10957 w 31435"/>
                <a:gd name="connsiteY2" fmla="*/ 0 h 40766"/>
                <a:gd name="connsiteX3" fmla="*/ 3 w 31435"/>
                <a:gd name="connsiteY3" fmla="*/ 19050 h 40766"/>
                <a:gd name="connsiteX4" fmla="*/ 21720 w 31435"/>
                <a:gd name="connsiteY4" fmla="*/ 40767 h 40766"/>
                <a:gd name="connsiteX5" fmla="*/ 31435 w 31435"/>
                <a:gd name="connsiteY5" fmla="*/ 38100 h 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5" h="40766">
                  <a:moveTo>
                    <a:pt x="31435" y="38100"/>
                  </a:moveTo>
                  <a:cubicBezTo>
                    <a:pt x="30413" y="32933"/>
                    <a:pt x="28848" y="27889"/>
                    <a:pt x="26768" y="23050"/>
                  </a:cubicBezTo>
                  <a:cubicBezTo>
                    <a:pt x="22964" y="14458"/>
                    <a:pt x="17603" y="6643"/>
                    <a:pt x="10957" y="0"/>
                  </a:cubicBezTo>
                  <a:cubicBezTo>
                    <a:pt x="4080" y="3853"/>
                    <a:pt x="-127" y="11169"/>
                    <a:pt x="3" y="19050"/>
                  </a:cubicBezTo>
                  <a:cubicBezTo>
                    <a:pt x="3" y="31044"/>
                    <a:pt x="9726" y="40767"/>
                    <a:pt x="21720" y="40767"/>
                  </a:cubicBezTo>
                  <a:cubicBezTo>
                    <a:pt x="25127" y="40681"/>
                    <a:pt x="28462" y="39766"/>
                    <a:pt x="31435" y="3810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2" name="任意多边形: 形状 1661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BA68C8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3" name="任意多边形: 形状 1662"/>
            <p:cNvSpPr/>
            <p:nvPr/>
          </p:nvSpPr>
          <p:spPr>
            <a:xfrm>
              <a:off x="5512006" y="3419868"/>
              <a:ext cx="179949" cy="225430"/>
            </a:xfrm>
            <a:custGeom>
              <a:avLst/>
              <a:gdLst>
                <a:gd name="connsiteX0" fmla="*/ 36862 w 179949"/>
                <a:gd name="connsiteY0" fmla="*/ 180023 h 225430"/>
                <a:gd name="connsiteX1" fmla="*/ 22098 w 179949"/>
                <a:gd name="connsiteY1" fmla="*/ 135160 h 225430"/>
                <a:gd name="connsiteX2" fmla="*/ 0 w 179949"/>
                <a:gd name="connsiteY2" fmla="*/ 94774 h 225430"/>
                <a:gd name="connsiteX3" fmla="*/ 43244 w 179949"/>
                <a:gd name="connsiteY3" fmla="*/ 115634 h 225430"/>
                <a:gd name="connsiteX4" fmla="*/ 57245 w 179949"/>
                <a:gd name="connsiteY4" fmla="*/ 133541 h 225430"/>
                <a:gd name="connsiteX5" fmla="*/ 77248 w 179949"/>
                <a:gd name="connsiteY5" fmla="*/ 142494 h 225430"/>
                <a:gd name="connsiteX6" fmla="*/ 56483 w 179949"/>
                <a:gd name="connsiteY6" fmla="*/ 97346 h 225430"/>
                <a:gd name="connsiteX7" fmla="*/ 64198 w 179949"/>
                <a:gd name="connsiteY7" fmla="*/ 80677 h 225430"/>
                <a:gd name="connsiteX8" fmla="*/ 70675 w 179949"/>
                <a:gd name="connsiteY8" fmla="*/ 22765 h 225430"/>
                <a:gd name="connsiteX9" fmla="*/ 50292 w 179949"/>
                <a:gd name="connsiteY9" fmla="*/ 0 h 225430"/>
                <a:gd name="connsiteX10" fmla="*/ 96679 w 179949"/>
                <a:gd name="connsiteY10" fmla="*/ 41434 h 225430"/>
                <a:gd name="connsiteX11" fmla="*/ 103537 w 179949"/>
                <a:gd name="connsiteY11" fmla="*/ 64484 h 225430"/>
                <a:gd name="connsiteX12" fmla="*/ 125921 w 179949"/>
                <a:gd name="connsiteY12" fmla="*/ 71438 h 225430"/>
                <a:gd name="connsiteX13" fmla="*/ 149257 w 179949"/>
                <a:gd name="connsiteY13" fmla="*/ 104204 h 225430"/>
                <a:gd name="connsiteX14" fmla="*/ 158782 w 179949"/>
                <a:gd name="connsiteY14" fmla="*/ 49149 h 225430"/>
                <a:gd name="connsiteX15" fmla="*/ 177260 w 179949"/>
                <a:gd name="connsiteY15" fmla="*/ 85916 h 225430"/>
                <a:gd name="connsiteX16" fmla="*/ 166973 w 179949"/>
                <a:gd name="connsiteY16" fmla="*/ 153829 h 225430"/>
                <a:gd name="connsiteX17" fmla="*/ 121539 w 179949"/>
                <a:gd name="connsiteY17" fmla="*/ 185357 h 225430"/>
                <a:gd name="connsiteX18" fmla="*/ 79915 w 179949"/>
                <a:gd name="connsiteY18" fmla="*/ 221933 h 225430"/>
                <a:gd name="connsiteX19" fmla="*/ 63151 w 179949"/>
                <a:gd name="connsiteY19" fmla="*/ 196406 h 225430"/>
                <a:gd name="connsiteX20" fmla="*/ 36861 w 179949"/>
                <a:gd name="connsiteY20" fmla="*/ 180023 h 22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949" h="225430">
                  <a:moveTo>
                    <a:pt x="36862" y="180023"/>
                  </a:moveTo>
                  <a:cubicBezTo>
                    <a:pt x="25336" y="168783"/>
                    <a:pt x="24098" y="151448"/>
                    <a:pt x="22098" y="135160"/>
                  </a:cubicBezTo>
                  <a:cubicBezTo>
                    <a:pt x="20098" y="118872"/>
                    <a:pt x="14859" y="101060"/>
                    <a:pt x="0" y="94774"/>
                  </a:cubicBezTo>
                  <a:cubicBezTo>
                    <a:pt x="16658" y="95530"/>
                    <a:pt x="32282" y="103067"/>
                    <a:pt x="43244" y="115634"/>
                  </a:cubicBezTo>
                  <a:cubicBezTo>
                    <a:pt x="48196" y="121349"/>
                    <a:pt x="52006" y="128016"/>
                    <a:pt x="57245" y="133541"/>
                  </a:cubicBezTo>
                  <a:cubicBezTo>
                    <a:pt x="62175" y="139450"/>
                    <a:pt x="69556" y="142753"/>
                    <a:pt x="77248" y="142494"/>
                  </a:cubicBezTo>
                  <a:cubicBezTo>
                    <a:pt x="65341" y="129921"/>
                    <a:pt x="52483" y="113919"/>
                    <a:pt x="56483" y="97346"/>
                  </a:cubicBezTo>
                  <a:cubicBezTo>
                    <a:pt x="58407" y="91512"/>
                    <a:pt x="60995" y="85918"/>
                    <a:pt x="64198" y="80677"/>
                  </a:cubicBezTo>
                  <a:cubicBezTo>
                    <a:pt x="73383" y="62819"/>
                    <a:pt x="75688" y="42210"/>
                    <a:pt x="70675" y="22765"/>
                  </a:cubicBezTo>
                  <a:cubicBezTo>
                    <a:pt x="68008" y="12192"/>
                    <a:pt x="61150" y="857"/>
                    <a:pt x="50292" y="0"/>
                  </a:cubicBezTo>
                  <a:cubicBezTo>
                    <a:pt x="73536" y="1276"/>
                    <a:pt x="92797" y="18481"/>
                    <a:pt x="96679" y="41434"/>
                  </a:cubicBezTo>
                  <a:cubicBezTo>
                    <a:pt x="97917" y="49530"/>
                    <a:pt x="97441" y="58960"/>
                    <a:pt x="103537" y="64484"/>
                  </a:cubicBezTo>
                  <a:cubicBezTo>
                    <a:pt x="109633" y="70009"/>
                    <a:pt x="118396" y="68771"/>
                    <a:pt x="125921" y="71438"/>
                  </a:cubicBezTo>
                  <a:cubicBezTo>
                    <a:pt x="138970" y="76010"/>
                    <a:pt x="144971" y="90964"/>
                    <a:pt x="149257" y="104204"/>
                  </a:cubicBezTo>
                  <a:cubicBezTo>
                    <a:pt x="162219" y="88955"/>
                    <a:pt x="165867" y="67866"/>
                    <a:pt x="158782" y="49149"/>
                  </a:cubicBezTo>
                  <a:cubicBezTo>
                    <a:pt x="170783" y="56579"/>
                    <a:pt x="174784" y="71914"/>
                    <a:pt x="177260" y="85916"/>
                  </a:cubicBezTo>
                  <a:cubicBezTo>
                    <a:pt x="181356" y="109252"/>
                    <a:pt x="182689" y="136112"/>
                    <a:pt x="166973" y="153829"/>
                  </a:cubicBezTo>
                  <a:cubicBezTo>
                    <a:pt x="154686" y="167735"/>
                    <a:pt x="134874" y="172879"/>
                    <a:pt x="121539" y="185357"/>
                  </a:cubicBezTo>
                  <a:cubicBezTo>
                    <a:pt x="112014" y="194882"/>
                    <a:pt x="97155" y="237839"/>
                    <a:pt x="79915" y="221933"/>
                  </a:cubicBezTo>
                  <a:cubicBezTo>
                    <a:pt x="72199" y="214694"/>
                    <a:pt x="72390" y="202883"/>
                    <a:pt x="63151" y="196406"/>
                  </a:cubicBezTo>
                  <a:cubicBezTo>
                    <a:pt x="54070" y="191471"/>
                    <a:pt x="45292" y="186000"/>
                    <a:pt x="36861" y="180023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4" name="任意多边形: 形状 1663"/>
            <p:cNvSpPr/>
            <p:nvPr/>
          </p:nvSpPr>
          <p:spPr>
            <a:xfrm>
              <a:off x="5598184" y="3578326"/>
              <a:ext cx="68660" cy="81559"/>
            </a:xfrm>
            <a:custGeom>
              <a:avLst/>
              <a:gdLst>
                <a:gd name="connsiteX0" fmla="*/ 60316 w 68660"/>
                <a:gd name="connsiteY0" fmla="*/ 610 h 81559"/>
                <a:gd name="connsiteX1" fmla="*/ 40028 w 68660"/>
                <a:gd name="connsiteY1" fmla="*/ 4992 h 81559"/>
                <a:gd name="connsiteX2" fmla="*/ 32789 w 68660"/>
                <a:gd name="connsiteY2" fmla="*/ 10612 h 81559"/>
                <a:gd name="connsiteX3" fmla="*/ 18977 w 68660"/>
                <a:gd name="connsiteY3" fmla="*/ 26995 h 81559"/>
                <a:gd name="connsiteX4" fmla="*/ 10691 w 68660"/>
                <a:gd name="connsiteY4" fmla="*/ 46045 h 81559"/>
                <a:gd name="connsiteX5" fmla="*/ 1166 w 68660"/>
                <a:gd name="connsiteY5" fmla="*/ 70143 h 81559"/>
                <a:gd name="connsiteX6" fmla="*/ 594 w 68660"/>
                <a:gd name="connsiteY6" fmla="*/ 78620 h 81559"/>
                <a:gd name="connsiteX7" fmla="*/ 2118 w 68660"/>
                <a:gd name="connsiteY7" fmla="*/ 80715 h 81559"/>
                <a:gd name="connsiteX8" fmla="*/ 5262 w 68660"/>
                <a:gd name="connsiteY8" fmla="*/ 81192 h 81559"/>
                <a:gd name="connsiteX9" fmla="*/ 10881 w 68660"/>
                <a:gd name="connsiteY9" fmla="*/ 79477 h 81559"/>
                <a:gd name="connsiteX10" fmla="*/ 12215 w 68660"/>
                <a:gd name="connsiteY10" fmla="*/ 78620 h 81559"/>
                <a:gd name="connsiteX11" fmla="*/ 14406 w 68660"/>
                <a:gd name="connsiteY11" fmla="*/ 77001 h 81559"/>
                <a:gd name="connsiteX12" fmla="*/ 18216 w 68660"/>
                <a:gd name="connsiteY12" fmla="*/ 73762 h 81559"/>
                <a:gd name="connsiteX13" fmla="*/ 25550 w 68660"/>
                <a:gd name="connsiteY13" fmla="*/ 66047 h 81559"/>
                <a:gd name="connsiteX14" fmla="*/ 38694 w 68660"/>
                <a:gd name="connsiteY14" fmla="*/ 46997 h 81559"/>
                <a:gd name="connsiteX15" fmla="*/ 52315 w 68660"/>
                <a:gd name="connsiteY15" fmla="*/ 32995 h 81559"/>
                <a:gd name="connsiteX16" fmla="*/ 56601 w 68660"/>
                <a:gd name="connsiteY16" fmla="*/ 29757 h 81559"/>
                <a:gd name="connsiteX17" fmla="*/ 58316 w 68660"/>
                <a:gd name="connsiteY17" fmla="*/ 28614 h 81559"/>
                <a:gd name="connsiteX18" fmla="*/ 58983 w 68660"/>
                <a:gd name="connsiteY18" fmla="*/ 28614 h 81559"/>
                <a:gd name="connsiteX19" fmla="*/ 64507 w 68660"/>
                <a:gd name="connsiteY19" fmla="*/ 24899 h 81559"/>
                <a:gd name="connsiteX20" fmla="*/ 68603 w 68660"/>
                <a:gd name="connsiteY20" fmla="*/ 13374 h 81559"/>
                <a:gd name="connsiteX21" fmla="*/ 60316 w 68660"/>
                <a:gd name="connsiteY21" fmla="*/ 610 h 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60" h="81559">
                  <a:moveTo>
                    <a:pt x="60316" y="610"/>
                  </a:moveTo>
                  <a:cubicBezTo>
                    <a:pt x="53238" y="-997"/>
                    <a:pt x="45812" y="607"/>
                    <a:pt x="40028" y="4992"/>
                  </a:cubicBezTo>
                  <a:cubicBezTo>
                    <a:pt x="37472" y="6674"/>
                    <a:pt x="35052" y="8553"/>
                    <a:pt x="32789" y="10612"/>
                  </a:cubicBezTo>
                  <a:cubicBezTo>
                    <a:pt x="27239" y="15200"/>
                    <a:pt x="22561" y="20749"/>
                    <a:pt x="18977" y="26995"/>
                  </a:cubicBezTo>
                  <a:cubicBezTo>
                    <a:pt x="15785" y="33149"/>
                    <a:pt x="13016" y="39513"/>
                    <a:pt x="10691" y="46045"/>
                  </a:cubicBezTo>
                  <a:cubicBezTo>
                    <a:pt x="7452" y="54046"/>
                    <a:pt x="4119" y="61951"/>
                    <a:pt x="1166" y="70143"/>
                  </a:cubicBezTo>
                  <a:cubicBezTo>
                    <a:pt x="-157" y="72776"/>
                    <a:pt x="-363" y="75832"/>
                    <a:pt x="594" y="78620"/>
                  </a:cubicBezTo>
                  <a:cubicBezTo>
                    <a:pt x="935" y="79426"/>
                    <a:pt x="1457" y="80143"/>
                    <a:pt x="2118" y="80715"/>
                  </a:cubicBezTo>
                  <a:cubicBezTo>
                    <a:pt x="2118" y="80715"/>
                    <a:pt x="5071" y="82239"/>
                    <a:pt x="5262" y="81192"/>
                  </a:cubicBezTo>
                  <a:lnTo>
                    <a:pt x="10881" y="79477"/>
                  </a:lnTo>
                  <a:lnTo>
                    <a:pt x="12215" y="78620"/>
                  </a:lnTo>
                  <a:lnTo>
                    <a:pt x="14406" y="77001"/>
                  </a:lnTo>
                  <a:lnTo>
                    <a:pt x="18216" y="73762"/>
                  </a:lnTo>
                  <a:cubicBezTo>
                    <a:pt x="20899" y="71428"/>
                    <a:pt x="23355" y="68845"/>
                    <a:pt x="25550" y="66047"/>
                  </a:cubicBezTo>
                  <a:cubicBezTo>
                    <a:pt x="30027" y="59856"/>
                    <a:pt x="33932" y="53188"/>
                    <a:pt x="38694" y="46997"/>
                  </a:cubicBezTo>
                  <a:cubicBezTo>
                    <a:pt x="42686" y="41826"/>
                    <a:pt x="47256" y="37128"/>
                    <a:pt x="52315" y="32995"/>
                  </a:cubicBezTo>
                  <a:cubicBezTo>
                    <a:pt x="53649" y="31947"/>
                    <a:pt x="55077" y="30805"/>
                    <a:pt x="56601" y="29757"/>
                  </a:cubicBezTo>
                  <a:lnTo>
                    <a:pt x="58316" y="28614"/>
                  </a:lnTo>
                  <a:lnTo>
                    <a:pt x="58983" y="28614"/>
                  </a:lnTo>
                  <a:cubicBezTo>
                    <a:pt x="60952" y="27576"/>
                    <a:pt x="62804" y="26331"/>
                    <a:pt x="64507" y="24899"/>
                  </a:cubicBezTo>
                  <a:cubicBezTo>
                    <a:pt x="67485" y="21837"/>
                    <a:pt x="68981" y="17629"/>
                    <a:pt x="68603" y="13374"/>
                  </a:cubicBezTo>
                  <a:cubicBezTo>
                    <a:pt x="68508" y="8516"/>
                    <a:pt x="65460" y="1563"/>
                    <a:pt x="60316" y="61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5" name="任意多边形: 形状 1664"/>
            <p:cNvSpPr/>
            <p:nvPr/>
          </p:nvSpPr>
          <p:spPr>
            <a:xfrm>
              <a:off x="4944872" y="3738662"/>
              <a:ext cx="798584" cy="273817"/>
            </a:xfrm>
            <a:custGeom>
              <a:avLst/>
              <a:gdLst>
                <a:gd name="connsiteX0" fmla="*/ 779350 w 798584"/>
                <a:gd name="connsiteY0" fmla="*/ 228989 h 273817"/>
                <a:gd name="connsiteX1" fmla="*/ 690101 w 798584"/>
                <a:gd name="connsiteY1" fmla="*/ 224989 h 273817"/>
                <a:gd name="connsiteX2" fmla="*/ 644000 w 798584"/>
                <a:gd name="connsiteY2" fmla="*/ 169268 h 273817"/>
                <a:gd name="connsiteX3" fmla="*/ 510650 w 798584"/>
                <a:gd name="connsiteY3" fmla="*/ 112689 h 273817"/>
                <a:gd name="connsiteX4" fmla="*/ 355488 w 798584"/>
                <a:gd name="connsiteY4" fmla="*/ 141264 h 273817"/>
                <a:gd name="connsiteX5" fmla="*/ 282907 w 798584"/>
                <a:gd name="connsiteY5" fmla="*/ 90305 h 273817"/>
                <a:gd name="connsiteX6" fmla="*/ 202040 w 798584"/>
                <a:gd name="connsiteY6" fmla="*/ 63921 h 273817"/>
                <a:gd name="connsiteX7" fmla="*/ 3920 w 798584"/>
                <a:gd name="connsiteY7" fmla="*/ 1723 h 273817"/>
                <a:gd name="connsiteX8" fmla="*/ 110 w 798584"/>
                <a:gd name="connsiteY8" fmla="*/ 3247 h 273817"/>
                <a:gd name="connsiteX9" fmla="*/ 35543 w 798584"/>
                <a:gd name="connsiteY9" fmla="*/ 66874 h 273817"/>
                <a:gd name="connsiteX10" fmla="*/ 127364 w 798584"/>
                <a:gd name="connsiteY10" fmla="*/ 87734 h 273817"/>
                <a:gd name="connsiteX11" fmla="*/ 244140 w 798584"/>
                <a:gd name="connsiteY11" fmla="*/ 90115 h 273817"/>
                <a:gd name="connsiteX12" fmla="*/ 322531 w 798584"/>
                <a:gd name="connsiteY12" fmla="*/ 144503 h 273817"/>
                <a:gd name="connsiteX13" fmla="*/ 478360 w 798584"/>
                <a:gd name="connsiteY13" fmla="*/ 151266 h 273817"/>
                <a:gd name="connsiteX14" fmla="*/ 561894 w 798584"/>
                <a:gd name="connsiteY14" fmla="*/ 140693 h 273817"/>
                <a:gd name="connsiteX15" fmla="*/ 624950 w 798584"/>
                <a:gd name="connsiteY15" fmla="*/ 202510 h 273817"/>
                <a:gd name="connsiteX16" fmla="*/ 694482 w 798584"/>
                <a:gd name="connsiteY16" fmla="*/ 266423 h 273817"/>
                <a:gd name="connsiteX17" fmla="*/ 796305 w 798584"/>
                <a:gd name="connsiteY17" fmla="*/ 250516 h 273817"/>
                <a:gd name="connsiteX18" fmla="*/ 779350 w 798584"/>
                <a:gd name="connsiteY18" fmla="*/ 228989 h 27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8584" h="273817">
                  <a:moveTo>
                    <a:pt x="779350" y="228989"/>
                  </a:moveTo>
                  <a:cubicBezTo>
                    <a:pt x="748775" y="236991"/>
                    <a:pt x="717628" y="246134"/>
                    <a:pt x="690101" y="224989"/>
                  </a:cubicBezTo>
                  <a:cubicBezTo>
                    <a:pt x="671051" y="210320"/>
                    <a:pt x="658192" y="188318"/>
                    <a:pt x="644000" y="169268"/>
                  </a:cubicBezTo>
                  <a:cubicBezTo>
                    <a:pt x="611424" y="125358"/>
                    <a:pt x="566085" y="101164"/>
                    <a:pt x="510650" y="112689"/>
                  </a:cubicBezTo>
                  <a:cubicBezTo>
                    <a:pt x="461406" y="122976"/>
                    <a:pt x="406732" y="158314"/>
                    <a:pt x="355488" y="141264"/>
                  </a:cubicBezTo>
                  <a:cubicBezTo>
                    <a:pt x="326913" y="131739"/>
                    <a:pt x="306529" y="107546"/>
                    <a:pt x="282907" y="90305"/>
                  </a:cubicBezTo>
                  <a:cubicBezTo>
                    <a:pt x="259255" y="73504"/>
                    <a:pt x="231049" y="64301"/>
                    <a:pt x="202040" y="63921"/>
                  </a:cubicBezTo>
                  <a:cubicBezTo>
                    <a:pt x="137175" y="61350"/>
                    <a:pt x="23065" y="92496"/>
                    <a:pt x="3920" y="1723"/>
                  </a:cubicBezTo>
                  <a:cubicBezTo>
                    <a:pt x="3158" y="-1897"/>
                    <a:pt x="205" y="961"/>
                    <a:pt x="110" y="3247"/>
                  </a:cubicBezTo>
                  <a:cubicBezTo>
                    <a:pt x="-1509" y="29250"/>
                    <a:pt x="14969" y="52396"/>
                    <a:pt x="35543" y="66874"/>
                  </a:cubicBezTo>
                  <a:cubicBezTo>
                    <a:pt x="62499" y="85924"/>
                    <a:pt x="95360" y="88972"/>
                    <a:pt x="127364" y="87734"/>
                  </a:cubicBezTo>
                  <a:cubicBezTo>
                    <a:pt x="166035" y="86305"/>
                    <a:pt x="206326" y="78209"/>
                    <a:pt x="244140" y="90115"/>
                  </a:cubicBezTo>
                  <a:cubicBezTo>
                    <a:pt x="275859" y="99640"/>
                    <a:pt x="296718" y="125358"/>
                    <a:pt x="322531" y="144503"/>
                  </a:cubicBezTo>
                  <a:cubicBezTo>
                    <a:pt x="371775" y="181269"/>
                    <a:pt x="423972" y="167553"/>
                    <a:pt x="478360" y="151266"/>
                  </a:cubicBezTo>
                  <a:cubicBezTo>
                    <a:pt x="504554" y="143455"/>
                    <a:pt x="534462" y="134025"/>
                    <a:pt x="561894" y="140693"/>
                  </a:cubicBezTo>
                  <a:cubicBezTo>
                    <a:pt x="591898" y="148122"/>
                    <a:pt x="608662" y="178793"/>
                    <a:pt x="624950" y="202510"/>
                  </a:cubicBezTo>
                  <a:cubicBezTo>
                    <a:pt x="643143" y="228989"/>
                    <a:pt x="663621" y="254517"/>
                    <a:pt x="694482" y="266423"/>
                  </a:cubicBezTo>
                  <a:cubicBezTo>
                    <a:pt x="725343" y="278329"/>
                    <a:pt x="773540" y="277758"/>
                    <a:pt x="796305" y="250516"/>
                  </a:cubicBezTo>
                  <a:cubicBezTo>
                    <a:pt x="804496" y="241086"/>
                    <a:pt x="788685" y="226608"/>
                    <a:pt x="779350" y="228989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6" name="任意多边形: 形状 1665"/>
            <p:cNvSpPr/>
            <p:nvPr/>
          </p:nvSpPr>
          <p:spPr>
            <a:xfrm>
              <a:off x="5581220" y="3358269"/>
              <a:ext cx="438918" cy="566896"/>
            </a:xfrm>
            <a:custGeom>
              <a:avLst/>
              <a:gdLst>
                <a:gd name="connsiteX0" fmla="*/ 435801 w 438918"/>
                <a:gd name="connsiteY0" fmla="*/ 408310 h 566896"/>
                <a:gd name="connsiteX1" fmla="*/ 399225 w 438918"/>
                <a:gd name="connsiteY1" fmla="*/ 328205 h 566896"/>
                <a:gd name="connsiteX2" fmla="*/ 387604 w 438918"/>
                <a:gd name="connsiteY2" fmla="*/ 280580 h 566896"/>
                <a:gd name="connsiteX3" fmla="*/ 364839 w 438918"/>
                <a:gd name="connsiteY3" fmla="*/ 251338 h 566896"/>
                <a:gd name="connsiteX4" fmla="*/ 292449 w 438918"/>
                <a:gd name="connsiteY4" fmla="*/ 217429 h 566896"/>
                <a:gd name="connsiteX5" fmla="*/ 202438 w 438918"/>
                <a:gd name="connsiteY5" fmla="*/ 179329 h 566896"/>
                <a:gd name="connsiteX6" fmla="*/ 161957 w 438918"/>
                <a:gd name="connsiteY6" fmla="*/ 93604 h 566896"/>
                <a:gd name="connsiteX7" fmla="*/ 97473 w 438918"/>
                <a:gd name="connsiteY7" fmla="*/ 36454 h 566896"/>
                <a:gd name="connsiteX8" fmla="*/ 2223 w 438918"/>
                <a:gd name="connsiteY8" fmla="*/ 735 h 566896"/>
                <a:gd name="connsiteX9" fmla="*/ 32 w 438918"/>
                <a:gd name="connsiteY9" fmla="*/ 2640 h 566896"/>
                <a:gd name="connsiteX10" fmla="*/ 42609 w 438918"/>
                <a:gd name="connsiteY10" fmla="*/ 39978 h 566896"/>
                <a:gd name="connsiteX11" fmla="*/ 122333 w 438918"/>
                <a:gd name="connsiteY11" fmla="*/ 67124 h 566896"/>
                <a:gd name="connsiteX12" fmla="*/ 163100 w 438918"/>
                <a:gd name="connsiteY12" fmla="*/ 141134 h 566896"/>
                <a:gd name="connsiteX13" fmla="*/ 202152 w 438918"/>
                <a:gd name="connsiteY13" fmla="*/ 200855 h 566896"/>
                <a:gd name="connsiteX14" fmla="*/ 351409 w 438918"/>
                <a:gd name="connsiteY14" fmla="*/ 266006 h 566896"/>
                <a:gd name="connsiteX15" fmla="*/ 379317 w 438918"/>
                <a:gd name="connsiteY15" fmla="*/ 341349 h 566896"/>
                <a:gd name="connsiteX16" fmla="*/ 412464 w 438918"/>
                <a:gd name="connsiteY16" fmla="*/ 417549 h 566896"/>
                <a:gd name="connsiteX17" fmla="*/ 383032 w 438918"/>
                <a:gd name="connsiteY17" fmla="*/ 504894 h 566896"/>
                <a:gd name="connsiteX18" fmla="*/ 348170 w 438918"/>
                <a:gd name="connsiteY18" fmla="*/ 529373 h 566896"/>
                <a:gd name="connsiteX19" fmla="*/ 305594 w 438918"/>
                <a:gd name="connsiteY19" fmla="*/ 546137 h 566896"/>
                <a:gd name="connsiteX20" fmla="*/ 310547 w 438918"/>
                <a:gd name="connsiteY20" fmla="*/ 564139 h 566896"/>
                <a:gd name="connsiteX21" fmla="*/ 428561 w 438918"/>
                <a:gd name="connsiteY21" fmla="*/ 490225 h 566896"/>
                <a:gd name="connsiteX22" fmla="*/ 435801 w 438918"/>
                <a:gd name="connsiteY22" fmla="*/ 408310 h 56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8918" h="566896">
                  <a:moveTo>
                    <a:pt x="435801" y="408310"/>
                  </a:moveTo>
                  <a:cubicBezTo>
                    <a:pt x="429324" y="378497"/>
                    <a:pt x="407226" y="356780"/>
                    <a:pt x="399225" y="328205"/>
                  </a:cubicBezTo>
                  <a:cubicBezTo>
                    <a:pt x="394557" y="312107"/>
                    <a:pt x="394938" y="295439"/>
                    <a:pt x="387604" y="280580"/>
                  </a:cubicBezTo>
                  <a:cubicBezTo>
                    <a:pt x="382078" y="269389"/>
                    <a:pt x="374332" y="259440"/>
                    <a:pt x="364839" y="251338"/>
                  </a:cubicBezTo>
                  <a:cubicBezTo>
                    <a:pt x="343688" y="234538"/>
                    <a:pt x="318896" y="222925"/>
                    <a:pt x="292449" y="217429"/>
                  </a:cubicBezTo>
                  <a:cubicBezTo>
                    <a:pt x="260636" y="209142"/>
                    <a:pt x="226727" y="202856"/>
                    <a:pt x="202438" y="179329"/>
                  </a:cubicBezTo>
                  <a:cubicBezTo>
                    <a:pt x="178149" y="155802"/>
                    <a:pt x="176340" y="123322"/>
                    <a:pt x="161957" y="93604"/>
                  </a:cubicBezTo>
                  <a:cubicBezTo>
                    <a:pt x="149154" y="66558"/>
                    <a:pt x="125860" y="45914"/>
                    <a:pt x="97473" y="36454"/>
                  </a:cubicBezTo>
                  <a:cubicBezTo>
                    <a:pt x="66516" y="26929"/>
                    <a:pt x="16891" y="38740"/>
                    <a:pt x="2223" y="735"/>
                  </a:cubicBezTo>
                  <a:cubicBezTo>
                    <a:pt x="1460" y="-1265"/>
                    <a:pt x="-254" y="1307"/>
                    <a:pt x="32" y="2640"/>
                  </a:cubicBezTo>
                  <a:cubicBezTo>
                    <a:pt x="6626" y="21737"/>
                    <a:pt x="22814" y="35933"/>
                    <a:pt x="42609" y="39978"/>
                  </a:cubicBezTo>
                  <a:cubicBezTo>
                    <a:pt x="70707" y="47979"/>
                    <a:pt x="98044" y="48741"/>
                    <a:pt x="122333" y="67124"/>
                  </a:cubicBezTo>
                  <a:cubicBezTo>
                    <a:pt x="146621" y="85508"/>
                    <a:pt x="153956" y="112368"/>
                    <a:pt x="163100" y="141134"/>
                  </a:cubicBezTo>
                  <a:cubicBezTo>
                    <a:pt x="170255" y="164311"/>
                    <a:pt x="183789" y="185007"/>
                    <a:pt x="202152" y="200855"/>
                  </a:cubicBezTo>
                  <a:cubicBezTo>
                    <a:pt x="245205" y="237527"/>
                    <a:pt x="308642" y="230097"/>
                    <a:pt x="351409" y="266006"/>
                  </a:cubicBezTo>
                  <a:cubicBezTo>
                    <a:pt x="375507" y="286295"/>
                    <a:pt x="368363" y="314870"/>
                    <a:pt x="379317" y="341349"/>
                  </a:cubicBezTo>
                  <a:cubicBezTo>
                    <a:pt x="390271" y="367829"/>
                    <a:pt x="409035" y="388212"/>
                    <a:pt x="412464" y="417549"/>
                  </a:cubicBezTo>
                  <a:cubicBezTo>
                    <a:pt x="416414" y="449622"/>
                    <a:pt x="405587" y="481753"/>
                    <a:pt x="383032" y="504894"/>
                  </a:cubicBezTo>
                  <a:cubicBezTo>
                    <a:pt x="372913" y="515006"/>
                    <a:pt x="361118" y="523288"/>
                    <a:pt x="348170" y="529373"/>
                  </a:cubicBezTo>
                  <a:cubicBezTo>
                    <a:pt x="334550" y="535945"/>
                    <a:pt x="317691" y="536897"/>
                    <a:pt x="305594" y="546137"/>
                  </a:cubicBezTo>
                  <a:cubicBezTo>
                    <a:pt x="299879" y="550423"/>
                    <a:pt x="304641" y="562424"/>
                    <a:pt x="310547" y="564139"/>
                  </a:cubicBezTo>
                  <a:cubicBezTo>
                    <a:pt x="359505" y="578712"/>
                    <a:pt x="411512" y="532802"/>
                    <a:pt x="428561" y="490225"/>
                  </a:cubicBezTo>
                  <a:cubicBezTo>
                    <a:pt x="439183" y="464275"/>
                    <a:pt x="441707" y="435720"/>
                    <a:pt x="435801" y="408310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  <p:sp>
          <p:nvSpPr>
            <p:cNvPr id="1667" name="任意多边形: 形状 1666"/>
            <p:cNvSpPr/>
            <p:nvPr/>
          </p:nvSpPr>
          <p:spPr>
            <a:xfrm>
              <a:off x="5550953" y="3851343"/>
              <a:ext cx="411020" cy="234693"/>
            </a:xfrm>
            <a:custGeom>
              <a:avLst/>
              <a:gdLst>
                <a:gd name="connsiteX0" fmla="*/ 35157 w 411020"/>
                <a:gd name="connsiteY0" fmla="*/ 209940 h 234693"/>
                <a:gd name="connsiteX1" fmla="*/ 4677 w 411020"/>
                <a:gd name="connsiteY1" fmla="*/ 217464 h 234693"/>
                <a:gd name="connsiteX2" fmla="*/ 9 w 411020"/>
                <a:gd name="connsiteY2" fmla="*/ 221846 h 234693"/>
                <a:gd name="connsiteX3" fmla="*/ 5058 w 411020"/>
                <a:gd name="connsiteY3" fmla="*/ 227180 h 234693"/>
                <a:gd name="connsiteX4" fmla="*/ 154028 w 411020"/>
                <a:gd name="connsiteY4" fmla="*/ 196128 h 234693"/>
                <a:gd name="connsiteX5" fmla="*/ 157457 w 411020"/>
                <a:gd name="connsiteY5" fmla="*/ 225370 h 234693"/>
                <a:gd name="connsiteX6" fmla="*/ 207750 w 411020"/>
                <a:gd name="connsiteY6" fmla="*/ 204796 h 234693"/>
                <a:gd name="connsiteX7" fmla="*/ 254136 w 411020"/>
                <a:gd name="connsiteY7" fmla="*/ 173744 h 234693"/>
                <a:gd name="connsiteX8" fmla="*/ 260423 w 411020"/>
                <a:gd name="connsiteY8" fmla="*/ 202319 h 234693"/>
                <a:gd name="connsiteX9" fmla="*/ 283473 w 411020"/>
                <a:gd name="connsiteY9" fmla="*/ 193842 h 234693"/>
                <a:gd name="connsiteX10" fmla="*/ 321573 w 411020"/>
                <a:gd name="connsiteY10" fmla="*/ 159648 h 234693"/>
                <a:gd name="connsiteX11" fmla="*/ 333765 w 411020"/>
                <a:gd name="connsiteY11" fmla="*/ 145265 h 234693"/>
                <a:gd name="connsiteX12" fmla="*/ 350720 w 411020"/>
                <a:gd name="connsiteY12" fmla="*/ 147265 h 234693"/>
                <a:gd name="connsiteX13" fmla="*/ 353958 w 411020"/>
                <a:gd name="connsiteY13" fmla="*/ 153456 h 234693"/>
                <a:gd name="connsiteX14" fmla="*/ 366150 w 411020"/>
                <a:gd name="connsiteY14" fmla="*/ 154694 h 234693"/>
                <a:gd name="connsiteX15" fmla="*/ 392344 w 411020"/>
                <a:gd name="connsiteY15" fmla="*/ 122024 h 234693"/>
                <a:gd name="connsiteX16" fmla="*/ 410060 w 411020"/>
                <a:gd name="connsiteY16" fmla="*/ 34394 h 234693"/>
                <a:gd name="connsiteX17" fmla="*/ 366817 w 411020"/>
                <a:gd name="connsiteY17" fmla="*/ 4009 h 234693"/>
                <a:gd name="connsiteX18" fmla="*/ 336718 w 411020"/>
                <a:gd name="connsiteY18" fmla="*/ 42109 h 234693"/>
                <a:gd name="connsiteX19" fmla="*/ 284426 w 411020"/>
                <a:gd name="connsiteY19" fmla="*/ 46109 h 234693"/>
                <a:gd name="connsiteX20" fmla="*/ 276710 w 411020"/>
                <a:gd name="connsiteY20" fmla="*/ 60683 h 234693"/>
                <a:gd name="connsiteX21" fmla="*/ 213941 w 411020"/>
                <a:gd name="connsiteY21" fmla="*/ 82971 h 234693"/>
                <a:gd name="connsiteX22" fmla="*/ 209464 w 411020"/>
                <a:gd name="connsiteY22" fmla="*/ 98688 h 234693"/>
                <a:gd name="connsiteX23" fmla="*/ 168602 w 411020"/>
                <a:gd name="connsiteY23" fmla="*/ 101735 h 234693"/>
                <a:gd name="connsiteX24" fmla="*/ 128311 w 411020"/>
                <a:gd name="connsiteY24" fmla="*/ 124881 h 234693"/>
                <a:gd name="connsiteX25" fmla="*/ 95926 w 411020"/>
                <a:gd name="connsiteY25" fmla="*/ 176983 h 234693"/>
                <a:gd name="connsiteX26" fmla="*/ 40014 w 411020"/>
                <a:gd name="connsiteY26" fmla="*/ 208797 h 2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020" h="234693">
                  <a:moveTo>
                    <a:pt x="35157" y="209940"/>
                  </a:moveTo>
                  <a:cubicBezTo>
                    <a:pt x="24832" y="211727"/>
                    <a:pt x="14647" y="214242"/>
                    <a:pt x="4677" y="217464"/>
                  </a:cubicBezTo>
                  <a:cubicBezTo>
                    <a:pt x="2581" y="218226"/>
                    <a:pt x="200" y="219560"/>
                    <a:pt x="9" y="221846"/>
                  </a:cubicBezTo>
                  <a:cubicBezTo>
                    <a:pt x="-181" y="224132"/>
                    <a:pt x="2581" y="226227"/>
                    <a:pt x="5058" y="227180"/>
                  </a:cubicBezTo>
                  <a:cubicBezTo>
                    <a:pt x="57540" y="247849"/>
                    <a:pt x="108213" y="222036"/>
                    <a:pt x="154028" y="196128"/>
                  </a:cubicBezTo>
                  <a:cubicBezTo>
                    <a:pt x="157582" y="205439"/>
                    <a:pt x="158760" y="215489"/>
                    <a:pt x="157457" y="225370"/>
                  </a:cubicBezTo>
                  <a:cubicBezTo>
                    <a:pt x="175745" y="230323"/>
                    <a:pt x="194034" y="217845"/>
                    <a:pt x="207750" y="204796"/>
                  </a:cubicBezTo>
                  <a:cubicBezTo>
                    <a:pt x="221466" y="191747"/>
                    <a:pt x="235372" y="176221"/>
                    <a:pt x="254136" y="173744"/>
                  </a:cubicBezTo>
                  <a:cubicBezTo>
                    <a:pt x="256136" y="178698"/>
                    <a:pt x="256994" y="199938"/>
                    <a:pt x="260423" y="202319"/>
                  </a:cubicBezTo>
                  <a:cubicBezTo>
                    <a:pt x="263852" y="204701"/>
                    <a:pt x="279473" y="196033"/>
                    <a:pt x="283473" y="193842"/>
                  </a:cubicBezTo>
                  <a:cubicBezTo>
                    <a:pt x="298692" y="185608"/>
                    <a:pt x="311747" y="173890"/>
                    <a:pt x="321573" y="159648"/>
                  </a:cubicBezTo>
                  <a:cubicBezTo>
                    <a:pt x="324623" y="154078"/>
                    <a:pt x="328771" y="149185"/>
                    <a:pt x="333765" y="145265"/>
                  </a:cubicBezTo>
                  <a:cubicBezTo>
                    <a:pt x="339073" y="141404"/>
                    <a:pt x="346456" y="142275"/>
                    <a:pt x="350720" y="147265"/>
                  </a:cubicBezTo>
                  <a:cubicBezTo>
                    <a:pt x="351627" y="149414"/>
                    <a:pt x="352710" y="151485"/>
                    <a:pt x="353958" y="153456"/>
                  </a:cubicBezTo>
                  <a:cubicBezTo>
                    <a:pt x="357379" y="156342"/>
                    <a:pt x="362219" y="156833"/>
                    <a:pt x="366150" y="154694"/>
                  </a:cubicBezTo>
                  <a:cubicBezTo>
                    <a:pt x="379390" y="149265"/>
                    <a:pt x="386724" y="135168"/>
                    <a:pt x="392344" y="122024"/>
                  </a:cubicBezTo>
                  <a:cubicBezTo>
                    <a:pt x="404060" y="94782"/>
                    <a:pt x="414252" y="64874"/>
                    <a:pt x="410060" y="34394"/>
                  </a:cubicBezTo>
                  <a:cubicBezTo>
                    <a:pt x="407394" y="15344"/>
                    <a:pt x="388248" y="-9898"/>
                    <a:pt x="366817" y="4009"/>
                  </a:cubicBezTo>
                  <a:cubicBezTo>
                    <a:pt x="352910" y="12963"/>
                    <a:pt x="351863" y="35632"/>
                    <a:pt x="336718" y="42109"/>
                  </a:cubicBezTo>
                  <a:cubicBezTo>
                    <a:pt x="320049" y="49348"/>
                    <a:pt x="296237" y="32584"/>
                    <a:pt x="284426" y="46109"/>
                  </a:cubicBezTo>
                  <a:cubicBezTo>
                    <a:pt x="281610" y="50834"/>
                    <a:pt x="279036" y="55698"/>
                    <a:pt x="276710" y="60683"/>
                  </a:cubicBezTo>
                  <a:cubicBezTo>
                    <a:pt x="263185" y="79733"/>
                    <a:pt x="223275" y="61540"/>
                    <a:pt x="213941" y="82971"/>
                  </a:cubicBezTo>
                  <a:cubicBezTo>
                    <a:pt x="211750" y="88019"/>
                    <a:pt x="212321" y="94020"/>
                    <a:pt x="209464" y="98688"/>
                  </a:cubicBezTo>
                  <a:cubicBezTo>
                    <a:pt x="202035" y="111260"/>
                    <a:pt x="183175" y="102783"/>
                    <a:pt x="168602" y="101735"/>
                  </a:cubicBezTo>
                  <a:cubicBezTo>
                    <a:pt x="152018" y="101761"/>
                    <a:pt x="136687" y="110568"/>
                    <a:pt x="128311" y="124881"/>
                  </a:cubicBezTo>
                  <a:cubicBezTo>
                    <a:pt x="116691" y="142693"/>
                    <a:pt x="112214" y="161172"/>
                    <a:pt x="95926" y="176983"/>
                  </a:cubicBezTo>
                  <a:cubicBezTo>
                    <a:pt x="80318" y="192198"/>
                    <a:pt x="61067" y="203152"/>
                    <a:pt x="40014" y="208797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endParaRPr lang="zh-CN" altLang="en-US" sz="18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756360" y="-58234"/>
            <a:ext cx="3055918" cy="4189490"/>
            <a:chOff x="8657423" y="-373749"/>
            <a:chExt cx="3680671" cy="504598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8742" y="753383"/>
              <a:ext cx="2293258" cy="3918857"/>
            </a:xfrm>
            <a:custGeom>
              <a:avLst/>
              <a:gdLst>
                <a:gd name="connsiteX0" fmla="*/ 0 w 2293258"/>
                <a:gd name="connsiteY0" fmla="*/ 0 h 3918857"/>
                <a:gd name="connsiteX1" fmla="*/ 2293258 w 2293258"/>
                <a:gd name="connsiteY1" fmla="*/ 0 h 3918857"/>
                <a:gd name="connsiteX2" fmla="*/ 2293258 w 2293258"/>
                <a:gd name="connsiteY2" fmla="*/ 3918857 h 3918857"/>
                <a:gd name="connsiteX3" fmla="*/ 0 w 2293258"/>
                <a:gd name="connsiteY3" fmla="*/ 3918857 h 39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258" h="3918857">
                  <a:moveTo>
                    <a:pt x="0" y="0"/>
                  </a:moveTo>
                  <a:lnTo>
                    <a:pt x="2293258" y="0"/>
                  </a:lnTo>
                  <a:lnTo>
                    <a:pt x="2293258" y="3918857"/>
                  </a:lnTo>
                  <a:lnTo>
                    <a:pt x="0" y="3918857"/>
                  </a:ln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657423" y="-373749"/>
              <a:ext cx="3680671" cy="2492835"/>
            </a:xfrm>
            <a:prstGeom prst="rect">
              <a:avLst/>
            </a:prstGeom>
          </p:spPr>
        </p:pic>
      </p:grpSp>
      <p:grpSp>
        <p:nvGrpSpPr>
          <p:cNvPr id="1569" name="组合 1568"/>
          <p:cNvGrpSpPr/>
          <p:nvPr/>
        </p:nvGrpSpPr>
        <p:grpSpPr>
          <a:xfrm>
            <a:off x="5146104" y="5848987"/>
            <a:ext cx="1899792" cy="794922"/>
            <a:chOff x="1060396" y="457340"/>
            <a:chExt cx="5134028" cy="2148208"/>
          </a:xfrm>
          <a:gradFill>
            <a:gsLst>
              <a:gs pos="0">
                <a:srgbClr val="D90000"/>
              </a:gs>
              <a:gs pos="100000">
                <a:srgbClr val="C00000"/>
              </a:gs>
            </a:gsLst>
            <a:lin ang="5400000" scaled="1"/>
          </a:gradFill>
        </p:grpSpPr>
        <p:grpSp>
          <p:nvGrpSpPr>
            <p:cNvPr id="1552" name="图形 4"/>
            <p:cNvGrpSpPr/>
            <p:nvPr/>
          </p:nvGrpSpPr>
          <p:grpSpPr>
            <a:xfrm>
              <a:off x="4805923" y="783731"/>
              <a:ext cx="1388501" cy="1693930"/>
              <a:chOff x="8893667" y="1653636"/>
              <a:chExt cx="3296974" cy="4022211"/>
            </a:xfrm>
            <a:grpFill/>
          </p:grpSpPr>
          <p:sp>
            <p:nvSpPr>
              <p:cNvPr id="1553" name="任意多边形: 形状 1552"/>
              <p:cNvSpPr/>
              <p:nvPr/>
            </p:nvSpPr>
            <p:spPr>
              <a:xfrm>
                <a:off x="10696368" y="3813539"/>
                <a:ext cx="29" cy="135102"/>
              </a:xfrm>
              <a:custGeom>
                <a:avLst/>
                <a:gdLst>
                  <a:gd name="connsiteX0" fmla="*/ 0 w 29"/>
                  <a:gd name="connsiteY0" fmla="*/ 135102 h 135102"/>
                  <a:gd name="connsiteX1" fmla="*/ 0 w 29"/>
                  <a:gd name="connsiteY1" fmla="*/ 135102 h 135102"/>
                  <a:gd name="connsiteX2" fmla="*/ 0 w 29"/>
                  <a:gd name="connsiteY2" fmla="*/ 0 h 135102"/>
                  <a:gd name="connsiteX3" fmla="*/ 0 w 29"/>
                  <a:gd name="connsiteY3" fmla="*/ 135102 h 1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" h="135102">
                    <a:moveTo>
                      <a:pt x="0" y="135102"/>
                    </a:moveTo>
                    <a:cubicBezTo>
                      <a:pt x="0" y="135102"/>
                      <a:pt x="0" y="135102"/>
                      <a:pt x="0" y="135102"/>
                    </a:cubicBezTo>
                    <a:cubicBezTo>
                      <a:pt x="0" y="87507"/>
                      <a:pt x="66" y="43654"/>
                      <a:pt x="0" y="0"/>
                    </a:cubicBezTo>
                    <a:cubicBezTo>
                      <a:pt x="66" y="43654"/>
                      <a:pt x="0" y="87507"/>
                      <a:pt x="0" y="135102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4" name="任意多边形: 形状 1553"/>
              <p:cNvSpPr/>
              <p:nvPr/>
            </p:nvSpPr>
            <p:spPr>
              <a:xfrm>
                <a:off x="9679540" y="3283298"/>
                <a:ext cx="512554" cy="665343"/>
              </a:xfrm>
              <a:custGeom>
                <a:avLst/>
                <a:gdLst>
                  <a:gd name="connsiteX0" fmla="*/ 512554 w 512554"/>
                  <a:gd name="connsiteY0" fmla="*/ 0 h 665343"/>
                  <a:gd name="connsiteX1" fmla="*/ 160540 w 512554"/>
                  <a:gd name="connsiteY1" fmla="*/ 452008 h 665343"/>
                  <a:gd name="connsiteX2" fmla="*/ 0 w 512554"/>
                  <a:gd name="connsiteY2" fmla="*/ 665343 h 665343"/>
                  <a:gd name="connsiteX3" fmla="*/ 0 w 512554"/>
                  <a:gd name="connsiteY3" fmla="*/ 665343 h 665343"/>
                  <a:gd name="connsiteX4" fmla="*/ 160540 w 512554"/>
                  <a:gd name="connsiteY4" fmla="*/ 452008 h 665343"/>
                  <a:gd name="connsiteX5" fmla="*/ 512554 w 512554"/>
                  <a:gd name="connsiteY5" fmla="*/ 0 h 66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554" h="665343">
                    <a:moveTo>
                      <a:pt x="512554" y="0"/>
                    </a:moveTo>
                    <a:cubicBezTo>
                      <a:pt x="395139" y="150636"/>
                      <a:pt x="277790" y="301272"/>
                      <a:pt x="160540" y="452008"/>
                    </a:cubicBezTo>
                    <a:cubicBezTo>
                      <a:pt x="106320" y="521729"/>
                      <a:pt x="54485" y="592807"/>
                      <a:pt x="0" y="665343"/>
                    </a:cubicBezTo>
                    <a:lnTo>
                      <a:pt x="0" y="665343"/>
                    </a:lnTo>
                    <a:cubicBezTo>
                      <a:pt x="54485" y="592841"/>
                      <a:pt x="106320" y="521729"/>
                      <a:pt x="160540" y="452008"/>
                    </a:cubicBezTo>
                    <a:cubicBezTo>
                      <a:pt x="277790" y="301272"/>
                      <a:pt x="395139" y="150636"/>
                      <a:pt x="512554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5" name="任意多边形: 形状 1554"/>
              <p:cNvSpPr/>
              <p:nvPr/>
            </p:nvSpPr>
            <p:spPr>
              <a:xfrm>
                <a:off x="10661193" y="2659091"/>
                <a:ext cx="32657" cy="23019"/>
              </a:xfrm>
              <a:custGeom>
                <a:avLst/>
                <a:gdLst>
                  <a:gd name="connsiteX0" fmla="*/ 32657 w 32657"/>
                  <a:gd name="connsiteY0" fmla="*/ 0 h 23019"/>
                  <a:gd name="connsiteX1" fmla="*/ 32657 w 32657"/>
                  <a:gd name="connsiteY1" fmla="*/ 0 h 23019"/>
                  <a:gd name="connsiteX2" fmla="*/ 20568 w 32657"/>
                  <a:gd name="connsiteY2" fmla="*/ 1325 h 23019"/>
                  <a:gd name="connsiteX3" fmla="*/ 0 w 32657"/>
                  <a:gd name="connsiteY3" fmla="*/ 23019 h 23019"/>
                  <a:gd name="connsiteX4" fmla="*/ 20568 w 32657"/>
                  <a:gd name="connsiteY4" fmla="*/ 1325 h 23019"/>
                  <a:gd name="connsiteX5" fmla="*/ 32657 w 32657"/>
                  <a:gd name="connsiteY5" fmla="*/ 0 h 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57" h="23019">
                    <a:moveTo>
                      <a:pt x="32657" y="0"/>
                    </a:moveTo>
                    <a:cubicBezTo>
                      <a:pt x="32657" y="0"/>
                      <a:pt x="32657" y="0"/>
                      <a:pt x="32657" y="0"/>
                    </a:cubicBezTo>
                    <a:cubicBezTo>
                      <a:pt x="28683" y="629"/>
                      <a:pt x="24642" y="1060"/>
                      <a:pt x="20568" y="1325"/>
                    </a:cubicBezTo>
                    <a:cubicBezTo>
                      <a:pt x="13745" y="8579"/>
                      <a:pt x="6359" y="15501"/>
                      <a:pt x="0" y="23019"/>
                    </a:cubicBezTo>
                    <a:cubicBezTo>
                      <a:pt x="6392" y="15501"/>
                      <a:pt x="13745" y="8579"/>
                      <a:pt x="20568" y="1325"/>
                    </a:cubicBezTo>
                    <a:cubicBezTo>
                      <a:pt x="24642" y="1093"/>
                      <a:pt x="28650" y="629"/>
                      <a:pt x="32657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6" name="任意多边形: 形状 1555"/>
              <p:cNvSpPr/>
              <p:nvPr/>
            </p:nvSpPr>
            <p:spPr>
              <a:xfrm>
                <a:off x="8893667" y="1653636"/>
                <a:ext cx="3296974" cy="4022211"/>
              </a:xfrm>
              <a:custGeom>
                <a:avLst/>
                <a:gdLst>
                  <a:gd name="connsiteX0" fmla="*/ 3293596 w 3296974"/>
                  <a:gd name="connsiteY0" fmla="*/ 2540071 h 4022211"/>
                  <a:gd name="connsiteX1" fmla="*/ 3296974 w 3296974"/>
                  <a:gd name="connsiteY1" fmla="*/ 2502809 h 4022211"/>
                  <a:gd name="connsiteX2" fmla="*/ 3290482 w 3296974"/>
                  <a:gd name="connsiteY2" fmla="*/ 2449450 h 4022211"/>
                  <a:gd name="connsiteX3" fmla="*/ 3273325 w 3296974"/>
                  <a:gd name="connsiteY3" fmla="*/ 2396688 h 4022211"/>
                  <a:gd name="connsiteX4" fmla="*/ 3256434 w 3296974"/>
                  <a:gd name="connsiteY4" fmla="*/ 2358035 h 4022211"/>
                  <a:gd name="connsiteX5" fmla="*/ 3169556 w 3296974"/>
                  <a:gd name="connsiteY5" fmla="*/ 2314944 h 4022211"/>
                  <a:gd name="connsiteX6" fmla="*/ 3120934 w 3296974"/>
                  <a:gd name="connsiteY6" fmla="*/ 2305107 h 4022211"/>
                  <a:gd name="connsiteX7" fmla="*/ 3070490 w 3296974"/>
                  <a:gd name="connsiteY7" fmla="*/ 2303286 h 4022211"/>
                  <a:gd name="connsiteX8" fmla="*/ 3027763 w 3296974"/>
                  <a:gd name="connsiteY8" fmla="*/ 2301629 h 4022211"/>
                  <a:gd name="connsiteX9" fmla="*/ 2963839 w 3296974"/>
                  <a:gd name="connsiteY9" fmla="*/ 2301497 h 4022211"/>
                  <a:gd name="connsiteX10" fmla="*/ 2770145 w 3296974"/>
                  <a:gd name="connsiteY10" fmla="*/ 2301497 h 4022211"/>
                  <a:gd name="connsiteX11" fmla="*/ 2770145 w 3296974"/>
                  <a:gd name="connsiteY11" fmla="*/ 2237738 h 4022211"/>
                  <a:gd name="connsiteX12" fmla="*/ 2770112 w 3296974"/>
                  <a:gd name="connsiteY12" fmla="*/ 1205509 h 4022211"/>
                  <a:gd name="connsiteX13" fmla="*/ 2768588 w 3296974"/>
                  <a:gd name="connsiteY13" fmla="*/ 13269 h 4022211"/>
                  <a:gd name="connsiteX14" fmla="*/ 2713010 w 3296974"/>
                  <a:gd name="connsiteY14" fmla="*/ 584 h 4022211"/>
                  <a:gd name="connsiteX15" fmla="*/ 1858510 w 3296974"/>
                  <a:gd name="connsiteY15" fmla="*/ 484 h 4022211"/>
                  <a:gd name="connsiteX16" fmla="*/ 1798825 w 3296974"/>
                  <a:gd name="connsiteY16" fmla="*/ 9858 h 4022211"/>
                  <a:gd name="connsiteX17" fmla="*/ 1082376 w 3296974"/>
                  <a:gd name="connsiteY17" fmla="*/ 884959 h 4022211"/>
                  <a:gd name="connsiteX18" fmla="*/ 1042994 w 3296974"/>
                  <a:gd name="connsiteY18" fmla="*/ 1004660 h 4022211"/>
                  <a:gd name="connsiteX19" fmla="*/ 1044452 w 3296974"/>
                  <a:gd name="connsiteY19" fmla="*/ 1413909 h 4022211"/>
                  <a:gd name="connsiteX20" fmla="*/ 899313 w 3296974"/>
                  <a:gd name="connsiteY20" fmla="*/ 1874429 h 4022211"/>
                  <a:gd name="connsiteX21" fmla="*/ 441476 w 3296974"/>
                  <a:gd name="connsiteY21" fmla="*/ 2352935 h 4022211"/>
                  <a:gd name="connsiteX22" fmla="*/ 10632 w 3296974"/>
                  <a:gd name="connsiteY22" fmla="*/ 2643145 h 4022211"/>
                  <a:gd name="connsiteX23" fmla="*/ 795 w 3296974"/>
                  <a:gd name="connsiteY23" fmla="*/ 2651789 h 4022211"/>
                  <a:gd name="connsiteX24" fmla="*/ 0 w 3296974"/>
                  <a:gd name="connsiteY24" fmla="*/ 3115920 h 4022211"/>
                  <a:gd name="connsiteX25" fmla="*/ 10632 w 3296974"/>
                  <a:gd name="connsiteY25" fmla="*/ 3125128 h 4022211"/>
                  <a:gd name="connsiteX26" fmla="*/ 475326 w 3296974"/>
                  <a:gd name="connsiteY26" fmla="*/ 3127115 h 4022211"/>
                  <a:gd name="connsiteX27" fmla="*/ 1761630 w 3296974"/>
                  <a:gd name="connsiteY27" fmla="*/ 3129102 h 4022211"/>
                  <a:gd name="connsiteX28" fmla="*/ 1773553 w 3296974"/>
                  <a:gd name="connsiteY28" fmla="*/ 3138078 h 4022211"/>
                  <a:gd name="connsiteX29" fmla="*/ 1776104 w 3296974"/>
                  <a:gd name="connsiteY29" fmla="*/ 3198492 h 4022211"/>
                  <a:gd name="connsiteX30" fmla="*/ 1778886 w 3296974"/>
                  <a:gd name="connsiteY30" fmla="*/ 4008841 h 4022211"/>
                  <a:gd name="connsiteX31" fmla="*/ 1841983 w 3296974"/>
                  <a:gd name="connsiteY31" fmla="*/ 4021327 h 4022211"/>
                  <a:gd name="connsiteX32" fmla="*/ 2282133 w 3296974"/>
                  <a:gd name="connsiteY32" fmla="*/ 4021758 h 4022211"/>
                  <a:gd name="connsiteX33" fmla="*/ 2734440 w 3296974"/>
                  <a:gd name="connsiteY33" fmla="*/ 4017949 h 4022211"/>
                  <a:gd name="connsiteX34" fmla="*/ 2756929 w 3296974"/>
                  <a:gd name="connsiteY34" fmla="*/ 4015498 h 4022211"/>
                  <a:gd name="connsiteX35" fmla="*/ 2767230 w 3296974"/>
                  <a:gd name="connsiteY35" fmla="*/ 4009271 h 4022211"/>
                  <a:gd name="connsiteX36" fmla="*/ 2770045 w 3296974"/>
                  <a:gd name="connsiteY36" fmla="*/ 3921268 h 4022211"/>
                  <a:gd name="connsiteX37" fmla="*/ 2773192 w 3296974"/>
                  <a:gd name="connsiteY37" fmla="*/ 3138078 h 4022211"/>
                  <a:gd name="connsiteX38" fmla="*/ 2784221 w 3296974"/>
                  <a:gd name="connsiteY38" fmla="*/ 3129367 h 4022211"/>
                  <a:gd name="connsiteX39" fmla="*/ 2939992 w 3296974"/>
                  <a:gd name="connsiteY39" fmla="*/ 3128009 h 4022211"/>
                  <a:gd name="connsiteX40" fmla="*/ 2992092 w 3296974"/>
                  <a:gd name="connsiteY40" fmla="*/ 3127248 h 4022211"/>
                  <a:gd name="connsiteX41" fmla="*/ 3093940 w 3296974"/>
                  <a:gd name="connsiteY41" fmla="*/ 3126684 h 4022211"/>
                  <a:gd name="connsiteX42" fmla="*/ 3154088 w 3296974"/>
                  <a:gd name="connsiteY42" fmla="*/ 3118669 h 4022211"/>
                  <a:gd name="connsiteX43" fmla="*/ 3204598 w 3296974"/>
                  <a:gd name="connsiteY43" fmla="*/ 3099425 h 4022211"/>
                  <a:gd name="connsiteX44" fmla="*/ 3239310 w 3296974"/>
                  <a:gd name="connsiteY44" fmla="*/ 3074684 h 4022211"/>
                  <a:gd name="connsiteX45" fmla="*/ 3265377 w 3296974"/>
                  <a:gd name="connsiteY45" fmla="*/ 3043947 h 4022211"/>
                  <a:gd name="connsiteX46" fmla="*/ 3285912 w 3296974"/>
                  <a:gd name="connsiteY46" fmla="*/ 2861613 h 4022211"/>
                  <a:gd name="connsiteX47" fmla="*/ 3293596 w 3296974"/>
                  <a:gd name="connsiteY47" fmla="*/ 2540071 h 4022211"/>
                  <a:gd name="connsiteX48" fmla="*/ 1802700 w 3296974"/>
                  <a:gd name="connsiteY48" fmla="*/ 2295005 h 4022211"/>
                  <a:gd name="connsiteX49" fmla="*/ 1802700 w 3296974"/>
                  <a:gd name="connsiteY49" fmla="*/ 2295005 h 4022211"/>
                  <a:gd name="connsiteX50" fmla="*/ 1802700 w 3296974"/>
                  <a:gd name="connsiteY50" fmla="*/ 2295005 h 4022211"/>
                  <a:gd name="connsiteX51" fmla="*/ 785872 w 3296974"/>
                  <a:gd name="connsiteY51" fmla="*/ 2295005 h 4022211"/>
                  <a:gd name="connsiteX52" fmla="*/ 785872 w 3296974"/>
                  <a:gd name="connsiteY52" fmla="*/ 2295005 h 4022211"/>
                  <a:gd name="connsiteX53" fmla="*/ 785872 w 3296974"/>
                  <a:gd name="connsiteY53" fmla="*/ 2295005 h 4022211"/>
                  <a:gd name="connsiteX54" fmla="*/ 946412 w 3296974"/>
                  <a:gd name="connsiteY54" fmla="*/ 2081670 h 4022211"/>
                  <a:gd name="connsiteX55" fmla="*/ 1298427 w 3296974"/>
                  <a:gd name="connsiteY55" fmla="*/ 1629662 h 4022211"/>
                  <a:gd name="connsiteX56" fmla="*/ 1764578 w 3296974"/>
                  <a:gd name="connsiteY56" fmla="*/ 1031952 h 4022211"/>
                  <a:gd name="connsiteX57" fmla="*/ 1767526 w 3296974"/>
                  <a:gd name="connsiteY57" fmla="*/ 1028441 h 4022211"/>
                  <a:gd name="connsiteX58" fmla="*/ 1788094 w 3296974"/>
                  <a:gd name="connsiteY58" fmla="*/ 1006747 h 4022211"/>
                  <a:gd name="connsiteX59" fmla="*/ 1800183 w 3296974"/>
                  <a:gd name="connsiteY59" fmla="*/ 1005422 h 4022211"/>
                  <a:gd name="connsiteX60" fmla="*/ 1800183 w 3296974"/>
                  <a:gd name="connsiteY60" fmla="*/ 1005422 h 4022211"/>
                  <a:gd name="connsiteX61" fmla="*/ 1800183 w 3296974"/>
                  <a:gd name="connsiteY61" fmla="*/ 1005422 h 4022211"/>
                  <a:gd name="connsiteX62" fmla="*/ 1802667 w 3296974"/>
                  <a:gd name="connsiteY62" fmla="*/ 2153014 h 4022211"/>
                  <a:gd name="connsiteX63" fmla="*/ 1802667 w 3296974"/>
                  <a:gd name="connsiteY63" fmla="*/ 2159870 h 4022211"/>
                  <a:gd name="connsiteX64" fmla="*/ 1802700 w 3296974"/>
                  <a:gd name="connsiteY64" fmla="*/ 2295005 h 402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296974" h="4022211">
                    <a:moveTo>
                      <a:pt x="3293596" y="2540071"/>
                    </a:moveTo>
                    <a:cubicBezTo>
                      <a:pt x="3295583" y="2527551"/>
                      <a:pt x="3296709" y="2515130"/>
                      <a:pt x="3296974" y="2502809"/>
                    </a:cubicBezTo>
                    <a:cubicBezTo>
                      <a:pt x="3294590" y="2485586"/>
                      <a:pt x="3293430" y="2467469"/>
                      <a:pt x="3290482" y="2449450"/>
                    </a:cubicBezTo>
                    <a:cubicBezTo>
                      <a:pt x="3287468" y="2431432"/>
                      <a:pt x="3282699" y="2413547"/>
                      <a:pt x="3273325" y="2396688"/>
                    </a:cubicBezTo>
                    <a:cubicBezTo>
                      <a:pt x="3267861" y="2383572"/>
                      <a:pt x="3262131" y="2370820"/>
                      <a:pt x="3256434" y="2358035"/>
                    </a:cubicBezTo>
                    <a:cubicBezTo>
                      <a:pt x="3229506" y="2340945"/>
                      <a:pt x="3201253" y="2324682"/>
                      <a:pt x="3169556" y="2314944"/>
                    </a:cubicBezTo>
                    <a:cubicBezTo>
                      <a:pt x="3153757" y="2310340"/>
                      <a:pt x="3137494" y="2307061"/>
                      <a:pt x="3120934" y="2305107"/>
                    </a:cubicBezTo>
                    <a:cubicBezTo>
                      <a:pt x="3104373" y="2303153"/>
                      <a:pt x="3087481" y="2302524"/>
                      <a:pt x="3070490" y="2303286"/>
                    </a:cubicBezTo>
                    <a:cubicBezTo>
                      <a:pt x="3056280" y="2302822"/>
                      <a:pt x="3042039" y="2302325"/>
                      <a:pt x="3027763" y="2301629"/>
                    </a:cubicBezTo>
                    <a:cubicBezTo>
                      <a:pt x="3006565" y="2301530"/>
                      <a:pt x="2985202" y="2301497"/>
                      <a:pt x="2963839" y="2301497"/>
                    </a:cubicBezTo>
                    <a:cubicBezTo>
                      <a:pt x="2899715" y="2301497"/>
                      <a:pt x="2835228" y="2301497"/>
                      <a:pt x="2770145" y="2301497"/>
                    </a:cubicBezTo>
                    <a:cubicBezTo>
                      <a:pt x="2770145" y="2273973"/>
                      <a:pt x="2770145" y="2255856"/>
                      <a:pt x="2770145" y="2237738"/>
                    </a:cubicBezTo>
                    <a:cubicBezTo>
                      <a:pt x="2770145" y="1893673"/>
                      <a:pt x="2770377" y="1549574"/>
                      <a:pt x="2770112" y="1205509"/>
                    </a:cubicBezTo>
                    <a:cubicBezTo>
                      <a:pt x="2769813" y="808118"/>
                      <a:pt x="2769118" y="410693"/>
                      <a:pt x="2768588" y="13269"/>
                    </a:cubicBezTo>
                    <a:cubicBezTo>
                      <a:pt x="2750073" y="8864"/>
                      <a:pt x="2731558" y="617"/>
                      <a:pt x="2713010" y="584"/>
                    </a:cubicBezTo>
                    <a:cubicBezTo>
                      <a:pt x="2428199" y="-211"/>
                      <a:pt x="2143355" y="-145"/>
                      <a:pt x="1858510" y="484"/>
                    </a:cubicBezTo>
                    <a:cubicBezTo>
                      <a:pt x="1838604" y="518"/>
                      <a:pt x="1818732" y="6612"/>
                      <a:pt x="1798825" y="9858"/>
                    </a:cubicBezTo>
                    <a:cubicBezTo>
                      <a:pt x="1560318" y="301757"/>
                      <a:pt x="1322572" y="594087"/>
                      <a:pt x="1082376" y="884959"/>
                    </a:cubicBezTo>
                    <a:cubicBezTo>
                      <a:pt x="1051076" y="922850"/>
                      <a:pt x="1037827" y="952593"/>
                      <a:pt x="1042994" y="1004660"/>
                    </a:cubicBezTo>
                    <a:cubicBezTo>
                      <a:pt x="1056508" y="1140160"/>
                      <a:pt x="1052666" y="1277713"/>
                      <a:pt x="1044452" y="1413909"/>
                    </a:cubicBezTo>
                    <a:cubicBezTo>
                      <a:pt x="1034681" y="1575442"/>
                      <a:pt x="977580" y="1726144"/>
                      <a:pt x="899313" y="1874429"/>
                    </a:cubicBezTo>
                    <a:cubicBezTo>
                      <a:pt x="795246" y="2071535"/>
                      <a:pt x="634474" y="2222403"/>
                      <a:pt x="441476" y="2352935"/>
                    </a:cubicBezTo>
                    <a:cubicBezTo>
                      <a:pt x="298060" y="2449881"/>
                      <a:pt x="154280" y="2546430"/>
                      <a:pt x="10632" y="2643145"/>
                    </a:cubicBezTo>
                    <a:cubicBezTo>
                      <a:pt x="7386" y="2646026"/>
                      <a:pt x="4074" y="2648908"/>
                      <a:pt x="795" y="2651789"/>
                    </a:cubicBezTo>
                    <a:cubicBezTo>
                      <a:pt x="530" y="2806499"/>
                      <a:pt x="265" y="2961210"/>
                      <a:pt x="0" y="3115920"/>
                    </a:cubicBezTo>
                    <a:cubicBezTo>
                      <a:pt x="3544" y="3119000"/>
                      <a:pt x="7088" y="3122047"/>
                      <a:pt x="10632" y="3125128"/>
                    </a:cubicBezTo>
                    <a:cubicBezTo>
                      <a:pt x="165541" y="3125823"/>
                      <a:pt x="320417" y="3126817"/>
                      <a:pt x="475326" y="3127115"/>
                    </a:cubicBezTo>
                    <a:cubicBezTo>
                      <a:pt x="904116" y="3127943"/>
                      <a:pt x="1332873" y="3128473"/>
                      <a:pt x="1761630" y="3129102"/>
                    </a:cubicBezTo>
                    <a:cubicBezTo>
                      <a:pt x="1765605" y="3132083"/>
                      <a:pt x="1769579" y="3135097"/>
                      <a:pt x="1773553" y="3138078"/>
                    </a:cubicBezTo>
                    <a:cubicBezTo>
                      <a:pt x="1774415" y="3158216"/>
                      <a:pt x="1776004" y="3178354"/>
                      <a:pt x="1776104" y="3198492"/>
                    </a:cubicBezTo>
                    <a:cubicBezTo>
                      <a:pt x="1777164" y="3468630"/>
                      <a:pt x="1778025" y="3738735"/>
                      <a:pt x="1778886" y="4008841"/>
                    </a:cubicBezTo>
                    <a:cubicBezTo>
                      <a:pt x="1799919" y="4013213"/>
                      <a:pt x="1820917" y="4021162"/>
                      <a:pt x="1841983" y="4021327"/>
                    </a:cubicBezTo>
                    <a:cubicBezTo>
                      <a:pt x="1988678" y="4022421"/>
                      <a:pt x="2135405" y="4022421"/>
                      <a:pt x="2282133" y="4021758"/>
                    </a:cubicBezTo>
                    <a:cubicBezTo>
                      <a:pt x="2432902" y="4021096"/>
                      <a:pt x="2583671" y="4019274"/>
                      <a:pt x="2734440" y="4017949"/>
                    </a:cubicBezTo>
                    <a:cubicBezTo>
                      <a:pt x="2741925" y="4017121"/>
                      <a:pt x="2749444" y="4016293"/>
                      <a:pt x="2756929" y="4015498"/>
                    </a:cubicBezTo>
                    <a:cubicBezTo>
                      <a:pt x="2760374" y="4013444"/>
                      <a:pt x="2763819" y="4011358"/>
                      <a:pt x="2767230" y="4009271"/>
                    </a:cubicBezTo>
                    <a:cubicBezTo>
                      <a:pt x="2768190" y="3979926"/>
                      <a:pt x="2769913" y="3950613"/>
                      <a:pt x="2770045" y="3921268"/>
                    </a:cubicBezTo>
                    <a:cubicBezTo>
                      <a:pt x="2771238" y="3660204"/>
                      <a:pt x="2772198" y="3399141"/>
                      <a:pt x="2773192" y="3138078"/>
                    </a:cubicBezTo>
                    <a:cubicBezTo>
                      <a:pt x="2776869" y="3135164"/>
                      <a:pt x="2780578" y="3132249"/>
                      <a:pt x="2784221" y="3129367"/>
                    </a:cubicBezTo>
                    <a:cubicBezTo>
                      <a:pt x="2836156" y="3128904"/>
                      <a:pt x="2888090" y="3128440"/>
                      <a:pt x="2939992" y="3128009"/>
                    </a:cubicBezTo>
                    <a:cubicBezTo>
                      <a:pt x="2957281" y="3127844"/>
                      <a:pt x="2974603" y="3127678"/>
                      <a:pt x="2992092" y="3127248"/>
                    </a:cubicBezTo>
                    <a:cubicBezTo>
                      <a:pt x="3025213" y="3129996"/>
                      <a:pt x="3059858" y="3130294"/>
                      <a:pt x="3093940" y="3126684"/>
                    </a:cubicBezTo>
                    <a:cubicBezTo>
                      <a:pt x="3115601" y="3126088"/>
                      <a:pt x="3135639" y="3123339"/>
                      <a:pt x="3154088" y="3118669"/>
                    </a:cubicBezTo>
                    <a:cubicBezTo>
                      <a:pt x="3172570" y="3114032"/>
                      <a:pt x="3189396" y="3107507"/>
                      <a:pt x="3204598" y="3099425"/>
                    </a:cubicBezTo>
                    <a:cubicBezTo>
                      <a:pt x="3217615" y="3092337"/>
                      <a:pt x="3229175" y="3083991"/>
                      <a:pt x="3239310" y="3074684"/>
                    </a:cubicBezTo>
                    <a:cubicBezTo>
                      <a:pt x="3249445" y="3065377"/>
                      <a:pt x="3258156" y="3055109"/>
                      <a:pt x="3265377" y="3043947"/>
                    </a:cubicBezTo>
                    <a:cubicBezTo>
                      <a:pt x="3304724" y="2989065"/>
                      <a:pt x="3289025" y="2921265"/>
                      <a:pt x="3285912" y="2861613"/>
                    </a:cubicBezTo>
                    <a:cubicBezTo>
                      <a:pt x="3276538" y="2753042"/>
                      <a:pt x="3298498" y="2647285"/>
                      <a:pt x="3293596" y="2540071"/>
                    </a:cubicBezTo>
                    <a:close/>
                    <a:moveTo>
                      <a:pt x="1802700" y="2295005"/>
                    </a:moveTo>
                    <a:cubicBezTo>
                      <a:pt x="1802700" y="2295005"/>
                      <a:pt x="1802700" y="2295005"/>
                      <a:pt x="1802700" y="2295005"/>
                    </a:cubicBezTo>
                    <a:lnTo>
                      <a:pt x="1802700" y="2295005"/>
                    </a:lnTo>
                    <a:cubicBezTo>
                      <a:pt x="1465293" y="2295005"/>
                      <a:pt x="1130302" y="2295005"/>
                      <a:pt x="785872" y="2295005"/>
                    </a:cubicBezTo>
                    <a:lnTo>
                      <a:pt x="785872" y="2295005"/>
                    </a:lnTo>
                    <a:lnTo>
                      <a:pt x="785872" y="2295005"/>
                    </a:lnTo>
                    <a:cubicBezTo>
                      <a:pt x="840357" y="2222502"/>
                      <a:pt x="892192" y="2151391"/>
                      <a:pt x="946412" y="2081670"/>
                    </a:cubicBezTo>
                    <a:cubicBezTo>
                      <a:pt x="1063662" y="1930934"/>
                      <a:pt x="1181011" y="1780298"/>
                      <a:pt x="1298427" y="1629662"/>
                    </a:cubicBezTo>
                    <a:cubicBezTo>
                      <a:pt x="1453733" y="1430403"/>
                      <a:pt x="1609172" y="1231178"/>
                      <a:pt x="1764578" y="1031952"/>
                    </a:cubicBezTo>
                    <a:cubicBezTo>
                      <a:pt x="1765505" y="1030760"/>
                      <a:pt x="1766532" y="1029601"/>
                      <a:pt x="1767526" y="1028441"/>
                    </a:cubicBezTo>
                    <a:cubicBezTo>
                      <a:pt x="1773918" y="1020923"/>
                      <a:pt x="1781271" y="1014000"/>
                      <a:pt x="1788094" y="1006747"/>
                    </a:cubicBezTo>
                    <a:cubicBezTo>
                      <a:pt x="1792168" y="1006515"/>
                      <a:pt x="1796176" y="1006051"/>
                      <a:pt x="1800183" y="1005422"/>
                    </a:cubicBezTo>
                    <a:cubicBezTo>
                      <a:pt x="1800183" y="1005422"/>
                      <a:pt x="1800183" y="1005422"/>
                      <a:pt x="1800183" y="1005422"/>
                    </a:cubicBezTo>
                    <a:lnTo>
                      <a:pt x="1800183" y="1005422"/>
                    </a:lnTo>
                    <a:cubicBezTo>
                      <a:pt x="1801044" y="1387942"/>
                      <a:pt x="1801872" y="1770494"/>
                      <a:pt x="1802667" y="2153014"/>
                    </a:cubicBezTo>
                    <a:cubicBezTo>
                      <a:pt x="1802667" y="2155299"/>
                      <a:pt x="1802667" y="2157584"/>
                      <a:pt x="1802667" y="2159870"/>
                    </a:cubicBezTo>
                    <a:cubicBezTo>
                      <a:pt x="1802767" y="2203557"/>
                      <a:pt x="1802700" y="2247410"/>
                      <a:pt x="1802700" y="2295005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7" name="任意多边形: 形状 1556"/>
              <p:cNvSpPr/>
              <p:nvPr/>
            </p:nvSpPr>
            <p:spPr>
              <a:xfrm>
                <a:off x="9679507" y="3948641"/>
                <a:ext cx="1016828" cy="3312"/>
              </a:xfrm>
              <a:custGeom>
                <a:avLst/>
                <a:gdLst>
                  <a:gd name="connsiteX0" fmla="*/ 0 w 1016828"/>
                  <a:gd name="connsiteY0" fmla="*/ 0 h 3312"/>
                  <a:gd name="connsiteX1" fmla="*/ 1016828 w 1016828"/>
                  <a:gd name="connsiteY1" fmla="*/ 0 h 3312"/>
                  <a:gd name="connsiteX2" fmla="*/ 1016828 w 1016828"/>
                  <a:gd name="connsiteY2" fmla="*/ 0 h 3312"/>
                  <a:gd name="connsiteX3" fmla="*/ 0 w 1016828"/>
                  <a:gd name="connsiteY3" fmla="*/ 0 h 3312"/>
                  <a:gd name="connsiteX4" fmla="*/ 0 w 1016828"/>
                  <a:gd name="connsiteY4" fmla="*/ 0 h 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828" h="3312">
                    <a:moveTo>
                      <a:pt x="0" y="0"/>
                    </a:moveTo>
                    <a:cubicBezTo>
                      <a:pt x="344430" y="0"/>
                      <a:pt x="679420" y="0"/>
                      <a:pt x="1016828" y="0"/>
                    </a:cubicBezTo>
                    <a:lnTo>
                      <a:pt x="1016828" y="0"/>
                    </a:lnTo>
                    <a:cubicBezTo>
                      <a:pt x="679420" y="0"/>
                      <a:pt x="344463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8" name="任意多边形: 形状 1557"/>
              <p:cNvSpPr/>
              <p:nvPr/>
            </p:nvSpPr>
            <p:spPr>
              <a:xfrm>
                <a:off x="10192094" y="2682111"/>
                <a:ext cx="469099" cy="601220"/>
              </a:xfrm>
              <a:custGeom>
                <a:avLst/>
                <a:gdLst>
                  <a:gd name="connsiteX0" fmla="*/ 469099 w 469099"/>
                  <a:gd name="connsiteY0" fmla="*/ 0 h 601220"/>
                  <a:gd name="connsiteX1" fmla="*/ 466151 w 469099"/>
                  <a:gd name="connsiteY1" fmla="*/ 3511 h 601220"/>
                  <a:gd name="connsiteX2" fmla="*/ 0 w 469099"/>
                  <a:gd name="connsiteY2" fmla="*/ 601220 h 601220"/>
                  <a:gd name="connsiteX3" fmla="*/ 466151 w 469099"/>
                  <a:gd name="connsiteY3" fmla="*/ 3511 h 601220"/>
                  <a:gd name="connsiteX4" fmla="*/ 469099 w 469099"/>
                  <a:gd name="connsiteY4" fmla="*/ 0 h 60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099" h="601220">
                    <a:moveTo>
                      <a:pt x="469099" y="0"/>
                    </a:moveTo>
                    <a:cubicBezTo>
                      <a:pt x="468106" y="1159"/>
                      <a:pt x="467079" y="2319"/>
                      <a:pt x="466151" y="3511"/>
                    </a:cubicBezTo>
                    <a:cubicBezTo>
                      <a:pt x="310746" y="202736"/>
                      <a:pt x="155340" y="401929"/>
                      <a:pt x="0" y="601220"/>
                    </a:cubicBezTo>
                    <a:cubicBezTo>
                      <a:pt x="155340" y="401962"/>
                      <a:pt x="310746" y="202736"/>
                      <a:pt x="466151" y="3511"/>
                    </a:cubicBezTo>
                    <a:cubicBezTo>
                      <a:pt x="467079" y="2285"/>
                      <a:pt x="468106" y="1159"/>
                      <a:pt x="469099" y="0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9" name="任意多边形: 形状 1558"/>
              <p:cNvSpPr/>
              <p:nvPr/>
            </p:nvSpPr>
            <p:spPr>
              <a:xfrm>
                <a:off x="10693851" y="2659091"/>
                <a:ext cx="2484" cy="1154447"/>
              </a:xfrm>
              <a:custGeom>
                <a:avLst/>
                <a:gdLst>
                  <a:gd name="connsiteX0" fmla="*/ 2484 w 2484"/>
                  <a:gd name="connsiteY0" fmla="*/ 1154448 h 1154447"/>
                  <a:gd name="connsiteX1" fmla="*/ 2484 w 2484"/>
                  <a:gd name="connsiteY1" fmla="*/ 1147592 h 1154447"/>
                  <a:gd name="connsiteX2" fmla="*/ 0 w 2484"/>
                  <a:gd name="connsiteY2" fmla="*/ 0 h 1154447"/>
                  <a:gd name="connsiteX3" fmla="*/ 0 w 2484"/>
                  <a:gd name="connsiteY3" fmla="*/ 0 h 1154447"/>
                  <a:gd name="connsiteX4" fmla="*/ 2484 w 2484"/>
                  <a:gd name="connsiteY4" fmla="*/ 1147592 h 1154447"/>
                  <a:gd name="connsiteX5" fmla="*/ 2484 w 2484"/>
                  <a:gd name="connsiteY5" fmla="*/ 1154448 h 1154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4" h="1154447">
                    <a:moveTo>
                      <a:pt x="2484" y="1154448"/>
                    </a:moveTo>
                    <a:cubicBezTo>
                      <a:pt x="2484" y="1152162"/>
                      <a:pt x="2484" y="1149877"/>
                      <a:pt x="2484" y="1147592"/>
                    </a:cubicBezTo>
                    <a:cubicBezTo>
                      <a:pt x="1656" y="765072"/>
                      <a:pt x="828" y="382519"/>
                      <a:pt x="0" y="0"/>
                    </a:cubicBezTo>
                    <a:lnTo>
                      <a:pt x="0" y="0"/>
                    </a:lnTo>
                    <a:cubicBezTo>
                      <a:pt x="861" y="382519"/>
                      <a:pt x="1689" y="765072"/>
                      <a:pt x="2484" y="1147592"/>
                    </a:cubicBezTo>
                    <a:cubicBezTo>
                      <a:pt x="2484" y="1149877"/>
                      <a:pt x="2484" y="1152162"/>
                      <a:pt x="2484" y="1154448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60" name="任意多边形: 形状 1559"/>
            <p:cNvSpPr/>
            <p:nvPr/>
          </p:nvSpPr>
          <p:spPr>
            <a:xfrm>
              <a:off x="3873258" y="768773"/>
              <a:ext cx="1351620" cy="1708687"/>
            </a:xfrm>
            <a:custGeom>
              <a:avLst/>
              <a:gdLst>
                <a:gd name="connsiteX0" fmla="*/ 3200326 w 3209401"/>
                <a:gd name="connsiteY0" fmla="*/ 3238878 h 4057250"/>
                <a:gd name="connsiteX1" fmla="*/ 3196020 w 3209401"/>
                <a:gd name="connsiteY1" fmla="*/ 3228908 h 4057250"/>
                <a:gd name="connsiteX2" fmla="*/ 3182937 w 3209401"/>
                <a:gd name="connsiteY2" fmla="*/ 3220794 h 4057250"/>
                <a:gd name="connsiteX3" fmla="*/ 3119278 w 3209401"/>
                <a:gd name="connsiteY3" fmla="*/ 3219535 h 4057250"/>
                <a:gd name="connsiteX4" fmla="*/ 1303329 w 3209401"/>
                <a:gd name="connsiteY4" fmla="*/ 3218342 h 4057250"/>
                <a:gd name="connsiteX5" fmla="*/ 1303329 w 3209401"/>
                <a:gd name="connsiteY5" fmla="*/ 3218342 h 4057250"/>
                <a:gd name="connsiteX6" fmla="*/ 1303030 w 3209401"/>
                <a:gd name="connsiteY6" fmla="*/ 3206021 h 4057250"/>
                <a:gd name="connsiteX7" fmla="*/ 1681940 w 3209401"/>
                <a:gd name="connsiteY7" fmla="*/ 2898952 h 4057250"/>
                <a:gd name="connsiteX8" fmla="*/ 2151933 w 3209401"/>
                <a:gd name="connsiteY8" fmla="*/ 2590526 h 4057250"/>
                <a:gd name="connsiteX9" fmla="*/ 2580127 w 3209401"/>
                <a:gd name="connsiteY9" fmla="*/ 2307735 h 4057250"/>
                <a:gd name="connsiteX10" fmla="*/ 2836453 w 3209401"/>
                <a:gd name="connsiteY10" fmla="*/ 2095658 h 4057250"/>
                <a:gd name="connsiteX11" fmla="*/ 3144913 w 3209401"/>
                <a:gd name="connsiteY11" fmla="*/ 1309389 h 4057250"/>
                <a:gd name="connsiteX12" fmla="*/ 3117754 w 3209401"/>
                <a:gd name="connsiteY12" fmla="*/ 955850 h 4057250"/>
                <a:gd name="connsiteX13" fmla="*/ 3007989 w 3209401"/>
                <a:gd name="connsiteY13" fmla="*/ 662063 h 4057250"/>
                <a:gd name="connsiteX14" fmla="*/ 2739010 w 3209401"/>
                <a:gd name="connsiteY14" fmla="*/ 337440 h 4057250"/>
                <a:gd name="connsiteX15" fmla="*/ 2387790 w 3209401"/>
                <a:gd name="connsiteY15" fmla="*/ 128510 h 4057250"/>
                <a:gd name="connsiteX16" fmla="*/ 1863180 w 3209401"/>
                <a:gd name="connsiteY16" fmla="*/ 3808 h 4057250"/>
                <a:gd name="connsiteX17" fmla="*/ 1486424 w 3209401"/>
                <a:gd name="connsiteY17" fmla="*/ 2350 h 4057250"/>
                <a:gd name="connsiteX18" fmla="*/ 854699 w 3209401"/>
                <a:gd name="connsiteY18" fmla="*/ 154543 h 4057250"/>
                <a:gd name="connsiteX19" fmla="*/ 579426 w 3209401"/>
                <a:gd name="connsiteY19" fmla="*/ 331710 h 4057250"/>
                <a:gd name="connsiteX20" fmla="*/ 1003314 w 3209401"/>
                <a:gd name="connsiteY20" fmla="*/ 1387058 h 4057250"/>
                <a:gd name="connsiteX21" fmla="*/ 1082342 w 3209401"/>
                <a:gd name="connsiteY21" fmla="*/ 1143516 h 4057250"/>
                <a:gd name="connsiteX22" fmla="*/ 1444327 w 3209401"/>
                <a:gd name="connsiteY22" fmla="*/ 871887 h 4057250"/>
                <a:gd name="connsiteX23" fmla="*/ 1694857 w 3209401"/>
                <a:gd name="connsiteY23" fmla="*/ 853538 h 4057250"/>
                <a:gd name="connsiteX24" fmla="*/ 2070420 w 3209401"/>
                <a:gd name="connsiteY24" fmla="*/ 1030274 h 4057250"/>
                <a:gd name="connsiteX25" fmla="*/ 2163161 w 3209401"/>
                <a:gd name="connsiteY25" fmla="*/ 1390668 h 4057250"/>
                <a:gd name="connsiteX26" fmla="*/ 2079595 w 3209401"/>
                <a:gd name="connsiteY26" fmla="*/ 1631660 h 4057250"/>
                <a:gd name="connsiteX27" fmla="*/ 1895142 w 3209401"/>
                <a:gd name="connsiteY27" fmla="*/ 1824526 h 4057250"/>
                <a:gd name="connsiteX28" fmla="*/ 1193200 w 3209401"/>
                <a:gd name="connsiteY28" fmla="*/ 2296043 h 4057250"/>
                <a:gd name="connsiteX29" fmla="*/ 992086 w 3209401"/>
                <a:gd name="connsiteY29" fmla="*/ 2431808 h 4057250"/>
                <a:gd name="connsiteX30" fmla="*/ 0 w 3209401"/>
                <a:gd name="connsiteY30" fmla="*/ 4055950 h 4057250"/>
                <a:gd name="connsiteX31" fmla="*/ 10135 w 3209401"/>
                <a:gd name="connsiteY31" fmla="*/ 4056845 h 4057250"/>
                <a:gd name="connsiteX32" fmla="*/ 3138985 w 3209401"/>
                <a:gd name="connsiteY32" fmla="*/ 4056811 h 4057250"/>
                <a:gd name="connsiteX33" fmla="*/ 3195953 w 3209401"/>
                <a:gd name="connsiteY33" fmla="*/ 4045848 h 4057250"/>
                <a:gd name="connsiteX34" fmla="*/ 3200591 w 3209401"/>
                <a:gd name="connsiteY34" fmla="*/ 4036111 h 4057250"/>
                <a:gd name="connsiteX35" fmla="*/ 3209036 w 3209401"/>
                <a:gd name="connsiteY35" fmla="*/ 3994179 h 4057250"/>
                <a:gd name="connsiteX36" fmla="*/ 3208970 w 3209401"/>
                <a:gd name="connsiteY36" fmla="*/ 3280710 h 4057250"/>
                <a:gd name="connsiteX37" fmla="*/ 3200326 w 3209401"/>
                <a:gd name="connsiteY37" fmla="*/ 3238878 h 40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09401" h="4057250">
                  <a:moveTo>
                    <a:pt x="3200326" y="3238878"/>
                  </a:moveTo>
                  <a:cubicBezTo>
                    <a:pt x="3199531" y="3235334"/>
                    <a:pt x="3198107" y="3232021"/>
                    <a:pt x="3196020" y="3228908"/>
                  </a:cubicBezTo>
                  <a:cubicBezTo>
                    <a:pt x="3191647" y="3226192"/>
                    <a:pt x="3187309" y="3223476"/>
                    <a:pt x="3182937" y="3220794"/>
                  </a:cubicBezTo>
                  <a:cubicBezTo>
                    <a:pt x="3161706" y="3220363"/>
                    <a:pt x="3140508" y="3219535"/>
                    <a:pt x="3119278" y="3219535"/>
                  </a:cubicBezTo>
                  <a:cubicBezTo>
                    <a:pt x="2513950" y="3219104"/>
                    <a:pt x="1908656" y="3218740"/>
                    <a:pt x="1303329" y="3218342"/>
                  </a:cubicBezTo>
                  <a:lnTo>
                    <a:pt x="1303329" y="3218342"/>
                  </a:lnTo>
                  <a:cubicBezTo>
                    <a:pt x="1303229" y="3214235"/>
                    <a:pt x="1303130" y="3210128"/>
                    <a:pt x="1303030" y="3206021"/>
                  </a:cubicBezTo>
                  <a:cubicBezTo>
                    <a:pt x="1428858" y="3103146"/>
                    <a:pt x="1549189" y="2994640"/>
                    <a:pt x="1681940" y="2898952"/>
                  </a:cubicBezTo>
                  <a:cubicBezTo>
                    <a:pt x="1832840" y="2790182"/>
                    <a:pt x="1994971" y="2693069"/>
                    <a:pt x="2151933" y="2590526"/>
                  </a:cubicBezTo>
                  <a:cubicBezTo>
                    <a:pt x="2295249" y="2496891"/>
                    <a:pt x="2441149" y="2406006"/>
                    <a:pt x="2580127" y="2307735"/>
                  </a:cubicBezTo>
                  <a:cubicBezTo>
                    <a:pt x="2671509" y="2243115"/>
                    <a:pt x="2762029" y="2174288"/>
                    <a:pt x="2836453" y="2095658"/>
                  </a:cubicBezTo>
                  <a:cubicBezTo>
                    <a:pt x="3051875" y="1868180"/>
                    <a:pt x="3151273" y="1602811"/>
                    <a:pt x="3144913" y="1309389"/>
                  </a:cubicBezTo>
                  <a:cubicBezTo>
                    <a:pt x="3142363" y="1191277"/>
                    <a:pt x="3141336" y="1071510"/>
                    <a:pt x="3117754" y="955850"/>
                  </a:cubicBezTo>
                  <a:cubicBezTo>
                    <a:pt x="3097284" y="855459"/>
                    <a:pt x="3047272" y="759374"/>
                    <a:pt x="3007989" y="662063"/>
                  </a:cubicBezTo>
                  <a:cubicBezTo>
                    <a:pt x="2955227" y="531399"/>
                    <a:pt x="2855300" y="425808"/>
                    <a:pt x="2739010" y="337440"/>
                  </a:cubicBezTo>
                  <a:cubicBezTo>
                    <a:pt x="2632889" y="256822"/>
                    <a:pt x="2511400" y="188559"/>
                    <a:pt x="2387790" y="128510"/>
                  </a:cubicBezTo>
                  <a:cubicBezTo>
                    <a:pt x="2226754" y="50310"/>
                    <a:pt x="2046474" y="15500"/>
                    <a:pt x="1863180" y="3808"/>
                  </a:cubicBezTo>
                  <a:cubicBezTo>
                    <a:pt x="1738246" y="-4142"/>
                    <a:pt x="1612053" y="2913"/>
                    <a:pt x="1486424" y="2350"/>
                  </a:cubicBezTo>
                  <a:cubicBezTo>
                    <a:pt x="1259045" y="1290"/>
                    <a:pt x="1049684" y="59220"/>
                    <a:pt x="854699" y="154543"/>
                  </a:cubicBezTo>
                  <a:cubicBezTo>
                    <a:pt x="751227" y="205120"/>
                    <a:pt x="660011" y="264672"/>
                    <a:pt x="579426" y="331710"/>
                  </a:cubicBezTo>
                  <a:cubicBezTo>
                    <a:pt x="788257" y="644641"/>
                    <a:pt x="934952" y="1002253"/>
                    <a:pt x="1003314" y="1387058"/>
                  </a:cubicBezTo>
                  <a:cubicBezTo>
                    <a:pt x="1022856" y="1303791"/>
                    <a:pt x="1044650" y="1220490"/>
                    <a:pt x="1082342" y="1143516"/>
                  </a:cubicBezTo>
                  <a:cubicBezTo>
                    <a:pt x="1149413" y="1006592"/>
                    <a:pt x="1266663" y="902790"/>
                    <a:pt x="1444327" y="871887"/>
                  </a:cubicBezTo>
                  <a:cubicBezTo>
                    <a:pt x="1526004" y="857678"/>
                    <a:pt x="1611126" y="856585"/>
                    <a:pt x="1694857" y="853538"/>
                  </a:cubicBezTo>
                  <a:cubicBezTo>
                    <a:pt x="1860001" y="847510"/>
                    <a:pt x="1980231" y="920609"/>
                    <a:pt x="2070420" y="1030274"/>
                  </a:cubicBezTo>
                  <a:cubicBezTo>
                    <a:pt x="2158424" y="1137289"/>
                    <a:pt x="2175217" y="1260899"/>
                    <a:pt x="2163161" y="1390668"/>
                  </a:cubicBezTo>
                  <a:cubicBezTo>
                    <a:pt x="2155112" y="1477513"/>
                    <a:pt x="2136697" y="1560681"/>
                    <a:pt x="2079595" y="1631660"/>
                  </a:cubicBezTo>
                  <a:cubicBezTo>
                    <a:pt x="2024548" y="1700122"/>
                    <a:pt x="1968605" y="1772724"/>
                    <a:pt x="1895142" y="1824526"/>
                  </a:cubicBezTo>
                  <a:cubicBezTo>
                    <a:pt x="1665610" y="1986391"/>
                    <a:pt x="1426673" y="2138252"/>
                    <a:pt x="1193200" y="2296043"/>
                  </a:cubicBezTo>
                  <a:cubicBezTo>
                    <a:pt x="1126228" y="2341320"/>
                    <a:pt x="1059091" y="2386497"/>
                    <a:pt x="992086" y="2431808"/>
                  </a:cubicBezTo>
                  <a:cubicBezTo>
                    <a:pt x="860595" y="3084764"/>
                    <a:pt x="500862" y="3654684"/>
                    <a:pt x="0" y="4055950"/>
                  </a:cubicBezTo>
                  <a:cubicBezTo>
                    <a:pt x="3378" y="4056348"/>
                    <a:pt x="6756" y="4056845"/>
                    <a:pt x="10135" y="4056845"/>
                  </a:cubicBezTo>
                  <a:cubicBezTo>
                    <a:pt x="1053096" y="4057408"/>
                    <a:pt x="2096024" y="4057375"/>
                    <a:pt x="3138985" y="4056811"/>
                  </a:cubicBezTo>
                  <a:cubicBezTo>
                    <a:pt x="3157963" y="4056811"/>
                    <a:pt x="3176975" y="4049657"/>
                    <a:pt x="3195953" y="4045848"/>
                  </a:cubicBezTo>
                  <a:cubicBezTo>
                    <a:pt x="3198437" y="4042934"/>
                    <a:pt x="3199961" y="4039688"/>
                    <a:pt x="3200591" y="4036111"/>
                  </a:cubicBezTo>
                  <a:cubicBezTo>
                    <a:pt x="3203538" y="4022133"/>
                    <a:pt x="3209003" y="4008156"/>
                    <a:pt x="3209036" y="3994179"/>
                  </a:cubicBezTo>
                  <a:cubicBezTo>
                    <a:pt x="3209533" y="3756367"/>
                    <a:pt x="3209533" y="3518522"/>
                    <a:pt x="3208970" y="3280710"/>
                  </a:cubicBezTo>
                  <a:cubicBezTo>
                    <a:pt x="3209003" y="3266733"/>
                    <a:pt x="3203372" y="3252822"/>
                    <a:pt x="3200326" y="3238878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1" name="任意多边形: 形状 1560"/>
            <p:cNvSpPr/>
            <p:nvPr/>
          </p:nvSpPr>
          <p:spPr>
            <a:xfrm>
              <a:off x="1060396" y="1434107"/>
              <a:ext cx="1345481" cy="1043367"/>
            </a:xfrm>
            <a:custGeom>
              <a:avLst/>
              <a:gdLst>
                <a:gd name="connsiteX0" fmla="*/ 2490761 w 3194823"/>
                <a:gd name="connsiteY0" fmla="*/ 1639246 h 2477458"/>
                <a:gd name="connsiteX1" fmla="*/ 1353371 w 3194823"/>
                <a:gd name="connsiteY1" fmla="*/ 1638517 h 2477458"/>
                <a:gd name="connsiteX2" fmla="*/ 1353073 w 3194823"/>
                <a:gd name="connsiteY2" fmla="*/ 1626196 h 2477458"/>
                <a:gd name="connsiteX3" fmla="*/ 1731982 w 3194823"/>
                <a:gd name="connsiteY3" fmla="*/ 1319128 h 2477458"/>
                <a:gd name="connsiteX4" fmla="*/ 2201975 w 3194823"/>
                <a:gd name="connsiteY4" fmla="*/ 1010701 h 2477458"/>
                <a:gd name="connsiteX5" fmla="*/ 2234103 w 3194823"/>
                <a:gd name="connsiteY5" fmla="*/ 989900 h 2477458"/>
                <a:gd name="connsiteX6" fmla="*/ 2147557 w 3194823"/>
                <a:gd name="connsiteY6" fmla="*/ 298292 h 2477458"/>
                <a:gd name="connsiteX7" fmla="*/ 2163621 w 3194823"/>
                <a:gd name="connsiteY7" fmla="*/ 0 h 2477458"/>
                <a:gd name="connsiteX8" fmla="*/ 2129671 w 3194823"/>
                <a:gd name="connsiteY8" fmla="*/ 51868 h 2477458"/>
                <a:gd name="connsiteX9" fmla="*/ 1945218 w 3194823"/>
                <a:gd name="connsiteY9" fmla="*/ 244734 h 2477458"/>
                <a:gd name="connsiteX10" fmla="*/ 1243275 w 3194823"/>
                <a:gd name="connsiteY10" fmla="*/ 716251 h 2477458"/>
                <a:gd name="connsiteX11" fmla="*/ 654409 w 3194823"/>
                <a:gd name="connsiteY11" fmla="*/ 1123612 h 2477458"/>
                <a:gd name="connsiteX12" fmla="*/ 247579 w 3194823"/>
                <a:gd name="connsiteY12" fmla="*/ 1566909 h 2477458"/>
                <a:gd name="connsiteX13" fmla="*/ 69120 w 3194823"/>
                <a:gd name="connsiteY13" fmla="*/ 1966751 h 2477458"/>
                <a:gd name="connsiteX14" fmla="*/ 2248 w 3194823"/>
                <a:gd name="connsiteY14" fmla="*/ 2465394 h 2477458"/>
                <a:gd name="connsiteX15" fmla="*/ 60178 w 3194823"/>
                <a:gd name="connsiteY15" fmla="*/ 2477053 h 2477458"/>
                <a:gd name="connsiteX16" fmla="*/ 3189027 w 3194823"/>
                <a:gd name="connsiteY16" fmla="*/ 2477020 h 2477458"/>
                <a:gd name="connsiteX17" fmla="*/ 3194823 w 3194823"/>
                <a:gd name="connsiteY17" fmla="*/ 2476192 h 2477458"/>
                <a:gd name="connsiteX18" fmla="*/ 2490761 w 3194823"/>
                <a:gd name="connsiteY18" fmla="*/ 1639246 h 247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4823" h="2477458">
                  <a:moveTo>
                    <a:pt x="2490761" y="1639246"/>
                  </a:moveTo>
                  <a:cubicBezTo>
                    <a:pt x="2111620" y="1639014"/>
                    <a:pt x="1732512" y="1638749"/>
                    <a:pt x="1353371" y="1638517"/>
                  </a:cubicBezTo>
                  <a:cubicBezTo>
                    <a:pt x="1353272" y="1634410"/>
                    <a:pt x="1353172" y="1630303"/>
                    <a:pt x="1353073" y="1626196"/>
                  </a:cubicBezTo>
                  <a:cubicBezTo>
                    <a:pt x="1478901" y="1523321"/>
                    <a:pt x="1599231" y="1414815"/>
                    <a:pt x="1731982" y="1319128"/>
                  </a:cubicBezTo>
                  <a:cubicBezTo>
                    <a:pt x="1882883" y="1210357"/>
                    <a:pt x="2045013" y="1113245"/>
                    <a:pt x="2201975" y="1010701"/>
                  </a:cubicBezTo>
                  <a:cubicBezTo>
                    <a:pt x="2212640" y="1003712"/>
                    <a:pt x="2223405" y="996823"/>
                    <a:pt x="2234103" y="989900"/>
                  </a:cubicBezTo>
                  <a:cubicBezTo>
                    <a:pt x="2177697" y="768716"/>
                    <a:pt x="2147557" y="537031"/>
                    <a:pt x="2147557" y="298292"/>
                  </a:cubicBezTo>
                  <a:cubicBezTo>
                    <a:pt x="2147557" y="197503"/>
                    <a:pt x="2153187" y="98040"/>
                    <a:pt x="2163621" y="0"/>
                  </a:cubicBezTo>
                  <a:cubicBezTo>
                    <a:pt x="2154148" y="17886"/>
                    <a:pt x="2143052" y="35241"/>
                    <a:pt x="2129671" y="51868"/>
                  </a:cubicBezTo>
                  <a:cubicBezTo>
                    <a:pt x="2074623" y="120330"/>
                    <a:pt x="2018681" y="192932"/>
                    <a:pt x="1945218" y="244734"/>
                  </a:cubicBezTo>
                  <a:cubicBezTo>
                    <a:pt x="1715686" y="406599"/>
                    <a:pt x="1476748" y="558460"/>
                    <a:pt x="1243275" y="716251"/>
                  </a:cubicBezTo>
                  <a:cubicBezTo>
                    <a:pt x="1045209" y="850128"/>
                    <a:pt x="845255" y="982316"/>
                    <a:pt x="654409" y="1123612"/>
                  </a:cubicBezTo>
                  <a:cubicBezTo>
                    <a:pt x="486848" y="1247652"/>
                    <a:pt x="353004" y="1399977"/>
                    <a:pt x="247579" y="1566909"/>
                  </a:cubicBezTo>
                  <a:cubicBezTo>
                    <a:pt x="168385" y="1692241"/>
                    <a:pt x="107607" y="1825587"/>
                    <a:pt x="69120" y="1966751"/>
                  </a:cubicBezTo>
                  <a:cubicBezTo>
                    <a:pt x="24241" y="2131331"/>
                    <a:pt x="-9146" y="2295779"/>
                    <a:pt x="2248" y="2465394"/>
                  </a:cubicBezTo>
                  <a:cubicBezTo>
                    <a:pt x="21558" y="2469435"/>
                    <a:pt x="40868" y="2477053"/>
                    <a:pt x="60178" y="2477053"/>
                  </a:cubicBezTo>
                  <a:cubicBezTo>
                    <a:pt x="1103105" y="2477616"/>
                    <a:pt x="2146066" y="2477583"/>
                    <a:pt x="3189027" y="2477020"/>
                  </a:cubicBezTo>
                  <a:cubicBezTo>
                    <a:pt x="3190948" y="2477020"/>
                    <a:pt x="3192869" y="2476324"/>
                    <a:pt x="3194823" y="2476192"/>
                  </a:cubicBezTo>
                  <a:cubicBezTo>
                    <a:pt x="2908687" y="2246892"/>
                    <a:pt x="2668491" y="1962809"/>
                    <a:pt x="2490761" y="1639246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2" name="任意多边形: 形状 1561"/>
            <p:cNvSpPr/>
            <p:nvPr/>
          </p:nvSpPr>
          <p:spPr>
            <a:xfrm>
              <a:off x="1098935" y="768773"/>
              <a:ext cx="1085349" cy="697458"/>
            </a:xfrm>
            <a:custGeom>
              <a:avLst/>
              <a:gdLst>
                <a:gd name="connsiteX0" fmla="*/ 2346323 w 2577145"/>
                <a:gd name="connsiteY0" fmla="*/ 128510 h 1656103"/>
                <a:gd name="connsiteX1" fmla="*/ 1821712 w 2577145"/>
                <a:gd name="connsiteY1" fmla="*/ 3808 h 1656103"/>
                <a:gd name="connsiteX2" fmla="*/ 1444989 w 2577145"/>
                <a:gd name="connsiteY2" fmla="*/ 2350 h 1656103"/>
                <a:gd name="connsiteX3" fmla="*/ 813264 w 2577145"/>
                <a:gd name="connsiteY3" fmla="*/ 154543 h 1656103"/>
                <a:gd name="connsiteX4" fmla="*/ 142488 w 2577145"/>
                <a:gd name="connsiteY4" fmla="*/ 879042 h 1656103"/>
                <a:gd name="connsiteX5" fmla="*/ 39150 w 2577145"/>
                <a:gd name="connsiteY5" fmla="*/ 1263383 h 1656103"/>
                <a:gd name="connsiteX6" fmla="*/ 0 w 2577145"/>
                <a:gd name="connsiteY6" fmla="*/ 1647956 h 1656103"/>
                <a:gd name="connsiteX7" fmla="*/ 75716 w 2577145"/>
                <a:gd name="connsiteY7" fmla="*/ 1656104 h 1656103"/>
                <a:gd name="connsiteX8" fmla="*/ 904447 w 2577145"/>
                <a:gd name="connsiteY8" fmla="*/ 1655839 h 1656103"/>
                <a:gd name="connsiteX9" fmla="*/ 929884 w 2577145"/>
                <a:gd name="connsiteY9" fmla="*/ 1648188 h 1656103"/>
                <a:gd name="connsiteX10" fmla="*/ 945484 w 2577145"/>
                <a:gd name="connsiteY10" fmla="*/ 1457640 h 1656103"/>
                <a:gd name="connsiteX11" fmla="*/ 1040874 w 2577145"/>
                <a:gd name="connsiteY11" fmla="*/ 1143583 h 1656103"/>
                <a:gd name="connsiteX12" fmla="*/ 1402858 w 2577145"/>
                <a:gd name="connsiteY12" fmla="*/ 871954 h 1656103"/>
                <a:gd name="connsiteX13" fmla="*/ 1653389 w 2577145"/>
                <a:gd name="connsiteY13" fmla="*/ 853604 h 1656103"/>
                <a:gd name="connsiteX14" fmla="*/ 2028953 w 2577145"/>
                <a:gd name="connsiteY14" fmla="*/ 1030340 h 1656103"/>
                <a:gd name="connsiteX15" fmla="*/ 2122852 w 2577145"/>
                <a:gd name="connsiteY15" fmla="*/ 1272094 h 1656103"/>
                <a:gd name="connsiteX16" fmla="*/ 2577146 w 2577145"/>
                <a:gd name="connsiteY16" fmla="*/ 255564 h 1656103"/>
                <a:gd name="connsiteX17" fmla="*/ 2346323 w 2577145"/>
                <a:gd name="connsiteY17" fmla="*/ 128510 h 165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7145" h="1656103">
                  <a:moveTo>
                    <a:pt x="2346323" y="128510"/>
                  </a:moveTo>
                  <a:cubicBezTo>
                    <a:pt x="2185286" y="50310"/>
                    <a:pt x="2005006" y="15500"/>
                    <a:pt x="1821712" y="3808"/>
                  </a:cubicBezTo>
                  <a:cubicBezTo>
                    <a:pt x="1696778" y="-4142"/>
                    <a:pt x="1570585" y="2913"/>
                    <a:pt x="1444989" y="2350"/>
                  </a:cubicBezTo>
                  <a:cubicBezTo>
                    <a:pt x="1217610" y="1290"/>
                    <a:pt x="1008216" y="59220"/>
                    <a:pt x="813264" y="154543"/>
                  </a:cubicBezTo>
                  <a:cubicBezTo>
                    <a:pt x="478803" y="318097"/>
                    <a:pt x="271397" y="574622"/>
                    <a:pt x="142488" y="879042"/>
                  </a:cubicBezTo>
                  <a:cubicBezTo>
                    <a:pt x="90521" y="1001757"/>
                    <a:pt x="62765" y="1133613"/>
                    <a:pt x="39150" y="1263383"/>
                  </a:cubicBezTo>
                  <a:cubicBezTo>
                    <a:pt x="16064" y="1390205"/>
                    <a:pt x="12255" y="1519643"/>
                    <a:pt x="0" y="1647956"/>
                  </a:cubicBezTo>
                  <a:cubicBezTo>
                    <a:pt x="25239" y="1650672"/>
                    <a:pt x="50477" y="1653388"/>
                    <a:pt x="75716" y="1656104"/>
                  </a:cubicBezTo>
                  <a:cubicBezTo>
                    <a:pt x="351948" y="1656004"/>
                    <a:pt x="628214" y="1655938"/>
                    <a:pt x="904447" y="1655839"/>
                  </a:cubicBezTo>
                  <a:cubicBezTo>
                    <a:pt x="912926" y="1653288"/>
                    <a:pt x="921405" y="1650738"/>
                    <a:pt x="929884" y="1648188"/>
                  </a:cubicBezTo>
                  <a:cubicBezTo>
                    <a:pt x="934488" y="1584561"/>
                    <a:pt x="931010" y="1519544"/>
                    <a:pt x="945484" y="1457640"/>
                  </a:cubicBezTo>
                  <a:cubicBezTo>
                    <a:pt x="970259" y="1351519"/>
                    <a:pt x="992517" y="1242318"/>
                    <a:pt x="1040874" y="1143583"/>
                  </a:cubicBezTo>
                  <a:cubicBezTo>
                    <a:pt x="1107945" y="1006658"/>
                    <a:pt x="1225195" y="902856"/>
                    <a:pt x="1402858" y="871954"/>
                  </a:cubicBezTo>
                  <a:cubicBezTo>
                    <a:pt x="1484503" y="857745"/>
                    <a:pt x="1569625" y="856651"/>
                    <a:pt x="1653389" y="853604"/>
                  </a:cubicBezTo>
                  <a:cubicBezTo>
                    <a:pt x="1818532" y="847576"/>
                    <a:pt x="1938763" y="920675"/>
                    <a:pt x="2028953" y="1030340"/>
                  </a:cubicBezTo>
                  <a:cubicBezTo>
                    <a:pt x="2089631" y="1104135"/>
                    <a:pt x="2115963" y="1185945"/>
                    <a:pt x="2122852" y="1272094"/>
                  </a:cubicBezTo>
                  <a:cubicBezTo>
                    <a:pt x="2205391" y="899743"/>
                    <a:pt x="2362221" y="555578"/>
                    <a:pt x="2577146" y="255564"/>
                  </a:cubicBezTo>
                  <a:cubicBezTo>
                    <a:pt x="2503252" y="209260"/>
                    <a:pt x="2425450" y="166964"/>
                    <a:pt x="2346323" y="128510"/>
                  </a:cubicBezTo>
                  <a:close/>
                </a:path>
              </a:pathLst>
            </a:custGeom>
            <a:grpFill/>
            <a:ln w="33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3" name="图形 4"/>
            <p:cNvGrpSpPr/>
            <p:nvPr/>
          </p:nvGrpSpPr>
          <p:grpSpPr>
            <a:xfrm>
              <a:off x="2236569" y="457340"/>
              <a:ext cx="1847160" cy="2148208"/>
              <a:chOff x="2792775" y="878626"/>
              <a:chExt cx="4386053" cy="5100888"/>
            </a:xfrm>
            <a:grpFill/>
          </p:grpSpPr>
          <p:grpSp>
            <p:nvGrpSpPr>
              <p:cNvPr id="1564" name="图形 4"/>
              <p:cNvGrpSpPr/>
              <p:nvPr/>
            </p:nvGrpSpPr>
            <p:grpSpPr>
              <a:xfrm>
                <a:off x="2932969" y="913459"/>
                <a:ext cx="4245860" cy="5066056"/>
                <a:chOff x="2932969" y="913459"/>
                <a:chExt cx="4245860" cy="5066056"/>
              </a:xfrm>
              <a:grpFill/>
            </p:grpSpPr>
            <p:sp>
              <p:nvSpPr>
                <p:cNvPr id="1566" name="任意多边形: 形状 1565"/>
                <p:cNvSpPr/>
                <p:nvPr/>
              </p:nvSpPr>
              <p:spPr>
                <a:xfrm>
                  <a:off x="4243484" y="913459"/>
                  <a:ext cx="2935344" cy="5066056"/>
                </a:xfrm>
                <a:custGeom>
                  <a:avLst/>
                  <a:gdLst>
                    <a:gd name="connsiteX0" fmla="*/ 2935288 w 2935344"/>
                    <a:gd name="connsiteY0" fmla="*/ 3044787 h 5066056"/>
                    <a:gd name="connsiteX1" fmla="*/ 2739309 w 2935344"/>
                    <a:gd name="connsiteY1" fmla="*/ 2066446 h 5066056"/>
                    <a:gd name="connsiteX2" fmla="*/ 2139678 w 2935344"/>
                    <a:gd name="connsiteY2" fmla="*/ 1338636 h 5066056"/>
                    <a:gd name="connsiteX3" fmla="*/ 2836388 w 2935344"/>
                    <a:gd name="connsiteY3" fmla="*/ 2037200 h 5066056"/>
                    <a:gd name="connsiteX4" fmla="*/ 2718674 w 2935344"/>
                    <a:gd name="connsiteY4" fmla="*/ 1764114 h 5066056"/>
                    <a:gd name="connsiteX5" fmla="*/ 1977549 w 2935344"/>
                    <a:gd name="connsiteY5" fmla="*/ 988708 h 5066056"/>
                    <a:gd name="connsiteX6" fmla="*/ 2525444 w 2935344"/>
                    <a:gd name="connsiteY6" fmla="*/ 634342 h 5066056"/>
                    <a:gd name="connsiteX7" fmla="*/ 2086783 w 2935344"/>
                    <a:gd name="connsiteY7" fmla="*/ 845656 h 5066056"/>
                    <a:gd name="connsiteX8" fmla="*/ 1584066 w 2935344"/>
                    <a:gd name="connsiteY8" fmla="*/ 699028 h 5066056"/>
                    <a:gd name="connsiteX9" fmla="*/ 1881198 w 2935344"/>
                    <a:gd name="connsiteY9" fmla="*/ 438163 h 5066056"/>
                    <a:gd name="connsiteX10" fmla="*/ 1964035 w 2935344"/>
                    <a:gd name="connsiteY10" fmla="*/ 0 h 5066056"/>
                    <a:gd name="connsiteX11" fmla="*/ 1682503 w 2935344"/>
                    <a:gd name="connsiteY11" fmla="*/ 479102 h 5066056"/>
                    <a:gd name="connsiteX12" fmla="*/ 1049155 w 2935344"/>
                    <a:gd name="connsiteY12" fmla="*/ 608971 h 5066056"/>
                    <a:gd name="connsiteX13" fmla="*/ 989172 w 2935344"/>
                    <a:gd name="connsiteY13" fmla="*/ 617052 h 5066056"/>
                    <a:gd name="connsiteX14" fmla="*/ 908355 w 2935344"/>
                    <a:gd name="connsiteY14" fmla="*/ 859866 h 5066056"/>
                    <a:gd name="connsiteX15" fmla="*/ 764277 w 2935344"/>
                    <a:gd name="connsiteY15" fmla="*/ 993279 h 5066056"/>
                    <a:gd name="connsiteX16" fmla="*/ 881163 w 2935344"/>
                    <a:gd name="connsiteY16" fmla="*/ 999671 h 5066056"/>
                    <a:gd name="connsiteX17" fmla="*/ 979832 w 2935344"/>
                    <a:gd name="connsiteY17" fmla="*/ 985893 h 5066056"/>
                    <a:gd name="connsiteX18" fmla="*/ 1121757 w 2935344"/>
                    <a:gd name="connsiteY18" fmla="*/ 969663 h 5066056"/>
                    <a:gd name="connsiteX19" fmla="*/ 1271168 w 2935344"/>
                    <a:gd name="connsiteY19" fmla="*/ 1002188 h 5066056"/>
                    <a:gd name="connsiteX20" fmla="*/ 1338570 w 2935344"/>
                    <a:gd name="connsiteY20" fmla="*/ 1051407 h 5066056"/>
                    <a:gd name="connsiteX21" fmla="*/ 1727482 w 2935344"/>
                    <a:gd name="connsiteY21" fmla="*/ 1224897 h 5066056"/>
                    <a:gd name="connsiteX22" fmla="*/ 2304590 w 2935344"/>
                    <a:gd name="connsiteY22" fmla="*/ 2022163 h 5066056"/>
                    <a:gd name="connsiteX23" fmla="*/ 2243381 w 2935344"/>
                    <a:gd name="connsiteY23" fmla="*/ 3136302 h 5066056"/>
                    <a:gd name="connsiteX24" fmla="*/ 1471387 w 2935344"/>
                    <a:gd name="connsiteY24" fmla="*/ 4038099 h 5066056"/>
                    <a:gd name="connsiteX25" fmla="*/ 316111 w 2935344"/>
                    <a:gd name="connsiteY25" fmla="*/ 4637299 h 5066056"/>
                    <a:gd name="connsiteX26" fmla="*/ 0 w 2935344"/>
                    <a:gd name="connsiteY26" fmla="*/ 5033034 h 5066056"/>
                    <a:gd name="connsiteX27" fmla="*/ 292794 w 2935344"/>
                    <a:gd name="connsiteY27" fmla="*/ 4713048 h 5066056"/>
                    <a:gd name="connsiteX28" fmla="*/ 1588140 w 2935344"/>
                    <a:gd name="connsiteY28" fmla="*/ 4180091 h 5066056"/>
                    <a:gd name="connsiteX29" fmla="*/ 1202640 w 2935344"/>
                    <a:gd name="connsiteY29" fmla="*/ 5066056 h 5066056"/>
                    <a:gd name="connsiteX30" fmla="*/ 1350394 w 2935344"/>
                    <a:gd name="connsiteY30" fmla="*/ 4618520 h 5066056"/>
                    <a:gd name="connsiteX31" fmla="*/ 1976588 w 2935344"/>
                    <a:gd name="connsiteY31" fmla="*/ 4108482 h 5066056"/>
                    <a:gd name="connsiteX32" fmla="*/ 2391766 w 2935344"/>
                    <a:gd name="connsiteY32" fmla="*/ 3602221 h 5066056"/>
                    <a:gd name="connsiteX33" fmla="*/ 2139744 w 2935344"/>
                    <a:gd name="connsiteY33" fmla="*/ 4127958 h 5066056"/>
                    <a:gd name="connsiteX34" fmla="*/ 2091089 w 2935344"/>
                    <a:gd name="connsiteY34" fmla="*/ 4796117 h 5066056"/>
                    <a:gd name="connsiteX35" fmla="*/ 2191381 w 2935344"/>
                    <a:gd name="connsiteY35" fmla="*/ 4233781 h 5066056"/>
                    <a:gd name="connsiteX36" fmla="*/ 2491726 w 2935344"/>
                    <a:gd name="connsiteY36" fmla="*/ 3802175 h 5066056"/>
                    <a:gd name="connsiteX37" fmla="*/ 2655345 w 2935344"/>
                    <a:gd name="connsiteY37" fmla="*/ 3457613 h 5066056"/>
                    <a:gd name="connsiteX38" fmla="*/ 2656339 w 2935344"/>
                    <a:gd name="connsiteY38" fmla="*/ 2418560 h 5066056"/>
                    <a:gd name="connsiteX39" fmla="*/ 2805187 w 2935344"/>
                    <a:gd name="connsiteY39" fmla="*/ 2848311 h 5066056"/>
                    <a:gd name="connsiteX40" fmla="*/ 2867191 w 2935344"/>
                    <a:gd name="connsiteY40" fmla="*/ 3612157 h 5066056"/>
                    <a:gd name="connsiteX41" fmla="*/ 2935288 w 2935344"/>
                    <a:gd name="connsiteY41" fmla="*/ 3044787 h 506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935344" h="5066056">
                      <a:moveTo>
                        <a:pt x="2935288" y="3044787"/>
                      </a:moveTo>
                      <a:cubicBezTo>
                        <a:pt x="2937441" y="2710758"/>
                        <a:pt x="2878485" y="2367653"/>
                        <a:pt x="2739309" y="2066446"/>
                      </a:cubicBezTo>
                      <a:cubicBezTo>
                        <a:pt x="2602749" y="1770871"/>
                        <a:pt x="2394912" y="1524613"/>
                        <a:pt x="2139678" y="1338636"/>
                      </a:cubicBezTo>
                      <a:cubicBezTo>
                        <a:pt x="2425914" y="1501693"/>
                        <a:pt x="2667766" y="1742188"/>
                        <a:pt x="2836388" y="2037200"/>
                      </a:cubicBezTo>
                      <a:cubicBezTo>
                        <a:pt x="2803895" y="1943102"/>
                        <a:pt x="2764382" y="1851786"/>
                        <a:pt x="2718674" y="1764114"/>
                      </a:cubicBezTo>
                      <a:cubicBezTo>
                        <a:pt x="2550086" y="1440882"/>
                        <a:pt x="2292732" y="1151765"/>
                        <a:pt x="1977549" y="988708"/>
                      </a:cubicBezTo>
                      <a:cubicBezTo>
                        <a:pt x="2194163" y="976884"/>
                        <a:pt x="2452642" y="872949"/>
                        <a:pt x="2525444" y="634342"/>
                      </a:cubicBezTo>
                      <a:cubicBezTo>
                        <a:pt x="2435221" y="794020"/>
                        <a:pt x="2253715" y="852115"/>
                        <a:pt x="2086783" y="845656"/>
                      </a:cubicBezTo>
                      <a:cubicBezTo>
                        <a:pt x="1911173" y="838867"/>
                        <a:pt x="1748746" y="755401"/>
                        <a:pt x="1584066" y="699028"/>
                      </a:cubicBezTo>
                      <a:cubicBezTo>
                        <a:pt x="1700123" y="637091"/>
                        <a:pt x="1807073" y="552664"/>
                        <a:pt x="1881198" y="438163"/>
                      </a:cubicBezTo>
                      <a:cubicBezTo>
                        <a:pt x="1963008" y="311772"/>
                        <a:pt x="2006298" y="150570"/>
                        <a:pt x="1964035" y="0"/>
                      </a:cubicBezTo>
                      <a:cubicBezTo>
                        <a:pt x="1980364" y="205519"/>
                        <a:pt x="1848706" y="388481"/>
                        <a:pt x="1682503" y="479102"/>
                      </a:cubicBezTo>
                      <a:cubicBezTo>
                        <a:pt x="1488577" y="584858"/>
                        <a:pt x="1260900" y="583202"/>
                        <a:pt x="1049155" y="608971"/>
                      </a:cubicBezTo>
                      <a:cubicBezTo>
                        <a:pt x="1029083" y="611422"/>
                        <a:pt x="1009078" y="614105"/>
                        <a:pt x="989172" y="617052"/>
                      </a:cubicBezTo>
                      <a:cubicBezTo>
                        <a:pt x="984767" y="702737"/>
                        <a:pt x="956349" y="789184"/>
                        <a:pt x="908355" y="859866"/>
                      </a:cubicBezTo>
                      <a:cubicBezTo>
                        <a:pt x="902327" y="868775"/>
                        <a:pt x="806044" y="969630"/>
                        <a:pt x="764277" y="993279"/>
                      </a:cubicBezTo>
                      <a:cubicBezTo>
                        <a:pt x="802367" y="1003679"/>
                        <a:pt x="845590" y="1002387"/>
                        <a:pt x="881163" y="999671"/>
                      </a:cubicBezTo>
                      <a:cubicBezTo>
                        <a:pt x="913589" y="997187"/>
                        <a:pt x="945783" y="991689"/>
                        <a:pt x="979832" y="985893"/>
                      </a:cubicBezTo>
                      <a:cubicBezTo>
                        <a:pt x="1025638" y="978076"/>
                        <a:pt x="1072969" y="969994"/>
                        <a:pt x="1121757" y="969663"/>
                      </a:cubicBezTo>
                      <a:cubicBezTo>
                        <a:pt x="1176176" y="969299"/>
                        <a:pt x="1227845" y="980560"/>
                        <a:pt x="1271168" y="1002188"/>
                      </a:cubicBezTo>
                      <a:cubicBezTo>
                        <a:pt x="1297367" y="1015238"/>
                        <a:pt x="1319889" y="1031733"/>
                        <a:pt x="1338570" y="1051407"/>
                      </a:cubicBezTo>
                      <a:cubicBezTo>
                        <a:pt x="1475593" y="1086814"/>
                        <a:pt x="1606953" y="1145671"/>
                        <a:pt x="1727482" y="1224897"/>
                      </a:cubicBezTo>
                      <a:cubicBezTo>
                        <a:pt x="2007391" y="1408853"/>
                        <a:pt x="2206815" y="1691015"/>
                        <a:pt x="2304590" y="2022163"/>
                      </a:cubicBezTo>
                      <a:cubicBezTo>
                        <a:pt x="2411340" y="2383750"/>
                        <a:pt x="2381001" y="2789322"/>
                        <a:pt x="2243381" y="3136302"/>
                      </a:cubicBezTo>
                      <a:cubicBezTo>
                        <a:pt x="2092579" y="3516503"/>
                        <a:pt x="1810617" y="3838609"/>
                        <a:pt x="1471387" y="4038099"/>
                      </a:cubicBezTo>
                      <a:cubicBezTo>
                        <a:pt x="1095426" y="4259185"/>
                        <a:pt x="660872" y="4355005"/>
                        <a:pt x="316111" y="4637299"/>
                      </a:cubicBezTo>
                      <a:cubicBezTo>
                        <a:pt x="186209" y="4743785"/>
                        <a:pt x="72006" y="4875310"/>
                        <a:pt x="0" y="5033034"/>
                      </a:cubicBezTo>
                      <a:cubicBezTo>
                        <a:pt x="73629" y="4904688"/>
                        <a:pt x="176869" y="4798369"/>
                        <a:pt x="292794" y="4713048"/>
                      </a:cubicBezTo>
                      <a:cubicBezTo>
                        <a:pt x="680447" y="4427806"/>
                        <a:pt x="1167133" y="4387199"/>
                        <a:pt x="1588140" y="4180091"/>
                      </a:cubicBezTo>
                      <a:cubicBezTo>
                        <a:pt x="1362318" y="4403561"/>
                        <a:pt x="1128315" y="4715367"/>
                        <a:pt x="1202640" y="5066056"/>
                      </a:cubicBezTo>
                      <a:cubicBezTo>
                        <a:pt x="1194426" y="4900979"/>
                        <a:pt x="1255766" y="4746865"/>
                        <a:pt x="1350394" y="4618520"/>
                      </a:cubicBezTo>
                      <a:cubicBezTo>
                        <a:pt x="1516532" y="4393228"/>
                        <a:pt x="1762657" y="4272632"/>
                        <a:pt x="1976588" y="4108482"/>
                      </a:cubicBezTo>
                      <a:cubicBezTo>
                        <a:pt x="2151966" y="3973910"/>
                        <a:pt x="2293361" y="3807143"/>
                        <a:pt x="2391766" y="3602221"/>
                      </a:cubicBezTo>
                      <a:cubicBezTo>
                        <a:pt x="2324827" y="3786741"/>
                        <a:pt x="2220097" y="3950327"/>
                        <a:pt x="2139744" y="4127958"/>
                      </a:cubicBezTo>
                      <a:cubicBezTo>
                        <a:pt x="2048131" y="4330429"/>
                        <a:pt x="1986226" y="4585199"/>
                        <a:pt x="2091089" y="4796117"/>
                      </a:cubicBezTo>
                      <a:cubicBezTo>
                        <a:pt x="2029284" y="4605172"/>
                        <a:pt x="2094633" y="4397765"/>
                        <a:pt x="2191381" y="4233781"/>
                      </a:cubicBezTo>
                      <a:cubicBezTo>
                        <a:pt x="2280941" y="4081919"/>
                        <a:pt x="2397131" y="3950294"/>
                        <a:pt x="2491726" y="3802175"/>
                      </a:cubicBezTo>
                      <a:cubicBezTo>
                        <a:pt x="2559923" y="3695359"/>
                        <a:pt x="2615732" y="3579632"/>
                        <a:pt x="2655345" y="3457613"/>
                      </a:cubicBezTo>
                      <a:cubicBezTo>
                        <a:pt x="2763851" y="3123451"/>
                        <a:pt x="2755803" y="2753948"/>
                        <a:pt x="2656339" y="2418560"/>
                      </a:cubicBezTo>
                      <a:cubicBezTo>
                        <a:pt x="2718939" y="2556246"/>
                        <a:pt x="2768753" y="2700391"/>
                        <a:pt x="2805187" y="2848311"/>
                      </a:cubicBezTo>
                      <a:cubicBezTo>
                        <a:pt x="2866926" y="3098974"/>
                        <a:pt x="2881565" y="3354506"/>
                        <a:pt x="2867191" y="3612157"/>
                      </a:cubicBezTo>
                      <a:cubicBezTo>
                        <a:pt x="2911474" y="3426843"/>
                        <a:pt x="2934063" y="3235865"/>
                        <a:pt x="2935288" y="3044787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7" name="任意多边形: 形状 1566"/>
                <p:cNvSpPr/>
                <p:nvPr/>
              </p:nvSpPr>
              <p:spPr>
                <a:xfrm>
                  <a:off x="2932969" y="2358514"/>
                  <a:ext cx="3531217" cy="2622977"/>
                </a:xfrm>
                <a:custGeom>
                  <a:avLst/>
                  <a:gdLst>
                    <a:gd name="connsiteX0" fmla="*/ 3513224 w 3531217"/>
                    <a:gd name="connsiteY0" fmla="*/ 969531 h 2622977"/>
                    <a:gd name="connsiteX1" fmla="*/ 3203439 w 3531217"/>
                    <a:gd name="connsiteY1" fmla="*/ 329525 h 2622977"/>
                    <a:gd name="connsiteX2" fmla="*/ 2615004 w 3531217"/>
                    <a:gd name="connsiteY2" fmla="*/ 0 h 2622977"/>
                    <a:gd name="connsiteX3" fmla="*/ 2630372 w 3531217"/>
                    <a:gd name="connsiteY3" fmla="*/ 7055 h 2622977"/>
                    <a:gd name="connsiteX4" fmla="*/ 2709035 w 3531217"/>
                    <a:gd name="connsiteY4" fmla="*/ 65680 h 2622977"/>
                    <a:gd name="connsiteX5" fmla="*/ 2713705 w 3531217"/>
                    <a:gd name="connsiteY5" fmla="*/ 123543 h 2622977"/>
                    <a:gd name="connsiteX6" fmla="*/ 2661108 w 3531217"/>
                    <a:gd name="connsiteY6" fmla="*/ 139640 h 2622977"/>
                    <a:gd name="connsiteX7" fmla="*/ 2466322 w 3531217"/>
                    <a:gd name="connsiteY7" fmla="*/ 165077 h 2622977"/>
                    <a:gd name="connsiteX8" fmla="*/ 2375768 w 3531217"/>
                    <a:gd name="connsiteY8" fmla="*/ 214991 h 2622977"/>
                    <a:gd name="connsiteX9" fmla="*/ 2267427 w 3531217"/>
                    <a:gd name="connsiteY9" fmla="*/ 273550 h 2622977"/>
                    <a:gd name="connsiteX10" fmla="*/ 2130934 w 3531217"/>
                    <a:gd name="connsiteY10" fmla="*/ 298490 h 2622977"/>
                    <a:gd name="connsiteX11" fmla="*/ 2162432 w 3531217"/>
                    <a:gd name="connsiteY11" fmla="*/ 317370 h 2622977"/>
                    <a:gd name="connsiteX12" fmla="*/ 2178132 w 3531217"/>
                    <a:gd name="connsiteY12" fmla="*/ 324491 h 2622977"/>
                    <a:gd name="connsiteX13" fmla="*/ 2363678 w 3531217"/>
                    <a:gd name="connsiteY13" fmla="*/ 338336 h 2622977"/>
                    <a:gd name="connsiteX14" fmla="*/ 2397031 w 3531217"/>
                    <a:gd name="connsiteY14" fmla="*/ 339859 h 2622977"/>
                    <a:gd name="connsiteX15" fmla="*/ 2413989 w 3531217"/>
                    <a:gd name="connsiteY15" fmla="*/ 354996 h 2622977"/>
                    <a:gd name="connsiteX16" fmla="*/ 2411605 w 3531217"/>
                    <a:gd name="connsiteY16" fmla="*/ 410805 h 2622977"/>
                    <a:gd name="connsiteX17" fmla="*/ 2403060 w 3531217"/>
                    <a:gd name="connsiteY17" fmla="*/ 421040 h 2622977"/>
                    <a:gd name="connsiteX18" fmla="*/ 2783790 w 3531217"/>
                    <a:gd name="connsiteY18" fmla="*/ 860661 h 2622977"/>
                    <a:gd name="connsiteX19" fmla="*/ 2654451 w 3531217"/>
                    <a:gd name="connsiteY19" fmla="*/ 1149446 h 2622977"/>
                    <a:gd name="connsiteX20" fmla="*/ 2324893 w 3531217"/>
                    <a:gd name="connsiteY20" fmla="*/ 1245134 h 2622977"/>
                    <a:gd name="connsiteX21" fmla="*/ 1720957 w 3531217"/>
                    <a:gd name="connsiteY21" fmla="*/ 1514941 h 2622977"/>
                    <a:gd name="connsiteX22" fmla="*/ 1976621 w 3531217"/>
                    <a:gd name="connsiteY22" fmla="*/ 1361490 h 2622977"/>
                    <a:gd name="connsiteX23" fmla="*/ 2577378 w 3531217"/>
                    <a:gd name="connsiteY23" fmla="*/ 1341716 h 2622977"/>
                    <a:gd name="connsiteX24" fmla="*/ 2956784 w 3531217"/>
                    <a:gd name="connsiteY24" fmla="*/ 1068994 h 2622977"/>
                    <a:gd name="connsiteX25" fmla="*/ 2881201 w 3531217"/>
                    <a:gd name="connsiteY25" fmla="*/ 1366392 h 2622977"/>
                    <a:gd name="connsiteX26" fmla="*/ 1947872 w 3531217"/>
                    <a:gd name="connsiteY26" fmla="*/ 1841585 h 2622977"/>
                    <a:gd name="connsiteX27" fmla="*/ 2720131 w 3531217"/>
                    <a:gd name="connsiteY27" fmla="*/ 1777396 h 2622977"/>
                    <a:gd name="connsiteX28" fmla="*/ 2266599 w 3531217"/>
                    <a:gd name="connsiteY28" fmla="*/ 2030675 h 2622977"/>
                    <a:gd name="connsiteX29" fmla="*/ 1534847 w 3531217"/>
                    <a:gd name="connsiteY29" fmla="*/ 2026005 h 2622977"/>
                    <a:gd name="connsiteX30" fmla="*/ 825949 w 3531217"/>
                    <a:gd name="connsiteY30" fmla="*/ 1755933 h 2622977"/>
                    <a:gd name="connsiteX31" fmla="*/ 0 w 3531217"/>
                    <a:gd name="connsiteY31" fmla="*/ 1488146 h 2622977"/>
                    <a:gd name="connsiteX32" fmla="*/ 880699 w 3531217"/>
                    <a:gd name="connsiteY32" fmla="*/ 1987816 h 2622977"/>
                    <a:gd name="connsiteX33" fmla="*/ 1560086 w 3531217"/>
                    <a:gd name="connsiteY33" fmla="*/ 2288128 h 2622977"/>
                    <a:gd name="connsiteX34" fmla="*/ 2670217 w 3531217"/>
                    <a:gd name="connsiteY34" fmla="*/ 2019977 h 2622977"/>
                    <a:gd name="connsiteX35" fmla="*/ 2793760 w 3531217"/>
                    <a:gd name="connsiteY35" fmla="*/ 1896898 h 2622977"/>
                    <a:gd name="connsiteX36" fmla="*/ 2029119 w 3531217"/>
                    <a:gd name="connsiteY36" fmla="*/ 2367752 h 2622977"/>
                    <a:gd name="connsiteX37" fmla="*/ 1153653 w 3531217"/>
                    <a:gd name="connsiteY37" fmla="*/ 2250569 h 2622977"/>
                    <a:gd name="connsiteX38" fmla="*/ 17687 w 3531217"/>
                    <a:gd name="connsiteY38" fmla="*/ 2389314 h 2622977"/>
                    <a:gd name="connsiteX39" fmla="*/ 908156 w 3531217"/>
                    <a:gd name="connsiteY39" fmla="*/ 2405212 h 2622977"/>
                    <a:gd name="connsiteX40" fmla="*/ 1824858 w 3531217"/>
                    <a:gd name="connsiteY40" fmla="*/ 2620966 h 2622977"/>
                    <a:gd name="connsiteX41" fmla="*/ 2649549 w 3531217"/>
                    <a:gd name="connsiteY41" fmla="*/ 2352516 h 2622977"/>
                    <a:gd name="connsiteX42" fmla="*/ 3089402 w 3531217"/>
                    <a:gd name="connsiteY42" fmla="*/ 1593439 h 2622977"/>
                    <a:gd name="connsiteX43" fmla="*/ 3034652 w 3531217"/>
                    <a:gd name="connsiteY43" fmla="*/ 1900077 h 2622977"/>
                    <a:gd name="connsiteX44" fmla="*/ 2730630 w 3531217"/>
                    <a:gd name="connsiteY44" fmla="*/ 2454166 h 2622977"/>
                    <a:gd name="connsiteX45" fmla="*/ 3042336 w 3531217"/>
                    <a:gd name="connsiteY45" fmla="*/ 2134842 h 2622977"/>
                    <a:gd name="connsiteX46" fmla="*/ 3321219 w 3531217"/>
                    <a:gd name="connsiteY46" fmla="*/ 1306177 h 2622977"/>
                    <a:gd name="connsiteX47" fmla="*/ 3239608 w 3531217"/>
                    <a:gd name="connsiteY47" fmla="*/ 859965 h 2622977"/>
                    <a:gd name="connsiteX48" fmla="*/ 3024087 w 3531217"/>
                    <a:gd name="connsiteY48" fmla="*/ 480691 h 2622977"/>
                    <a:gd name="connsiteX49" fmla="*/ 3237653 w 3531217"/>
                    <a:gd name="connsiteY49" fmla="*/ 711150 h 2622977"/>
                    <a:gd name="connsiteX50" fmla="*/ 3386203 w 3531217"/>
                    <a:gd name="connsiteY50" fmla="*/ 1799223 h 2622977"/>
                    <a:gd name="connsiteX51" fmla="*/ 3513224 w 3531217"/>
                    <a:gd name="connsiteY51" fmla="*/ 969531 h 2622977"/>
                    <a:gd name="connsiteX52" fmla="*/ 2536175 w 3531217"/>
                    <a:gd name="connsiteY52" fmla="*/ 217210 h 2622977"/>
                    <a:gd name="connsiteX53" fmla="*/ 2625967 w 3531217"/>
                    <a:gd name="connsiteY53" fmla="*/ 257320 h 2622977"/>
                    <a:gd name="connsiteX54" fmla="*/ 2536175 w 3531217"/>
                    <a:gd name="connsiteY54" fmla="*/ 217210 h 2622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531217" h="2622977">
                      <a:moveTo>
                        <a:pt x="3513224" y="969531"/>
                      </a:moveTo>
                      <a:cubicBezTo>
                        <a:pt x="3473378" y="728274"/>
                        <a:pt x="3367721" y="502552"/>
                        <a:pt x="3203439" y="329525"/>
                      </a:cubicBezTo>
                      <a:cubicBezTo>
                        <a:pt x="3043794" y="161401"/>
                        <a:pt x="2836221" y="44184"/>
                        <a:pt x="2615004" y="0"/>
                      </a:cubicBezTo>
                      <a:cubicBezTo>
                        <a:pt x="2620237" y="2252"/>
                        <a:pt x="2625371" y="4571"/>
                        <a:pt x="2630372" y="7055"/>
                      </a:cubicBezTo>
                      <a:cubicBezTo>
                        <a:pt x="2660744" y="22225"/>
                        <a:pt x="2687208" y="41932"/>
                        <a:pt x="2709035" y="65680"/>
                      </a:cubicBezTo>
                      <a:cubicBezTo>
                        <a:pt x="2723410" y="81313"/>
                        <a:pt x="2725364" y="105525"/>
                        <a:pt x="2713705" y="123543"/>
                      </a:cubicBezTo>
                      <a:cubicBezTo>
                        <a:pt x="2702047" y="141528"/>
                        <a:pt x="2680021" y="148285"/>
                        <a:pt x="2661108" y="139640"/>
                      </a:cubicBezTo>
                      <a:cubicBezTo>
                        <a:pt x="2616660" y="119337"/>
                        <a:pt x="2543826" y="128876"/>
                        <a:pt x="2466322" y="165077"/>
                      </a:cubicBezTo>
                      <a:cubicBezTo>
                        <a:pt x="2435816" y="179320"/>
                        <a:pt x="2406637" y="196642"/>
                        <a:pt x="2375768" y="214991"/>
                      </a:cubicBezTo>
                      <a:cubicBezTo>
                        <a:pt x="2341288" y="235460"/>
                        <a:pt x="2305616" y="256658"/>
                        <a:pt x="2267427" y="273550"/>
                      </a:cubicBezTo>
                      <a:cubicBezTo>
                        <a:pt x="2227450" y="291237"/>
                        <a:pt x="2178993" y="299484"/>
                        <a:pt x="2130934" y="298490"/>
                      </a:cubicBezTo>
                      <a:cubicBezTo>
                        <a:pt x="2140970" y="305578"/>
                        <a:pt x="2151502" y="311905"/>
                        <a:pt x="2162432" y="317370"/>
                      </a:cubicBezTo>
                      <a:cubicBezTo>
                        <a:pt x="2167566" y="319953"/>
                        <a:pt x="2172866" y="322338"/>
                        <a:pt x="2178132" y="324491"/>
                      </a:cubicBezTo>
                      <a:cubicBezTo>
                        <a:pt x="2228112" y="344860"/>
                        <a:pt x="2306676" y="360693"/>
                        <a:pt x="2363678" y="338336"/>
                      </a:cubicBezTo>
                      <a:cubicBezTo>
                        <a:pt x="2374840" y="333964"/>
                        <a:pt x="2386830" y="334758"/>
                        <a:pt x="2397031" y="339859"/>
                      </a:cubicBezTo>
                      <a:cubicBezTo>
                        <a:pt x="2403656" y="343171"/>
                        <a:pt x="2409551" y="348272"/>
                        <a:pt x="2413989" y="354996"/>
                      </a:cubicBezTo>
                      <a:cubicBezTo>
                        <a:pt x="2425251" y="372020"/>
                        <a:pt x="2424257" y="394940"/>
                        <a:pt x="2411605" y="410805"/>
                      </a:cubicBezTo>
                      <a:cubicBezTo>
                        <a:pt x="2408823" y="414283"/>
                        <a:pt x="2405941" y="417661"/>
                        <a:pt x="2403060" y="421040"/>
                      </a:cubicBezTo>
                      <a:cubicBezTo>
                        <a:pt x="2590328" y="485693"/>
                        <a:pt x="2762261" y="645868"/>
                        <a:pt x="2783790" y="860661"/>
                      </a:cubicBezTo>
                      <a:cubicBezTo>
                        <a:pt x="2795681" y="979301"/>
                        <a:pt x="2751331" y="1086615"/>
                        <a:pt x="2654451" y="1149446"/>
                      </a:cubicBezTo>
                      <a:cubicBezTo>
                        <a:pt x="2556710" y="1212808"/>
                        <a:pt x="2436810" y="1231588"/>
                        <a:pt x="2324893" y="1245134"/>
                      </a:cubicBezTo>
                      <a:cubicBezTo>
                        <a:pt x="2115234" y="1270505"/>
                        <a:pt x="1832377" y="1288689"/>
                        <a:pt x="1720957" y="1514941"/>
                      </a:cubicBezTo>
                      <a:cubicBezTo>
                        <a:pt x="1781801" y="1427136"/>
                        <a:pt x="1878019" y="1381297"/>
                        <a:pt x="1976621" y="1361490"/>
                      </a:cubicBezTo>
                      <a:cubicBezTo>
                        <a:pt x="2175383" y="1321578"/>
                        <a:pt x="2377887" y="1374771"/>
                        <a:pt x="2577378" y="1341716"/>
                      </a:cubicBezTo>
                      <a:cubicBezTo>
                        <a:pt x="2739706" y="1314822"/>
                        <a:pt x="2882492" y="1228176"/>
                        <a:pt x="2956784" y="1068994"/>
                      </a:cubicBezTo>
                      <a:cubicBezTo>
                        <a:pt x="2948238" y="1171770"/>
                        <a:pt x="2923993" y="1273519"/>
                        <a:pt x="2881201" y="1366392"/>
                      </a:cubicBezTo>
                      <a:cubicBezTo>
                        <a:pt x="2711851" y="1734139"/>
                        <a:pt x="2296938" y="1816876"/>
                        <a:pt x="1947872" y="1841585"/>
                      </a:cubicBezTo>
                      <a:cubicBezTo>
                        <a:pt x="2203966" y="1875468"/>
                        <a:pt x="2477185" y="1883980"/>
                        <a:pt x="2720131" y="1777396"/>
                      </a:cubicBezTo>
                      <a:cubicBezTo>
                        <a:pt x="2591553" y="1903125"/>
                        <a:pt x="2434028" y="1982450"/>
                        <a:pt x="2266599" y="2030675"/>
                      </a:cubicBezTo>
                      <a:cubicBezTo>
                        <a:pt x="2030311" y="2098773"/>
                        <a:pt x="1770871" y="2090824"/>
                        <a:pt x="1534847" y="2026005"/>
                      </a:cubicBezTo>
                      <a:cubicBezTo>
                        <a:pt x="1272658" y="1953999"/>
                        <a:pt x="1073863" y="1868215"/>
                        <a:pt x="825949" y="1755933"/>
                      </a:cubicBezTo>
                      <a:cubicBezTo>
                        <a:pt x="578069" y="1643684"/>
                        <a:pt x="272788" y="1492916"/>
                        <a:pt x="0" y="1488146"/>
                      </a:cubicBezTo>
                      <a:cubicBezTo>
                        <a:pt x="0" y="1488146"/>
                        <a:pt x="645504" y="1845725"/>
                        <a:pt x="880699" y="1987816"/>
                      </a:cubicBezTo>
                      <a:cubicBezTo>
                        <a:pt x="1094663" y="2117056"/>
                        <a:pt x="1317339" y="2234869"/>
                        <a:pt x="1560086" y="2288128"/>
                      </a:cubicBezTo>
                      <a:cubicBezTo>
                        <a:pt x="1939558" y="2371329"/>
                        <a:pt x="2367852" y="2286108"/>
                        <a:pt x="2670217" y="2019977"/>
                      </a:cubicBezTo>
                      <a:cubicBezTo>
                        <a:pt x="2713407" y="1980794"/>
                        <a:pt x="2755538" y="1941645"/>
                        <a:pt x="2793760" y="1896898"/>
                      </a:cubicBezTo>
                      <a:cubicBezTo>
                        <a:pt x="2612321" y="2158226"/>
                        <a:pt x="2335227" y="2337115"/>
                        <a:pt x="2029119" y="2367752"/>
                      </a:cubicBezTo>
                      <a:cubicBezTo>
                        <a:pt x="1733874" y="2397296"/>
                        <a:pt x="1435516" y="2332312"/>
                        <a:pt x="1153653" y="2250569"/>
                      </a:cubicBezTo>
                      <a:cubicBezTo>
                        <a:pt x="429022" y="2040413"/>
                        <a:pt x="17687" y="2389314"/>
                        <a:pt x="17687" y="2389314"/>
                      </a:cubicBezTo>
                      <a:cubicBezTo>
                        <a:pt x="307201" y="2270442"/>
                        <a:pt x="616986" y="2322011"/>
                        <a:pt x="908156" y="2405212"/>
                      </a:cubicBezTo>
                      <a:cubicBezTo>
                        <a:pt x="1210125" y="2491494"/>
                        <a:pt x="1509940" y="2603610"/>
                        <a:pt x="1824858" y="2620966"/>
                      </a:cubicBezTo>
                      <a:cubicBezTo>
                        <a:pt x="2123912" y="2637460"/>
                        <a:pt x="2414553" y="2552967"/>
                        <a:pt x="2649549" y="2352516"/>
                      </a:cubicBezTo>
                      <a:cubicBezTo>
                        <a:pt x="2871761" y="2162929"/>
                        <a:pt x="3030181" y="1889280"/>
                        <a:pt x="3089402" y="1593439"/>
                      </a:cubicBezTo>
                      <a:cubicBezTo>
                        <a:pt x="3081486" y="1697871"/>
                        <a:pt x="3062077" y="1799587"/>
                        <a:pt x="3034652" y="1900077"/>
                      </a:cubicBezTo>
                      <a:cubicBezTo>
                        <a:pt x="2977484" y="2109703"/>
                        <a:pt x="2866660" y="2292964"/>
                        <a:pt x="2730630" y="2454166"/>
                      </a:cubicBezTo>
                      <a:cubicBezTo>
                        <a:pt x="2849934" y="2366527"/>
                        <a:pt x="2954995" y="2257624"/>
                        <a:pt x="3042336" y="2134842"/>
                      </a:cubicBezTo>
                      <a:cubicBezTo>
                        <a:pt x="3210461" y="1898388"/>
                        <a:pt x="3320722" y="1604402"/>
                        <a:pt x="3321219" y="1306177"/>
                      </a:cubicBezTo>
                      <a:cubicBezTo>
                        <a:pt x="3321484" y="1152990"/>
                        <a:pt x="3293430" y="1002089"/>
                        <a:pt x="3239608" y="859965"/>
                      </a:cubicBezTo>
                      <a:cubicBezTo>
                        <a:pt x="3187607" y="722743"/>
                        <a:pt x="3107850" y="598140"/>
                        <a:pt x="3024087" y="480691"/>
                      </a:cubicBezTo>
                      <a:cubicBezTo>
                        <a:pt x="3103578" y="548094"/>
                        <a:pt x="3175915" y="625267"/>
                        <a:pt x="3237653" y="711150"/>
                      </a:cubicBezTo>
                      <a:cubicBezTo>
                        <a:pt x="3457812" y="1017391"/>
                        <a:pt x="3504115" y="1438928"/>
                        <a:pt x="3386203" y="1799223"/>
                      </a:cubicBezTo>
                      <a:cubicBezTo>
                        <a:pt x="3515741" y="1548361"/>
                        <a:pt x="3559693" y="1250930"/>
                        <a:pt x="3513224" y="969531"/>
                      </a:cubicBezTo>
                      <a:close/>
                      <a:moveTo>
                        <a:pt x="2536175" y="217210"/>
                      </a:moveTo>
                      <a:cubicBezTo>
                        <a:pt x="2569495" y="226683"/>
                        <a:pt x="2598973" y="234268"/>
                        <a:pt x="2625967" y="257320"/>
                      </a:cubicBezTo>
                      <a:cubicBezTo>
                        <a:pt x="2596886" y="241952"/>
                        <a:pt x="2566845" y="228538"/>
                        <a:pt x="2536175" y="217210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8" name="任意多边形: 形状 1567"/>
                <p:cNvSpPr/>
                <p:nvPr/>
              </p:nvSpPr>
              <p:spPr>
                <a:xfrm>
                  <a:off x="5278331" y="2069778"/>
                  <a:ext cx="990562" cy="538504"/>
                </a:xfrm>
                <a:custGeom>
                  <a:avLst/>
                  <a:gdLst>
                    <a:gd name="connsiteX0" fmla="*/ 733905 w 990562"/>
                    <a:gd name="connsiteY0" fmla="*/ 256244 h 538504"/>
                    <a:gd name="connsiteX1" fmla="*/ 276299 w 990562"/>
                    <a:gd name="connsiteY1" fmla="*/ 1176 h 538504"/>
                    <a:gd name="connsiteX2" fmla="*/ 77902 w 990562"/>
                    <a:gd name="connsiteY2" fmla="*/ 67650 h 538504"/>
                    <a:gd name="connsiteX3" fmla="*/ 0 w 990562"/>
                    <a:gd name="connsiteY3" fmla="*/ 143896 h 538504"/>
                    <a:gd name="connsiteX4" fmla="*/ 990563 w 990562"/>
                    <a:gd name="connsiteY4" fmla="*/ 538505 h 538504"/>
                    <a:gd name="connsiteX5" fmla="*/ 733905 w 990562"/>
                    <a:gd name="connsiteY5" fmla="*/ 256244 h 538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0562" h="538504">
                      <a:moveTo>
                        <a:pt x="733905" y="256244"/>
                      </a:moveTo>
                      <a:cubicBezTo>
                        <a:pt x="598471" y="143830"/>
                        <a:pt x="441939" y="56720"/>
                        <a:pt x="276299" y="1176"/>
                      </a:cubicBezTo>
                      <a:cubicBezTo>
                        <a:pt x="211050" y="-6840"/>
                        <a:pt x="126093" y="27309"/>
                        <a:pt x="77902" y="67650"/>
                      </a:cubicBezTo>
                      <a:cubicBezTo>
                        <a:pt x="50610" y="90504"/>
                        <a:pt x="25636" y="116471"/>
                        <a:pt x="0" y="143896"/>
                      </a:cubicBezTo>
                      <a:cubicBezTo>
                        <a:pt x="364203" y="131376"/>
                        <a:pt x="726519" y="263233"/>
                        <a:pt x="990563" y="538505"/>
                      </a:cubicBezTo>
                      <a:cubicBezTo>
                        <a:pt x="918358" y="432019"/>
                        <a:pt x="831249" y="337060"/>
                        <a:pt x="733905" y="256244"/>
                      </a:cubicBezTo>
                      <a:close/>
                    </a:path>
                  </a:pathLst>
                </a:custGeom>
                <a:grpFill/>
                <a:ln w="33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65" name="任意多边形: 形状 1564"/>
              <p:cNvSpPr/>
              <p:nvPr/>
            </p:nvSpPr>
            <p:spPr>
              <a:xfrm>
                <a:off x="2792775" y="878626"/>
                <a:ext cx="2818426" cy="2620490"/>
              </a:xfrm>
              <a:custGeom>
                <a:avLst/>
                <a:gdLst>
                  <a:gd name="connsiteX0" fmla="*/ 2606118 w 2818426"/>
                  <a:gd name="connsiteY0" fmla="*/ 1495786 h 2620490"/>
                  <a:gd name="connsiteX1" fmla="*/ 2375328 w 2818426"/>
                  <a:gd name="connsiteY1" fmla="*/ 1516255 h 2620490"/>
                  <a:gd name="connsiteX2" fmla="*/ 2148744 w 2818426"/>
                  <a:gd name="connsiteY2" fmla="*/ 1489096 h 2620490"/>
                  <a:gd name="connsiteX3" fmla="*/ 2363702 w 2818426"/>
                  <a:gd name="connsiteY3" fmla="*/ 1396389 h 2620490"/>
                  <a:gd name="connsiteX4" fmla="*/ 2536695 w 2818426"/>
                  <a:gd name="connsiteY4" fmla="*/ 1222899 h 2620490"/>
                  <a:gd name="connsiteX5" fmla="*/ 2782092 w 2818426"/>
                  <a:gd name="connsiteY5" fmla="*/ 1149369 h 2620490"/>
                  <a:gd name="connsiteX6" fmla="*/ 2572665 w 2818426"/>
                  <a:gd name="connsiteY6" fmla="*/ 1050204 h 2620490"/>
                  <a:gd name="connsiteX7" fmla="*/ 2334920 w 2818426"/>
                  <a:gd name="connsiteY7" fmla="*/ 1080112 h 2620490"/>
                  <a:gd name="connsiteX8" fmla="*/ 2117510 w 2818426"/>
                  <a:gd name="connsiteY8" fmla="*/ 1020394 h 2620490"/>
                  <a:gd name="connsiteX9" fmla="*/ 2323989 w 2818426"/>
                  <a:gd name="connsiteY9" fmla="*/ 867969 h 2620490"/>
                  <a:gd name="connsiteX10" fmla="*/ 2396890 w 2818426"/>
                  <a:gd name="connsiteY10" fmla="*/ 608695 h 2620490"/>
                  <a:gd name="connsiteX11" fmla="*/ 2192034 w 2818426"/>
                  <a:gd name="connsiteY11" fmla="*/ 766850 h 2620490"/>
                  <a:gd name="connsiteX12" fmla="*/ 2293253 w 2818426"/>
                  <a:gd name="connsiteY12" fmla="*/ 629628 h 2620490"/>
                  <a:gd name="connsiteX13" fmla="*/ 2391624 w 2818426"/>
                  <a:gd name="connsiteY13" fmla="*/ 63019 h 2620490"/>
                  <a:gd name="connsiteX14" fmla="*/ 2355090 w 2818426"/>
                  <a:gd name="connsiteY14" fmla="*/ 3632 h 2620490"/>
                  <a:gd name="connsiteX15" fmla="*/ 2308886 w 2818426"/>
                  <a:gd name="connsiteY15" fmla="*/ 32249 h 2620490"/>
                  <a:gd name="connsiteX16" fmla="*/ 2283085 w 2818426"/>
                  <a:gd name="connsiteY16" fmla="*/ 374626 h 2620490"/>
                  <a:gd name="connsiteX17" fmla="*/ 2214656 w 2818426"/>
                  <a:gd name="connsiteY17" fmla="*/ 305402 h 2620490"/>
                  <a:gd name="connsiteX18" fmla="*/ 2184714 w 2818426"/>
                  <a:gd name="connsiteY18" fmla="*/ 302421 h 2620490"/>
                  <a:gd name="connsiteX19" fmla="*/ 2174744 w 2818426"/>
                  <a:gd name="connsiteY19" fmla="*/ 328752 h 2620490"/>
                  <a:gd name="connsiteX20" fmla="*/ 2198028 w 2818426"/>
                  <a:gd name="connsiteY20" fmla="*/ 338954 h 2620490"/>
                  <a:gd name="connsiteX21" fmla="*/ 2238503 w 2818426"/>
                  <a:gd name="connsiteY21" fmla="*/ 389630 h 2620490"/>
                  <a:gd name="connsiteX22" fmla="*/ 2232077 w 2818426"/>
                  <a:gd name="connsiteY22" fmla="*/ 458622 h 2620490"/>
                  <a:gd name="connsiteX23" fmla="*/ 2216047 w 2818426"/>
                  <a:gd name="connsiteY23" fmla="*/ 518638 h 2620490"/>
                  <a:gd name="connsiteX24" fmla="*/ 1874962 w 2818426"/>
                  <a:gd name="connsiteY24" fmla="*/ 789405 h 2620490"/>
                  <a:gd name="connsiteX25" fmla="*/ 1747080 w 2818426"/>
                  <a:gd name="connsiteY25" fmla="*/ 833921 h 2620490"/>
                  <a:gd name="connsiteX26" fmla="*/ 1729493 w 2818426"/>
                  <a:gd name="connsiteY26" fmla="*/ 844619 h 2620490"/>
                  <a:gd name="connsiteX27" fmla="*/ 1791198 w 2818426"/>
                  <a:gd name="connsiteY27" fmla="*/ 609887 h 2620490"/>
                  <a:gd name="connsiteX28" fmla="*/ 1519271 w 2818426"/>
                  <a:gd name="connsiteY28" fmla="*/ 840181 h 2620490"/>
                  <a:gd name="connsiteX29" fmla="*/ 1711077 w 2818426"/>
                  <a:gd name="connsiteY29" fmla="*/ 639730 h 2620490"/>
                  <a:gd name="connsiteX30" fmla="*/ 1805871 w 2818426"/>
                  <a:gd name="connsiteY30" fmla="*/ 207462 h 2620490"/>
                  <a:gd name="connsiteX31" fmla="*/ 1779771 w 2818426"/>
                  <a:gd name="connsiteY31" fmla="*/ 160396 h 2620490"/>
                  <a:gd name="connsiteX32" fmla="*/ 1743238 w 2818426"/>
                  <a:gd name="connsiteY32" fmla="*/ 180666 h 2620490"/>
                  <a:gd name="connsiteX33" fmla="*/ 1711839 w 2818426"/>
                  <a:gd name="connsiteY33" fmla="*/ 443154 h 2620490"/>
                  <a:gd name="connsiteX34" fmla="*/ 1661527 w 2818426"/>
                  <a:gd name="connsiteY34" fmla="*/ 387311 h 2620490"/>
                  <a:gd name="connsiteX35" fmla="*/ 1638608 w 2818426"/>
                  <a:gd name="connsiteY35" fmla="*/ 383866 h 2620490"/>
                  <a:gd name="connsiteX36" fmla="*/ 1630062 w 2818426"/>
                  <a:gd name="connsiteY36" fmla="*/ 403772 h 2620490"/>
                  <a:gd name="connsiteX37" fmla="*/ 1647617 w 2818426"/>
                  <a:gd name="connsiteY37" fmla="*/ 412517 h 2620490"/>
                  <a:gd name="connsiteX38" fmla="*/ 1677062 w 2818426"/>
                  <a:gd name="connsiteY38" fmla="*/ 453057 h 2620490"/>
                  <a:gd name="connsiteX39" fmla="*/ 1669775 w 2818426"/>
                  <a:gd name="connsiteY39" fmla="*/ 505886 h 2620490"/>
                  <a:gd name="connsiteX40" fmla="*/ 1655400 w 2818426"/>
                  <a:gd name="connsiteY40" fmla="*/ 551461 h 2620490"/>
                  <a:gd name="connsiteX41" fmla="*/ 1405996 w 2818426"/>
                  <a:gd name="connsiteY41" fmla="*/ 740253 h 2620490"/>
                  <a:gd name="connsiteX42" fmla="*/ 1361083 w 2818426"/>
                  <a:gd name="connsiteY42" fmla="*/ 457495 h 2620490"/>
                  <a:gd name="connsiteX43" fmla="*/ 1033413 w 2818426"/>
                  <a:gd name="connsiteY43" fmla="*/ 963392 h 2620490"/>
                  <a:gd name="connsiteX44" fmla="*/ 855683 w 2818426"/>
                  <a:gd name="connsiteY44" fmla="*/ 1074846 h 2620490"/>
                  <a:gd name="connsiteX45" fmla="*/ 851046 w 2818426"/>
                  <a:gd name="connsiteY45" fmla="*/ 1315970 h 2620490"/>
                  <a:gd name="connsiteX46" fmla="*/ 516023 w 2818426"/>
                  <a:gd name="connsiteY46" fmla="*/ 1434810 h 2620490"/>
                  <a:gd name="connsiteX47" fmla="*/ 316334 w 2818426"/>
                  <a:gd name="connsiteY47" fmla="*/ 1470978 h 2620490"/>
                  <a:gd name="connsiteX48" fmla="*/ 317394 w 2818426"/>
                  <a:gd name="connsiteY48" fmla="*/ 1470316 h 2620490"/>
                  <a:gd name="connsiteX49" fmla="*/ 337300 w 2818426"/>
                  <a:gd name="connsiteY49" fmla="*/ 1451834 h 2620490"/>
                  <a:gd name="connsiteX50" fmla="*/ 352038 w 2818426"/>
                  <a:gd name="connsiteY50" fmla="*/ 1428318 h 2620490"/>
                  <a:gd name="connsiteX51" fmla="*/ 365883 w 2818426"/>
                  <a:gd name="connsiteY51" fmla="*/ 1376648 h 2620490"/>
                  <a:gd name="connsiteX52" fmla="*/ 368533 w 2818426"/>
                  <a:gd name="connsiteY52" fmla="*/ 1278476 h 2620490"/>
                  <a:gd name="connsiteX53" fmla="*/ 389532 w 2818426"/>
                  <a:gd name="connsiteY53" fmla="*/ 1195044 h 2620490"/>
                  <a:gd name="connsiteX54" fmla="*/ 454417 w 2818426"/>
                  <a:gd name="connsiteY54" fmla="*/ 1142977 h 2620490"/>
                  <a:gd name="connsiteX55" fmla="*/ 532484 w 2818426"/>
                  <a:gd name="connsiteY55" fmla="*/ 1114559 h 2620490"/>
                  <a:gd name="connsiteX56" fmla="*/ 670236 w 2818426"/>
                  <a:gd name="connsiteY56" fmla="*/ 1058550 h 2620490"/>
                  <a:gd name="connsiteX57" fmla="*/ 727304 w 2818426"/>
                  <a:gd name="connsiteY57" fmla="*/ 970745 h 2620490"/>
                  <a:gd name="connsiteX58" fmla="*/ 727205 w 2818426"/>
                  <a:gd name="connsiteY58" fmla="*/ 941002 h 2620490"/>
                  <a:gd name="connsiteX59" fmla="*/ 725118 w 2818426"/>
                  <a:gd name="connsiteY59" fmla="*/ 930834 h 2620490"/>
                  <a:gd name="connsiteX60" fmla="*/ 726476 w 2818426"/>
                  <a:gd name="connsiteY60" fmla="*/ 941102 h 2620490"/>
                  <a:gd name="connsiteX61" fmla="*/ 724588 w 2818426"/>
                  <a:gd name="connsiteY61" fmla="*/ 970182 h 2620490"/>
                  <a:gd name="connsiteX62" fmla="*/ 664937 w 2818426"/>
                  <a:gd name="connsiteY62" fmla="*/ 1049905 h 2620490"/>
                  <a:gd name="connsiteX63" fmla="*/ 528013 w 2818426"/>
                  <a:gd name="connsiteY63" fmla="*/ 1095315 h 2620490"/>
                  <a:gd name="connsiteX64" fmla="*/ 445209 w 2818426"/>
                  <a:gd name="connsiteY64" fmla="*/ 1120289 h 2620490"/>
                  <a:gd name="connsiteX65" fmla="*/ 367506 w 2818426"/>
                  <a:gd name="connsiteY65" fmla="*/ 1177423 h 2620490"/>
                  <a:gd name="connsiteX66" fmla="*/ 354059 w 2818426"/>
                  <a:gd name="connsiteY66" fmla="*/ 1200409 h 2620490"/>
                  <a:gd name="connsiteX67" fmla="*/ 348826 w 2818426"/>
                  <a:gd name="connsiteY67" fmla="*/ 1212797 h 2620490"/>
                  <a:gd name="connsiteX68" fmla="*/ 345050 w 2818426"/>
                  <a:gd name="connsiteY68" fmla="*/ 1225548 h 2620490"/>
                  <a:gd name="connsiteX69" fmla="*/ 337233 w 2818426"/>
                  <a:gd name="connsiteY69" fmla="*/ 1276589 h 2620490"/>
                  <a:gd name="connsiteX70" fmla="*/ 331868 w 2818426"/>
                  <a:gd name="connsiteY70" fmla="*/ 1371680 h 2620490"/>
                  <a:gd name="connsiteX71" fmla="*/ 320606 w 2818426"/>
                  <a:gd name="connsiteY71" fmla="*/ 1410962 h 2620490"/>
                  <a:gd name="connsiteX72" fmla="*/ 310637 w 2818426"/>
                  <a:gd name="connsiteY72" fmla="*/ 1426331 h 2620490"/>
                  <a:gd name="connsiteX73" fmla="*/ 297421 w 2818426"/>
                  <a:gd name="connsiteY73" fmla="*/ 1438188 h 2620490"/>
                  <a:gd name="connsiteX74" fmla="*/ 254131 w 2818426"/>
                  <a:gd name="connsiteY74" fmla="*/ 1454285 h 2620490"/>
                  <a:gd name="connsiteX75" fmla="*/ 78787 w 2818426"/>
                  <a:gd name="connsiteY75" fmla="*/ 1428219 h 2620490"/>
                  <a:gd name="connsiteX76" fmla="*/ 753 w 2818426"/>
                  <a:gd name="connsiteY76" fmla="*/ 1577828 h 2620490"/>
                  <a:gd name="connsiteX77" fmla="*/ 88392 w 2818426"/>
                  <a:gd name="connsiteY77" fmla="*/ 1730650 h 2620490"/>
                  <a:gd name="connsiteX78" fmla="*/ 134563 w 2818426"/>
                  <a:gd name="connsiteY78" fmla="*/ 1762612 h 2620490"/>
                  <a:gd name="connsiteX79" fmla="*/ 362836 w 2818426"/>
                  <a:gd name="connsiteY79" fmla="*/ 1994959 h 2620490"/>
                  <a:gd name="connsiteX80" fmla="*/ 326038 w 2818426"/>
                  <a:gd name="connsiteY80" fmla="*/ 1811963 h 2620490"/>
                  <a:gd name="connsiteX81" fmla="*/ 475250 w 2818426"/>
                  <a:gd name="connsiteY81" fmla="*/ 1794740 h 2620490"/>
                  <a:gd name="connsiteX82" fmla="*/ 855120 w 2818426"/>
                  <a:gd name="connsiteY82" fmla="*/ 1646853 h 2620490"/>
                  <a:gd name="connsiteX83" fmla="*/ 1251385 w 2818426"/>
                  <a:gd name="connsiteY83" fmla="*/ 1609823 h 2620490"/>
                  <a:gd name="connsiteX84" fmla="*/ 1469556 w 2818426"/>
                  <a:gd name="connsiteY84" fmla="*/ 1725384 h 2620490"/>
                  <a:gd name="connsiteX85" fmla="*/ 1563190 w 2818426"/>
                  <a:gd name="connsiteY85" fmla="*/ 1765494 h 2620490"/>
                  <a:gd name="connsiteX86" fmla="*/ 1515396 w 2818426"/>
                  <a:gd name="connsiteY86" fmla="*/ 1752709 h 2620490"/>
                  <a:gd name="connsiteX87" fmla="*/ 1113798 w 2818426"/>
                  <a:gd name="connsiteY87" fmla="*/ 1617077 h 2620490"/>
                  <a:gd name="connsiteX88" fmla="*/ 921065 w 2818426"/>
                  <a:gd name="connsiteY88" fmla="*/ 1721310 h 2620490"/>
                  <a:gd name="connsiteX89" fmla="*/ 757246 w 2818426"/>
                  <a:gd name="connsiteY89" fmla="*/ 1879001 h 2620490"/>
                  <a:gd name="connsiteX90" fmla="*/ 549906 w 2818426"/>
                  <a:gd name="connsiteY90" fmla="*/ 1876550 h 2620490"/>
                  <a:gd name="connsiteX91" fmla="*/ 670369 w 2818426"/>
                  <a:gd name="connsiteY91" fmla="*/ 1968131 h 2620490"/>
                  <a:gd name="connsiteX92" fmla="*/ 825675 w 2818426"/>
                  <a:gd name="connsiteY92" fmla="*/ 1919111 h 2620490"/>
                  <a:gd name="connsiteX93" fmla="*/ 969654 w 2818426"/>
                  <a:gd name="connsiteY93" fmla="*/ 1835513 h 2620490"/>
                  <a:gd name="connsiteX94" fmla="*/ 1169210 w 2818426"/>
                  <a:gd name="connsiteY94" fmla="*/ 1813851 h 2620490"/>
                  <a:gd name="connsiteX95" fmla="*/ 827629 w 2818426"/>
                  <a:gd name="connsiteY95" fmla="*/ 2004266 h 2620490"/>
                  <a:gd name="connsiteX96" fmla="*/ 555272 w 2818426"/>
                  <a:gd name="connsiteY96" fmla="*/ 2197795 h 2620490"/>
                  <a:gd name="connsiteX97" fmla="*/ 442493 w 2818426"/>
                  <a:gd name="connsiteY97" fmla="*/ 2032122 h 2620490"/>
                  <a:gd name="connsiteX98" fmla="*/ 420898 w 2818426"/>
                  <a:gd name="connsiteY98" fmla="*/ 2245921 h 2620490"/>
                  <a:gd name="connsiteX99" fmla="*/ 417321 w 2818426"/>
                  <a:gd name="connsiteY99" fmla="*/ 2246749 h 2620490"/>
                  <a:gd name="connsiteX100" fmla="*/ 447494 w 2818426"/>
                  <a:gd name="connsiteY100" fmla="*/ 2363469 h 2620490"/>
                  <a:gd name="connsiteX101" fmla="*/ 569249 w 2818426"/>
                  <a:gd name="connsiteY101" fmla="*/ 2423849 h 2620490"/>
                  <a:gd name="connsiteX102" fmla="*/ 696899 w 2818426"/>
                  <a:gd name="connsiteY102" fmla="*/ 2471047 h 2620490"/>
                  <a:gd name="connsiteX103" fmla="*/ 809545 w 2818426"/>
                  <a:gd name="connsiteY103" fmla="*/ 2620491 h 2620490"/>
                  <a:gd name="connsiteX104" fmla="*/ 799410 w 2818426"/>
                  <a:gd name="connsiteY104" fmla="*/ 2487641 h 2620490"/>
                  <a:gd name="connsiteX105" fmla="*/ 730087 w 2818426"/>
                  <a:gd name="connsiteY105" fmla="*/ 2371616 h 2620490"/>
                  <a:gd name="connsiteX106" fmla="*/ 774701 w 2818426"/>
                  <a:gd name="connsiteY106" fmla="*/ 2259268 h 2620490"/>
                  <a:gd name="connsiteX107" fmla="*/ 879961 w 2818426"/>
                  <a:gd name="connsiteY107" fmla="*/ 2327565 h 2620490"/>
                  <a:gd name="connsiteX108" fmla="*/ 1333294 w 2818426"/>
                  <a:gd name="connsiteY108" fmla="*/ 2424644 h 2620490"/>
                  <a:gd name="connsiteX109" fmla="*/ 1150100 w 2818426"/>
                  <a:gd name="connsiteY109" fmla="*/ 2376585 h 2620490"/>
                  <a:gd name="connsiteX110" fmla="*/ 1040302 w 2818426"/>
                  <a:gd name="connsiteY110" fmla="*/ 2246782 h 2620490"/>
                  <a:gd name="connsiteX111" fmla="*/ 1138474 w 2818426"/>
                  <a:gd name="connsiteY111" fmla="*/ 2147285 h 2620490"/>
                  <a:gd name="connsiteX112" fmla="*/ 1279207 w 2818426"/>
                  <a:gd name="connsiteY112" fmla="*/ 2181864 h 2620490"/>
                  <a:gd name="connsiteX113" fmla="*/ 1409076 w 2818426"/>
                  <a:gd name="connsiteY113" fmla="*/ 2254367 h 2620490"/>
                  <a:gd name="connsiteX114" fmla="*/ 1614396 w 2818426"/>
                  <a:gd name="connsiteY114" fmla="*/ 2260395 h 2620490"/>
                  <a:gd name="connsiteX115" fmla="*/ 1429313 w 2818426"/>
                  <a:gd name="connsiteY115" fmla="*/ 2195609 h 2620490"/>
                  <a:gd name="connsiteX116" fmla="*/ 1401955 w 2818426"/>
                  <a:gd name="connsiteY116" fmla="*/ 2040468 h 2620490"/>
                  <a:gd name="connsiteX117" fmla="*/ 1525995 w 2818426"/>
                  <a:gd name="connsiteY117" fmla="*/ 2031393 h 2620490"/>
                  <a:gd name="connsiteX118" fmla="*/ 1628969 w 2818426"/>
                  <a:gd name="connsiteY118" fmla="*/ 2120523 h 2620490"/>
                  <a:gd name="connsiteX119" fmla="*/ 2149605 w 2818426"/>
                  <a:gd name="connsiteY119" fmla="*/ 2176995 h 2620490"/>
                  <a:gd name="connsiteX120" fmla="*/ 1882116 w 2818426"/>
                  <a:gd name="connsiteY120" fmla="*/ 2076107 h 2620490"/>
                  <a:gd name="connsiteX121" fmla="*/ 1839588 w 2818426"/>
                  <a:gd name="connsiteY121" fmla="*/ 1991316 h 2620490"/>
                  <a:gd name="connsiteX122" fmla="*/ 1918815 w 2818426"/>
                  <a:gd name="connsiteY122" fmla="*/ 1941236 h 2620490"/>
                  <a:gd name="connsiteX123" fmla="*/ 2012946 w 2818426"/>
                  <a:gd name="connsiteY123" fmla="*/ 1979194 h 2620490"/>
                  <a:gd name="connsiteX124" fmla="*/ 2518909 w 2818426"/>
                  <a:gd name="connsiteY124" fmla="*/ 1861083 h 2620490"/>
                  <a:gd name="connsiteX125" fmla="*/ 2302891 w 2818426"/>
                  <a:gd name="connsiteY125" fmla="*/ 1847039 h 2620490"/>
                  <a:gd name="connsiteX126" fmla="*/ 2152089 w 2818426"/>
                  <a:gd name="connsiteY126" fmla="*/ 1704584 h 2620490"/>
                  <a:gd name="connsiteX127" fmla="*/ 2391060 w 2818426"/>
                  <a:gd name="connsiteY127" fmla="*/ 1711175 h 2620490"/>
                  <a:gd name="connsiteX128" fmla="*/ 2589193 w 2818426"/>
                  <a:gd name="connsiteY128" fmla="*/ 1603067 h 2620490"/>
                  <a:gd name="connsiteX129" fmla="*/ 2818426 w 2818426"/>
                  <a:gd name="connsiteY129" fmla="*/ 1577464 h 2620490"/>
                  <a:gd name="connsiteX130" fmla="*/ 2606118 w 2818426"/>
                  <a:gd name="connsiteY130" fmla="*/ 1495786 h 2620490"/>
                  <a:gd name="connsiteX131" fmla="*/ 173746 w 2818426"/>
                  <a:gd name="connsiteY131" fmla="*/ 1684810 h 2620490"/>
                  <a:gd name="connsiteX132" fmla="*/ 140260 w 2818426"/>
                  <a:gd name="connsiteY132" fmla="*/ 1685340 h 2620490"/>
                  <a:gd name="connsiteX133" fmla="*/ 103826 w 2818426"/>
                  <a:gd name="connsiteY133" fmla="*/ 1635625 h 2620490"/>
                  <a:gd name="connsiteX134" fmla="*/ 106907 w 2818426"/>
                  <a:gd name="connsiteY134" fmla="*/ 1599788 h 2620490"/>
                  <a:gd name="connsiteX135" fmla="*/ 103032 w 2818426"/>
                  <a:gd name="connsiteY135" fmla="*/ 1564546 h 2620490"/>
                  <a:gd name="connsiteX136" fmla="*/ 84053 w 2818426"/>
                  <a:gd name="connsiteY136" fmla="*/ 1548251 h 2620490"/>
                  <a:gd name="connsiteX137" fmla="*/ 173713 w 2818426"/>
                  <a:gd name="connsiteY137" fmla="*/ 1570111 h 2620490"/>
                  <a:gd name="connsiteX138" fmla="*/ 206105 w 2818426"/>
                  <a:gd name="connsiteY138" fmla="*/ 1625655 h 2620490"/>
                  <a:gd name="connsiteX139" fmla="*/ 173746 w 2818426"/>
                  <a:gd name="connsiteY139" fmla="*/ 1684810 h 2620490"/>
                  <a:gd name="connsiteX140" fmla="*/ 1021588 w 2818426"/>
                  <a:gd name="connsiteY140" fmla="*/ 1231875 h 2620490"/>
                  <a:gd name="connsiteX141" fmla="*/ 1005657 w 2818426"/>
                  <a:gd name="connsiteY141" fmla="*/ 1208425 h 2620490"/>
                  <a:gd name="connsiteX142" fmla="*/ 1023211 w 2818426"/>
                  <a:gd name="connsiteY142" fmla="*/ 1186366 h 2620490"/>
                  <a:gd name="connsiteX143" fmla="*/ 1039143 w 2818426"/>
                  <a:gd name="connsiteY143" fmla="*/ 1209816 h 2620490"/>
                  <a:gd name="connsiteX144" fmla="*/ 1021588 w 2818426"/>
                  <a:gd name="connsiteY144" fmla="*/ 1231875 h 2620490"/>
                  <a:gd name="connsiteX145" fmla="*/ 1003868 w 2818426"/>
                  <a:gd name="connsiteY145" fmla="*/ 1173482 h 2620490"/>
                  <a:gd name="connsiteX146" fmla="*/ 999000 w 2818426"/>
                  <a:gd name="connsiteY146" fmla="*/ 1194911 h 2620490"/>
                  <a:gd name="connsiteX147" fmla="*/ 1062394 w 2818426"/>
                  <a:gd name="connsiteY147" fmla="*/ 1278112 h 2620490"/>
                  <a:gd name="connsiteX148" fmla="*/ 1139832 w 2818426"/>
                  <a:gd name="connsiteY148" fmla="*/ 1209584 h 2620490"/>
                  <a:gd name="connsiteX149" fmla="*/ 1127875 w 2818426"/>
                  <a:gd name="connsiteY149" fmla="*/ 1159239 h 2620490"/>
                  <a:gd name="connsiteX150" fmla="*/ 1203723 w 2818426"/>
                  <a:gd name="connsiteY150" fmla="*/ 1163545 h 2620490"/>
                  <a:gd name="connsiteX151" fmla="*/ 1280101 w 2818426"/>
                  <a:gd name="connsiteY151" fmla="*/ 1117274 h 2620490"/>
                  <a:gd name="connsiteX152" fmla="*/ 1224921 w 2818426"/>
                  <a:gd name="connsiteY152" fmla="*/ 1234723 h 2620490"/>
                  <a:gd name="connsiteX153" fmla="*/ 1120555 w 2818426"/>
                  <a:gd name="connsiteY153" fmla="*/ 1298449 h 2620490"/>
                  <a:gd name="connsiteX154" fmla="*/ 981379 w 2818426"/>
                  <a:gd name="connsiteY154" fmla="*/ 1252410 h 2620490"/>
                  <a:gd name="connsiteX155" fmla="*/ 1003868 w 2818426"/>
                  <a:gd name="connsiteY155" fmla="*/ 1173482 h 2620490"/>
                  <a:gd name="connsiteX156" fmla="*/ 1601147 w 2818426"/>
                  <a:gd name="connsiteY156" fmla="*/ 1621350 h 2620490"/>
                  <a:gd name="connsiteX157" fmla="*/ 1562263 w 2818426"/>
                  <a:gd name="connsiteY157" fmla="*/ 1622144 h 2620490"/>
                  <a:gd name="connsiteX158" fmla="*/ 1421463 w 2818426"/>
                  <a:gd name="connsiteY158" fmla="*/ 1612804 h 2620490"/>
                  <a:gd name="connsiteX159" fmla="*/ 1326736 w 2818426"/>
                  <a:gd name="connsiteY159" fmla="*/ 1595581 h 2620490"/>
                  <a:gd name="connsiteX160" fmla="*/ 1221476 w 2818426"/>
                  <a:gd name="connsiteY160" fmla="*/ 1565573 h 2620490"/>
                  <a:gd name="connsiteX161" fmla="*/ 1110453 w 2818426"/>
                  <a:gd name="connsiteY161" fmla="*/ 1520793 h 2620490"/>
                  <a:gd name="connsiteX162" fmla="*/ 997575 w 2818426"/>
                  <a:gd name="connsiteY162" fmla="*/ 1468064 h 2620490"/>
                  <a:gd name="connsiteX163" fmla="*/ 879365 w 2818426"/>
                  <a:gd name="connsiteY163" fmla="*/ 1441235 h 2620490"/>
                  <a:gd name="connsiteX164" fmla="*/ 767017 w 2818426"/>
                  <a:gd name="connsiteY164" fmla="*/ 1476543 h 2620490"/>
                  <a:gd name="connsiteX165" fmla="*/ 674078 w 2818426"/>
                  <a:gd name="connsiteY165" fmla="*/ 1556034 h 2620490"/>
                  <a:gd name="connsiteX166" fmla="*/ 592103 w 2818426"/>
                  <a:gd name="connsiteY166" fmla="*/ 1645893 h 2620490"/>
                  <a:gd name="connsiteX167" fmla="*/ 505457 w 2818426"/>
                  <a:gd name="connsiteY167" fmla="*/ 1721509 h 2620490"/>
                  <a:gd name="connsiteX168" fmla="*/ 458424 w 2818426"/>
                  <a:gd name="connsiteY168" fmla="*/ 1747211 h 2620490"/>
                  <a:gd name="connsiteX169" fmla="*/ 410763 w 2818426"/>
                  <a:gd name="connsiteY169" fmla="*/ 1761486 h 2620490"/>
                  <a:gd name="connsiteX170" fmla="*/ 265161 w 2818426"/>
                  <a:gd name="connsiteY170" fmla="*/ 1729855 h 2620490"/>
                  <a:gd name="connsiteX171" fmla="*/ 248501 w 2818426"/>
                  <a:gd name="connsiteY171" fmla="*/ 1709353 h 2620490"/>
                  <a:gd name="connsiteX172" fmla="*/ 247209 w 2818426"/>
                  <a:gd name="connsiteY172" fmla="*/ 1698788 h 2620490"/>
                  <a:gd name="connsiteX173" fmla="*/ 257146 w 2818426"/>
                  <a:gd name="connsiteY173" fmla="*/ 1700046 h 2620490"/>
                  <a:gd name="connsiteX174" fmla="*/ 276886 w 2818426"/>
                  <a:gd name="connsiteY174" fmla="*/ 1711606 h 2620490"/>
                  <a:gd name="connsiteX175" fmla="*/ 404370 w 2818426"/>
                  <a:gd name="connsiteY175" fmla="*/ 1727073 h 2620490"/>
                  <a:gd name="connsiteX176" fmla="*/ 486048 w 2818426"/>
                  <a:gd name="connsiteY176" fmla="*/ 1689480 h 2620490"/>
                  <a:gd name="connsiteX177" fmla="*/ 566135 w 2818426"/>
                  <a:gd name="connsiteY177" fmla="*/ 1618137 h 2620490"/>
                  <a:gd name="connsiteX178" fmla="*/ 648641 w 2818426"/>
                  <a:gd name="connsiteY178" fmla="*/ 1528643 h 2620490"/>
                  <a:gd name="connsiteX179" fmla="*/ 749860 w 2818426"/>
                  <a:gd name="connsiteY179" fmla="*/ 1445011 h 2620490"/>
                  <a:gd name="connsiteX180" fmla="*/ 879530 w 2818426"/>
                  <a:gd name="connsiteY180" fmla="*/ 1408014 h 2620490"/>
                  <a:gd name="connsiteX181" fmla="*/ 1007876 w 2818426"/>
                  <a:gd name="connsiteY181" fmla="*/ 1440970 h 2620490"/>
                  <a:gd name="connsiteX182" fmla="*/ 1120224 w 2818426"/>
                  <a:gd name="connsiteY182" fmla="*/ 1498469 h 2620490"/>
                  <a:gd name="connsiteX183" fmla="*/ 1227471 w 2818426"/>
                  <a:gd name="connsiteY183" fmla="*/ 1546893 h 2620490"/>
                  <a:gd name="connsiteX184" fmla="*/ 1329949 w 2818426"/>
                  <a:gd name="connsiteY184" fmla="*/ 1581107 h 2620490"/>
                  <a:gd name="connsiteX185" fmla="*/ 1422855 w 2818426"/>
                  <a:gd name="connsiteY185" fmla="*/ 1602669 h 2620490"/>
                  <a:gd name="connsiteX186" fmla="*/ 1562263 w 2818426"/>
                  <a:gd name="connsiteY186" fmla="*/ 1619230 h 2620490"/>
                  <a:gd name="connsiteX187" fmla="*/ 1601081 w 2818426"/>
                  <a:gd name="connsiteY187" fmla="*/ 1620588 h 2620490"/>
                  <a:gd name="connsiteX188" fmla="*/ 1614727 w 2818426"/>
                  <a:gd name="connsiteY188" fmla="*/ 1620853 h 2620490"/>
                  <a:gd name="connsiteX189" fmla="*/ 1601147 w 2818426"/>
                  <a:gd name="connsiteY189" fmla="*/ 1621350 h 2620490"/>
                  <a:gd name="connsiteX190" fmla="*/ 1636952 w 2818426"/>
                  <a:gd name="connsiteY190" fmla="*/ 1458127 h 2620490"/>
                  <a:gd name="connsiteX191" fmla="*/ 1369993 w 2818426"/>
                  <a:gd name="connsiteY191" fmla="*/ 1406325 h 2620490"/>
                  <a:gd name="connsiteX192" fmla="*/ 1102504 w 2818426"/>
                  <a:gd name="connsiteY192" fmla="*/ 1406590 h 2620490"/>
                  <a:gd name="connsiteX193" fmla="*/ 1369562 w 2818426"/>
                  <a:gd name="connsiteY193" fmla="*/ 1368335 h 2620490"/>
                  <a:gd name="connsiteX194" fmla="*/ 1511421 w 2818426"/>
                  <a:gd name="connsiteY194" fmla="*/ 1410697 h 2620490"/>
                  <a:gd name="connsiteX195" fmla="*/ 1662157 w 2818426"/>
                  <a:gd name="connsiteY195" fmla="*/ 1401224 h 2620490"/>
                  <a:gd name="connsiteX196" fmla="*/ 1369960 w 2818426"/>
                  <a:gd name="connsiteY196" fmla="*/ 1286922 h 2620490"/>
                  <a:gd name="connsiteX197" fmla="*/ 1713363 w 2818426"/>
                  <a:gd name="connsiteY197" fmla="*/ 1163578 h 2620490"/>
                  <a:gd name="connsiteX198" fmla="*/ 1556632 w 2818426"/>
                  <a:gd name="connsiteY198" fmla="*/ 1132179 h 2620490"/>
                  <a:gd name="connsiteX199" fmla="*/ 1389336 w 2818426"/>
                  <a:gd name="connsiteY199" fmla="*/ 1108630 h 2620490"/>
                  <a:gd name="connsiteX200" fmla="*/ 1520695 w 2818426"/>
                  <a:gd name="connsiteY200" fmla="*/ 1077827 h 2620490"/>
                  <a:gd name="connsiteX201" fmla="*/ 1657156 w 2818426"/>
                  <a:gd name="connsiteY201" fmla="*/ 1088691 h 2620490"/>
                  <a:gd name="connsiteX202" fmla="*/ 1689780 w 2818426"/>
                  <a:gd name="connsiteY202" fmla="*/ 1086372 h 2620490"/>
                  <a:gd name="connsiteX203" fmla="*/ 1779605 w 2818426"/>
                  <a:gd name="connsiteY203" fmla="*/ 1089850 h 2620490"/>
                  <a:gd name="connsiteX204" fmla="*/ 1886555 w 2818426"/>
                  <a:gd name="connsiteY204" fmla="*/ 1032616 h 2620490"/>
                  <a:gd name="connsiteX205" fmla="*/ 1927526 w 2818426"/>
                  <a:gd name="connsiteY205" fmla="*/ 1003270 h 2620490"/>
                  <a:gd name="connsiteX206" fmla="*/ 1829155 w 2818426"/>
                  <a:gd name="connsiteY206" fmla="*/ 1189280 h 2620490"/>
                  <a:gd name="connsiteX207" fmla="*/ 1583858 w 2818426"/>
                  <a:gd name="connsiteY207" fmla="*/ 1324250 h 2620490"/>
                  <a:gd name="connsiteX208" fmla="*/ 1873538 w 2818426"/>
                  <a:gd name="connsiteY208" fmla="*/ 1314943 h 2620490"/>
                  <a:gd name="connsiteX209" fmla="*/ 1636952 w 2818426"/>
                  <a:gd name="connsiteY209" fmla="*/ 1458127 h 26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2818426" h="2620490">
                    <a:moveTo>
                      <a:pt x="2606118" y="1495786"/>
                    </a:moveTo>
                    <a:cubicBezTo>
                      <a:pt x="2528879" y="1494461"/>
                      <a:pt x="2452401" y="1510823"/>
                      <a:pt x="2375328" y="1516255"/>
                    </a:cubicBezTo>
                    <a:cubicBezTo>
                      <a:pt x="2298254" y="1521720"/>
                      <a:pt x="2214589" y="1531889"/>
                      <a:pt x="2148744" y="1489096"/>
                    </a:cubicBezTo>
                    <a:cubicBezTo>
                      <a:pt x="2227937" y="1495455"/>
                      <a:pt x="2303421" y="1451238"/>
                      <a:pt x="2363702" y="1396389"/>
                    </a:cubicBezTo>
                    <a:cubicBezTo>
                      <a:pt x="2423983" y="1341540"/>
                      <a:pt x="2474361" y="1275098"/>
                      <a:pt x="2536695" y="1222899"/>
                    </a:cubicBezTo>
                    <a:cubicBezTo>
                      <a:pt x="2599030" y="1170699"/>
                      <a:pt x="2704257" y="1132841"/>
                      <a:pt x="2782092" y="1149369"/>
                    </a:cubicBezTo>
                    <a:cubicBezTo>
                      <a:pt x="2739399" y="1077794"/>
                      <a:pt x="2652521" y="1049674"/>
                      <a:pt x="2572665" y="1050204"/>
                    </a:cubicBezTo>
                    <a:cubicBezTo>
                      <a:pt x="2492809" y="1050734"/>
                      <a:pt x="2414576" y="1074018"/>
                      <a:pt x="2334920" y="1080112"/>
                    </a:cubicBezTo>
                    <a:cubicBezTo>
                      <a:pt x="2255262" y="1086207"/>
                      <a:pt x="2172591" y="1081735"/>
                      <a:pt x="2117510" y="1020394"/>
                    </a:cubicBezTo>
                    <a:cubicBezTo>
                      <a:pt x="2199917" y="996282"/>
                      <a:pt x="2274076" y="941565"/>
                      <a:pt x="2323989" y="867969"/>
                    </a:cubicBezTo>
                    <a:cubicBezTo>
                      <a:pt x="2373937" y="794374"/>
                      <a:pt x="2401494" y="699216"/>
                      <a:pt x="2396890" y="608695"/>
                    </a:cubicBezTo>
                    <a:cubicBezTo>
                      <a:pt x="2360059" y="692625"/>
                      <a:pt x="2276560" y="742969"/>
                      <a:pt x="2192034" y="766850"/>
                    </a:cubicBezTo>
                    <a:cubicBezTo>
                      <a:pt x="2229163" y="724090"/>
                      <a:pt x="2263278" y="678581"/>
                      <a:pt x="2293253" y="629628"/>
                    </a:cubicBezTo>
                    <a:cubicBezTo>
                      <a:pt x="2395002" y="463391"/>
                      <a:pt x="2444684" y="253037"/>
                      <a:pt x="2391624" y="63019"/>
                    </a:cubicBezTo>
                    <a:cubicBezTo>
                      <a:pt x="2385099" y="39702"/>
                      <a:pt x="2375493" y="14761"/>
                      <a:pt x="2355090" y="3632"/>
                    </a:cubicBezTo>
                    <a:cubicBezTo>
                      <a:pt x="2334688" y="-7496"/>
                      <a:pt x="2304713" y="8336"/>
                      <a:pt x="2308886" y="32249"/>
                    </a:cubicBezTo>
                    <a:cubicBezTo>
                      <a:pt x="2328759" y="146154"/>
                      <a:pt x="2319154" y="265358"/>
                      <a:pt x="2283085" y="374626"/>
                    </a:cubicBezTo>
                    <a:cubicBezTo>
                      <a:pt x="2269339" y="343690"/>
                      <a:pt x="2244564" y="318352"/>
                      <a:pt x="2214656" y="305402"/>
                    </a:cubicBezTo>
                    <a:cubicBezTo>
                      <a:pt x="2205150" y="301295"/>
                      <a:pt x="2194286" y="298413"/>
                      <a:pt x="2184714" y="302421"/>
                    </a:cubicBezTo>
                    <a:cubicBezTo>
                      <a:pt x="2175142" y="306429"/>
                      <a:pt x="2168782" y="319876"/>
                      <a:pt x="2174744" y="328752"/>
                    </a:cubicBezTo>
                    <a:cubicBezTo>
                      <a:pt x="2179713" y="336205"/>
                      <a:pt x="2189682" y="336668"/>
                      <a:pt x="2198028" y="338954"/>
                    </a:cubicBezTo>
                    <a:cubicBezTo>
                      <a:pt x="2219326" y="344849"/>
                      <a:pt x="2234197" y="366743"/>
                      <a:pt x="2238503" y="389630"/>
                    </a:cubicBezTo>
                    <a:cubicBezTo>
                      <a:pt x="2242809" y="412517"/>
                      <a:pt x="2238337" y="436231"/>
                      <a:pt x="2232077" y="458622"/>
                    </a:cubicBezTo>
                    <a:cubicBezTo>
                      <a:pt x="2226513" y="478561"/>
                      <a:pt x="2219657" y="498235"/>
                      <a:pt x="2216047" y="518638"/>
                    </a:cubicBezTo>
                    <a:cubicBezTo>
                      <a:pt x="2136257" y="646884"/>
                      <a:pt x="2013575" y="744625"/>
                      <a:pt x="1874962" y="789405"/>
                    </a:cubicBezTo>
                    <a:cubicBezTo>
                      <a:pt x="1831971" y="803283"/>
                      <a:pt x="1787190" y="812425"/>
                      <a:pt x="1747080" y="833921"/>
                    </a:cubicBezTo>
                    <a:cubicBezTo>
                      <a:pt x="1741085" y="837133"/>
                      <a:pt x="1735223" y="840744"/>
                      <a:pt x="1729493" y="844619"/>
                    </a:cubicBezTo>
                    <a:cubicBezTo>
                      <a:pt x="1765595" y="771752"/>
                      <a:pt x="1787985" y="690505"/>
                      <a:pt x="1791198" y="609887"/>
                    </a:cubicBezTo>
                    <a:cubicBezTo>
                      <a:pt x="1716774" y="705409"/>
                      <a:pt x="1623339" y="783841"/>
                      <a:pt x="1519271" y="840181"/>
                    </a:cubicBezTo>
                    <a:cubicBezTo>
                      <a:pt x="1592006" y="782947"/>
                      <a:pt x="1658447" y="717532"/>
                      <a:pt x="1711077" y="639730"/>
                    </a:cubicBezTo>
                    <a:cubicBezTo>
                      <a:pt x="1794974" y="515690"/>
                      <a:pt x="1840284" y="355680"/>
                      <a:pt x="1805871" y="207462"/>
                    </a:cubicBezTo>
                    <a:cubicBezTo>
                      <a:pt x="1801631" y="189278"/>
                      <a:pt x="1795073" y="169736"/>
                      <a:pt x="1779771" y="160396"/>
                    </a:cubicBezTo>
                    <a:cubicBezTo>
                      <a:pt x="1764469" y="151056"/>
                      <a:pt x="1740854" y="162118"/>
                      <a:pt x="1743238" y="180666"/>
                    </a:cubicBezTo>
                    <a:cubicBezTo>
                      <a:pt x="1754698" y="269068"/>
                      <a:pt x="1743271" y="360450"/>
                      <a:pt x="1711839" y="443154"/>
                    </a:cubicBezTo>
                    <a:cubicBezTo>
                      <a:pt x="1702300" y="418810"/>
                      <a:pt x="1684083" y="398374"/>
                      <a:pt x="1661527" y="387311"/>
                    </a:cubicBezTo>
                    <a:cubicBezTo>
                      <a:pt x="1654340" y="383800"/>
                      <a:pt x="1646093" y="381151"/>
                      <a:pt x="1638608" y="383866"/>
                    </a:cubicBezTo>
                    <a:cubicBezTo>
                      <a:pt x="1631122" y="386582"/>
                      <a:pt x="1625757" y="396684"/>
                      <a:pt x="1630062" y="403772"/>
                    </a:cubicBezTo>
                    <a:cubicBezTo>
                      <a:pt x="1633639" y="409701"/>
                      <a:pt x="1641290" y="410430"/>
                      <a:pt x="1647617" y="412517"/>
                    </a:cubicBezTo>
                    <a:cubicBezTo>
                      <a:pt x="1663813" y="417849"/>
                      <a:pt x="1674511" y="435271"/>
                      <a:pt x="1677062" y="453057"/>
                    </a:cubicBezTo>
                    <a:cubicBezTo>
                      <a:pt x="1679612" y="470843"/>
                      <a:pt x="1675372" y="488928"/>
                      <a:pt x="1669775" y="505886"/>
                    </a:cubicBezTo>
                    <a:cubicBezTo>
                      <a:pt x="1664806" y="521022"/>
                      <a:pt x="1658878" y="535894"/>
                      <a:pt x="1655400" y="551461"/>
                    </a:cubicBezTo>
                    <a:cubicBezTo>
                      <a:pt x="1594225" y="640525"/>
                      <a:pt x="1505294" y="707827"/>
                      <a:pt x="1405996" y="740253"/>
                    </a:cubicBezTo>
                    <a:cubicBezTo>
                      <a:pt x="1419774" y="642346"/>
                      <a:pt x="1403810" y="545863"/>
                      <a:pt x="1361083" y="457495"/>
                    </a:cubicBezTo>
                    <a:cubicBezTo>
                      <a:pt x="1348298" y="654568"/>
                      <a:pt x="1216740" y="852237"/>
                      <a:pt x="1033413" y="963392"/>
                    </a:cubicBezTo>
                    <a:cubicBezTo>
                      <a:pt x="964984" y="981477"/>
                      <a:pt x="898078" y="1015525"/>
                      <a:pt x="855683" y="1074846"/>
                    </a:cubicBezTo>
                    <a:cubicBezTo>
                      <a:pt x="810737" y="1137710"/>
                      <a:pt x="803351" y="1255391"/>
                      <a:pt x="851046" y="1315970"/>
                    </a:cubicBezTo>
                    <a:cubicBezTo>
                      <a:pt x="739361" y="1355583"/>
                      <a:pt x="627708" y="1395196"/>
                      <a:pt x="516023" y="1434810"/>
                    </a:cubicBezTo>
                    <a:cubicBezTo>
                      <a:pt x="451370" y="1457730"/>
                      <a:pt x="383670" y="1480882"/>
                      <a:pt x="316334" y="1470978"/>
                    </a:cubicBezTo>
                    <a:cubicBezTo>
                      <a:pt x="316698" y="1470746"/>
                      <a:pt x="317062" y="1470548"/>
                      <a:pt x="317394" y="1470316"/>
                    </a:cubicBezTo>
                    <a:cubicBezTo>
                      <a:pt x="324780" y="1465248"/>
                      <a:pt x="330940" y="1458392"/>
                      <a:pt x="337300" y="1451834"/>
                    </a:cubicBezTo>
                    <a:cubicBezTo>
                      <a:pt x="342698" y="1444382"/>
                      <a:pt x="348494" y="1436896"/>
                      <a:pt x="352038" y="1428318"/>
                    </a:cubicBezTo>
                    <a:cubicBezTo>
                      <a:pt x="360153" y="1411625"/>
                      <a:pt x="364095" y="1393706"/>
                      <a:pt x="365883" y="1376648"/>
                    </a:cubicBezTo>
                    <a:cubicBezTo>
                      <a:pt x="369858" y="1342268"/>
                      <a:pt x="367241" y="1309644"/>
                      <a:pt x="368533" y="1278476"/>
                    </a:cubicBezTo>
                    <a:cubicBezTo>
                      <a:pt x="369394" y="1247309"/>
                      <a:pt x="374164" y="1217864"/>
                      <a:pt x="389532" y="1195044"/>
                    </a:cubicBezTo>
                    <a:cubicBezTo>
                      <a:pt x="405199" y="1172124"/>
                      <a:pt x="429212" y="1155232"/>
                      <a:pt x="454417" y="1142977"/>
                    </a:cubicBezTo>
                    <a:cubicBezTo>
                      <a:pt x="479755" y="1130490"/>
                      <a:pt x="506451" y="1122243"/>
                      <a:pt x="532484" y="1114559"/>
                    </a:cubicBezTo>
                    <a:cubicBezTo>
                      <a:pt x="584452" y="1099621"/>
                      <a:pt x="634332" y="1085213"/>
                      <a:pt x="670236" y="1058550"/>
                    </a:cubicBezTo>
                    <a:cubicBezTo>
                      <a:pt x="706206" y="1032285"/>
                      <a:pt x="724290" y="996414"/>
                      <a:pt x="727304" y="970745"/>
                    </a:cubicBezTo>
                    <a:cubicBezTo>
                      <a:pt x="729292" y="957861"/>
                      <a:pt x="727900" y="947726"/>
                      <a:pt x="727205" y="941002"/>
                    </a:cubicBezTo>
                    <a:cubicBezTo>
                      <a:pt x="725847" y="934345"/>
                      <a:pt x="725118" y="930834"/>
                      <a:pt x="725118" y="930834"/>
                    </a:cubicBezTo>
                    <a:cubicBezTo>
                      <a:pt x="725118" y="930834"/>
                      <a:pt x="725582" y="934378"/>
                      <a:pt x="726476" y="941102"/>
                    </a:cubicBezTo>
                    <a:cubicBezTo>
                      <a:pt x="726675" y="947825"/>
                      <a:pt x="727371" y="957861"/>
                      <a:pt x="724588" y="970182"/>
                    </a:cubicBezTo>
                    <a:cubicBezTo>
                      <a:pt x="719952" y="994791"/>
                      <a:pt x="700410" y="1027515"/>
                      <a:pt x="664937" y="1049905"/>
                    </a:cubicBezTo>
                    <a:cubicBezTo>
                      <a:pt x="629596" y="1072660"/>
                      <a:pt x="581073" y="1083491"/>
                      <a:pt x="528013" y="1095315"/>
                    </a:cubicBezTo>
                    <a:cubicBezTo>
                      <a:pt x="501449" y="1101442"/>
                      <a:pt x="473230" y="1108332"/>
                      <a:pt x="445209" y="1120289"/>
                    </a:cubicBezTo>
                    <a:cubicBezTo>
                      <a:pt x="417420" y="1132113"/>
                      <a:pt x="388803" y="1149270"/>
                      <a:pt x="367506" y="1177423"/>
                    </a:cubicBezTo>
                    <a:cubicBezTo>
                      <a:pt x="362472" y="1184577"/>
                      <a:pt x="357537" y="1192162"/>
                      <a:pt x="354059" y="1200409"/>
                    </a:cubicBezTo>
                    <a:lnTo>
                      <a:pt x="348826" y="1212797"/>
                    </a:lnTo>
                    <a:lnTo>
                      <a:pt x="345050" y="1225548"/>
                    </a:lnTo>
                    <a:cubicBezTo>
                      <a:pt x="340645" y="1242573"/>
                      <a:pt x="338227" y="1259895"/>
                      <a:pt x="337233" y="1276589"/>
                    </a:cubicBezTo>
                    <a:cubicBezTo>
                      <a:pt x="334782" y="1310041"/>
                      <a:pt x="336173" y="1342533"/>
                      <a:pt x="331868" y="1371680"/>
                    </a:cubicBezTo>
                    <a:cubicBezTo>
                      <a:pt x="329980" y="1386320"/>
                      <a:pt x="326403" y="1399767"/>
                      <a:pt x="320606" y="1410962"/>
                    </a:cubicBezTo>
                    <a:cubicBezTo>
                      <a:pt x="318155" y="1416924"/>
                      <a:pt x="314081" y="1421396"/>
                      <a:pt x="310637" y="1426331"/>
                    </a:cubicBezTo>
                    <a:cubicBezTo>
                      <a:pt x="306232" y="1430371"/>
                      <a:pt x="302356" y="1434942"/>
                      <a:pt x="297421" y="1438188"/>
                    </a:cubicBezTo>
                    <a:cubicBezTo>
                      <a:pt x="285067" y="1446634"/>
                      <a:pt x="269997" y="1451437"/>
                      <a:pt x="254131" y="1454285"/>
                    </a:cubicBezTo>
                    <a:cubicBezTo>
                      <a:pt x="194414" y="1433286"/>
                      <a:pt x="135490" y="1404901"/>
                      <a:pt x="78787" y="1428219"/>
                    </a:cubicBezTo>
                    <a:cubicBezTo>
                      <a:pt x="24931" y="1450344"/>
                      <a:pt x="-5242" y="1516918"/>
                      <a:pt x="753" y="1577828"/>
                    </a:cubicBezTo>
                    <a:cubicBezTo>
                      <a:pt x="6747" y="1638738"/>
                      <a:pt x="43016" y="1692759"/>
                      <a:pt x="88392" y="1730650"/>
                    </a:cubicBezTo>
                    <a:cubicBezTo>
                      <a:pt x="102998" y="1742839"/>
                      <a:pt x="118499" y="1753372"/>
                      <a:pt x="134563" y="1762612"/>
                    </a:cubicBezTo>
                    <a:cubicBezTo>
                      <a:pt x="182854" y="1864494"/>
                      <a:pt x="264300" y="1948954"/>
                      <a:pt x="362836" y="1994959"/>
                    </a:cubicBezTo>
                    <a:cubicBezTo>
                      <a:pt x="327959" y="1947662"/>
                      <a:pt x="316069" y="1876716"/>
                      <a:pt x="326038" y="1811963"/>
                    </a:cubicBezTo>
                    <a:cubicBezTo>
                      <a:pt x="376151" y="1812957"/>
                      <a:pt x="426893" y="1806565"/>
                      <a:pt x="475250" y="1794740"/>
                    </a:cubicBezTo>
                    <a:cubicBezTo>
                      <a:pt x="606809" y="1762546"/>
                      <a:pt x="728199" y="1695707"/>
                      <a:pt x="855120" y="1646853"/>
                    </a:cubicBezTo>
                    <a:cubicBezTo>
                      <a:pt x="982041" y="1597966"/>
                      <a:pt x="1122476" y="1567229"/>
                      <a:pt x="1251385" y="1609823"/>
                    </a:cubicBezTo>
                    <a:cubicBezTo>
                      <a:pt x="1329121" y="1635526"/>
                      <a:pt x="1397053" y="1686036"/>
                      <a:pt x="1469556" y="1725384"/>
                    </a:cubicBezTo>
                    <a:cubicBezTo>
                      <a:pt x="1499266" y="1741481"/>
                      <a:pt x="1530864" y="1755756"/>
                      <a:pt x="1563190" y="1765494"/>
                    </a:cubicBezTo>
                    <a:cubicBezTo>
                      <a:pt x="1547656" y="1762447"/>
                      <a:pt x="1531824" y="1758340"/>
                      <a:pt x="1515396" y="1752709"/>
                    </a:cubicBezTo>
                    <a:cubicBezTo>
                      <a:pt x="1410931" y="1717004"/>
                      <a:pt x="1297953" y="1618534"/>
                      <a:pt x="1113798" y="1617077"/>
                    </a:cubicBezTo>
                    <a:cubicBezTo>
                      <a:pt x="1039805" y="1616481"/>
                      <a:pt x="974026" y="1666428"/>
                      <a:pt x="921065" y="1721310"/>
                    </a:cubicBezTo>
                    <a:cubicBezTo>
                      <a:pt x="868137" y="1776060"/>
                      <a:pt x="821137" y="1839289"/>
                      <a:pt x="757246" y="1879001"/>
                    </a:cubicBezTo>
                    <a:cubicBezTo>
                      <a:pt x="693487" y="1918780"/>
                      <a:pt x="605119" y="1928816"/>
                      <a:pt x="549906" y="1876550"/>
                    </a:cubicBezTo>
                    <a:cubicBezTo>
                      <a:pt x="560637" y="1933519"/>
                      <a:pt x="615652" y="1964521"/>
                      <a:pt x="670369" y="1968131"/>
                    </a:cubicBezTo>
                    <a:cubicBezTo>
                      <a:pt x="724986" y="1971675"/>
                      <a:pt x="778013" y="1947828"/>
                      <a:pt x="825675" y="1919111"/>
                    </a:cubicBezTo>
                    <a:cubicBezTo>
                      <a:pt x="873337" y="1890428"/>
                      <a:pt x="918448" y="1856114"/>
                      <a:pt x="969654" y="1835513"/>
                    </a:cubicBezTo>
                    <a:cubicBezTo>
                      <a:pt x="1032949" y="1809910"/>
                      <a:pt x="1101246" y="1806830"/>
                      <a:pt x="1169210" y="1813851"/>
                    </a:cubicBezTo>
                    <a:cubicBezTo>
                      <a:pt x="1044608" y="1840183"/>
                      <a:pt x="930836" y="1921430"/>
                      <a:pt x="827629" y="2004266"/>
                    </a:cubicBezTo>
                    <a:cubicBezTo>
                      <a:pt x="740718" y="2074020"/>
                      <a:pt x="652582" y="2148378"/>
                      <a:pt x="555272" y="2197795"/>
                    </a:cubicBezTo>
                    <a:cubicBezTo>
                      <a:pt x="495918" y="2151723"/>
                      <a:pt x="447263" y="2083791"/>
                      <a:pt x="442493" y="2032122"/>
                    </a:cubicBezTo>
                    <a:cubicBezTo>
                      <a:pt x="403874" y="2087699"/>
                      <a:pt x="397150" y="2164707"/>
                      <a:pt x="420898" y="2245921"/>
                    </a:cubicBezTo>
                    <a:cubicBezTo>
                      <a:pt x="419706" y="2246152"/>
                      <a:pt x="418546" y="2246517"/>
                      <a:pt x="417321" y="2246749"/>
                    </a:cubicBezTo>
                    <a:cubicBezTo>
                      <a:pt x="406159" y="2293185"/>
                      <a:pt x="413313" y="2332136"/>
                      <a:pt x="447494" y="2363469"/>
                    </a:cubicBezTo>
                    <a:cubicBezTo>
                      <a:pt x="481676" y="2394768"/>
                      <a:pt x="525760" y="2410865"/>
                      <a:pt x="569249" y="2423849"/>
                    </a:cubicBezTo>
                    <a:cubicBezTo>
                      <a:pt x="612737" y="2436866"/>
                      <a:pt x="657418" y="2447729"/>
                      <a:pt x="696899" y="2471047"/>
                    </a:cubicBezTo>
                    <a:cubicBezTo>
                      <a:pt x="750787" y="2502877"/>
                      <a:pt x="792156" y="2557726"/>
                      <a:pt x="809545" y="2620491"/>
                    </a:cubicBezTo>
                    <a:cubicBezTo>
                      <a:pt x="834750" y="2583130"/>
                      <a:pt x="822760" y="2526327"/>
                      <a:pt x="799410" y="2487641"/>
                    </a:cubicBezTo>
                    <a:cubicBezTo>
                      <a:pt x="776059" y="2448922"/>
                      <a:pt x="743733" y="2415271"/>
                      <a:pt x="730087" y="2371616"/>
                    </a:cubicBezTo>
                    <a:cubicBezTo>
                      <a:pt x="716441" y="2327995"/>
                      <a:pt x="732240" y="2268476"/>
                      <a:pt x="774701" y="2259268"/>
                    </a:cubicBezTo>
                    <a:cubicBezTo>
                      <a:pt x="817097" y="2250094"/>
                      <a:pt x="850914" y="2293582"/>
                      <a:pt x="879961" y="2327565"/>
                    </a:cubicBezTo>
                    <a:cubicBezTo>
                      <a:pt x="990785" y="2457268"/>
                      <a:pt x="1183684" y="2498571"/>
                      <a:pt x="1333294" y="2424644"/>
                    </a:cubicBezTo>
                    <a:cubicBezTo>
                      <a:pt x="1280797" y="2395696"/>
                      <a:pt x="1206572" y="2395298"/>
                      <a:pt x="1150100" y="2376585"/>
                    </a:cubicBezTo>
                    <a:cubicBezTo>
                      <a:pt x="1093628" y="2357871"/>
                      <a:pt x="1036493" y="2309381"/>
                      <a:pt x="1040302" y="2246782"/>
                    </a:cubicBezTo>
                    <a:cubicBezTo>
                      <a:pt x="1043482" y="2194980"/>
                      <a:pt x="1090017" y="2154837"/>
                      <a:pt x="1138474" y="2147285"/>
                    </a:cubicBezTo>
                    <a:cubicBezTo>
                      <a:pt x="1186931" y="2139700"/>
                      <a:pt x="1235752" y="2157950"/>
                      <a:pt x="1279207" y="2181864"/>
                    </a:cubicBezTo>
                    <a:cubicBezTo>
                      <a:pt x="1322662" y="2205777"/>
                      <a:pt x="1363401" y="2235686"/>
                      <a:pt x="1409076" y="2254367"/>
                    </a:cubicBezTo>
                    <a:cubicBezTo>
                      <a:pt x="1474193" y="2280996"/>
                      <a:pt x="1547954" y="2283182"/>
                      <a:pt x="1614396" y="2260395"/>
                    </a:cubicBezTo>
                    <a:cubicBezTo>
                      <a:pt x="1558189" y="2256917"/>
                      <a:pt x="1474822" y="2230751"/>
                      <a:pt x="1429313" y="2195609"/>
                    </a:cubicBezTo>
                    <a:cubicBezTo>
                      <a:pt x="1383804" y="2160467"/>
                      <a:pt x="1362706" y="2083228"/>
                      <a:pt x="1401955" y="2040468"/>
                    </a:cubicBezTo>
                    <a:cubicBezTo>
                      <a:pt x="1432956" y="2006684"/>
                      <a:pt x="1486580" y="2009566"/>
                      <a:pt x="1525995" y="2031393"/>
                    </a:cubicBezTo>
                    <a:cubicBezTo>
                      <a:pt x="1565376" y="2053220"/>
                      <a:pt x="1595351" y="2089720"/>
                      <a:pt x="1628969" y="2120523"/>
                    </a:cubicBezTo>
                    <a:cubicBezTo>
                      <a:pt x="1769503" y="2249398"/>
                      <a:pt x="1987376" y="2273047"/>
                      <a:pt x="2149605" y="2176995"/>
                    </a:cubicBezTo>
                    <a:cubicBezTo>
                      <a:pt x="2056766" y="2180704"/>
                      <a:pt x="1954255" y="2138210"/>
                      <a:pt x="1882116" y="2076107"/>
                    </a:cubicBezTo>
                    <a:cubicBezTo>
                      <a:pt x="1857441" y="2054876"/>
                      <a:pt x="1833362" y="2024371"/>
                      <a:pt x="1839588" y="1991316"/>
                    </a:cubicBezTo>
                    <a:cubicBezTo>
                      <a:pt x="1846213" y="1956207"/>
                      <a:pt x="1885263" y="1937626"/>
                      <a:pt x="1918815" y="1941236"/>
                    </a:cubicBezTo>
                    <a:cubicBezTo>
                      <a:pt x="1952400" y="1944847"/>
                      <a:pt x="1982342" y="1964123"/>
                      <a:pt x="2012946" y="1979194"/>
                    </a:cubicBezTo>
                    <a:cubicBezTo>
                      <a:pt x="2181236" y="2062097"/>
                      <a:pt x="2399043" y="2011255"/>
                      <a:pt x="2518909" y="1861083"/>
                    </a:cubicBezTo>
                    <a:cubicBezTo>
                      <a:pt x="2454388" y="1886387"/>
                      <a:pt x="2367114" y="1873205"/>
                      <a:pt x="2302891" y="1847039"/>
                    </a:cubicBezTo>
                    <a:cubicBezTo>
                      <a:pt x="2238669" y="1820873"/>
                      <a:pt x="2184018" y="1769237"/>
                      <a:pt x="2152089" y="1704584"/>
                    </a:cubicBezTo>
                    <a:cubicBezTo>
                      <a:pt x="2218465" y="1739991"/>
                      <a:pt x="2322466" y="1741514"/>
                      <a:pt x="2391060" y="1711175"/>
                    </a:cubicBezTo>
                    <a:cubicBezTo>
                      <a:pt x="2459655" y="1680836"/>
                      <a:pt x="2521195" y="1634830"/>
                      <a:pt x="2589193" y="1603067"/>
                    </a:cubicBezTo>
                    <a:cubicBezTo>
                      <a:pt x="2657191" y="1571303"/>
                      <a:pt x="2750196" y="1546296"/>
                      <a:pt x="2818426" y="1577464"/>
                    </a:cubicBezTo>
                    <a:cubicBezTo>
                      <a:pt x="2764438" y="1518872"/>
                      <a:pt x="2683357" y="1497111"/>
                      <a:pt x="2606118" y="1495786"/>
                    </a:cubicBezTo>
                    <a:close/>
                    <a:moveTo>
                      <a:pt x="173746" y="1684810"/>
                    </a:moveTo>
                    <a:cubicBezTo>
                      <a:pt x="161756" y="1688089"/>
                      <a:pt x="149468" y="1688685"/>
                      <a:pt x="140260" y="1685340"/>
                    </a:cubicBezTo>
                    <a:cubicBezTo>
                      <a:pt x="120453" y="1678087"/>
                      <a:pt x="105549" y="1657750"/>
                      <a:pt x="103826" y="1635625"/>
                    </a:cubicBezTo>
                    <a:cubicBezTo>
                      <a:pt x="102899" y="1623635"/>
                      <a:pt x="105482" y="1611711"/>
                      <a:pt x="106907" y="1599788"/>
                    </a:cubicBezTo>
                    <a:cubicBezTo>
                      <a:pt x="108331" y="1587864"/>
                      <a:pt x="108430" y="1575112"/>
                      <a:pt x="103032" y="1564546"/>
                    </a:cubicBezTo>
                    <a:cubicBezTo>
                      <a:pt x="98395" y="1555504"/>
                      <a:pt x="92267" y="1547588"/>
                      <a:pt x="84053" y="1548251"/>
                    </a:cubicBezTo>
                    <a:cubicBezTo>
                      <a:pt x="114955" y="1540103"/>
                      <a:pt x="149402" y="1548284"/>
                      <a:pt x="173713" y="1570111"/>
                    </a:cubicBezTo>
                    <a:cubicBezTo>
                      <a:pt x="189644" y="1584419"/>
                      <a:pt x="200905" y="1604226"/>
                      <a:pt x="206105" y="1625655"/>
                    </a:cubicBezTo>
                    <a:cubicBezTo>
                      <a:pt x="212365" y="1651589"/>
                      <a:pt x="198190" y="1678120"/>
                      <a:pt x="173746" y="1684810"/>
                    </a:cubicBezTo>
                    <a:close/>
                    <a:moveTo>
                      <a:pt x="1021588" y="1231875"/>
                    </a:moveTo>
                    <a:cubicBezTo>
                      <a:pt x="1012248" y="1231312"/>
                      <a:pt x="1005028" y="1220978"/>
                      <a:pt x="1005657" y="1208425"/>
                    </a:cubicBezTo>
                    <a:cubicBezTo>
                      <a:pt x="1005988" y="1195971"/>
                      <a:pt x="1013970" y="1186101"/>
                      <a:pt x="1023211" y="1186366"/>
                    </a:cubicBezTo>
                    <a:cubicBezTo>
                      <a:pt x="1032551" y="1186929"/>
                      <a:pt x="1039772" y="1197263"/>
                      <a:pt x="1039143" y="1209816"/>
                    </a:cubicBezTo>
                    <a:cubicBezTo>
                      <a:pt x="1038778" y="1222269"/>
                      <a:pt x="1030995" y="1232206"/>
                      <a:pt x="1021588" y="1231875"/>
                    </a:cubicBezTo>
                    <a:close/>
                    <a:moveTo>
                      <a:pt x="1003868" y="1173482"/>
                    </a:moveTo>
                    <a:cubicBezTo>
                      <a:pt x="1001418" y="1180106"/>
                      <a:pt x="999596" y="1187326"/>
                      <a:pt x="999000" y="1194911"/>
                    </a:cubicBezTo>
                    <a:cubicBezTo>
                      <a:pt x="994860" y="1236843"/>
                      <a:pt x="1023410" y="1274038"/>
                      <a:pt x="1062394" y="1278112"/>
                    </a:cubicBezTo>
                    <a:cubicBezTo>
                      <a:pt x="1101113" y="1282285"/>
                      <a:pt x="1135890" y="1251615"/>
                      <a:pt x="1139832" y="1209584"/>
                    </a:cubicBezTo>
                    <a:cubicBezTo>
                      <a:pt x="1141620" y="1191202"/>
                      <a:pt x="1136950" y="1173548"/>
                      <a:pt x="1127875" y="1159239"/>
                    </a:cubicBezTo>
                    <a:cubicBezTo>
                      <a:pt x="1153511" y="1162353"/>
                      <a:pt x="1178982" y="1165864"/>
                      <a:pt x="1203723" y="1163545"/>
                    </a:cubicBezTo>
                    <a:cubicBezTo>
                      <a:pt x="1235917" y="1160763"/>
                      <a:pt x="1267813" y="1146388"/>
                      <a:pt x="1280101" y="1117274"/>
                    </a:cubicBezTo>
                    <a:cubicBezTo>
                      <a:pt x="1270827" y="1159670"/>
                      <a:pt x="1249895" y="1201502"/>
                      <a:pt x="1224921" y="1234723"/>
                    </a:cubicBezTo>
                    <a:cubicBezTo>
                      <a:pt x="1199914" y="1267911"/>
                      <a:pt x="1163580" y="1293050"/>
                      <a:pt x="1120555" y="1298449"/>
                    </a:cubicBezTo>
                    <a:cubicBezTo>
                      <a:pt x="1077332" y="1303748"/>
                      <a:pt x="1000192" y="1295766"/>
                      <a:pt x="981379" y="1252410"/>
                    </a:cubicBezTo>
                    <a:cubicBezTo>
                      <a:pt x="968428" y="1222634"/>
                      <a:pt x="980915" y="1190672"/>
                      <a:pt x="1003868" y="1173482"/>
                    </a:cubicBezTo>
                    <a:close/>
                    <a:moveTo>
                      <a:pt x="1601147" y="1621350"/>
                    </a:moveTo>
                    <a:cubicBezTo>
                      <a:pt x="1592205" y="1621747"/>
                      <a:pt x="1579088" y="1622211"/>
                      <a:pt x="1562263" y="1622144"/>
                    </a:cubicBezTo>
                    <a:cubicBezTo>
                      <a:pt x="1528611" y="1622178"/>
                      <a:pt x="1480121" y="1620588"/>
                      <a:pt x="1421463" y="1612804"/>
                    </a:cubicBezTo>
                    <a:cubicBezTo>
                      <a:pt x="1392184" y="1608730"/>
                      <a:pt x="1360355" y="1603166"/>
                      <a:pt x="1326736" y="1595581"/>
                    </a:cubicBezTo>
                    <a:cubicBezTo>
                      <a:pt x="1293151" y="1587831"/>
                      <a:pt x="1257810" y="1577927"/>
                      <a:pt x="1221476" y="1565573"/>
                    </a:cubicBezTo>
                    <a:cubicBezTo>
                      <a:pt x="1185142" y="1553252"/>
                      <a:pt x="1147847" y="1538314"/>
                      <a:pt x="1110453" y="1520793"/>
                    </a:cubicBezTo>
                    <a:cubicBezTo>
                      <a:pt x="1073158" y="1503239"/>
                      <a:pt x="1036029" y="1483796"/>
                      <a:pt x="997575" y="1468064"/>
                    </a:cubicBezTo>
                    <a:cubicBezTo>
                      <a:pt x="959254" y="1452430"/>
                      <a:pt x="919144" y="1440904"/>
                      <a:pt x="879365" y="1441235"/>
                    </a:cubicBezTo>
                    <a:cubicBezTo>
                      <a:pt x="839586" y="1441037"/>
                      <a:pt x="801265" y="1454981"/>
                      <a:pt x="767017" y="1476543"/>
                    </a:cubicBezTo>
                    <a:cubicBezTo>
                      <a:pt x="732670" y="1498105"/>
                      <a:pt x="702198" y="1526457"/>
                      <a:pt x="674078" y="1556034"/>
                    </a:cubicBezTo>
                    <a:cubicBezTo>
                      <a:pt x="645991" y="1585777"/>
                      <a:pt x="619560" y="1617143"/>
                      <a:pt x="592103" y="1645893"/>
                    </a:cubicBezTo>
                    <a:cubicBezTo>
                      <a:pt x="564678" y="1674675"/>
                      <a:pt x="536028" y="1701106"/>
                      <a:pt x="505457" y="1721509"/>
                    </a:cubicBezTo>
                    <a:cubicBezTo>
                      <a:pt x="490188" y="1731644"/>
                      <a:pt x="474555" y="1740355"/>
                      <a:pt x="458424" y="1747211"/>
                    </a:cubicBezTo>
                    <a:cubicBezTo>
                      <a:pt x="442460" y="1754133"/>
                      <a:pt x="426330" y="1758439"/>
                      <a:pt x="410763" y="1761486"/>
                    </a:cubicBezTo>
                    <a:cubicBezTo>
                      <a:pt x="348130" y="1773807"/>
                      <a:pt x="293281" y="1755028"/>
                      <a:pt x="265161" y="1729855"/>
                    </a:cubicBezTo>
                    <a:cubicBezTo>
                      <a:pt x="256417" y="1722072"/>
                      <a:pt x="250952" y="1715050"/>
                      <a:pt x="248501" y="1709353"/>
                    </a:cubicBezTo>
                    <a:cubicBezTo>
                      <a:pt x="245884" y="1703822"/>
                      <a:pt x="245619" y="1700311"/>
                      <a:pt x="247209" y="1698788"/>
                    </a:cubicBezTo>
                    <a:cubicBezTo>
                      <a:pt x="248832" y="1697264"/>
                      <a:pt x="252310" y="1697694"/>
                      <a:pt x="257146" y="1700046"/>
                    </a:cubicBezTo>
                    <a:cubicBezTo>
                      <a:pt x="261849" y="1702596"/>
                      <a:pt x="268539" y="1706372"/>
                      <a:pt x="276886" y="1711606"/>
                    </a:cubicBezTo>
                    <a:cubicBezTo>
                      <a:pt x="303880" y="1728265"/>
                      <a:pt x="350184" y="1740123"/>
                      <a:pt x="404370" y="1727073"/>
                    </a:cubicBezTo>
                    <a:cubicBezTo>
                      <a:pt x="431497" y="1720946"/>
                      <a:pt x="458756" y="1708558"/>
                      <a:pt x="486048" y="1689480"/>
                    </a:cubicBezTo>
                    <a:cubicBezTo>
                      <a:pt x="513274" y="1670601"/>
                      <a:pt x="539705" y="1645959"/>
                      <a:pt x="566135" y="1618137"/>
                    </a:cubicBezTo>
                    <a:cubicBezTo>
                      <a:pt x="592666" y="1590348"/>
                      <a:pt x="619063" y="1559346"/>
                      <a:pt x="648641" y="1528643"/>
                    </a:cubicBezTo>
                    <a:cubicBezTo>
                      <a:pt x="678285" y="1498138"/>
                      <a:pt x="711208" y="1468196"/>
                      <a:pt x="749860" y="1445011"/>
                    </a:cubicBezTo>
                    <a:cubicBezTo>
                      <a:pt x="788149" y="1421826"/>
                      <a:pt x="833724" y="1406425"/>
                      <a:pt x="879530" y="1408014"/>
                    </a:cubicBezTo>
                    <a:cubicBezTo>
                      <a:pt x="925238" y="1408975"/>
                      <a:pt x="968461" y="1423350"/>
                      <a:pt x="1007876" y="1440970"/>
                    </a:cubicBezTo>
                    <a:cubicBezTo>
                      <a:pt x="1047423" y="1458790"/>
                      <a:pt x="1084155" y="1479789"/>
                      <a:pt x="1120224" y="1498469"/>
                    </a:cubicBezTo>
                    <a:cubicBezTo>
                      <a:pt x="1156260" y="1517083"/>
                      <a:pt x="1192230" y="1533213"/>
                      <a:pt x="1227471" y="1546893"/>
                    </a:cubicBezTo>
                    <a:cubicBezTo>
                      <a:pt x="1262713" y="1560572"/>
                      <a:pt x="1297125" y="1571899"/>
                      <a:pt x="1329949" y="1581107"/>
                    </a:cubicBezTo>
                    <a:cubicBezTo>
                      <a:pt x="1362805" y="1590116"/>
                      <a:pt x="1394006" y="1597171"/>
                      <a:pt x="1422855" y="1602669"/>
                    </a:cubicBezTo>
                    <a:cubicBezTo>
                      <a:pt x="1480585" y="1613268"/>
                      <a:pt x="1528777" y="1617408"/>
                      <a:pt x="1562263" y="1619230"/>
                    </a:cubicBezTo>
                    <a:cubicBezTo>
                      <a:pt x="1579022" y="1620223"/>
                      <a:pt x="1592138" y="1620488"/>
                      <a:pt x="1601081" y="1620588"/>
                    </a:cubicBezTo>
                    <a:cubicBezTo>
                      <a:pt x="1610024" y="1620753"/>
                      <a:pt x="1614727" y="1620853"/>
                      <a:pt x="1614727" y="1620853"/>
                    </a:cubicBezTo>
                    <a:cubicBezTo>
                      <a:pt x="1614727" y="1620853"/>
                      <a:pt x="1610090" y="1621018"/>
                      <a:pt x="1601147" y="1621350"/>
                    </a:cubicBezTo>
                    <a:close/>
                    <a:moveTo>
                      <a:pt x="1636952" y="1458127"/>
                    </a:moveTo>
                    <a:cubicBezTo>
                      <a:pt x="1546199" y="1462300"/>
                      <a:pt x="1458063" y="1429908"/>
                      <a:pt x="1369993" y="1406325"/>
                    </a:cubicBezTo>
                    <a:cubicBezTo>
                      <a:pt x="1281923" y="1382743"/>
                      <a:pt x="1185871" y="1368368"/>
                      <a:pt x="1102504" y="1406590"/>
                    </a:cubicBezTo>
                    <a:cubicBezTo>
                      <a:pt x="1170204" y="1350747"/>
                      <a:pt x="1258671" y="1332729"/>
                      <a:pt x="1369562" y="1368335"/>
                    </a:cubicBezTo>
                    <a:cubicBezTo>
                      <a:pt x="1410666" y="1381517"/>
                      <a:pt x="1470384" y="1397250"/>
                      <a:pt x="1511421" y="1410697"/>
                    </a:cubicBezTo>
                    <a:cubicBezTo>
                      <a:pt x="1552459" y="1424145"/>
                      <a:pt x="1623173" y="1420302"/>
                      <a:pt x="1662157" y="1401224"/>
                    </a:cubicBezTo>
                    <a:cubicBezTo>
                      <a:pt x="1550968" y="1397912"/>
                      <a:pt x="1458063" y="1358928"/>
                      <a:pt x="1369960" y="1286922"/>
                    </a:cubicBezTo>
                    <a:cubicBezTo>
                      <a:pt x="1490488" y="1311697"/>
                      <a:pt x="1630195" y="1259365"/>
                      <a:pt x="1713363" y="1163578"/>
                    </a:cubicBezTo>
                    <a:cubicBezTo>
                      <a:pt x="1661296" y="1180106"/>
                      <a:pt x="1606612" y="1154834"/>
                      <a:pt x="1556632" y="1132179"/>
                    </a:cubicBezTo>
                    <a:cubicBezTo>
                      <a:pt x="1506685" y="1109491"/>
                      <a:pt x="1438355" y="1083756"/>
                      <a:pt x="1389336" y="1108630"/>
                    </a:cubicBezTo>
                    <a:cubicBezTo>
                      <a:pt x="1427094" y="1081437"/>
                      <a:pt x="1475087" y="1075674"/>
                      <a:pt x="1520695" y="1077827"/>
                    </a:cubicBezTo>
                    <a:cubicBezTo>
                      <a:pt x="1566270" y="1079980"/>
                      <a:pt x="1611514" y="1089187"/>
                      <a:pt x="1657156" y="1088691"/>
                    </a:cubicBezTo>
                    <a:cubicBezTo>
                      <a:pt x="1668085" y="1088558"/>
                      <a:pt x="1678949" y="1087664"/>
                      <a:pt x="1689780" y="1086372"/>
                    </a:cubicBezTo>
                    <a:cubicBezTo>
                      <a:pt x="1717669" y="1098031"/>
                      <a:pt x="1750194" y="1097965"/>
                      <a:pt x="1779605" y="1089850"/>
                    </a:cubicBezTo>
                    <a:cubicBezTo>
                      <a:pt x="1818424" y="1079119"/>
                      <a:pt x="1853069" y="1056066"/>
                      <a:pt x="1886555" y="1032616"/>
                    </a:cubicBezTo>
                    <a:cubicBezTo>
                      <a:pt x="1900300" y="1023011"/>
                      <a:pt x="1913946" y="1013174"/>
                      <a:pt x="1927526" y="1003270"/>
                    </a:cubicBezTo>
                    <a:cubicBezTo>
                      <a:pt x="1909177" y="1072395"/>
                      <a:pt x="1875161" y="1137346"/>
                      <a:pt x="1829155" y="1189280"/>
                    </a:cubicBezTo>
                    <a:cubicBezTo>
                      <a:pt x="1764867" y="1261850"/>
                      <a:pt x="1676830" y="1310306"/>
                      <a:pt x="1583858" y="1324250"/>
                    </a:cubicBezTo>
                    <a:cubicBezTo>
                      <a:pt x="1665204" y="1383968"/>
                      <a:pt x="1791331" y="1373270"/>
                      <a:pt x="1873538" y="1314943"/>
                    </a:cubicBezTo>
                    <a:cubicBezTo>
                      <a:pt x="1847571" y="1407219"/>
                      <a:pt x="1727704" y="1453921"/>
                      <a:pt x="1636952" y="1458127"/>
                    </a:cubicBezTo>
                    <a:close/>
                  </a:path>
                </a:pathLst>
              </a:custGeom>
              <a:grpFill/>
              <a:ln w="33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87" name="任意多边形: 形状 1686"/>
          <p:cNvSpPr/>
          <p:nvPr/>
        </p:nvSpPr>
        <p:spPr>
          <a:xfrm flipV="1">
            <a:off x="227908" y="185268"/>
            <a:ext cx="11739552" cy="6448121"/>
          </a:xfrm>
          <a:custGeom>
            <a:avLst/>
            <a:gdLst>
              <a:gd name="connsiteX0" fmla="*/ 247191 w 11739552"/>
              <a:gd name="connsiteY0" fmla="*/ 6448121 h 6448121"/>
              <a:gd name="connsiteX1" fmla="*/ 11488988 w 11739552"/>
              <a:gd name="connsiteY1" fmla="*/ 6448121 h 6448121"/>
              <a:gd name="connsiteX2" fmla="*/ 11488988 w 11739552"/>
              <a:gd name="connsiteY2" fmla="*/ 6438251 h 6448121"/>
              <a:gd name="connsiteX3" fmla="*/ 11503350 w 11739552"/>
              <a:gd name="connsiteY3" fmla="*/ 6438250 h 6448121"/>
              <a:gd name="connsiteX4" fmla="*/ 11503204 w 11739552"/>
              <a:gd name="connsiteY4" fmla="*/ 6320224 h 6448121"/>
              <a:gd name="connsiteX5" fmla="*/ 11599971 w 11739552"/>
              <a:gd name="connsiteY5" fmla="*/ 6320222 h 6448121"/>
              <a:gd name="connsiteX6" fmla="*/ 11599970 w 11739552"/>
              <a:gd name="connsiteY6" fmla="*/ 6438397 h 6448121"/>
              <a:gd name="connsiteX7" fmla="*/ 11739552 w 11739552"/>
              <a:gd name="connsiteY7" fmla="*/ 6438397 h 6448121"/>
              <a:gd name="connsiteX8" fmla="*/ 11739552 w 11739552"/>
              <a:gd name="connsiteY8" fmla="*/ 6298817 h 6448121"/>
              <a:gd name="connsiteX9" fmla="*/ 11621377 w 11739552"/>
              <a:gd name="connsiteY9" fmla="*/ 6298817 h 6448121"/>
              <a:gd name="connsiteX10" fmla="*/ 11621378 w 11739552"/>
              <a:gd name="connsiteY10" fmla="*/ 6202049 h 6448121"/>
              <a:gd name="connsiteX11" fmla="*/ 11739406 w 11739552"/>
              <a:gd name="connsiteY11" fmla="*/ 6202196 h 6448121"/>
              <a:gd name="connsiteX12" fmla="*/ 11739406 w 11739552"/>
              <a:gd name="connsiteY12" fmla="*/ 6073465 h 6448121"/>
              <a:gd name="connsiteX13" fmla="*/ 11735638 w 11739552"/>
              <a:gd name="connsiteY13" fmla="*/ 372042 h 6448121"/>
              <a:gd name="connsiteX14" fmla="*/ 11735639 w 11739552"/>
              <a:gd name="connsiteY14" fmla="*/ 243310 h 6448121"/>
              <a:gd name="connsiteX15" fmla="*/ 11617609 w 11739552"/>
              <a:gd name="connsiteY15" fmla="*/ 243458 h 6448121"/>
              <a:gd name="connsiteX16" fmla="*/ 11617611 w 11739552"/>
              <a:gd name="connsiteY16" fmla="*/ 146689 h 6448121"/>
              <a:gd name="connsiteX17" fmla="*/ 11735785 w 11739552"/>
              <a:gd name="connsiteY17" fmla="*/ 146690 h 6448121"/>
              <a:gd name="connsiteX18" fmla="*/ 11735785 w 11739552"/>
              <a:gd name="connsiteY18" fmla="*/ 7109 h 6448121"/>
              <a:gd name="connsiteX19" fmla="*/ 11596205 w 11739552"/>
              <a:gd name="connsiteY19" fmla="*/ 7109 h 6448121"/>
              <a:gd name="connsiteX20" fmla="*/ 11596205 w 11739552"/>
              <a:gd name="connsiteY20" fmla="*/ 125283 h 6448121"/>
              <a:gd name="connsiteX21" fmla="*/ 11499435 w 11739552"/>
              <a:gd name="connsiteY21" fmla="*/ 125282 h 6448121"/>
              <a:gd name="connsiteX22" fmla="*/ 11499584 w 11739552"/>
              <a:gd name="connsiteY22" fmla="*/ 7256 h 6448121"/>
              <a:gd name="connsiteX23" fmla="*/ 11488988 w 11739552"/>
              <a:gd name="connsiteY23" fmla="*/ 7256 h 6448121"/>
              <a:gd name="connsiteX24" fmla="*/ 11488988 w 11739552"/>
              <a:gd name="connsiteY24" fmla="*/ 0 h 6448121"/>
              <a:gd name="connsiteX25" fmla="*/ 247191 w 11739552"/>
              <a:gd name="connsiteY25" fmla="*/ 0 h 6448121"/>
              <a:gd name="connsiteX26" fmla="*/ 247191 w 11739552"/>
              <a:gd name="connsiteY26" fmla="*/ 7254 h 6448121"/>
              <a:gd name="connsiteX27" fmla="*/ 236201 w 11739552"/>
              <a:gd name="connsiteY27" fmla="*/ 7254 h 6448121"/>
              <a:gd name="connsiteX28" fmla="*/ 236347 w 11739552"/>
              <a:gd name="connsiteY28" fmla="*/ 125281 h 6448121"/>
              <a:gd name="connsiteX29" fmla="*/ 139580 w 11739552"/>
              <a:gd name="connsiteY29" fmla="*/ 125282 h 6448121"/>
              <a:gd name="connsiteX30" fmla="*/ 139581 w 11739552"/>
              <a:gd name="connsiteY30" fmla="*/ 7108 h 6448121"/>
              <a:gd name="connsiteX31" fmla="*/ 0 w 11739552"/>
              <a:gd name="connsiteY31" fmla="*/ 7108 h 6448121"/>
              <a:gd name="connsiteX32" fmla="*/ 0 w 11739552"/>
              <a:gd name="connsiteY32" fmla="*/ 146688 h 6448121"/>
              <a:gd name="connsiteX33" fmla="*/ 118174 w 11739552"/>
              <a:gd name="connsiteY33" fmla="*/ 146688 h 6448121"/>
              <a:gd name="connsiteX34" fmla="*/ 118173 w 11739552"/>
              <a:gd name="connsiteY34" fmla="*/ 243455 h 6448121"/>
              <a:gd name="connsiteX35" fmla="*/ 147 w 11739552"/>
              <a:gd name="connsiteY35" fmla="*/ 243307 h 6448121"/>
              <a:gd name="connsiteX36" fmla="*/ 3913 w 11739552"/>
              <a:gd name="connsiteY36" fmla="*/ 6073463 h 6448121"/>
              <a:gd name="connsiteX37" fmla="*/ 3913 w 11739552"/>
              <a:gd name="connsiteY37" fmla="*/ 6202194 h 6448121"/>
              <a:gd name="connsiteX38" fmla="*/ 121942 w 11739552"/>
              <a:gd name="connsiteY38" fmla="*/ 6202046 h 6448121"/>
              <a:gd name="connsiteX39" fmla="*/ 121940 w 11739552"/>
              <a:gd name="connsiteY39" fmla="*/ 6298815 h 6448121"/>
              <a:gd name="connsiteX40" fmla="*/ 3766 w 11739552"/>
              <a:gd name="connsiteY40" fmla="*/ 6298815 h 6448121"/>
              <a:gd name="connsiteX41" fmla="*/ 3766 w 11739552"/>
              <a:gd name="connsiteY41" fmla="*/ 6438395 h 6448121"/>
              <a:gd name="connsiteX42" fmla="*/ 143346 w 11739552"/>
              <a:gd name="connsiteY42" fmla="*/ 6438396 h 6448121"/>
              <a:gd name="connsiteX43" fmla="*/ 143346 w 11739552"/>
              <a:gd name="connsiteY43" fmla="*/ 6320222 h 6448121"/>
              <a:gd name="connsiteX44" fmla="*/ 240116 w 11739552"/>
              <a:gd name="connsiteY44" fmla="*/ 6320221 h 6448121"/>
              <a:gd name="connsiteX45" fmla="*/ 239968 w 11739552"/>
              <a:gd name="connsiteY45" fmla="*/ 6438248 h 6448121"/>
              <a:gd name="connsiteX46" fmla="*/ 247191 w 11739552"/>
              <a:gd name="connsiteY46" fmla="*/ 6438248 h 6448121"/>
              <a:gd name="connsiteX47" fmla="*/ 247191 w 11739552"/>
              <a:gd name="connsiteY47" fmla="*/ 6448121 h 6448121"/>
              <a:gd name="connsiteX48" fmla="*/ 260808 w 11739552"/>
              <a:gd name="connsiteY48" fmla="*/ 6401148 h 6448121"/>
              <a:gd name="connsiteX49" fmla="*/ 260935 w 11739552"/>
              <a:gd name="connsiteY49" fmla="*/ 6299110 h 6448121"/>
              <a:gd name="connsiteX50" fmla="*/ 142762 w 11739552"/>
              <a:gd name="connsiteY50" fmla="*/ 6299110 h 6448121"/>
              <a:gd name="connsiteX51" fmla="*/ 142759 w 11739552"/>
              <a:gd name="connsiteY51" fmla="*/ 6180934 h 6448121"/>
              <a:gd name="connsiteX52" fmla="*/ 24734 w 11739552"/>
              <a:gd name="connsiteY52" fmla="*/ 6181081 h 6448121"/>
              <a:gd name="connsiteX53" fmla="*/ 24733 w 11739552"/>
              <a:gd name="connsiteY53" fmla="*/ 6073757 h 6448121"/>
              <a:gd name="connsiteX54" fmla="*/ 21699 w 11739552"/>
              <a:gd name="connsiteY54" fmla="*/ 264277 h 6448121"/>
              <a:gd name="connsiteX55" fmla="*/ 139727 w 11739552"/>
              <a:gd name="connsiteY55" fmla="*/ 264423 h 6448121"/>
              <a:gd name="connsiteX56" fmla="*/ 139726 w 11739552"/>
              <a:gd name="connsiteY56" fmla="*/ 146249 h 6448121"/>
              <a:gd name="connsiteX57" fmla="*/ 257903 w 11739552"/>
              <a:gd name="connsiteY57" fmla="*/ 146248 h 6448121"/>
              <a:gd name="connsiteX58" fmla="*/ 257779 w 11739552"/>
              <a:gd name="connsiteY58" fmla="*/ 46973 h 6448121"/>
              <a:gd name="connsiteX59" fmla="*/ 11478741 w 11739552"/>
              <a:gd name="connsiteY59" fmla="*/ 46973 h 6448121"/>
              <a:gd name="connsiteX60" fmla="*/ 11478616 w 11739552"/>
              <a:gd name="connsiteY60" fmla="*/ 146394 h 6448121"/>
              <a:gd name="connsiteX61" fmla="*/ 11596791 w 11739552"/>
              <a:gd name="connsiteY61" fmla="*/ 146395 h 6448121"/>
              <a:gd name="connsiteX62" fmla="*/ 11596792 w 11739552"/>
              <a:gd name="connsiteY62" fmla="*/ 264570 h 6448121"/>
              <a:gd name="connsiteX63" fmla="*/ 11714817 w 11739552"/>
              <a:gd name="connsiteY63" fmla="*/ 264424 h 6448121"/>
              <a:gd name="connsiteX64" fmla="*/ 11714818 w 11739552"/>
              <a:gd name="connsiteY64" fmla="*/ 371748 h 6448121"/>
              <a:gd name="connsiteX65" fmla="*/ 11717853 w 11739552"/>
              <a:gd name="connsiteY65" fmla="*/ 6073905 h 6448121"/>
              <a:gd name="connsiteX66" fmla="*/ 11717852 w 11739552"/>
              <a:gd name="connsiteY66" fmla="*/ 6181228 h 6448121"/>
              <a:gd name="connsiteX67" fmla="*/ 11599824 w 11739552"/>
              <a:gd name="connsiteY67" fmla="*/ 6181081 h 6448121"/>
              <a:gd name="connsiteX68" fmla="*/ 11599825 w 11739552"/>
              <a:gd name="connsiteY68" fmla="*/ 6299256 h 6448121"/>
              <a:gd name="connsiteX69" fmla="*/ 11481650 w 11739552"/>
              <a:gd name="connsiteY69" fmla="*/ 6299255 h 6448121"/>
              <a:gd name="connsiteX70" fmla="*/ 11481777 w 11739552"/>
              <a:gd name="connsiteY70" fmla="*/ 6401148 h 6448121"/>
              <a:gd name="connsiteX71" fmla="*/ 260808 w 11739552"/>
              <a:gd name="connsiteY71" fmla="*/ 6401148 h 6448121"/>
              <a:gd name="connsiteX72" fmla="*/ 24585 w 11739552"/>
              <a:gd name="connsiteY72" fmla="*/ 6417282 h 6448121"/>
              <a:gd name="connsiteX73" fmla="*/ 24585 w 11739552"/>
              <a:gd name="connsiteY73" fmla="*/ 6320513 h 6448121"/>
              <a:gd name="connsiteX74" fmla="*/ 121355 w 11739552"/>
              <a:gd name="connsiteY74" fmla="*/ 6320516 h 6448121"/>
              <a:gd name="connsiteX75" fmla="*/ 121354 w 11739552"/>
              <a:gd name="connsiteY75" fmla="*/ 6417282 h 6448121"/>
              <a:gd name="connsiteX76" fmla="*/ 24585 w 11739552"/>
              <a:gd name="connsiteY76" fmla="*/ 6417282 h 6448121"/>
              <a:gd name="connsiteX77" fmla="*/ 21698 w 11739552"/>
              <a:gd name="connsiteY77" fmla="*/ 124989 h 6448121"/>
              <a:gd name="connsiteX78" fmla="*/ 21697 w 11739552"/>
              <a:gd name="connsiteY78" fmla="*/ 28220 h 6448121"/>
              <a:gd name="connsiteX79" fmla="*/ 118466 w 11739552"/>
              <a:gd name="connsiteY79" fmla="*/ 28220 h 6448121"/>
              <a:gd name="connsiteX80" fmla="*/ 118466 w 11739552"/>
              <a:gd name="connsiteY80" fmla="*/ 124989 h 6448121"/>
              <a:gd name="connsiteX81" fmla="*/ 21698 w 11739552"/>
              <a:gd name="connsiteY81" fmla="*/ 124989 h 6448121"/>
              <a:gd name="connsiteX82" fmla="*/ 11714966 w 11739552"/>
              <a:gd name="connsiteY82" fmla="*/ 124990 h 6448121"/>
              <a:gd name="connsiteX83" fmla="*/ 11618198 w 11739552"/>
              <a:gd name="connsiteY83" fmla="*/ 124988 h 6448121"/>
              <a:gd name="connsiteX84" fmla="*/ 11618198 w 11739552"/>
              <a:gd name="connsiteY84" fmla="*/ 28222 h 6448121"/>
              <a:gd name="connsiteX85" fmla="*/ 11714966 w 11739552"/>
              <a:gd name="connsiteY85" fmla="*/ 28221 h 6448121"/>
              <a:gd name="connsiteX86" fmla="*/ 11714966 w 11739552"/>
              <a:gd name="connsiteY86" fmla="*/ 124990 h 6448121"/>
              <a:gd name="connsiteX87" fmla="*/ 11621085 w 11739552"/>
              <a:gd name="connsiteY87" fmla="*/ 6417283 h 6448121"/>
              <a:gd name="connsiteX88" fmla="*/ 11621085 w 11739552"/>
              <a:gd name="connsiteY88" fmla="*/ 6320516 h 6448121"/>
              <a:gd name="connsiteX89" fmla="*/ 11717853 w 11739552"/>
              <a:gd name="connsiteY89" fmla="*/ 6320516 h 6448121"/>
              <a:gd name="connsiteX90" fmla="*/ 11717854 w 11739552"/>
              <a:gd name="connsiteY90" fmla="*/ 6417283 h 6448121"/>
              <a:gd name="connsiteX91" fmla="*/ 11621085 w 11739552"/>
              <a:gd name="connsiteY91" fmla="*/ 6417283 h 644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739552" h="6448121">
                <a:moveTo>
                  <a:pt x="247191" y="6448121"/>
                </a:moveTo>
                <a:lnTo>
                  <a:pt x="11488988" y="6448121"/>
                </a:lnTo>
                <a:lnTo>
                  <a:pt x="11488988" y="6438251"/>
                </a:lnTo>
                <a:lnTo>
                  <a:pt x="11503350" y="6438250"/>
                </a:lnTo>
                <a:lnTo>
                  <a:pt x="11503204" y="6320224"/>
                </a:lnTo>
                <a:lnTo>
                  <a:pt x="11599971" y="6320222"/>
                </a:lnTo>
                <a:lnTo>
                  <a:pt x="11599970" y="6438397"/>
                </a:lnTo>
                <a:lnTo>
                  <a:pt x="11739552" y="6438397"/>
                </a:lnTo>
                <a:lnTo>
                  <a:pt x="11739552" y="6298817"/>
                </a:lnTo>
                <a:lnTo>
                  <a:pt x="11621377" y="6298817"/>
                </a:lnTo>
                <a:lnTo>
                  <a:pt x="11621378" y="6202049"/>
                </a:lnTo>
                <a:lnTo>
                  <a:pt x="11739406" y="6202196"/>
                </a:lnTo>
                <a:lnTo>
                  <a:pt x="11739406" y="6073465"/>
                </a:lnTo>
                <a:lnTo>
                  <a:pt x="11735638" y="372042"/>
                </a:lnTo>
                <a:lnTo>
                  <a:pt x="11735639" y="243310"/>
                </a:lnTo>
                <a:lnTo>
                  <a:pt x="11617609" y="243458"/>
                </a:lnTo>
                <a:lnTo>
                  <a:pt x="11617611" y="146689"/>
                </a:lnTo>
                <a:lnTo>
                  <a:pt x="11735785" y="146690"/>
                </a:lnTo>
                <a:lnTo>
                  <a:pt x="11735785" y="7109"/>
                </a:lnTo>
                <a:lnTo>
                  <a:pt x="11596205" y="7109"/>
                </a:lnTo>
                <a:lnTo>
                  <a:pt x="11596205" y="125283"/>
                </a:lnTo>
                <a:lnTo>
                  <a:pt x="11499435" y="125282"/>
                </a:lnTo>
                <a:lnTo>
                  <a:pt x="11499584" y="7256"/>
                </a:lnTo>
                <a:lnTo>
                  <a:pt x="11488988" y="7256"/>
                </a:lnTo>
                <a:lnTo>
                  <a:pt x="11488988" y="0"/>
                </a:lnTo>
                <a:lnTo>
                  <a:pt x="247191" y="0"/>
                </a:lnTo>
                <a:lnTo>
                  <a:pt x="247191" y="7254"/>
                </a:lnTo>
                <a:lnTo>
                  <a:pt x="236201" y="7254"/>
                </a:lnTo>
                <a:lnTo>
                  <a:pt x="236347" y="125281"/>
                </a:lnTo>
                <a:lnTo>
                  <a:pt x="139580" y="125282"/>
                </a:lnTo>
                <a:lnTo>
                  <a:pt x="139581" y="7108"/>
                </a:lnTo>
                <a:lnTo>
                  <a:pt x="0" y="7108"/>
                </a:lnTo>
                <a:lnTo>
                  <a:pt x="0" y="146688"/>
                </a:lnTo>
                <a:lnTo>
                  <a:pt x="118174" y="146688"/>
                </a:lnTo>
                <a:lnTo>
                  <a:pt x="118173" y="243455"/>
                </a:lnTo>
                <a:lnTo>
                  <a:pt x="147" y="243307"/>
                </a:lnTo>
                <a:lnTo>
                  <a:pt x="3913" y="6073463"/>
                </a:lnTo>
                <a:lnTo>
                  <a:pt x="3913" y="6202194"/>
                </a:lnTo>
                <a:lnTo>
                  <a:pt x="121942" y="6202046"/>
                </a:lnTo>
                <a:lnTo>
                  <a:pt x="121940" y="6298815"/>
                </a:lnTo>
                <a:lnTo>
                  <a:pt x="3766" y="6298815"/>
                </a:lnTo>
                <a:lnTo>
                  <a:pt x="3766" y="6438395"/>
                </a:lnTo>
                <a:lnTo>
                  <a:pt x="143346" y="6438396"/>
                </a:lnTo>
                <a:lnTo>
                  <a:pt x="143346" y="6320222"/>
                </a:lnTo>
                <a:lnTo>
                  <a:pt x="240116" y="6320221"/>
                </a:lnTo>
                <a:lnTo>
                  <a:pt x="239968" y="6438248"/>
                </a:lnTo>
                <a:lnTo>
                  <a:pt x="247191" y="6438248"/>
                </a:lnTo>
                <a:lnTo>
                  <a:pt x="247191" y="6448121"/>
                </a:lnTo>
                <a:close/>
                <a:moveTo>
                  <a:pt x="260808" y="6401148"/>
                </a:moveTo>
                <a:lnTo>
                  <a:pt x="260935" y="6299110"/>
                </a:lnTo>
                <a:lnTo>
                  <a:pt x="142762" y="6299110"/>
                </a:lnTo>
                <a:lnTo>
                  <a:pt x="142759" y="6180934"/>
                </a:lnTo>
                <a:lnTo>
                  <a:pt x="24734" y="6181081"/>
                </a:lnTo>
                <a:lnTo>
                  <a:pt x="24733" y="6073757"/>
                </a:lnTo>
                <a:lnTo>
                  <a:pt x="21699" y="264277"/>
                </a:lnTo>
                <a:lnTo>
                  <a:pt x="139727" y="264423"/>
                </a:lnTo>
                <a:lnTo>
                  <a:pt x="139726" y="146249"/>
                </a:lnTo>
                <a:lnTo>
                  <a:pt x="257903" y="146248"/>
                </a:lnTo>
                <a:lnTo>
                  <a:pt x="257779" y="46973"/>
                </a:lnTo>
                <a:lnTo>
                  <a:pt x="11478741" y="46973"/>
                </a:lnTo>
                <a:lnTo>
                  <a:pt x="11478616" y="146394"/>
                </a:lnTo>
                <a:lnTo>
                  <a:pt x="11596791" y="146395"/>
                </a:lnTo>
                <a:lnTo>
                  <a:pt x="11596792" y="264570"/>
                </a:lnTo>
                <a:lnTo>
                  <a:pt x="11714817" y="264424"/>
                </a:lnTo>
                <a:lnTo>
                  <a:pt x="11714818" y="371748"/>
                </a:lnTo>
                <a:lnTo>
                  <a:pt x="11717853" y="6073905"/>
                </a:lnTo>
                <a:lnTo>
                  <a:pt x="11717852" y="6181228"/>
                </a:lnTo>
                <a:lnTo>
                  <a:pt x="11599824" y="6181081"/>
                </a:lnTo>
                <a:lnTo>
                  <a:pt x="11599825" y="6299256"/>
                </a:lnTo>
                <a:lnTo>
                  <a:pt x="11481650" y="6299255"/>
                </a:lnTo>
                <a:lnTo>
                  <a:pt x="11481777" y="6401148"/>
                </a:lnTo>
                <a:lnTo>
                  <a:pt x="260808" y="6401148"/>
                </a:lnTo>
                <a:close/>
                <a:moveTo>
                  <a:pt x="24585" y="6417282"/>
                </a:moveTo>
                <a:lnTo>
                  <a:pt x="24585" y="6320513"/>
                </a:lnTo>
                <a:lnTo>
                  <a:pt x="121355" y="6320516"/>
                </a:lnTo>
                <a:lnTo>
                  <a:pt x="121354" y="6417282"/>
                </a:lnTo>
                <a:lnTo>
                  <a:pt x="24585" y="6417282"/>
                </a:lnTo>
                <a:close/>
                <a:moveTo>
                  <a:pt x="21698" y="124989"/>
                </a:moveTo>
                <a:lnTo>
                  <a:pt x="21697" y="28220"/>
                </a:lnTo>
                <a:lnTo>
                  <a:pt x="118466" y="28220"/>
                </a:lnTo>
                <a:lnTo>
                  <a:pt x="118466" y="124989"/>
                </a:lnTo>
                <a:lnTo>
                  <a:pt x="21698" y="124989"/>
                </a:lnTo>
                <a:close/>
                <a:moveTo>
                  <a:pt x="11714966" y="124990"/>
                </a:moveTo>
                <a:lnTo>
                  <a:pt x="11618198" y="124988"/>
                </a:lnTo>
                <a:lnTo>
                  <a:pt x="11618198" y="28222"/>
                </a:lnTo>
                <a:lnTo>
                  <a:pt x="11714966" y="28221"/>
                </a:lnTo>
                <a:lnTo>
                  <a:pt x="11714966" y="124990"/>
                </a:lnTo>
                <a:close/>
                <a:moveTo>
                  <a:pt x="11621085" y="6417283"/>
                </a:moveTo>
                <a:lnTo>
                  <a:pt x="11621085" y="6320516"/>
                </a:lnTo>
                <a:lnTo>
                  <a:pt x="11717853" y="6320516"/>
                </a:lnTo>
                <a:lnTo>
                  <a:pt x="11717854" y="6417283"/>
                </a:lnTo>
                <a:lnTo>
                  <a:pt x="11621085" y="6417283"/>
                </a:lnTo>
                <a:close/>
              </a:path>
            </a:pathLst>
          </a:custGeom>
          <a:gradFill flip="none" rotWithShape="1">
            <a:gsLst>
              <a:gs pos="6000">
                <a:srgbClr val="D70000">
                  <a:alpha val="0"/>
                </a:srgbClr>
              </a:gs>
              <a:gs pos="84000">
                <a:srgbClr val="D70000">
                  <a:alpha val="0"/>
                </a:srgbClr>
              </a:gs>
              <a:gs pos="46000">
                <a:srgbClr val="D7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72" name="图形 8"/>
          <p:cNvSpPr/>
          <p:nvPr/>
        </p:nvSpPr>
        <p:spPr>
          <a:xfrm>
            <a:off x="-404966" y="5864069"/>
            <a:ext cx="3865003" cy="2389910"/>
          </a:xfrm>
          <a:custGeom>
            <a:avLst/>
            <a:gdLst>
              <a:gd name="connsiteX0" fmla="*/ 255388 w 1506646"/>
              <a:gd name="connsiteY0" fmla="*/ 424026 h 931629"/>
              <a:gd name="connsiteX1" fmla="*/ 259674 w 1506646"/>
              <a:gd name="connsiteY1" fmla="*/ 424979 h 931629"/>
              <a:gd name="connsiteX2" fmla="*/ 260627 w 1506646"/>
              <a:gd name="connsiteY2" fmla="*/ 422597 h 931629"/>
              <a:gd name="connsiteX3" fmla="*/ 414551 w 1506646"/>
              <a:gd name="connsiteY3" fmla="*/ 323252 h 931629"/>
              <a:gd name="connsiteX4" fmla="*/ 474082 w 1506646"/>
              <a:gd name="connsiteY4" fmla="*/ 341063 h 931629"/>
              <a:gd name="connsiteX5" fmla="*/ 485893 w 1506646"/>
              <a:gd name="connsiteY5" fmla="*/ 347540 h 931629"/>
              <a:gd name="connsiteX6" fmla="*/ 487607 w 1506646"/>
              <a:gd name="connsiteY6" fmla="*/ 342206 h 931629"/>
              <a:gd name="connsiteX7" fmla="*/ 674393 w 1506646"/>
              <a:gd name="connsiteY7" fmla="*/ 197617 h 931629"/>
              <a:gd name="connsiteX8" fmla="*/ 801361 w 1506646"/>
              <a:gd name="connsiteY8" fmla="*/ 241146 h 931629"/>
              <a:gd name="connsiteX9" fmla="*/ 813553 w 1506646"/>
              <a:gd name="connsiteY9" fmla="*/ 250957 h 931629"/>
              <a:gd name="connsiteX10" fmla="*/ 818792 w 1506646"/>
              <a:gd name="connsiteY10" fmla="*/ 236288 h 931629"/>
              <a:gd name="connsiteX11" fmla="*/ 1190457 w 1506646"/>
              <a:gd name="connsiteY11" fmla="*/ 2069 h 931629"/>
              <a:gd name="connsiteX12" fmla="*/ 1482303 w 1506646"/>
              <a:gd name="connsiteY12" fmla="*/ 232097 h 931629"/>
              <a:gd name="connsiteX13" fmla="*/ 1431440 w 1506646"/>
              <a:gd name="connsiteY13" fmla="*/ 554233 h 931629"/>
              <a:gd name="connsiteX14" fmla="*/ 1254370 w 1506646"/>
              <a:gd name="connsiteY14" fmla="*/ 637291 h 931629"/>
              <a:gd name="connsiteX15" fmla="*/ 972049 w 1506646"/>
              <a:gd name="connsiteY15" fmla="*/ 425645 h 931629"/>
              <a:gd name="connsiteX16" fmla="*/ 1019293 w 1506646"/>
              <a:gd name="connsiteY16" fmla="*/ 255910 h 931629"/>
              <a:gd name="connsiteX17" fmla="*/ 1171979 w 1506646"/>
              <a:gd name="connsiteY17" fmla="*/ 259910 h 931629"/>
              <a:gd name="connsiteX18" fmla="*/ 1197315 w 1506646"/>
              <a:gd name="connsiteY18" fmla="*/ 344778 h 931629"/>
              <a:gd name="connsiteX19" fmla="*/ 1155882 w 1506646"/>
              <a:gd name="connsiteY19" fmla="*/ 423074 h 931629"/>
              <a:gd name="connsiteX20" fmla="*/ 1145880 w 1506646"/>
              <a:gd name="connsiteY20" fmla="*/ 439838 h 931629"/>
              <a:gd name="connsiteX21" fmla="*/ 1150738 w 1506646"/>
              <a:gd name="connsiteY21" fmla="*/ 458792 h 931629"/>
              <a:gd name="connsiteX22" fmla="*/ 1167502 w 1506646"/>
              <a:gd name="connsiteY22" fmla="*/ 468794 h 931629"/>
              <a:gd name="connsiteX23" fmla="*/ 1186457 w 1506646"/>
              <a:gd name="connsiteY23" fmla="*/ 463936 h 931629"/>
              <a:gd name="connsiteX24" fmla="*/ 1248084 w 1506646"/>
              <a:gd name="connsiteY24" fmla="*/ 349826 h 931629"/>
              <a:gd name="connsiteX25" fmla="*/ 1209888 w 1506646"/>
              <a:gd name="connsiteY25" fmla="*/ 225906 h 931629"/>
              <a:gd name="connsiteX26" fmla="*/ 985956 w 1506646"/>
              <a:gd name="connsiteY26" fmla="*/ 217524 h 931629"/>
              <a:gd name="connsiteX27" fmla="*/ 922043 w 1506646"/>
              <a:gd name="connsiteY27" fmla="*/ 435647 h 931629"/>
              <a:gd name="connsiteX28" fmla="*/ 1213698 w 1506646"/>
              <a:gd name="connsiteY28" fmla="*/ 686440 h 931629"/>
              <a:gd name="connsiteX29" fmla="*/ 1254942 w 1506646"/>
              <a:gd name="connsiteY29" fmla="*/ 688440 h 931629"/>
              <a:gd name="connsiteX30" fmla="*/ 1431821 w 1506646"/>
              <a:gd name="connsiteY30" fmla="*/ 624623 h 931629"/>
              <a:gd name="connsiteX31" fmla="*/ 1434297 w 1506646"/>
              <a:gd name="connsiteY31" fmla="*/ 690536 h 931629"/>
              <a:gd name="connsiteX32" fmla="*/ 1347143 w 1506646"/>
              <a:gd name="connsiteY32" fmla="*/ 850270 h 931629"/>
              <a:gd name="connsiteX33" fmla="*/ 1172550 w 1506646"/>
              <a:gd name="connsiteY33" fmla="*/ 901610 h 931629"/>
              <a:gd name="connsiteX34" fmla="*/ 1004910 w 1506646"/>
              <a:gd name="connsiteY34" fmla="*/ 803026 h 931629"/>
              <a:gd name="connsiteX35" fmla="*/ 1012244 w 1506646"/>
              <a:gd name="connsiteY35" fmla="*/ 758925 h 931629"/>
              <a:gd name="connsiteX36" fmla="*/ 955476 w 1506646"/>
              <a:gd name="connsiteY36" fmla="*/ 605382 h 931629"/>
              <a:gd name="connsiteX37" fmla="*/ 671154 w 1506646"/>
              <a:gd name="connsiteY37" fmla="*/ 568711 h 931629"/>
              <a:gd name="connsiteX38" fmla="*/ 596288 w 1506646"/>
              <a:gd name="connsiteY38" fmla="*/ 708538 h 931629"/>
              <a:gd name="connsiteX39" fmla="*/ 714493 w 1506646"/>
              <a:gd name="connsiteY39" fmla="*/ 816266 h 931629"/>
              <a:gd name="connsiteX40" fmla="*/ 796027 w 1506646"/>
              <a:gd name="connsiteY40" fmla="*/ 772641 h 931629"/>
              <a:gd name="connsiteX41" fmla="*/ 821840 w 1506646"/>
              <a:gd name="connsiteY41" fmla="*/ 683773 h 931629"/>
              <a:gd name="connsiteX42" fmla="*/ 811743 w 1506646"/>
              <a:gd name="connsiteY42" fmla="*/ 667009 h 931629"/>
              <a:gd name="connsiteX43" fmla="*/ 792789 w 1506646"/>
              <a:gd name="connsiteY43" fmla="*/ 662437 h 931629"/>
              <a:gd name="connsiteX44" fmla="*/ 776120 w 1506646"/>
              <a:gd name="connsiteY44" fmla="*/ 672533 h 931629"/>
              <a:gd name="connsiteX45" fmla="*/ 771453 w 1506646"/>
              <a:gd name="connsiteY45" fmla="*/ 691488 h 931629"/>
              <a:gd name="connsiteX46" fmla="*/ 756498 w 1506646"/>
              <a:gd name="connsiteY46" fmla="*/ 740637 h 931629"/>
              <a:gd name="connsiteX47" fmla="*/ 711540 w 1506646"/>
              <a:gd name="connsiteY47" fmla="*/ 765497 h 931629"/>
              <a:gd name="connsiteX48" fmla="*/ 647246 w 1506646"/>
              <a:gd name="connsiteY48" fmla="*/ 704633 h 931629"/>
              <a:gd name="connsiteX49" fmla="*/ 699920 w 1506646"/>
              <a:gd name="connsiteY49" fmla="*/ 611002 h 931629"/>
              <a:gd name="connsiteX50" fmla="*/ 788217 w 1506646"/>
              <a:gd name="connsiteY50" fmla="*/ 585094 h 931629"/>
              <a:gd name="connsiteX51" fmla="*/ 919376 w 1506646"/>
              <a:gd name="connsiteY51" fmla="*/ 641387 h 931629"/>
              <a:gd name="connsiteX52" fmla="*/ 961476 w 1506646"/>
              <a:gd name="connsiteY52" fmla="*/ 755687 h 931629"/>
              <a:gd name="connsiteX53" fmla="*/ 900612 w 1506646"/>
              <a:gd name="connsiteY53" fmla="*/ 873130 h 931629"/>
              <a:gd name="connsiteX54" fmla="*/ 701063 w 1506646"/>
              <a:gd name="connsiteY54" fmla="*/ 930185 h 931629"/>
              <a:gd name="connsiteX55" fmla="*/ 478654 w 1506646"/>
              <a:gd name="connsiteY55" fmla="*/ 769403 h 931629"/>
              <a:gd name="connsiteX56" fmla="*/ 474749 w 1506646"/>
              <a:gd name="connsiteY56" fmla="*/ 760830 h 931629"/>
              <a:gd name="connsiteX57" fmla="*/ 465700 w 1506646"/>
              <a:gd name="connsiteY57" fmla="*/ 763307 h 931629"/>
              <a:gd name="connsiteX58" fmla="*/ 5357 w 1506646"/>
              <a:gd name="connsiteY58" fmla="*/ 562424 h 931629"/>
              <a:gd name="connsiteX59" fmla="*/ 29550 w 1506646"/>
              <a:gd name="connsiteY59" fmla="*/ 521372 h 931629"/>
              <a:gd name="connsiteX60" fmla="*/ 255388 w 1506646"/>
              <a:gd name="connsiteY60" fmla="*/ 424026 h 93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6646" h="931629">
                <a:moveTo>
                  <a:pt x="255388" y="424026"/>
                </a:moveTo>
                <a:lnTo>
                  <a:pt x="259674" y="424979"/>
                </a:lnTo>
                <a:lnTo>
                  <a:pt x="260627" y="422597"/>
                </a:lnTo>
                <a:cubicBezTo>
                  <a:pt x="285963" y="360399"/>
                  <a:pt x="347685" y="317727"/>
                  <a:pt x="414551" y="323252"/>
                </a:cubicBezTo>
                <a:cubicBezTo>
                  <a:pt x="435601" y="324966"/>
                  <a:pt x="455604" y="331062"/>
                  <a:pt x="474082" y="341063"/>
                </a:cubicBezTo>
                <a:lnTo>
                  <a:pt x="485893" y="347540"/>
                </a:lnTo>
                <a:lnTo>
                  <a:pt x="487607" y="342206"/>
                </a:lnTo>
                <a:cubicBezTo>
                  <a:pt x="513897" y="259910"/>
                  <a:pt x="588096" y="199141"/>
                  <a:pt x="674393" y="197617"/>
                </a:cubicBezTo>
                <a:cubicBezTo>
                  <a:pt x="720780" y="196760"/>
                  <a:pt x="765452" y="212285"/>
                  <a:pt x="801361" y="241146"/>
                </a:cubicBezTo>
                <a:lnTo>
                  <a:pt x="813553" y="250957"/>
                </a:lnTo>
                <a:lnTo>
                  <a:pt x="818792" y="236288"/>
                </a:lnTo>
                <a:cubicBezTo>
                  <a:pt x="873751" y="80840"/>
                  <a:pt x="1026532" y="-15553"/>
                  <a:pt x="1190457" y="2069"/>
                </a:cubicBezTo>
                <a:cubicBezTo>
                  <a:pt x="1318188" y="15785"/>
                  <a:pt x="1432773" y="106082"/>
                  <a:pt x="1482303" y="232097"/>
                </a:cubicBezTo>
                <a:cubicBezTo>
                  <a:pt x="1527642" y="347255"/>
                  <a:pt x="1509068" y="464698"/>
                  <a:pt x="1431440" y="554233"/>
                </a:cubicBezTo>
                <a:cubicBezTo>
                  <a:pt x="1399055" y="591666"/>
                  <a:pt x="1342000" y="636434"/>
                  <a:pt x="1254370" y="637291"/>
                </a:cubicBezTo>
                <a:cubicBezTo>
                  <a:pt x="1117115" y="638910"/>
                  <a:pt x="995862" y="547470"/>
                  <a:pt x="972049" y="425645"/>
                </a:cubicBezTo>
                <a:cubicBezTo>
                  <a:pt x="958333" y="355637"/>
                  <a:pt x="975573" y="293819"/>
                  <a:pt x="1019293" y="255910"/>
                </a:cubicBezTo>
                <a:cubicBezTo>
                  <a:pt x="1067871" y="213809"/>
                  <a:pt x="1132069" y="215524"/>
                  <a:pt x="1171979" y="259910"/>
                </a:cubicBezTo>
                <a:cubicBezTo>
                  <a:pt x="1191315" y="281342"/>
                  <a:pt x="1200554" y="312298"/>
                  <a:pt x="1197315" y="344778"/>
                </a:cubicBezTo>
                <a:cubicBezTo>
                  <a:pt x="1194077" y="377258"/>
                  <a:pt x="1179027" y="405738"/>
                  <a:pt x="1155882" y="423074"/>
                </a:cubicBezTo>
                <a:cubicBezTo>
                  <a:pt x="1150452" y="427074"/>
                  <a:pt x="1146928" y="433075"/>
                  <a:pt x="1145880" y="439838"/>
                </a:cubicBezTo>
                <a:cubicBezTo>
                  <a:pt x="1144928" y="446600"/>
                  <a:pt x="1146642" y="453268"/>
                  <a:pt x="1150738" y="458792"/>
                </a:cubicBezTo>
                <a:cubicBezTo>
                  <a:pt x="1154834" y="464222"/>
                  <a:pt x="1160739" y="467841"/>
                  <a:pt x="1167502" y="468794"/>
                </a:cubicBezTo>
                <a:cubicBezTo>
                  <a:pt x="1174170" y="469746"/>
                  <a:pt x="1180932" y="468032"/>
                  <a:pt x="1186457" y="463936"/>
                </a:cubicBezTo>
                <a:cubicBezTo>
                  <a:pt x="1221033" y="438123"/>
                  <a:pt x="1243512" y="396594"/>
                  <a:pt x="1248084" y="349826"/>
                </a:cubicBezTo>
                <a:cubicBezTo>
                  <a:pt x="1252751" y="303154"/>
                  <a:pt x="1238749" y="258005"/>
                  <a:pt x="1209888" y="225906"/>
                </a:cubicBezTo>
                <a:cubicBezTo>
                  <a:pt x="1150548" y="159993"/>
                  <a:pt x="1056345" y="156469"/>
                  <a:pt x="985956" y="217524"/>
                </a:cubicBezTo>
                <a:cubicBezTo>
                  <a:pt x="928044" y="267721"/>
                  <a:pt x="904707" y="347159"/>
                  <a:pt x="922043" y="435647"/>
                </a:cubicBezTo>
                <a:cubicBezTo>
                  <a:pt x="947951" y="567758"/>
                  <a:pt x="1067871" y="670819"/>
                  <a:pt x="1213698" y="686440"/>
                </a:cubicBezTo>
                <a:cubicBezTo>
                  <a:pt x="1227414" y="687869"/>
                  <a:pt x="1241226" y="688535"/>
                  <a:pt x="1254942" y="688440"/>
                </a:cubicBezTo>
                <a:cubicBezTo>
                  <a:pt x="1320474" y="687773"/>
                  <a:pt x="1381243" y="665771"/>
                  <a:pt x="1431821" y="624623"/>
                </a:cubicBezTo>
                <a:cubicBezTo>
                  <a:pt x="1435821" y="646721"/>
                  <a:pt x="1436679" y="668819"/>
                  <a:pt x="1434297" y="690536"/>
                </a:cubicBezTo>
                <a:cubicBezTo>
                  <a:pt x="1427535" y="753686"/>
                  <a:pt x="1396578" y="810455"/>
                  <a:pt x="1347143" y="850270"/>
                </a:cubicBezTo>
                <a:cubicBezTo>
                  <a:pt x="1297709" y="890180"/>
                  <a:pt x="1235701" y="908372"/>
                  <a:pt x="1172550" y="901610"/>
                </a:cubicBezTo>
                <a:cubicBezTo>
                  <a:pt x="1105399" y="894466"/>
                  <a:pt x="1044534" y="858557"/>
                  <a:pt x="1004910" y="803026"/>
                </a:cubicBezTo>
                <a:cubicBezTo>
                  <a:pt x="1008816" y="788262"/>
                  <a:pt x="1011292" y="773498"/>
                  <a:pt x="1012244" y="758925"/>
                </a:cubicBezTo>
                <a:cubicBezTo>
                  <a:pt x="1016055" y="700632"/>
                  <a:pt x="995862" y="646149"/>
                  <a:pt x="955476" y="605382"/>
                </a:cubicBezTo>
                <a:cubicBezTo>
                  <a:pt x="877656" y="526991"/>
                  <a:pt x="755451" y="511275"/>
                  <a:pt x="671154" y="568711"/>
                </a:cubicBezTo>
                <a:cubicBezTo>
                  <a:pt x="619434" y="603953"/>
                  <a:pt x="592192" y="654912"/>
                  <a:pt x="596288" y="708538"/>
                </a:cubicBezTo>
                <a:cubicBezTo>
                  <a:pt x="601527" y="774832"/>
                  <a:pt x="651438" y="820076"/>
                  <a:pt x="714493" y="816266"/>
                </a:cubicBezTo>
                <a:cubicBezTo>
                  <a:pt x="745354" y="814456"/>
                  <a:pt x="775072" y="798549"/>
                  <a:pt x="796027" y="772641"/>
                </a:cubicBezTo>
                <a:cubicBezTo>
                  <a:pt x="816982" y="746733"/>
                  <a:pt x="826412" y="714348"/>
                  <a:pt x="821840" y="683773"/>
                </a:cubicBezTo>
                <a:cubicBezTo>
                  <a:pt x="820887" y="677010"/>
                  <a:pt x="817268" y="671009"/>
                  <a:pt x="811743" y="667009"/>
                </a:cubicBezTo>
                <a:cubicBezTo>
                  <a:pt x="806219" y="663008"/>
                  <a:pt x="799551" y="661389"/>
                  <a:pt x="792789" y="662437"/>
                </a:cubicBezTo>
                <a:cubicBezTo>
                  <a:pt x="786121" y="663485"/>
                  <a:pt x="780216" y="667009"/>
                  <a:pt x="776120" y="672533"/>
                </a:cubicBezTo>
                <a:cubicBezTo>
                  <a:pt x="772024" y="678058"/>
                  <a:pt x="770405" y="684725"/>
                  <a:pt x="771453" y="691488"/>
                </a:cubicBezTo>
                <a:cubicBezTo>
                  <a:pt x="773929" y="707871"/>
                  <a:pt x="768500" y="725778"/>
                  <a:pt x="756498" y="740637"/>
                </a:cubicBezTo>
                <a:cubicBezTo>
                  <a:pt x="744497" y="755401"/>
                  <a:pt x="728114" y="764450"/>
                  <a:pt x="711540" y="765497"/>
                </a:cubicBezTo>
                <a:cubicBezTo>
                  <a:pt x="676584" y="767783"/>
                  <a:pt x="650199" y="742542"/>
                  <a:pt x="647246" y="704633"/>
                </a:cubicBezTo>
                <a:cubicBezTo>
                  <a:pt x="644484" y="669771"/>
                  <a:pt x="663725" y="635672"/>
                  <a:pt x="699920" y="611002"/>
                </a:cubicBezTo>
                <a:cubicBezTo>
                  <a:pt x="725828" y="593285"/>
                  <a:pt x="756689" y="584903"/>
                  <a:pt x="788217" y="585094"/>
                </a:cubicBezTo>
                <a:cubicBezTo>
                  <a:pt x="834889" y="585475"/>
                  <a:pt x="883086" y="604811"/>
                  <a:pt x="919376" y="641387"/>
                </a:cubicBezTo>
                <a:cubicBezTo>
                  <a:pt x="957762" y="680058"/>
                  <a:pt x="963477" y="724921"/>
                  <a:pt x="961476" y="755687"/>
                </a:cubicBezTo>
                <a:cubicBezTo>
                  <a:pt x="958523" y="801502"/>
                  <a:pt x="937473" y="842078"/>
                  <a:pt x="900612" y="873130"/>
                </a:cubicBezTo>
                <a:cubicBezTo>
                  <a:pt x="850415" y="915421"/>
                  <a:pt x="772024" y="937709"/>
                  <a:pt x="701063" y="930185"/>
                </a:cubicBezTo>
                <a:cubicBezTo>
                  <a:pt x="604384" y="919802"/>
                  <a:pt x="519230" y="858271"/>
                  <a:pt x="478654" y="769403"/>
                </a:cubicBezTo>
                <a:lnTo>
                  <a:pt x="474749" y="760830"/>
                </a:lnTo>
                <a:lnTo>
                  <a:pt x="465700" y="763307"/>
                </a:lnTo>
                <a:cubicBezTo>
                  <a:pt x="419980" y="775880"/>
                  <a:pt x="200619" y="819218"/>
                  <a:pt x="5357" y="562424"/>
                </a:cubicBezTo>
                <a:cubicBezTo>
                  <a:pt x="-8645" y="544041"/>
                  <a:pt x="6690" y="517847"/>
                  <a:pt x="29550" y="521372"/>
                </a:cubicBezTo>
                <a:cubicBezTo>
                  <a:pt x="96225" y="531468"/>
                  <a:pt x="184808" y="520229"/>
                  <a:pt x="255388" y="424026"/>
                </a:cubicBezTo>
                <a:close/>
              </a:path>
            </a:pathLst>
          </a:custGeom>
          <a:gradFill flip="none" rotWithShape="1">
            <a:gsLst>
              <a:gs pos="27000">
                <a:srgbClr val="D70000">
                  <a:alpha val="0"/>
                </a:srgbClr>
              </a:gs>
              <a:gs pos="100000">
                <a:srgbClr val="D7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4" name="任意多边形: 形状 1773"/>
          <p:cNvSpPr/>
          <p:nvPr/>
        </p:nvSpPr>
        <p:spPr>
          <a:xfrm>
            <a:off x="-984105" y="4806472"/>
            <a:ext cx="1852258" cy="368122"/>
          </a:xfrm>
          <a:custGeom>
            <a:avLst/>
            <a:gdLst>
              <a:gd name="connsiteX0" fmla="*/ 1491996 w 2423160"/>
              <a:gd name="connsiteY0" fmla="*/ 0 h 481584"/>
              <a:gd name="connsiteX1" fmla="*/ 2171700 w 2423160"/>
              <a:gd name="connsiteY1" fmla="*/ 0 h 481584"/>
              <a:gd name="connsiteX2" fmla="*/ 2217420 w 2423160"/>
              <a:gd name="connsiteY2" fmla="*/ 47244 h 481584"/>
              <a:gd name="connsiteX3" fmla="*/ 2174748 w 2423160"/>
              <a:gd name="connsiteY3" fmla="*/ 96012 h 481584"/>
              <a:gd name="connsiteX4" fmla="*/ 2089405 w 2423160"/>
              <a:gd name="connsiteY4" fmla="*/ 96012 h 481584"/>
              <a:gd name="connsiteX5" fmla="*/ 2049781 w 2423160"/>
              <a:gd name="connsiteY5" fmla="*/ 144780 h 481584"/>
              <a:gd name="connsiteX6" fmla="*/ 2092452 w 2423160"/>
              <a:gd name="connsiteY6" fmla="*/ 193548 h 481584"/>
              <a:gd name="connsiteX7" fmla="*/ 2383536 w 2423160"/>
              <a:gd name="connsiteY7" fmla="*/ 193548 h 481584"/>
              <a:gd name="connsiteX8" fmla="*/ 2423160 w 2423160"/>
              <a:gd name="connsiteY8" fmla="*/ 240792 h 481584"/>
              <a:gd name="connsiteX9" fmla="*/ 2374393 w 2423160"/>
              <a:gd name="connsiteY9" fmla="*/ 289560 h 481584"/>
              <a:gd name="connsiteX10" fmla="*/ 1158240 w 2423160"/>
              <a:gd name="connsiteY10" fmla="*/ 289560 h 481584"/>
              <a:gd name="connsiteX11" fmla="*/ 1120140 w 2423160"/>
              <a:gd name="connsiteY11" fmla="*/ 336804 h 481584"/>
              <a:gd name="connsiteX12" fmla="*/ 1121664 w 2423160"/>
              <a:gd name="connsiteY12" fmla="*/ 350520 h 481584"/>
              <a:gd name="connsiteX13" fmla="*/ 1158240 w 2423160"/>
              <a:gd name="connsiteY13" fmla="*/ 385572 h 481584"/>
              <a:gd name="connsiteX14" fmla="*/ 1388364 w 2423160"/>
              <a:gd name="connsiteY14" fmla="*/ 385572 h 481584"/>
              <a:gd name="connsiteX15" fmla="*/ 1434084 w 2423160"/>
              <a:gd name="connsiteY15" fmla="*/ 432816 h 481584"/>
              <a:gd name="connsiteX16" fmla="*/ 1392936 w 2423160"/>
              <a:gd name="connsiteY16" fmla="*/ 481584 h 481584"/>
              <a:gd name="connsiteX17" fmla="*/ 39624 w 2423160"/>
              <a:gd name="connsiteY17" fmla="*/ 481584 h 481584"/>
              <a:gd name="connsiteX18" fmla="*/ 0 w 2423160"/>
              <a:gd name="connsiteY18" fmla="*/ 434340 h 481584"/>
              <a:gd name="connsiteX19" fmla="*/ 44196 w 2423160"/>
              <a:gd name="connsiteY19" fmla="*/ 385572 h 481584"/>
              <a:gd name="connsiteX20" fmla="*/ 647700 w 2423160"/>
              <a:gd name="connsiteY20" fmla="*/ 385572 h 481584"/>
              <a:gd name="connsiteX21" fmla="*/ 687324 w 2423160"/>
              <a:gd name="connsiteY21" fmla="*/ 336804 h 481584"/>
              <a:gd name="connsiteX22" fmla="*/ 649224 w 2423160"/>
              <a:gd name="connsiteY22" fmla="*/ 289560 h 481584"/>
              <a:gd name="connsiteX23" fmla="*/ 432816 w 2423160"/>
              <a:gd name="connsiteY23" fmla="*/ 289560 h 481584"/>
              <a:gd name="connsiteX24" fmla="*/ 385572 w 2423160"/>
              <a:gd name="connsiteY24" fmla="*/ 240792 h 481584"/>
              <a:gd name="connsiteX25" fmla="*/ 423672 w 2423160"/>
              <a:gd name="connsiteY25" fmla="*/ 193548 h 481584"/>
              <a:gd name="connsiteX26" fmla="*/ 1691640 w 2423160"/>
              <a:gd name="connsiteY26" fmla="*/ 193548 h 481584"/>
              <a:gd name="connsiteX27" fmla="*/ 1735836 w 2423160"/>
              <a:gd name="connsiteY27" fmla="*/ 143256 h 481584"/>
              <a:gd name="connsiteX28" fmla="*/ 1694688 w 2423160"/>
              <a:gd name="connsiteY28" fmla="*/ 96012 h 481584"/>
              <a:gd name="connsiteX29" fmla="*/ 1488948 w 2423160"/>
              <a:gd name="connsiteY29" fmla="*/ 96012 h 481584"/>
              <a:gd name="connsiteX30" fmla="*/ 1447800 w 2423160"/>
              <a:gd name="connsiteY30" fmla="*/ 48768 h 481584"/>
              <a:gd name="connsiteX31" fmla="*/ 1491996 w 2423160"/>
              <a:gd name="connsiteY31" fmla="*/ 0 h 48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3160" h="481584">
                <a:moveTo>
                  <a:pt x="1491996" y="0"/>
                </a:moveTo>
                <a:lnTo>
                  <a:pt x="2171700" y="0"/>
                </a:lnTo>
                <a:cubicBezTo>
                  <a:pt x="2205229" y="1524"/>
                  <a:pt x="2217420" y="27432"/>
                  <a:pt x="2217420" y="47244"/>
                </a:cubicBezTo>
                <a:cubicBezTo>
                  <a:pt x="2217420" y="67056"/>
                  <a:pt x="2202181" y="96012"/>
                  <a:pt x="2174748" y="96012"/>
                </a:cubicBezTo>
                <a:lnTo>
                  <a:pt x="2089405" y="96012"/>
                </a:lnTo>
                <a:cubicBezTo>
                  <a:pt x="2057400" y="109728"/>
                  <a:pt x="2049781" y="120396"/>
                  <a:pt x="2049781" y="144780"/>
                </a:cubicBezTo>
                <a:cubicBezTo>
                  <a:pt x="2049781" y="164592"/>
                  <a:pt x="2068068" y="193548"/>
                  <a:pt x="2092452" y="193548"/>
                </a:cubicBezTo>
                <a:lnTo>
                  <a:pt x="2383536" y="193548"/>
                </a:lnTo>
                <a:cubicBezTo>
                  <a:pt x="2409444" y="199644"/>
                  <a:pt x="2423160" y="219456"/>
                  <a:pt x="2423160" y="240792"/>
                </a:cubicBezTo>
                <a:cubicBezTo>
                  <a:pt x="2423160" y="265176"/>
                  <a:pt x="2401824" y="289560"/>
                  <a:pt x="2374393" y="289560"/>
                </a:cubicBezTo>
                <a:lnTo>
                  <a:pt x="1158240" y="289560"/>
                </a:lnTo>
                <a:cubicBezTo>
                  <a:pt x="1130808" y="298704"/>
                  <a:pt x="1120140" y="316992"/>
                  <a:pt x="1120140" y="336804"/>
                </a:cubicBezTo>
                <a:cubicBezTo>
                  <a:pt x="1120140" y="341376"/>
                  <a:pt x="1120140" y="345948"/>
                  <a:pt x="1121664" y="350520"/>
                </a:cubicBezTo>
                <a:cubicBezTo>
                  <a:pt x="1123188" y="359664"/>
                  <a:pt x="1147572" y="385572"/>
                  <a:pt x="1158240" y="385572"/>
                </a:cubicBezTo>
                <a:lnTo>
                  <a:pt x="1388364" y="385572"/>
                </a:lnTo>
                <a:cubicBezTo>
                  <a:pt x="1417320" y="387096"/>
                  <a:pt x="1434084" y="413004"/>
                  <a:pt x="1434084" y="432816"/>
                </a:cubicBezTo>
                <a:cubicBezTo>
                  <a:pt x="1434084" y="452628"/>
                  <a:pt x="1418844" y="481584"/>
                  <a:pt x="1392936" y="481584"/>
                </a:cubicBezTo>
                <a:lnTo>
                  <a:pt x="39624" y="481584"/>
                </a:lnTo>
                <a:cubicBezTo>
                  <a:pt x="10668" y="473964"/>
                  <a:pt x="0" y="454152"/>
                  <a:pt x="0" y="434340"/>
                </a:cubicBezTo>
                <a:cubicBezTo>
                  <a:pt x="0" y="413004"/>
                  <a:pt x="16764" y="385572"/>
                  <a:pt x="44196" y="385572"/>
                </a:cubicBezTo>
                <a:lnTo>
                  <a:pt x="647700" y="385572"/>
                </a:lnTo>
                <a:cubicBezTo>
                  <a:pt x="673608" y="376428"/>
                  <a:pt x="687324" y="356616"/>
                  <a:pt x="687324" y="336804"/>
                </a:cubicBezTo>
                <a:cubicBezTo>
                  <a:pt x="687324" y="321564"/>
                  <a:pt x="670560" y="289560"/>
                  <a:pt x="649224" y="289560"/>
                </a:cubicBezTo>
                <a:lnTo>
                  <a:pt x="432816" y="289560"/>
                </a:lnTo>
                <a:cubicBezTo>
                  <a:pt x="402336" y="283464"/>
                  <a:pt x="385572" y="265176"/>
                  <a:pt x="385572" y="240792"/>
                </a:cubicBezTo>
                <a:cubicBezTo>
                  <a:pt x="385572" y="225552"/>
                  <a:pt x="399288" y="193548"/>
                  <a:pt x="423672" y="193548"/>
                </a:cubicBezTo>
                <a:lnTo>
                  <a:pt x="1691640" y="193548"/>
                </a:lnTo>
                <a:cubicBezTo>
                  <a:pt x="1726693" y="182880"/>
                  <a:pt x="1735836" y="166116"/>
                  <a:pt x="1735836" y="143256"/>
                </a:cubicBezTo>
                <a:cubicBezTo>
                  <a:pt x="1735836" y="123444"/>
                  <a:pt x="1719072" y="96012"/>
                  <a:pt x="1694688" y="96012"/>
                </a:cubicBezTo>
                <a:lnTo>
                  <a:pt x="1488948" y="96012"/>
                </a:lnTo>
                <a:cubicBezTo>
                  <a:pt x="1458468" y="88392"/>
                  <a:pt x="1447800" y="68580"/>
                  <a:pt x="1447800" y="48768"/>
                </a:cubicBezTo>
                <a:cubicBezTo>
                  <a:pt x="1447800" y="27432"/>
                  <a:pt x="1458468" y="1524"/>
                  <a:pt x="1491996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FFA2A2"/>
                </a:gs>
                <a:gs pos="100000">
                  <a:srgbClr val="D7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79" name="任意多边形: 形状 1778"/>
          <p:cNvSpPr/>
          <p:nvPr/>
        </p:nvSpPr>
        <p:spPr>
          <a:xfrm>
            <a:off x="11176729" y="788641"/>
            <a:ext cx="1904003" cy="481553"/>
          </a:xfrm>
          <a:custGeom>
            <a:avLst/>
            <a:gdLst>
              <a:gd name="connsiteX0" fmla="*/ 458724 w 2482596"/>
              <a:gd name="connsiteY0" fmla="*/ 0 h 627888"/>
              <a:gd name="connsiteX1" fmla="*/ 758952 w 2482596"/>
              <a:gd name="connsiteY1" fmla="*/ 292608 h 627888"/>
              <a:gd name="connsiteX2" fmla="*/ 762001 w 2482596"/>
              <a:gd name="connsiteY2" fmla="*/ 297180 h 627888"/>
              <a:gd name="connsiteX3" fmla="*/ 995172 w 2482596"/>
              <a:gd name="connsiteY3" fmla="*/ 297180 h 627888"/>
              <a:gd name="connsiteX4" fmla="*/ 1030225 w 2482596"/>
              <a:gd name="connsiteY4" fmla="*/ 254508 h 627888"/>
              <a:gd name="connsiteX5" fmla="*/ 995172 w 2482596"/>
              <a:gd name="connsiteY5" fmla="*/ 211836 h 627888"/>
              <a:gd name="connsiteX6" fmla="*/ 957072 w 2482596"/>
              <a:gd name="connsiteY6" fmla="*/ 211836 h 627888"/>
              <a:gd name="connsiteX7" fmla="*/ 899160 w 2482596"/>
              <a:gd name="connsiteY7" fmla="*/ 149352 h 627888"/>
              <a:gd name="connsiteX8" fmla="*/ 958596 w 2482596"/>
              <a:gd name="connsiteY8" fmla="*/ 88392 h 627888"/>
              <a:gd name="connsiteX9" fmla="*/ 1691640 w 2482596"/>
              <a:gd name="connsiteY9" fmla="*/ 88392 h 627888"/>
              <a:gd name="connsiteX10" fmla="*/ 1751076 w 2482596"/>
              <a:gd name="connsiteY10" fmla="*/ 149352 h 627888"/>
              <a:gd name="connsiteX11" fmla="*/ 1709928 w 2482596"/>
              <a:gd name="connsiteY11" fmla="*/ 207264 h 627888"/>
              <a:gd name="connsiteX12" fmla="*/ 1693164 w 2482596"/>
              <a:gd name="connsiteY12" fmla="*/ 211836 h 627888"/>
              <a:gd name="connsiteX13" fmla="*/ 1420368 w 2482596"/>
              <a:gd name="connsiteY13" fmla="*/ 211836 h 627888"/>
              <a:gd name="connsiteX14" fmla="*/ 1386840 w 2482596"/>
              <a:gd name="connsiteY14" fmla="*/ 254508 h 627888"/>
              <a:gd name="connsiteX15" fmla="*/ 1420368 w 2482596"/>
              <a:gd name="connsiteY15" fmla="*/ 297180 h 627888"/>
              <a:gd name="connsiteX16" fmla="*/ 2136649 w 2482596"/>
              <a:gd name="connsiteY16" fmla="*/ 297180 h 627888"/>
              <a:gd name="connsiteX17" fmla="*/ 2194560 w 2482596"/>
              <a:gd name="connsiteY17" fmla="*/ 358140 h 627888"/>
              <a:gd name="connsiteX18" fmla="*/ 2132076 w 2482596"/>
              <a:gd name="connsiteY18" fmla="*/ 420624 h 627888"/>
              <a:gd name="connsiteX19" fmla="*/ 1901952 w 2482596"/>
              <a:gd name="connsiteY19" fmla="*/ 420624 h 627888"/>
              <a:gd name="connsiteX20" fmla="*/ 1868425 w 2482596"/>
              <a:gd name="connsiteY20" fmla="*/ 463296 h 627888"/>
              <a:gd name="connsiteX21" fmla="*/ 1903476 w 2482596"/>
              <a:gd name="connsiteY21" fmla="*/ 505968 h 627888"/>
              <a:gd name="connsiteX22" fmla="*/ 2426208 w 2482596"/>
              <a:gd name="connsiteY22" fmla="*/ 505968 h 627888"/>
              <a:gd name="connsiteX23" fmla="*/ 2482596 w 2482596"/>
              <a:gd name="connsiteY23" fmla="*/ 566928 h 627888"/>
              <a:gd name="connsiteX24" fmla="*/ 2430780 w 2482596"/>
              <a:gd name="connsiteY24" fmla="*/ 627888 h 627888"/>
              <a:gd name="connsiteX25" fmla="*/ 1444752 w 2482596"/>
              <a:gd name="connsiteY25" fmla="*/ 627888 h 627888"/>
              <a:gd name="connsiteX26" fmla="*/ 1394460 w 2482596"/>
              <a:gd name="connsiteY26" fmla="*/ 566928 h 627888"/>
              <a:gd name="connsiteX27" fmla="*/ 1449325 w 2482596"/>
              <a:gd name="connsiteY27" fmla="*/ 505968 h 627888"/>
              <a:gd name="connsiteX28" fmla="*/ 1606296 w 2482596"/>
              <a:gd name="connsiteY28" fmla="*/ 505968 h 627888"/>
              <a:gd name="connsiteX29" fmla="*/ 1642872 w 2482596"/>
              <a:gd name="connsiteY29" fmla="*/ 463296 h 627888"/>
              <a:gd name="connsiteX30" fmla="*/ 1609344 w 2482596"/>
              <a:gd name="connsiteY30" fmla="*/ 420624 h 627888"/>
              <a:gd name="connsiteX31" fmla="*/ 62484 w 2482596"/>
              <a:gd name="connsiteY31" fmla="*/ 420624 h 627888"/>
              <a:gd name="connsiteX32" fmla="*/ 0 w 2482596"/>
              <a:gd name="connsiteY32" fmla="*/ 358140 h 627888"/>
              <a:gd name="connsiteX33" fmla="*/ 56388 w 2482596"/>
              <a:gd name="connsiteY33" fmla="*/ 297180 h 627888"/>
              <a:gd name="connsiteX34" fmla="*/ 158496 w 2482596"/>
              <a:gd name="connsiteY34" fmla="*/ 297180 h 627888"/>
              <a:gd name="connsiteX35" fmla="*/ 458724 w 2482596"/>
              <a:gd name="connsiteY35" fmla="*/ 0 h 627888"/>
              <a:gd name="connsiteX36" fmla="*/ 458724 w 2482596"/>
              <a:gd name="connsiteY36" fmla="*/ 19812 h 627888"/>
              <a:gd name="connsiteX37" fmla="*/ 178308 w 2482596"/>
              <a:gd name="connsiteY37" fmla="*/ 277368 h 627888"/>
              <a:gd name="connsiteX38" fmla="*/ 178308 w 2482596"/>
              <a:gd name="connsiteY38" fmla="*/ 295656 h 627888"/>
              <a:gd name="connsiteX39" fmla="*/ 242316 w 2482596"/>
              <a:gd name="connsiteY39" fmla="*/ 295656 h 627888"/>
              <a:gd name="connsiteX40" fmla="*/ 458724 w 2482596"/>
              <a:gd name="connsiteY40" fmla="*/ 83820 h 627888"/>
              <a:gd name="connsiteX41" fmla="*/ 676656 w 2482596"/>
              <a:gd name="connsiteY41" fmla="*/ 295656 h 627888"/>
              <a:gd name="connsiteX42" fmla="*/ 740664 w 2482596"/>
              <a:gd name="connsiteY42" fmla="*/ 295656 h 627888"/>
              <a:gd name="connsiteX43" fmla="*/ 740664 w 2482596"/>
              <a:gd name="connsiteY43" fmla="*/ 284988 h 627888"/>
              <a:gd name="connsiteX44" fmla="*/ 731520 w 2482596"/>
              <a:gd name="connsiteY44" fmla="*/ 233172 h 627888"/>
              <a:gd name="connsiteX45" fmla="*/ 458724 w 2482596"/>
              <a:gd name="connsiteY45" fmla="*/ 19812 h 627888"/>
              <a:gd name="connsiteX46" fmla="*/ 458724 w 2482596"/>
              <a:gd name="connsiteY46" fmla="*/ 97536 h 627888"/>
              <a:gd name="connsiteX47" fmla="*/ 256032 w 2482596"/>
              <a:gd name="connsiteY47" fmla="*/ 286512 h 627888"/>
              <a:gd name="connsiteX48" fmla="*/ 256032 w 2482596"/>
              <a:gd name="connsiteY48" fmla="*/ 295656 h 627888"/>
              <a:gd name="connsiteX49" fmla="*/ 307848 w 2482596"/>
              <a:gd name="connsiteY49" fmla="*/ 295656 h 627888"/>
              <a:gd name="connsiteX50" fmla="*/ 458724 w 2482596"/>
              <a:gd name="connsiteY50" fmla="*/ 149352 h 627888"/>
              <a:gd name="connsiteX51" fmla="*/ 609601 w 2482596"/>
              <a:gd name="connsiteY51" fmla="*/ 295656 h 627888"/>
              <a:gd name="connsiteX52" fmla="*/ 661416 w 2482596"/>
              <a:gd name="connsiteY52" fmla="*/ 295656 h 627888"/>
              <a:gd name="connsiteX53" fmla="*/ 661416 w 2482596"/>
              <a:gd name="connsiteY53" fmla="*/ 275844 h 627888"/>
              <a:gd name="connsiteX54" fmla="*/ 650748 w 2482596"/>
              <a:gd name="connsiteY54" fmla="*/ 234696 h 627888"/>
              <a:gd name="connsiteX55" fmla="*/ 458724 w 2482596"/>
              <a:gd name="connsiteY55" fmla="*/ 97536 h 627888"/>
              <a:gd name="connsiteX56" fmla="*/ 458724 w 2482596"/>
              <a:gd name="connsiteY56" fmla="*/ 158496 h 627888"/>
              <a:gd name="connsiteX57" fmla="*/ 316992 w 2482596"/>
              <a:gd name="connsiteY57" fmla="*/ 283464 h 627888"/>
              <a:gd name="connsiteX58" fmla="*/ 316992 w 2482596"/>
              <a:gd name="connsiteY58" fmla="*/ 295656 h 627888"/>
              <a:gd name="connsiteX59" fmla="*/ 385572 w 2482596"/>
              <a:gd name="connsiteY59" fmla="*/ 295656 h 627888"/>
              <a:gd name="connsiteX60" fmla="*/ 458724 w 2482596"/>
              <a:gd name="connsiteY60" fmla="*/ 227076 h 627888"/>
              <a:gd name="connsiteX61" fmla="*/ 533401 w 2482596"/>
              <a:gd name="connsiteY61" fmla="*/ 295656 h 627888"/>
              <a:gd name="connsiteX62" fmla="*/ 601980 w 2482596"/>
              <a:gd name="connsiteY62" fmla="*/ 295656 h 627888"/>
              <a:gd name="connsiteX63" fmla="*/ 601980 w 2482596"/>
              <a:gd name="connsiteY63" fmla="*/ 288036 h 627888"/>
              <a:gd name="connsiteX64" fmla="*/ 595884 w 2482596"/>
              <a:gd name="connsiteY64" fmla="*/ 262128 h 627888"/>
              <a:gd name="connsiteX65" fmla="*/ 458724 w 2482596"/>
              <a:gd name="connsiteY65" fmla="*/ 158496 h 627888"/>
              <a:gd name="connsiteX66" fmla="*/ 957072 w 2482596"/>
              <a:gd name="connsiteY66" fmla="*/ 108204 h 627888"/>
              <a:gd name="connsiteX67" fmla="*/ 918972 w 2482596"/>
              <a:gd name="connsiteY67" fmla="*/ 149352 h 627888"/>
              <a:gd name="connsiteX68" fmla="*/ 954025 w 2482596"/>
              <a:gd name="connsiteY68" fmla="*/ 192024 h 627888"/>
              <a:gd name="connsiteX69" fmla="*/ 995172 w 2482596"/>
              <a:gd name="connsiteY69" fmla="*/ 192024 h 627888"/>
              <a:gd name="connsiteX70" fmla="*/ 1014984 w 2482596"/>
              <a:gd name="connsiteY70" fmla="*/ 198120 h 627888"/>
              <a:gd name="connsiteX71" fmla="*/ 1048513 w 2482596"/>
              <a:gd name="connsiteY71" fmla="*/ 254508 h 627888"/>
              <a:gd name="connsiteX72" fmla="*/ 993649 w 2482596"/>
              <a:gd name="connsiteY72" fmla="*/ 316992 h 627888"/>
              <a:gd name="connsiteX73" fmla="*/ 53340 w 2482596"/>
              <a:gd name="connsiteY73" fmla="*/ 316992 h 627888"/>
              <a:gd name="connsiteX74" fmla="*/ 19812 w 2482596"/>
              <a:gd name="connsiteY74" fmla="*/ 358140 h 627888"/>
              <a:gd name="connsiteX75" fmla="*/ 56388 w 2482596"/>
              <a:gd name="connsiteY75" fmla="*/ 400812 h 627888"/>
              <a:gd name="connsiteX76" fmla="*/ 1607820 w 2482596"/>
              <a:gd name="connsiteY76" fmla="*/ 400812 h 627888"/>
              <a:gd name="connsiteX77" fmla="*/ 1659637 w 2482596"/>
              <a:gd name="connsiteY77" fmla="*/ 449580 h 627888"/>
              <a:gd name="connsiteX78" fmla="*/ 1662684 w 2482596"/>
              <a:gd name="connsiteY78" fmla="*/ 463296 h 627888"/>
              <a:gd name="connsiteX79" fmla="*/ 1606296 w 2482596"/>
              <a:gd name="connsiteY79" fmla="*/ 525780 h 627888"/>
              <a:gd name="connsiteX80" fmla="*/ 1447801 w 2482596"/>
              <a:gd name="connsiteY80" fmla="*/ 525780 h 627888"/>
              <a:gd name="connsiteX81" fmla="*/ 1414272 w 2482596"/>
              <a:gd name="connsiteY81" fmla="*/ 566928 h 627888"/>
              <a:gd name="connsiteX82" fmla="*/ 1452372 w 2482596"/>
              <a:gd name="connsiteY82" fmla="*/ 609600 h 627888"/>
              <a:gd name="connsiteX83" fmla="*/ 2423160 w 2482596"/>
              <a:gd name="connsiteY83" fmla="*/ 609600 h 627888"/>
              <a:gd name="connsiteX84" fmla="*/ 2462784 w 2482596"/>
              <a:gd name="connsiteY84" fmla="*/ 566928 h 627888"/>
              <a:gd name="connsiteX85" fmla="*/ 2427732 w 2482596"/>
              <a:gd name="connsiteY85" fmla="*/ 525780 h 627888"/>
              <a:gd name="connsiteX86" fmla="*/ 1905001 w 2482596"/>
              <a:gd name="connsiteY86" fmla="*/ 525780 h 627888"/>
              <a:gd name="connsiteX87" fmla="*/ 1850137 w 2482596"/>
              <a:gd name="connsiteY87" fmla="*/ 463296 h 627888"/>
              <a:gd name="connsiteX88" fmla="*/ 1901952 w 2482596"/>
              <a:gd name="connsiteY88" fmla="*/ 400812 h 627888"/>
              <a:gd name="connsiteX89" fmla="*/ 2138172 w 2482596"/>
              <a:gd name="connsiteY89" fmla="*/ 400812 h 627888"/>
              <a:gd name="connsiteX90" fmla="*/ 2176272 w 2482596"/>
              <a:gd name="connsiteY90" fmla="*/ 358140 h 627888"/>
              <a:gd name="connsiteX91" fmla="*/ 2139696 w 2482596"/>
              <a:gd name="connsiteY91" fmla="*/ 316992 h 627888"/>
              <a:gd name="connsiteX92" fmla="*/ 1420368 w 2482596"/>
              <a:gd name="connsiteY92" fmla="*/ 316992 h 627888"/>
              <a:gd name="connsiteX93" fmla="*/ 1373125 w 2482596"/>
              <a:gd name="connsiteY93" fmla="*/ 281940 h 627888"/>
              <a:gd name="connsiteX94" fmla="*/ 1367028 w 2482596"/>
              <a:gd name="connsiteY94" fmla="*/ 254508 h 627888"/>
              <a:gd name="connsiteX95" fmla="*/ 1420368 w 2482596"/>
              <a:gd name="connsiteY95" fmla="*/ 192024 h 627888"/>
              <a:gd name="connsiteX96" fmla="*/ 1696213 w 2482596"/>
              <a:gd name="connsiteY96" fmla="*/ 192024 h 627888"/>
              <a:gd name="connsiteX97" fmla="*/ 1732788 w 2482596"/>
              <a:gd name="connsiteY97" fmla="*/ 149352 h 627888"/>
              <a:gd name="connsiteX98" fmla="*/ 1691640 w 2482596"/>
              <a:gd name="connsiteY98" fmla="*/ 108204 h 627888"/>
              <a:gd name="connsiteX99" fmla="*/ 957072 w 2482596"/>
              <a:gd name="connsiteY99" fmla="*/ 108204 h 6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482596" h="627888">
                <a:moveTo>
                  <a:pt x="458724" y="0"/>
                </a:moveTo>
                <a:cubicBezTo>
                  <a:pt x="597408" y="0"/>
                  <a:pt x="749808" y="103632"/>
                  <a:pt x="758952" y="292608"/>
                </a:cubicBezTo>
                <a:cubicBezTo>
                  <a:pt x="758952" y="294132"/>
                  <a:pt x="760476" y="295656"/>
                  <a:pt x="762001" y="297180"/>
                </a:cubicBezTo>
                <a:lnTo>
                  <a:pt x="995172" y="297180"/>
                </a:lnTo>
                <a:cubicBezTo>
                  <a:pt x="1016508" y="294132"/>
                  <a:pt x="1030225" y="268224"/>
                  <a:pt x="1030225" y="254508"/>
                </a:cubicBezTo>
                <a:cubicBezTo>
                  <a:pt x="1030225" y="242316"/>
                  <a:pt x="1016508" y="211836"/>
                  <a:pt x="995172" y="211836"/>
                </a:cubicBezTo>
                <a:lnTo>
                  <a:pt x="957072" y="211836"/>
                </a:lnTo>
                <a:cubicBezTo>
                  <a:pt x="917449" y="207264"/>
                  <a:pt x="899160" y="175260"/>
                  <a:pt x="899160" y="149352"/>
                </a:cubicBezTo>
                <a:cubicBezTo>
                  <a:pt x="899160" y="115824"/>
                  <a:pt x="928116" y="88392"/>
                  <a:pt x="958596" y="88392"/>
                </a:cubicBezTo>
                <a:lnTo>
                  <a:pt x="1691640" y="88392"/>
                </a:lnTo>
                <a:cubicBezTo>
                  <a:pt x="1729740" y="89916"/>
                  <a:pt x="1751076" y="120396"/>
                  <a:pt x="1751076" y="149352"/>
                </a:cubicBezTo>
                <a:cubicBezTo>
                  <a:pt x="1751076" y="169164"/>
                  <a:pt x="1740408" y="199644"/>
                  <a:pt x="1709928" y="207264"/>
                </a:cubicBezTo>
                <a:cubicBezTo>
                  <a:pt x="1705356" y="207264"/>
                  <a:pt x="1697737" y="211836"/>
                  <a:pt x="1693164" y="211836"/>
                </a:cubicBezTo>
                <a:lnTo>
                  <a:pt x="1420368" y="211836"/>
                </a:lnTo>
                <a:cubicBezTo>
                  <a:pt x="1395984" y="213360"/>
                  <a:pt x="1386840" y="239268"/>
                  <a:pt x="1386840" y="254508"/>
                </a:cubicBezTo>
                <a:cubicBezTo>
                  <a:pt x="1386840" y="266700"/>
                  <a:pt x="1399032" y="297180"/>
                  <a:pt x="1420368" y="297180"/>
                </a:cubicBezTo>
                <a:lnTo>
                  <a:pt x="2136649" y="297180"/>
                </a:lnTo>
                <a:cubicBezTo>
                  <a:pt x="2177796" y="301752"/>
                  <a:pt x="2194560" y="332232"/>
                  <a:pt x="2194560" y="358140"/>
                </a:cubicBezTo>
                <a:cubicBezTo>
                  <a:pt x="2194560" y="391668"/>
                  <a:pt x="2165604" y="420624"/>
                  <a:pt x="2132076" y="420624"/>
                </a:cubicBezTo>
                <a:lnTo>
                  <a:pt x="1901952" y="420624"/>
                </a:lnTo>
                <a:cubicBezTo>
                  <a:pt x="1880616" y="428244"/>
                  <a:pt x="1868425" y="446532"/>
                  <a:pt x="1868425" y="463296"/>
                </a:cubicBezTo>
                <a:cubicBezTo>
                  <a:pt x="1868425" y="475488"/>
                  <a:pt x="1882140" y="505968"/>
                  <a:pt x="1903476" y="505968"/>
                </a:cubicBezTo>
                <a:lnTo>
                  <a:pt x="2426208" y="505968"/>
                </a:lnTo>
                <a:cubicBezTo>
                  <a:pt x="2461260" y="509016"/>
                  <a:pt x="2482596" y="541020"/>
                  <a:pt x="2482596" y="566928"/>
                </a:cubicBezTo>
                <a:cubicBezTo>
                  <a:pt x="2482596" y="594360"/>
                  <a:pt x="2453640" y="627888"/>
                  <a:pt x="2430780" y="627888"/>
                </a:cubicBezTo>
                <a:lnTo>
                  <a:pt x="1444752" y="627888"/>
                </a:lnTo>
                <a:cubicBezTo>
                  <a:pt x="1412749" y="618744"/>
                  <a:pt x="1394460" y="592836"/>
                  <a:pt x="1394460" y="566928"/>
                </a:cubicBezTo>
                <a:cubicBezTo>
                  <a:pt x="1394460" y="537972"/>
                  <a:pt x="1420368" y="505968"/>
                  <a:pt x="1449325" y="505968"/>
                </a:cubicBezTo>
                <a:lnTo>
                  <a:pt x="1606296" y="505968"/>
                </a:lnTo>
                <a:cubicBezTo>
                  <a:pt x="1632204" y="498348"/>
                  <a:pt x="1642872" y="478536"/>
                  <a:pt x="1642872" y="463296"/>
                </a:cubicBezTo>
                <a:cubicBezTo>
                  <a:pt x="1642872" y="446532"/>
                  <a:pt x="1624584" y="420624"/>
                  <a:pt x="1609344" y="420624"/>
                </a:cubicBezTo>
                <a:lnTo>
                  <a:pt x="62484" y="420624"/>
                </a:lnTo>
                <a:cubicBezTo>
                  <a:pt x="18288" y="417576"/>
                  <a:pt x="0" y="387096"/>
                  <a:pt x="0" y="358140"/>
                </a:cubicBezTo>
                <a:cubicBezTo>
                  <a:pt x="0" y="329184"/>
                  <a:pt x="25908" y="297180"/>
                  <a:pt x="56388" y="297180"/>
                </a:cubicBezTo>
                <a:lnTo>
                  <a:pt x="158496" y="297180"/>
                </a:lnTo>
                <a:cubicBezTo>
                  <a:pt x="166116" y="105156"/>
                  <a:pt x="316992" y="0"/>
                  <a:pt x="458724" y="0"/>
                </a:cubicBezTo>
                <a:close/>
                <a:moveTo>
                  <a:pt x="458724" y="19812"/>
                </a:moveTo>
                <a:cubicBezTo>
                  <a:pt x="330708" y="19812"/>
                  <a:pt x="198120" y="108204"/>
                  <a:pt x="178308" y="277368"/>
                </a:cubicBezTo>
                <a:lnTo>
                  <a:pt x="178308" y="295656"/>
                </a:lnTo>
                <a:lnTo>
                  <a:pt x="242316" y="295656"/>
                </a:lnTo>
                <a:cubicBezTo>
                  <a:pt x="249936" y="160020"/>
                  <a:pt x="353568" y="83820"/>
                  <a:pt x="458724" y="83820"/>
                </a:cubicBezTo>
                <a:cubicBezTo>
                  <a:pt x="562356" y="83820"/>
                  <a:pt x="665988" y="155448"/>
                  <a:pt x="676656" y="295656"/>
                </a:cubicBezTo>
                <a:lnTo>
                  <a:pt x="740664" y="295656"/>
                </a:lnTo>
                <a:lnTo>
                  <a:pt x="740664" y="284988"/>
                </a:lnTo>
                <a:cubicBezTo>
                  <a:pt x="740664" y="280416"/>
                  <a:pt x="736092" y="248412"/>
                  <a:pt x="731520" y="233172"/>
                </a:cubicBezTo>
                <a:cubicBezTo>
                  <a:pt x="691896" y="82296"/>
                  <a:pt x="565404" y="19812"/>
                  <a:pt x="458724" y="19812"/>
                </a:cubicBezTo>
                <a:close/>
                <a:moveTo>
                  <a:pt x="458724" y="97536"/>
                </a:moveTo>
                <a:cubicBezTo>
                  <a:pt x="365760" y="97536"/>
                  <a:pt x="265176" y="166116"/>
                  <a:pt x="256032" y="286512"/>
                </a:cubicBezTo>
                <a:lnTo>
                  <a:pt x="256032" y="295656"/>
                </a:lnTo>
                <a:lnTo>
                  <a:pt x="307848" y="295656"/>
                </a:lnTo>
                <a:cubicBezTo>
                  <a:pt x="312420" y="201168"/>
                  <a:pt x="390144" y="149352"/>
                  <a:pt x="458724" y="149352"/>
                </a:cubicBezTo>
                <a:cubicBezTo>
                  <a:pt x="528828" y="149352"/>
                  <a:pt x="606552" y="204216"/>
                  <a:pt x="609601" y="295656"/>
                </a:cubicBezTo>
                <a:lnTo>
                  <a:pt x="661416" y="295656"/>
                </a:lnTo>
                <a:lnTo>
                  <a:pt x="661416" y="275844"/>
                </a:lnTo>
                <a:cubicBezTo>
                  <a:pt x="661416" y="271272"/>
                  <a:pt x="655320" y="246888"/>
                  <a:pt x="650748" y="234696"/>
                </a:cubicBezTo>
                <a:cubicBezTo>
                  <a:pt x="614172" y="135636"/>
                  <a:pt x="528828" y="97536"/>
                  <a:pt x="458724" y="97536"/>
                </a:cubicBezTo>
                <a:close/>
                <a:moveTo>
                  <a:pt x="458724" y="158496"/>
                </a:moveTo>
                <a:cubicBezTo>
                  <a:pt x="396240" y="158496"/>
                  <a:pt x="329184" y="196596"/>
                  <a:pt x="316992" y="283464"/>
                </a:cubicBezTo>
                <a:lnTo>
                  <a:pt x="316992" y="295656"/>
                </a:lnTo>
                <a:lnTo>
                  <a:pt x="385572" y="295656"/>
                </a:lnTo>
                <a:cubicBezTo>
                  <a:pt x="393192" y="246888"/>
                  <a:pt x="423672" y="227076"/>
                  <a:pt x="458724" y="227076"/>
                </a:cubicBezTo>
                <a:cubicBezTo>
                  <a:pt x="492252" y="227076"/>
                  <a:pt x="528828" y="251460"/>
                  <a:pt x="533401" y="295656"/>
                </a:cubicBezTo>
                <a:lnTo>
                  <a:pt x="601980" y="295656"/>
                </a:lnTo>
                <a:lnTo>
                  <a:pt x="601980" y="288036"/>
                </a:lnTo>
                <a:cubicBezTo>
                  <a:pt x="601980" y="283464"/>
                  <a:pt x="597408" y="269748"/>
                  <a:pt x="595884" y="262128"/>
                </a:cubicBezTo>
                <a:cubicBezTo>
                  <a:pt x="571501" y="185928"/>
                  <a:pt x="512064" y="158496"/>
                  <a:pt x="458724" y="158496"/>
                </a:cubicBezTo>
                <a:close/>
                <a:moveTo>
                  <a:pt x="957072" y="108204"/>
                </a:moveTo>
                <a:cubicBezTo>
                  <a:pt x="929640" y="109728"/>
                  <a:pt x="918972" y="129540"/>
                  <a:pt x="918972" y="149352"/>
                </a:cubicBezTo>
                <a:cubicBezTo>
                  <a:pt x="918972" y="167640"/>
                  <a:pt x="928116" y="185928"/>
                  <a:pt x="954025" y="192024"/>
                </a:cubicBezTo>
                <a:lnTo>
                  <a:pt x="995172" y="192024"/>
                </a:lnTo>
                <a:cubicBezTo>
                  <a:pt x="999744" y="192024"/>
                  <a:pt x="1008888" y="195072"/>
                  <a:pt x="1014984" y="198120"/>
                </a:cubicBezTo>
                <a:cubicBezTo>
                  <a:pt x="1040892" y="210312"/>
                  <a:pt x="1048513" y="234696"/>
                  <a:pt x="1048513" y="254508"/>
                </a:cubicBezTo>
                <a:cubicBezTo>
                  <a:pt x="1048513" y="278892"/>
                  <a:pt x="1033272" y="309372"/>
                  <a:pt x="993649" y="316992"/>
                </a:cubicBezTo>
                <a:lnTo>
                  <a:pt x="53340" y="316992"/>
                </a:lnTo>
                <a:cubicBezTo>
                  <a:pt x="32004" y="316992"/>
                  <a:pt x="19812" y="342900"/>
                  <a:pt x="19812" y="358140"/>
                </a:cubicBezTo>
                <a:cubicBezTo>
                  <a:pt x="19812" y="376428"/>
                  <a:pt x="28956" y="394716"/>
                  <a:pt x="56388" y="400812"/>
                </a:cubicBezTo>
                <a:lnTo>
                  <a:pt x="1607820" y="400812"/>
                </a:lnTo>
                <a:cubicBezTo>
                  <a:pt x="1627632" y="400812"/>
                  <a:pt x="1658113" y="428244"/>
                  <a:pt x="1659637" y="449580"/>
                </a:cubicBezTo>
                <a:cubicBezTo>
                  <a:pt x="1659637" y="454152"/>
                  <a:pt x="1662684" y="458724"/>
                  <a:pt x="1662684" y="463296"/>
                </a:cubicBezTo>
                <a:cubicBezTo>
                  <a:pt x="1662684" y="486156"/>
                  <a:pt x="1641349" y="522732"/>
                  <a:pt x="1606296" y="525780"/>
                </a:cubicBezTo>
                <a:lnTo>
                  <a:pt x="1447801" y="525780"/>
                </a:lnTo>
                <a:cubicBezTo>
                  <a:pt x="1426464" y="525780"/>
                  <a:pt x="1414272" y="551688"/>
                  <a:pt x="1414272" y="566928"/>
                </a:cubicBezTo>
                <a:cubicBezTo>
                  <a:pt x="1414272" y="585216"/>
                  <a:pt x="1424940" y="603504"/>
                  <a:pt x="1452372" y="609600"/>
                </a:cubicBezTo>
                <a:lnTo>
                  <a:pt x="2423160" y="609600"/>
                </a:lnTo>
                <a:cubicBezTo>
                  <a:pt x="2444496" y="609600"/>
                  <a:pt x="2462784" y="586740"/>
                  <a:pt x="2462784" y="566928"/>
                </a:cubicBezTo>
                <a:cubicBezTo>
                  <a:pt x="2462784" y="554736"/>
                  <a:pt x="2452116" y="527304"/>
                  <a:pt x="2427732" y="525780"/>
                </a:cubicBezTo>
                <a:lnTo>
                  <a:pt x="1905001" y="525780"/>
                </a:lnTo>
                <a:cubicBezTo>
                  <a:pt x="1876044" y="525780"/>
                  <a:pt x="1850137" y="493776"/>
                  <a:pt x="1850137" y="463296"/>
                </a:cubicBezTo>
                <a:cubicBezTo>
                  <a:pt x="1850137" y="434340"/>
                  <a:pt x="1863852" y="411480"/>
                  <a:pt x="1901952" y="400812"/>
                </a:cubicBezTo>
                <a:lnTo>
                  <a:pt x="2138172" y="400812"/>
                </a:lnTo>
                <a:cubicBezTo>
                  <a:pt x="2156460" y="400812"/>
                  <a:pt x="2176272" y="377952"/>
                  <a:pt x="2176272" y="358140"/>
                </a:cubicBezTo>
                <a:cubicBezTo>
                  <a:pt x="2176272" y="341376"/>
                  <a:pt x="2162556" y="321564"/>
                  <a:pt x="2139696" y="316992"/>
                </a:cubicBezTo>
                <a:lnTo>
                  <a:pt x="1420368" y="316992"/>
                </a:lnTo>
                <a:cubicBezTo>
                  <a:pt x="1406652" y="316992"/>
                  <a:pt x="1379220" y="297180"/>
                  <a:pt x="1373125" y="281940"/>
                </a:cubicBezTo>
                <a:cubicBezTo>
                  <a:pt x="1370076" y="272796"/>
                  <a:pt x="1367028" y="257556"/>
                  <a:pt x="1367028" y="254508"/>
                </a:cubicBezTo>
                <a:cubicBezTo>
                  <a:pt x="1367028" y="228600"/>
                  <a:pt x="1385316" y="198120"/>
                  <a:pt x="1420368" y="192024"/>
                </a:cubicBezTo>
                <a:lnTo>
                  <a:pt x="1696213" y="192024"/>
                </a:lnTo>
                <a:cubicBezTo>
                  <a:pt x="1717549" y="192024"/>
                  <a:pt x="1732788" y="164592"/>
                  <a:pt x="1732788" y="149352"/>
                </a:cubicBezTo>
                <a:cubicBezTo>
                  <a:pt x="1732788" y="132588"/>
                  <a:pt x="1716025" y="105156"/>
                  <a:pt x="1691640" y="108204"/>
                </a:cubicBezTo>
                <a:lnTo>
                  <a:pt x="957072" y="108204"/>
                </a:lnTo>
                <a:close/>
              </a:path>
            </a:pathLst>
          </a:custGeom>
          <a:gradFill flip="none" rotWithShape="1">
            <a:gsLst>
              <a:gs pos="0">
                <a:srgbClr val="D70000"/>
              </a:gs>
              <a:gs pos="100000">
                <a:srgbClr val="D7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06821" y="3412171"/>
            <a:ext cx="3116101" cy="624840"/>
            <a:chOff x="4506821" y="3081140"/>
            <a:chExt cx="3116101" cy="624840"/>
          </a:xfrm>
        </p:grpSpPr>
        <p:sp>
          <p:nvSpPr>
            <p:cNvPr id="19" name="任意多边形: 形状 18"/>
            <p:cNvSpPr/>
            <p:nvPr/>
          </p:nvSpPr>
          <p:spPr bwMode="auto">
            <a:xfrm rot="5400000">
              <a:off x="5752452" y="1835509"/>
              <a:ext cx="624840" cy="3116101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90061" y="3193976"/>
              <a:ext cx="1820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00000"/>
                  </a:solidFill>
                </a:rPr>
                <a:t>添加标题文本</a:t>
              </a:r>
              <a:endParaRPr lang="zh-CN" alt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9864" y="1369773"/>
            <a:ext cx="2395445" cy="1860804"/>
            <a:chOff x="4650451" y="2578382"/>
            <a:chExt cx="804362" cy="624836"/>
          </a:xfrm>
        </p:grpSpPr>
        <p:sp>
          <p:nvSpPr>
            <p:cNvPr id="22" name="任意多边形: 形状 21"/>
            <p:cNvSpPr/>
            <p:nvPr/>
          </p:nvSpPr>
          <p:spPr bwMode="auto">
            <a:xfrm rot="5400000">
              <a:off x="4740214" y="2488619"/>
              <a:ext cx="624836" cy="804362"/>
            </a:xfrm>
            <a:custGeom>
              <a:avLst/>
              <a:gdLst>
                <a:gd name="connsiteX0" fmla="*/ 0 w 624836"/>
                <a:gd name="connsiteY0" fmla="*/ 637159 h 804362"/>
                <a:gd name="connsiteX1" fmla="*/ 0 w 624836"/>
                <a:gd name="connsiteY1" fmla="*/ 599183 h 804362"/>
                <a:gd name="connsiteX2" fmla="*/ 0 w 624836"/>
                <a:gd name="connsiteY2" fmla="*/ 595401 h 804362"/>
                <a:gd name="connsiteX3" fmla="*/ 0 w 624836"/>
                <a:gd name="connsiteY3" fmla="*/ 504025 h 804362"/>
                <a:gd name="connsiteX4" fmla="*/ 0 w 624836"/>
                <a:gd name="connsiteY4" fmla="*/ 503093 h 804362"/>
                <a:gd name="connsiteX5" fmla="*/ 0 w 624836"/>
                <a:gd name="connsiteY5" fmla="*/ 411716 h 804362"/>
                <a:gd name="connsiteX6" fmla="*/ 0 w 624836"/>
                <a:gd name="connsiteY6" fmla="*/ 407624 h 804362"/>
                <a:gd name="connsiteX7" fmla="*/ 0 w 624836"/>
                <a:gd name="connsiteY7" fmla="*/ 393729 h 804362"/>
                <a:gd name="connsiteX8" fmla="*/ 0 w 624836"/>
                <a:gd name="connsiteY8" fmla="*/ 389675 h 804362"/>
                <a:gd name="connsiteX9" fmla="*/ 0 w 624836"/>
                <a:gd name="connsiteY9" fmla="*/ 267815 h 804362"/>
                <a:gd name="connsiteX10" fmla="*/ 0 w 624836"/>
                <a:gd name="connsiteY10" fmla="*/ 264032 h 804362"/>
                <a:gd name="connsiteX11" fmla="*/ 0 w 624836"/>
                <a:gd name="connsiteY11" fmla="*/ 172656 h 804362"/>
                <a:gd name="connsiteX12" fmla="*/ 0 w 624836"/>
                <a:gd name="connsiteY12" fmla="*/ 171725 h 804362"/>
                <a:gd name="connsiteX13" fmla="*/ 0 w 624836"/>
                <a:gd name="connsiteY13" fmla="*/ 167212 h 804362"/>
                <a:gd name="connsiteX14" fmla="*/ 12066 w 624836"/>
                <a:gd name="connsiteY14" fmla="*/ 138193 h 804362"/>
                <a:gd name="connsiteX15" fmla="*/ 41239 w 624836"/>
                <a:gd name="connsiteY15" fmla="*/ 126188 h 804362"/>
                <a:gd name="connsiteX16" fmla="*/ 72794 w 624836"/>
                <a:gd name="connsiteY16" fmla="*/ 111581 h 804362"/>
                <a:gd name="connsiteX17" fmla="*/ 312421 w 624836"/>
                <a:gd name="connsiteY17" fmla="*/ 0 h 804362"/>
                <a:gd name="connsiteX18" fmla="*/ 552046 w 624836"/>
                <a:gd name="connsiteY18" fmla="*/ 111581 h 804362"/>
                <a:gd name="connsiteX19" fmla="*/ 583913 w 624836"/>
                <a:gd name="connsiteY19" fmla="*/ 126188 h 804362"/>
                <a:gd name="connsiteX20" fmla="*/ 612812 w 624836"/>
                <a:gd name="connsiteY20" fmla="*/ 138193 h 804362"/>
                <a:gd name="connsiteX21" fmla="*/ 624836 w 624836"/>
                <a:gd name="connsiteY21" fmla="*/ 167205 h 804362"/>
                <a:gd name="connsiteX22" fmla="*/ 624836 w 624836"/>
                <a:gd name="connsiteY22" fmla="*/ 205182 h 804362"/>
                <a:gd name="connsiteX23" fmla="*/ 624836 w 624836"/>
                <a:gd name="connsiteY23" fmla="*/ 209274 h 804362"/>
                <a:gd name="connsiteX24" fmla="*/ 624836 w 624836"/>
                <a:gd name="connsiteY24" fmla="*/ 300651 h 804362"/>
                <a:gd name="connsiteX25" fmla="*/ 624836 w 624836"/>
                <a:gd name="connsiteY25" fmla="*/ 301582 h 804362"/>
                <a:gd name="connsiteX26" fmla="*/ 624836 w 624836"/>
                <a:gd name="connsiteY26" fmla="*/ 392959 h 804362"/>
                <a:gd name="connsiteX27" fmla="*/ 624836 w 624836"/>
                <a:gd name="connsiteY27" fmla="*/ 396741 h 804362"/>
                <a:gd name="connsiteX28" fmla="*/ 624836 w 624836"/>
                <a:gd name="connsiteY28" fmla="*/ 410908 h 804362"/>
                <a:gd name="connsiteX29" fmla="*/ 624836 w 624836"/>
                <a:gd name="connsiteY29" fmla="*/ 414729 h 804362"/>
                <a:gd name="connsiteX30" fmla="*/ 624836 w 624836"/>
                <a:gd name="connsiteY30" fmla="*/ 536549 h 804362"/>
                <a:gd name="connsiteX31" fmla="*/ 624836 w 624836"/>
                <a:gd name="connsiteY31" fmla="*/ 540643 h 804362"/>
                <a:gd name="connsiteX32" fmla="*/ 624836 w 624836"/>
                <a:gd name="connsiteY32" fmla="*/ 632019 h 804362"/>
                <a:gd name="connsiteX33" fmla="*/ 624836 w 624836"/>
                <a:gd name="connsiteY33" fmla="*/ 632951 h 804362"/>
                <a:gd name="connsiteX34" fmla="*/ 624836 w 624836"/>
                <a:gd name="connsiteY34" fmla="*/ 637152 h 804362"/>
                <a:gd name="connsiteX35" fmla="*/ 612808 w 624836"/>
                <a:gd name="connsiteY35" fmla="*/ 666171 h 804362"/>
                <a:gd name="connsiteX36" fmla="*/ 583909 w 624836"/>
                <a:gd name="connsiteY36" fmla="*/ 678176 h 804362"/>
                <a:gd name="connsiteX37" fmla="*/ 552042 w 624836"/>
                <a:gd name="connsiteY37" fmla="*/ 693095 h 804362"/>
                <a:gd name="connsiteX38" fmla="*/ 312415 w 624836"/>
                <a:gd name="connsiteY38" fmla="*/ 804362 h 804362"/>
                <a:gd name="connsiteX39" fmla="*/ 72791 w 624836"/>
                <a:gd name="connsiteY39" fmla="*/ 693095 h 804362"/>
                <a:gd name="connsiteX40" fmla="*/ 41235 w 624836"/>
                <a:gd name="connsiteY40" fmla="*/ 678176 h 804362"/>
                <a:gd name="connsiteX41" fmla="*/ 12063 w 624836"/>
                <a:gd name="connsiteY41" fmla="*/ 666171 h 8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24836" h="804362">
                  <a:moveTo>
                    <a:pt x="0" y="637159"/>
                  </a:moveTo>
                  <a:lnTo>
                    <a:pt x="0" y="599183"/>
                  </a:lnTo>
                  <a:lnTo>
                    <a:pt x="0" y="595401"/>
                  </a:lnTo>
                  <a:cubicBezTo>
                    <a:pt x="0" y="595401"/>
                    <a:pt x="0" y="595401"/>
                    <a:pt x="0" y="504025"/>
                  </a:cubicBezTo>
                  <a:cubicBezTo>
                    <a:pt x="0" y="504025"/>
                    <a:pt x="0" y="504025"/>
                    <a:pt x="0" y="503093"/>
                  </a:cubicBezTo>
                  <a:cubicBezTo>
                    <a:pt x="0" y="503093"/>
                    <a:pt x="0" y="503093"/>
                    <a:pt x="0" y="411716"/>
                  </a:cubicBezTo>
                  <a:lnTo>
                    <a:pt x="0" y="407624"/>
                  </a:lnTo>
                  <a:lnTo>
                    <a:pt x="0" y="393729"/>
                  </a:lnTo>
                  <a:lnTo>
                    <a:pt x="0" y="389675"/>
                  </a:lnTo>
                  <a:lnTo>
                    <a:pt x="0" y="267815"/>
                  </a:lnTo>
                  <a:lnTo>
                    <a:pt x="0" y="264032"/>
                  </a:lnTo>
                  <a:cubicBezTo>
                    <a:pt x="0" y="264032"/>
                    <a:pt x="0" y="264032"/>
                    <a:pt x="0" y="172656"/>
                  </a:cubicBezTo>
                  <a:cubicBezTo>
                    <a:pt x="0" y="172656"/>
                    <a:pt x="0" y="172656"/>
                    <a:pt x="0" y="171725"/>
                  </a:cubicBezTo>
                  <a:lnTo>
                    <a:pt x="0" y="167212"/>
                  </a:lnTo>
                  <a:lnTo>
                    <a:pt x="12066" y="138193"/>
                  </a:lnTo>
                  <a:cubicBezTo>
                    <a:pt x="19525" y="130773"/>
                    <a:pt x="29835" y="126188"/>
                    <a:pt x="41239" y="126188"/>
                  </a:cubicBezTo>
                  <a:cubicBezTo>
                    <a:pt x="53423" y="126188"/>
                    <a:pt x="64984" y="120905"/>
                    <a:pt x="72794" y="111581"/>
                  </a:cubicBezTo>
                  <a:cubicBezTo>
                    <a:pt x="130279" y="43516"/>
                    <a:pt x="216194" y="0"/>
                    <a:pt x="312421" y="0"/>
                  </a:cubicBezTo>
                  <a:cubicBezTo>
                    <a:pt x="408646" y="0"/>
                    <a:pt x="494874" y="43516"/>
                    <a:pt x="552046" y="111581"/>
                  </a:cubicBezTo>
                  <a:cubicBezTo>
                    <a:pt x="559857" y="120905"/>
                    <a:pt x="571416" y="126188"/>
                    <a:pt x="583913" y="126188"/>
                  </a:cubicBezTo>
                  <a:cubicBezTo>
                    <a:pt x="595160" y="126188"/>
                    <a:pt x="605392" y="130773"/>
                    <a:pt x="612812" y="138193"/>
                  </a:cubicBezTo>
                  <a:lnTo>
                    <a:pt x="624836" y="167205"/>
                  </a:lnTo>
                  <a:lnTo>
                    <a:pt x="624836" y="205182"/>
                  </a:lnTo>
                  <a:lnTo>
                    <a:pt x="624836" y="209274"/>
                  </a:lnTo>
                  <a:cubicBezTo>
                    <a:pt x="624836" y="209274"/>
                    <a:pt x="624836" y="209274"/>
                    <a:pt x="624836" y="300651"/>
                  </a:cubicBezTo>
                  <a:cubicBezTo>
                    <a:pt x="624836" y="300651"/>
                    <a:pt x="624836" y="300651"/>
                    <a:pt x="624836" y="301582"/>
                  </a:cubicBezTo>
                  <a:cubicBezTo>
                    <a:pt x="624836" y="301582"/>
                    <a:pt x="624836" y="301582"/>
                    <a:pt x="624836" y="392959"/>
                  </a:cubicBezTo>
                  <a:lnTo>
                    <a:pt x="624836" y="396741"/>
                  </a:lnTo>
                  <a:lnTo>
                    <a:pt x="624836" y="410908"/>
                  </a:lnTo>
                  <a:lnTo>
                    <a:pt x="624836" y="414729"/>
                  </a:lnTo>
                  <a:lnTo>
                    <a:pt x="624836" y="536549"/>
                  </a:lnTo>
                  <a:lnTo>
                    <a:pt x="624836" y="540643"/>
                  </a:lnTo>
                  <a:cubicBezTo>
                    <a:pt x="624836" y="540643"/>
                    <a:pt x="624836" y="540643"/>
                    <a:pt x="624836" y="632019"/>
                  </a:cubicBezTo>
                  <a:cubicBezTo>
                    <a:pt x="624836" y="632019"/>
                    <a:pt x="624836" y="632019"/>
                    <a:pt x="624836" y="632951"/>
                  </a:cubicBezTo>
                  <a:lnTo>
                    <a:pt x="624836" y="637152"/>
                  </a:lnTo>
                  <a:lnTo>
                    <a:pt x="612808" y="666171"/>
                  </a:lnTo>
                  <a:cubicBezTo>
                    <a:pt x="605388" y="673592"/>
                    <a:pt x="595156" y="678176"/>
                    <a:pt x="583909" y="678176"/>
                  </a:cubicBezTo>
                  <a:cubicBezTo>
                    <a:pt x="571413" y="678176"/>
                    <a:pt x="559852" y="683770"/>
                    <a:pt x="552042" y="693095"/>
                  </a:cubicBezTo>
                  <a:cubicBezTo>
                    <a:pt x="494870" y="761161"/>
                    <a:pt x="408642" y="804362"/>
                    <a:pt x="312415" y="804362"/>
                  </a:cubicBezTo>
                  <a:cubicBezTo>
                    <a:pt x="216190" y="804362"/>
                    <a:pt x="130275" y="761161"/>
                    <a:pt x="72791" y="693095"/>
                  </a:cubicBezTo>
                  <a:cubicBezTo>
                    <a:pt x="64979" y="683770"/>
                    <a:pt x="53420" y="678176"/>
                    <a:pt x="41235" y="678176"/>
                  </a:cubicBezTo>
                  <a:cubicBezTo>
                    <a:pt x="29831" y="678176"/>
                    <a:pt x="19521" y="673592"/>
                    <a:pt x="12063" y="666171"/>
                  </a:cubicBez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63645" y="2654513"/>
              <a:ext cx="564753" cy="485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720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荆南波波黑" panose="00020600040101010101" pitchFamily="18" charset="-122"/>
                  <a:ea typeface="荆南波波黑" panose="00020600040101010101" pitchFamily="18" charset="-122"/>
                </a:defRPr>
              </a:lvl1pPr>
            </a:lstStyle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MiSans Heavy" panose="00000A00000000000000" pitchFamily="2" charset="-122"/>
                  <a:ea typeface="MiSans Heavy" panose="00000A00000000000000" pitchFamily="2" charset="-122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27744" y="4249684"/>
            <a:ext cx="5366576" cy="89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 bwMode="auto">
          <a:xfrm rot="5400000">
            <a:off x="2043770" y="1664637"/>
            <a:ext cx="418598" cy="2087562"/>
          </a:xfrm>
          <a:custGeom>
            <a:avLst/>
            <a:gdLst>
              <a:gd name="connsiteX0" fmla="*/ 0 w 624840"/>
              <a:gd name="connsiteY0" fmla="*/ 2948891 h 3116101"/>
              <a:gd name="connsiteX1" fmla="*/ 0 w 624840"/>
              <a:gd name="connsiteY1" fmla="*/ 2944076 h 3116101"/>
              <a:gd name="connsiteX2" fmla="*/ 0 w 624840"/>
              <a:gd name="connsiteY2" fmla="*/ 2940022 h 3116101"/>
              <a:gd name="connsiteX3" fmla="*/ 0 w 624840"/>
              <a:gd name="connsiteY3" fmla="*/ 2929921 h 3116101"/>
              <a:gd name="connsiteX4" fmla="*/ 0 w 624840"/>
              <a:gd name="connsiteY4" fmla="*/ 2928988 h 3116101"/>
              <a:gd name="connsiteX5" fmla="*/ 0 w 624840"/>
              <a:gd name="connsiteY5" fmla="*/ 2917566 h 3116101"/>
              <a:gd name="connsiteX6" fmla="*/ 0 w 624840"/>
              <a:gd name="connsiteY6" fmla="*/ 2837612 h 3116101"/>
              <a:gd name="connsiteX7" fmla="*/ 0 w 624840"/>
              <a:gd name="connsiteY7" fmla="*/ 2833520 h 3116101"/>
              <a:gd name="connsiteX8" fmla="*/ 0 w 624840"/>
              <a:gd name="connsiteY8" fmla="*/ 2819624 h 3116101"/>
              <a:gd name="connsiteX9" fmla="*/ 0 w 624840"/>
              <a:gd name="connsiteY9" fmla="*/ 2818163 h 3116101"/>
              <a:gd name="connsiteX10" fmla="*/ 0 w 624840"/>
              <a:gd name="connsiteY10" fmla="*/ 2815570 h 3116101"/>
              <a:gd name="connsiteX11" fmla="*/ 0 w 624840"/>
              <a:gd name="connsiteY11" fmla="*/ 2814379 h 3116101"/>
              <a:gd name="connsiteX12" fmla="*/ 0 w 624840"/>
              <a:gd name="connsiteY12" fmla="*/ 2723003 h 3116101"/>
              <a:gd name="connsiteX13" fmla="*/ 0 w 624840"/>
              <a:gd name="connsiteY13" fmla="*/ 2722071 h 3116101"/>
              <a:gd name="connsiteX14" fmla="*/ 0 w 624840"/>
              <a:gd name="connsiteY14" fmla="*/ 2710649 h 3116101"/>
              <a:gd name="connsiteX15" fmla="*/ 0 w 624840"/>
              <a:gd name="connsiteY15" fmla="*/ 2693710 h 3116101"/>
              <a:gd name="connsiteX16" fmla="*/ 0 w 624840"/>
              <a:gd name="connsiteY16" fmla="*/ 2689928 h 3116101"/>
              <a:gd name="connsiteX17" fmla="*/ 0 w 624840"/>
              <a:gd name="connsiteY17" fmla="*/ 2678506 h 3116101"/>
              <a:gd name="connsiteX18" fmla="*/ 0 w 624840"/>
              <a:gd name="connsiteY18" fmla="*/ 2630696 h 3116101"/>
              <a:gd name="connsiteX19" fmla="*/ 0 w 624840"/>
              <a:gd name="connsiteY19" fmla="*/ 2626602 h 3116101"/>
              <a:gd name="connsiteX20" fmla="*/ 0 w 624840"/>
              <a:gd name="connsiteY20" fmla="*/ 2612707 h 3116101"/>
              <a:gd name="connsiteX21" fmla="*/ 0 w 624840"/>
              <a:gd name="connsiteY21" fmla="*/ 2608654 h 3116101"/>
              <a:gd name="connsiteX22" fmla="*/ 0 w 624840"/>
              <a:gd name="connsiteY22" fmla="*/ 2598552 h 3116101"/>
              <a:gd name="connsiteX23" fmla="*/ 0 w 624840"/>
              <a:gd name="connsiteY23" fmla="*/ 2597620 h 3116101"/>
              <a:gd name="connsiteX24" fmla="*/ 0 w 624840"/>
              <a:gd name="connsiteY24" fmla="*/ 2586198 h 3116101"/>
              <a:gd name="connsiteX25" fmla="*/ 0 w 624840"/>
              <a:gd name="connsiteY25" fmla="*/ 2506243 h 3116101"/>
              <a:gd name="connsiteX26" fmla="*/ 0 w 624840"/>
              <a:gd name="connsiteY26" fmla="*/ 2488255 h 3116101"/>
              <a:gd name="connsiteX27" fmla="*/ 0 w 624840"/>
              <a:gd name="connsiteY27" fmla="*/ 2486794 h 3116101"/>
              <a:gd name="connsiteX28" fmla="*/ 0 w 624840"/>
              <a:gd name="connsiteY28" fmla="*/ 2483010 h 3116101"/>
              <a:gd name="connsiteX29" fmla="*/ 0 w 624840"/>
              <a:gd name="connsiteY29" fmla="*/ 2391635 h 3116101"/>
              <a:gd name="connsiteX30" fmla="*/ 0 w 624840"/>
              <a:gd name="connsiteY30" fmla="*/ 2390703 h 3116101"/>
              <a:gd name="connsiteX31" fmla="*/ 0 w 624840"/>
              <a:gd name="connsiteY31" fmla="*/ 2379281 h 3116101"/>
              <a:gd name="connsiteX32" fmla="*/ 0 w 624840"/>
              <a:gd name="connsiteY32" fmla="*/ 2362341 h 3116101"/>
              <a:gd name="connsiteX33" fmla="*/ 1 w 624840"/>
              <a:gd name="connsiteY33" fmla="*/ 2362338 h 3116101"/>
              <a:gd name="connsiteX34" fmla="*/ 1 w 624840"/>
              <a:gd name="connsiteY34" fmla="*/ 2256025 h 3116101"/>
              <a:gd name="connsiteX35" fmla="*/ 1 w 624840"/>
              <a:gd name="connsiteY35" fmla="*/ 2252243 h 3116101"/>
              <a:gd name="connsiteX36" fmla="*/ 1 w 624840"/>
              <a:gd name="connsiteY36" fmla="*/ 2160867 h 3116101"/>
              <a:gd name="connsiteX37" fmla="*/ 1 w 624840"/>
              <a:gd name="connsiteY37" fmla="*/ 2159935 h 3116101"/>
              <a:gd name="connsiteX38" fmla="*/ 1 w 624840"/>
              <a:gd name="connsiteY38" fmla="*/ 2068558 h 3116101"/>
              <a:gd name="connsiteX39" fmla="*/ 1 w 624840"/>
              <a:gd name="connsiteY39" fmla="*/ 2064466 h 3116101"/>
              <a:gd name="connsiteX40" fmla="*/ 1 w 624840"/>
              <a:gd name="connsiteY40" fmla="*/ 2050571 h 3116101"/>
              <a:gd name="connsiteX41" fmla="*/ 1 w 624840"/>
              <a:gd name="connsiteY41" fmla="*/ 2046517 h 3116101"/>
              <a:gd name="connsiteX42" fmla="*/ 1 w 624840"/>
              <a:gd name="connsiteY42" fmla="*/ 1924658 h 3116101"/>
              <a:gd name="connsiteX43" fmla="*/ 1 w 624840"/>
              <a:gd name="connsiteY43" fmla="*/ 1920874 h 3116101"/>
              <a:gd name="connsiteX44" fmla="*/ 1 w 624840"/>
              <a:gd name="connsiteY44" fmla="*/ 1829498 h 3116101"/>
              <a:gd name="connsiteX45" fmla="*/ 1 w 624840"/>
              <a:gd name="connsiteY45" fmla="*/ 1828566 h 3116101"/>
              <a:gd name="connsiteX46" fmla="*/ 1 w 624840"/>
              <a:gd name="connsiteY46" fmla="*/ 1737191 h 3116101"/>
              <a:gd name="connsiteX47" fmla="*/ 1 w 624840"/>
              <a:gd name="connsiteY47" fmla="*/ 1733097 h 3116101"/>
              <a:gd name="connsiteX48" fmla="*/ 1 w 624840"/>
              <a:gd name="connsiteY48" fmla="*/ 1719202 h 3116101"/>
              <a:gd name="connsiteX49" fmla="*/ 1 w 624840"/>
              <a:gd name="connsiteY49" fmla="*/ 1715149 h 3116101"/>
              <a:gd name="connsiteX50" fmla="*/ 1 w 624840"/>
              <a:gd name="connsiteY50" fmla="*/ 1593289 h 3116101"/>
              <a:gd name="connsiteX51" fmla="*/ 1 w 624840"/>
              <a:gd name="connsiteY51" fmla="*/ 1589505 h 3116101"/>
              <a:gd name="connsiteX52" fmla="*/ 1 w 624840"/>
              <a:gd name="connsiteY52" fmla="*/ 1498130 h 3116101"/>
              <a:gd name="connsiteX53" fmla="*/ 1 w 624840"/>
              <a:gd name="connsiteY53" fmla="*/ 1497198 h 3116101"/>
              <a:gd name="connsiteX54" fmla="*/ 1 w 624840"/>
              <a:gd name="connsiteY54" fmla="*/ 1405822 h 3116101"/>
              <a:gd name="connsiteX55" fmla="*/ 1 w 624840"/>
              <a:gd name="connsiteY55" fmla="*/ 1401730 h 3116101"/>
              <a:gd name="connsiteX56" fmla="*/ 1 w 624840"/>
              <a:gd name="connsiteY56" fmla="*/ 1387834 h 3116101"/>
              <a:gd name="connsiteX57" fmla="*/ 1 w 624840"/>
              <a:gd name="connsiteY57" fmla="*/ 1383780 h 3116101"/>
              <a:gd name="connsiteX58" fmla="*/ 1 w 624840"/>
              <a:gd name="connsiteY58" fmla="*/ 1261920 h 3116101"/>
              <a:gd name="connsiteX59" fmla="*/ 1 w 624840"/>
              <a:gd name="connsiteY59" fmla="*/ 1258138 h 3116101"/>
              <a:gd name="connsiteX60" fmla="*/ 1 w 624840"/>
              <a:gd name="connsiteY60" fmla="*/ 1166762 h 3116101"/>
              <a:gd name="connsiteX61" fmla="*/ 1 w 624840"/>
              <a:gd name="connsiteY61" fmla="*/ 1165830 h 3116101"/>
              <a:gd name="connsiteX62" fmla="*/ 1 w 624840"/>
              <a:gd name="connsiteY62" fmla="*/ 1074453 h 3116101"/>
              <a:gd name="connsiteX63" fmla="*/ 1 w 624840"/>
              <a:gd name="connsiteY63" fmla="*/ 1070361 h 3116101"/>
              <a:gd name="connsiteX64" fmla="*/ 1 w 624840"/>
              <a:gd name="connsiteY64" fmla="*/ 1056465 h 3116101"/>
              <a:gd name="connsiteX65" fmla="*/ 1 w 624840"/>
              <a:gd name="connsiteY65" fmla="*/ 1052412 h 3116101"/>
              <a:gd name="connsiteX66" fmla="*/ 1 w 624840"/>
              <a:gd name="connsiteY66" fmla="*/ 930552 h 3116101"/>
              <a:gd name="connsiteX67" fmla="*/ 1 w 624840"/>
              <a:gd name="connsiteY67" fmla="*/ 926770 h 3116101"/>
              <a:gd name="connsiteX68" fmla="*/ 1 w 624840"/>
              <a:gd name="connsiteY68" fmla="*/ 835394 h 3116101"/>
              <a:gd name="connsiteX69" fmla="*/ 1 w 624840"/>
              <a:gd name="connsiteY69" fmla="*/ 834461 h 3116101"/>
              <a:gd name="connsiteX70" fmla="*/ 1 w 624840"/>
              <a:gd name="connsiteY70" fmla="*/ 743085 h 3116101"/>
              <a:gd name="connsiteX71" fmla="*/ 1 w 624840"/>
              <a:gd name="connsiteY71" fmla="*/ 738993 h 3116101"/>
              <a:gd name="connsiteX72" fmla="*/ 1 w 624840"/>
              <a:gd name="connsiteY72" fmla="*/ 725098 h 3116101"/>
              <a:gd name="connsiteX73" fmla="*/ 1 w 624840"/>
              <a:gd name="connsiteY73" fmla="*/ 721044 h 3116101"/>
              <a:gd name="connsiteX74" fmla="*/ 1 w 624840"/>
              <a:gd name="connsiteY74" fmla="*/ 599183 h 3116101"/>
              <a:gd name="connsiteX75" fmla="*/ 1 w 624840"/>
              <a:gd name="connsiteY75" fmla="*/ 595401 h 3116101"/>
              <a:gd name="connsiteX76" fmla="*/ 1 w 624840"/>
              <a:gd name="connsiteY76" fmla="*/ 504025 h 3116101"/>
              <a:gd name="connsiteX77" fmla="*/ 1 w 624840"/>
              <a:gd name="connsiteY77" fmla="*/ 503093 h 3116101"/>
              <a:gd name="connsiteX78" fmla="*/ 1 w 624840"/>
              <a:gd name="connsiteY78" fmla="*/ 411716 h 3116101"/>
              <a:gd name="connsiteX79" fmla="*/ 1 w 624840"/>
              <a:gd name="connsiteY79" fmla="*/ 407624 h 3116101"/>
              <a:gd name="connsiteX80" fmla="*/ 1 w 624840"/>
              <a:gd name="connsiteY80" fmla="*/ 393729 h 3116101"/>
              <a:gd name="connsiteX81" fmla="*/ 1 w 624840"/>
              <a:gd name="connsiteY81" fmla="*/ 389675 h 3116101"/>
              <a:gd name="connsiteX82" fmla="*/ 1 w 624840"/>
              <a:gd name="connsiteY82" fmla="*/ 267815 h 3116101"/>
              <a:gd name="connsiteX83" fmla="*/ 1 w 624840"/>
              <a:gd name="connsiteY83" fmla="*/ 264032 h 3116101"/>
              <a:gd name="connsiteX84" fmla="*/ 1 w 624840"/>
              <a:gd name="connsiteY84" fmla="*/ 172656 h 3116101"/>
              <a:gd name="connsiteX85" fmla="*/ 1 w 624840"/>
              <a:gd name="connsiteY85" fmla="*/ 171725 h 3116101"/>
              <a:gd name="connsiteX86" fmla="*/ 1 w 624840"/>
              <a:gd name="connsiteY86" fmla="*/ 167212 h 3116101"/>
              <a:gd name="connsiteX87" fmla="*/ 12067 w 624840"/>
              <a:gd name="connsiteY87" fmla="*/ 138193 h 3116101"/>
              <a:gd name="connsiteX88" fmla="*/ 41240 w 624840"/>
              <a:gd name="connsiteY88" fmla="*/ 126188 h 3116101"/>
              <a:gd name="connsiteX89" fmla="*/ 72795 w 624840"/>
              <a:gd name="connsiteY89" fmla="*/ 111581 h 3116101"/>
              <a:gd name="connsiteX90" fmla="*/ 312422 w 624840"/>
              <a:gd name="connsiteY90" fmla="*/ 0 h 3116101"/>
              <a:gd name="connsiteX91" fmla="*/ 552047 w 624840"/>
              <a:gd name="connsiteY91" fmla="*/ 111581 h 3116101"/>
              <a:gd name="connsiteX92" fmla="*/ 583914 w 624840"/>
              <a:gd name="connsiteY92" fmla="*/ 126188 h 3116101"/>
              <a:gd name="connsiteX93" fmla="*/ 612813 w 624840"/>
              <a:gd name="connsiteY93" fmla="*/ 138193 h 3116101"/>
              <a:gd name="connsiteX94" fmla="*/ 624840 w 624840"/>
              <a:gd name="connsiteY94" fmla="*/ 167212 h 3116101"/>
              <a:gd name="connsiteX95" fmla="*/ 624840 w 624840"/>
              <a:gd name="connsiteY95" fmla="*/ 172299 h 3116101"/>
              <a:gd name="connsiteX96" fmla="*/ 624840 w 624840"/>
              <a:gd name="connsiteY96" fmla="*/ 176121 h 3116101"/>
              <a:gd name="connsiteX97" fmla="*/ 624840 w 624840"/>
              <a:gd name="connsiteY97" fmla="*/ 186495 h 3116101"/>
              <a:gd name="connsiteX98" fmla="*/ 624840 w 624840"/>
              <a:gd name="connsiteY98" fmla="*/ 187427 h 3116101"/>
              <a:gd name="connsiteX99" fmla="*/ 624840 w 624840"/>
              <a:gd name="connsiteY99" fmla="*/ 278802 h 3116101"/>
              <a:gd name="connsiteX100" fmla="*/ 624840 w 624840"/>
              <a:gd name="connsiteY100" fmla="*/ 282586 h 3116101"/>
              <a:gd name="connsiteX101" fmla="*/ 624840 w 624840"/>
              <a:gd name="connsiteY101" fmla="*/ 296752 h 3116101"/>
              <a:gd name="connsiteX102" fmla="*/ 624840 w 624840"/>
              <a:gd name="connsiteY102" fmla="*/ 297943 h 3116101"/>
              <a:gd name="connsiteX103" fmla="*/ 624840 w 624840"/>
              <a:gd name="connsiteY103" fmla="*/ 300572 h 3116101"/>
              <a:gd name="connsiteX104" fmla="*/ 624840 w 624840"/>
              <a:gd name="connsiteY104" fmla="*/ 302035 h 3116101"/>
              <a:gd name="connsiteX105" fmla="*/ 624840 w 624840"/>
              <a:gd name="connsiteY105" fmla="*/ 313457 h 3116101"/>
              <a:gd name="connsiteX106" fmla="*/ 624840 w 624840"/>
              <a:gd name="connsiteY106" fmla="*/ 393412 h 3116101"/>
              <a:gd name="connsiteX107" fmla="*/ 624840 w 624840"/>
              <a:gd name="connsiteY107" fmla="*/ 394344 h 3116101"/>
              <a:gd name="connsiteX108" fmla="*/ 624840 w 624840"/>
              <a:gd name="connsiteY108" fmla="*/ 405766 h 3116101"/>
              <a:gd name="connsiteX109" fmla="*/ 624840 w 624840"/>
              <a:gd name="connsiteY109" fmla="*/ 422394 h 3116101"/>
              <a:gd name="connsiteX110" fmla="*/ 624840 w 624840"/>
              <a:gd name="connsiteY110" fmla="*/ 426487 h 3116101"/>
              <a:gd name="connsiteX111" fmla="*/ 624840 w 624840"/>
              <a:gd name="connsiteY111" fmla="*/ 437909 h 3116101"/>
              <a:gd name="connsiteX112" fmla="*/ 624840 w 624840"/>
              <a:gd name="connsiteY112" fmla="*/ 485720 h 3116101"/>
              <a:gd name="connsiteX113" fmla="*/ 624840 w 624840"/>
              <a:gd name="connsiteY113" fmla="*/ 489502 h 3116101"/>
              <a:gd name="connsiteX114" fmla="*/ 624840 w 624840"/>
              <a:gd name="connsiteY114" fmla="*/ 503668 h 3116101"/>
              <a:gd name="connsiteX115" fmla="*/ 624840 w 624840"/>
              <a:gd name="connsiteY115" fmla="*/ 507489 h 3116101"/>
              <a:gd name="connsiteX116" fmla="*/ 624840 w 624840"/>
              <a:gd name="connsiteY116" fmla="*/ 517863 h 3116101"/>
              <a:gd name="connsiteX117" fmla="*/ 624840 w 624840"/>
              <a:gd name="connsiteY117" fmla="*/ 518795 h 3116101"/>
              <a:gd name="connsiteX118" fmla="*/ 624840 w 624840"/>
              <a:gd name="connsiteY118" fmla="*/ 610171 h 3116101"/>
              <a:gd name="connsiteX119" fmla="*/ 624840 w 624840"/>
              <a:gd name="connsiteY119" fmla="*/ 628120 h 3116101"/>
              <a:gd name="connsiteX120" fmla="*/ 624840 w 624840"/>
              <a:gd name="connsiteY120" fmla="*/ 629311 h 3116101"/>
              <a:gd name="connsiteX121" fmla="*/ 624840 w 624840"/>
              <a:gd name="connsiteY121" fmla="*/ 633403 h 3116101"/>
              <a:gd name="connsiteX122" fmla="*/ 624840 w 624840"/>
              <a:gd name="connsiteY122" fmla="*/ 644825 h 3116101"/>
              <a:gd name="connsiteX123" fmla="*/ 624840 w 624840"/>
              <a:gd name="connsiteY123" fmla="*/ 724780 h 3116101"/>
              <a:gd name="connsiteX124" fmla="*/ 624840 w 624840"/>
              <a:gd name="connsiteY124" fmla="*/ 725711 h 3116101"/>
              <a:gd name="connsiteX125" fmla="*/ 624840 w 624840"/>
              <a:gd name="connsiteY125" fmla="*/ 737133 h 3116101"/>
              <a:gd name="connsiteX126" fmla="*/ 624840 w 624840"/>
              <a:gd name="connsiteY126" fmla="*/ 753761 h 3116101"/>
              <a:gd name="connsiteX127" fmla="*/ 624839 w 624840"/>
              <a:gd name="connsiteY127" fmla="*/ 753765 h 3116101"/>
              <a:gd name="connsiteX128" fmla="*/ 624839 w 624840"/>
              <a:gd name="connsiteY128" fmla="*/ 860079 h 3116101"/>
              <a:gd name="connsiteX129" fmla="*/ 624839 w 624840"/>
              <a:gd name="connsiteY129" fmla="*/ 864171 h 3116101"/>
              <a:gd name="connsiteX130" fmla="*/ 624839 w 624840"/>
              <a:gd name="connsiteY130" fmla="*/ 955548 h 3116101"/>
              <a:gd name="connsiteX131" fmla="*/ 624839 w 624840"/>
              <a:gd name="connsiteY131" fmla="*/ 956480 h 3116101"/>
              <a:gd name="connsiteX132" fmla="*/ 624839 w 624840"/>
              <a:gd name="connsiteY132" fmla="*/ 1047856 h 3116101"/>
              <a:gd name="connsiteX133" fmla="*/ 624839 w 624840"/>
              <a:gd name="connsiteY133" fmla="*/ 1051638 h 3116101"/>
              <a:gd name="connsiteX134" fmla="*/ 624839 w 624840"/>
              <a:gd name="connsiteY134" fmla="*/ 1065804 h 3116101"/>
              <a:gd name="connsiteX135" fmla="*/ 624839 w 624840"/>
              <a:gd name="connsiteY135" fmla="*/ 1069626 h 3116101"/>
              <a:gd name="connsiteX136" fmla="*/ 624839 w 624840"/>
              <a:gd name="connsiteY136" fmla="*/ 1191448 h 3116101"/>
              <a:gd name="connsiteX137" fmla="*/ 624839 w 624840"/>
              <a:gd name="connsiteY137" fmla="*/ 1195540 h 3116101"/>
              <a:gd name="connsiteX138" fmla="*/ 624839 w 624840"/>
              <a:gd name="connsiteY138" fmla="*/ 1286917 h 3116101"/>
              <a:gd name="connsiteX139" fmla="*/ 624839 w 624840"/>
              <a:gd name="connsiteY139" fmla="*/ 1287849 h 3116101"/>
              <a:gd name="connsiteX140" fmla="*/ 624839 w 624840"/>
              <a:gd name="connsiteY140" fmla="*/ 1379225 h 3116101"/>
              <a:gd name="connsiteX141" fmla="*/ 624839 w 624840"/>
              <a:gd name="connsiteY141" fmla="*/ 1383007 h 3116101"/>
              <a:gd name="connsiteX142" fmla="*/ 624839 w 624840"/>
              <a:gd name="connsiteY142" fmla="*/ 1397173 h 3116101"/>
              <a:gd name="connsiteX143" fmla="*/ 624839 w 624840"/>
              <a:gd name="connsiteY143" fmla="*/ 1400994 h 3116101"/>
              <a:gd name="connsiteX144" fmla="*/ 624839 w 624840"/>
              <a:gd name="connsiteY144" fmla="*/ 1522816 h 3116101"/>
              <a:gd name="connsiteX145" fmla="*/ 624839 w 624840"/>
              <a:gd name="connsiteY145" fmla="*/ 1526908 h 3116101"/>
              <a:gd name="connsiteX146" fmla="*/ 624839 w 624840"/>
              <a:gd name="connsiteY146" fmla="*/ 1618285 h 3116101"/>
              <a:gd name="connsiteX147" fmla="*/ 624839 w 624840"/>
              <a:gd name="connsiteY147" fmla="*/ 1619216 h 3116101"/>
              <a:gd name="connsiteX148" fmla="*/ 624839 w 624840"/>
              <a:gd name="connsiteY148" fmla="*/ 1710592 h 3116101"/>
              <a:gd name="connsiteX149" fmla="*/ 624839 w 624840"/>
              <a:gd name="connsiteY149" fmla="*/ 1714375 h 3116101"/>
              <a:gd name="connsiteX150" fmla="*/ 624839 w 624840"/>
              <a:gd name="connsiteY150" fmla="*/ 1728542 h 3116101"/>
              <a:gd name="connsiteX151" fmla="*/ 624839 w 624840"/>
              <a:gd name="connsiteY151" fmla="*/ 1732362 h 3116101"/>
              <a:gd name="connsiteX152" fmla="*/ 624839 w 624840"/>
              <a:gd name="connsiteY152" fmla="*/ 1854184 h 3116101"/>
              <a:gd name="connsiteX153" fmla="*/ 624839 w 624840"/>
              <a:gd name="connsiteY153" fmla="*/ 1858277 h 3116101"/>
              <a:gd name="connsiteX154" fmla="*/ 624839 w 624840"/>
              <a:gd name="connsiteY154" fmla="*/ 1949653 h 3116101"/>
              <a:gd name="connsiteX155" fmla="*/ 624839 w 624840"/>
              <a:gd name="connsiteY155" fmla="*/ 1950585 h 3116101"/>
              <a:gd name="connsiteX156" fmla="*/ 624839 w 624840"/>
              <a:gd name="connsiteY156" fmla="*/ 2041960 h 3116101"/>
              <a:gd name="connsiteX157" fmla="*/ 624839 w 624840"/>
              <a:gd name="connsiteY157" fmla="*/ 2045744 h 3116101"/>
              <a:gd name="connsiteX158" fmla="*/ 624839 w 624840"/>
              <a:gd name="connsiteY158" fmla="*/ 2059910 h 3116101"/>
              <a:gd name="connsiteX159" fmla="*/ 624839 w 624840"/>
              <a:gd name="connsiteY159" fmla="*/ 2063730 h 3116101"/>
              <a:gd name="connsiteX160" fmla="*/ 624839 w 624840"/>
              <a:gd name="connsiteY160" fmla="*/ 2185552 h 3116101"/>
              <a:gd name="connsiteX161" fmla="*/ 624839 w 624840"/>
              <a:gd name="connsiteY161" fmla="*/ 2189645 h 3116101"/>
              <a:gd name="connsiteX162" fmla="*/ 624839 w 624840"/>
              <a:gd name="connsiteY162" fmla="*/ 2281021 h 3116101"/>
              <a:gd name="connsiteX163" fmla="*/ 624839 w 624840"/>
              <a:gd name="connsiteY163" fmla="*/ 2281954 h 3116101"/>
              <a:gd name="connsiteX164" fmla="*/ 624839 w 624840"/>
              <a:gd name="connsiteY164" fmla="*/ 2373329 h 3116101"/>
              <a:gd name="connsiteX165" fmla="*/ 624839 w 624840"/>
              <a:gd name="connsiteY165" fmla="*/ 2377112 h 3116101"/>
              <a:gd name="connsiteX166" fmla="*/ 624839 w 624840"/>
              <a:gd name="connsiteY166" fmla="*/ 2391279 h 3116101"/>
              <a:gd name="connsiteX167" fmla="*/ 624839 w 624840"/>
              <a:gd name="connsiteY167" fmla="*/ 2395099 h 3116101"/>
              <a:gd name="connsiteX168" fmla="*/ 624839 w 624840"/>
              <a:gd name="connsiteY168" fmla="*/ 2516921 h 3116101"/>
              <a:gd name="connsiteX169" fmla="*/ 624839 w 624840"/>
              <a:gd name="connsiteY169" fmla="*/ 2521013 h 3116101"/>
              <a:gd name="connsiteX170" fmla="*/ 624839 w 624840"/>
              <a:gd name="connsiteY170" fmla="*/ 2612390 h 3116101"/>
              <a:gd name="connsiteX171" fmla="*/ 624839 w 624840"/>
              <a:gd name="connsiteY171" fmla="*/ 2613321 h 3116101"/>
              <a:gd name="connsiteX172" fmla="*/ 624839 w 624840"/>
              <a:gd name="connsiteY172" fmla="*/ 2704698 h 3116101"/>
              <a:gd name="connsiteX173" fmla="*/ 624839 w 624840"/>
              <a:gd name="connsiteY173" fmla="*/ 2708480 h 3116101"/>
              <a:gd name="connsiteX174" fmla="*/ 624839 w 624840"/>
              <a:gd name="connsiteY174" fmla="*/ 2722647 h 3116101"/>
              <a:gd name="connsiteX175" fmla="*/ 624839 w 624840"/>
              <a:gd name="connsiteY175" fmla="*/ 2726468 h 3116101"/>
              <a:gd name="connsiteX176" fmla="*/ 624839 w 624840"/>
              <a:gd name="connsiteY176" fmla="*/ 2848288 h 3116101"/>
              <a:gd name="connsiteX177" fmla="*/ 624839 w 624840"/>
              <a:gd name="connsiteY177" fmla="*/ 2852382 h 3116101"/>
              <a:gd name="connsiteX178" fmla="*/ 624839 w 624840"/>
              <a:gd name="connsiteY178" fmla="*/ 2943758 h 3116101"/>
              <a:gd name="connsiteX179" fmla="*/ 624839 w 624840"/>
              <a:gd name="connsiteY179" fmla="*/ 2944690 h 3116101"/>
              <a:gd name="connsiteX180" fmla="*/ 624839 w 624840"/>
              <a:gd name="connsiteY180" fmla="*/ 2948891 h 3116101"/>
              <a:gd name="connsiteX181" fmla="*/ 612811 w 624840"/>
              <a:gd name="connsiteY181" fmla="*/ 2977910 h 3116101"/>
              <a:gd name="connsiteX182" fmla="*/ 583912 w 624840"/>
              <a:gd name="connsiteY182" fmla="*/ 2989915 h 3116101"/>
              <a:gd name="connsiteX183" fmla="*/ 552045 w 624840"/>
              <a:gd name="connsiteY183" fmla="*/ 3004834 h 3116101"/>
              <a:gd name="connsiteX184" fmla="*/ 312418 w 624840"/>
              <a:gd name="connsiteY184" fmla="*/ 3116101 h 3116101"/>
              <a:gd name="connsiteX185" fmla="*/ 72794 w 624840"/>
              <a:gd name="connsiteY185" fmla="*/ 3004834 h 3116101"/>
              <a:gd name="connsiteX186" fmla="*/ 41238 w 624840"/>
              <a:gd name="connsiteY186" fmla="*/ 2989915 h 3116101"/>
              <a:gd name="connsiteX187" fmla="*/ 12066 w 624840"/>
              <a:gd name="connsiteY187" fmla="*/ 2977910 h 311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624840" h="3116101">
                <a:moveTo>
                  <a:pt x="0" y="2948891"/>
                </a:moveTo>
                <a:lnTo>
                  <a:pt x="0" y="2944076"/>
                </a:lnTo>
                <a:lnTo>
                  <a:pt x="0" y="2940022"/>
                </a:lnTo>
                <a:lnTo>
                  <a:pt x="0" y="2929921"/>
                </a:lnTo>
                <a:lnTo>
                  <a:pt x="0" y="2928988"/>
                </a:lnTo>
                <a:lnTo>
                  <a:pt x="0" y="2917566"/>
                </a:lnTo>
                <a:lnTo>
                  <a:pt x="0" y="2837612"/>
                </a:lnTo>
                <a:lnTo>
                  <a:pt x="0" y="2833520"/>
                </a:lnTo>
                <a:lnTo>
                  <a:pt x="0" y="2819624"/>
                </a:lnTo>
                <a:lnTo>
                  <a:pt x="0" y="2818163"/>
                </a:lnTo>
                <a:lnTo>
                  <a:pt x="0" y="2815570"/>
                </a:lnTo>
                <a:lnTo>
                  <a:pt x="0" y="2814379"/>
                </a:lnTo>
                <a:cubicBezTo>
                  <a:pt x="0" y="2814379"/>
                  <a:pt x="0" y="2814379"/>
                  <a:pt x="0" y="2723003"/>
                </a:cubicBezTo>
                <a:cubicBezTo>
                  <a:pt x="0" y="2723003"/>
                  <a:pt x="0" y="2723003"/>
                  <a:pt x="0" y="2722071"/>
                </a:cubicBezTo>
                <a:cubicBezTo>
                  <a:pt x="0" y="2722071"/>
                  <a:pt x="0" y="2722071"/>
                  <a:pt x="0" y="2710649"/>
                </a:cubicBezTo>
                <a:lnTo>
                  <a:pt x="0" y="2693710"/>
                </a:lnTo>
                <a:lnTo>
                  <a:pt x="0" y="2689928"/>
                </a:lnTo>
                <a:lnTo>
                  <a:pt x="0" y="2678506"/>
                </a:lnTo>
                <a:lnTo>
                  <a:pt x="0" y="2630696"/>
                </a:lnTo>
                <a:lnTo>
                  <a:pt x="0" y="2626602"/>
                </a:lnTo>
                <a:lnTo>
                  <a:pt x="0" y="2612707"/>
                </a:lnTo>
                <a:lnTo>
                  <a:pt x="0" y="2608654"/>
                </a:lnTo>
                <a:lnTo>
                  <a:pt x="0" y="2598552"/>
                </a:lnTo>
                <a:lnTo>
                  <a:pt x="0" y="2597620"/>
                </a:lnTo>
                <a:lnTo>
                  <a:pt x="0" y="2586198"/>
                </a:lnTo>
                <a:lnTo>
                  <a:pt x="0" y="2506243"/>
                </a:lnTo>
                <a:lnTo>
                  <a:pt x="0" y="2488255"/>
                </a:lnTo>
                <a:lnTo>
                  <a:pt x="0" y="2486794"/>
                </a:lnTo>
                <a:lnTo>
                  <a:pt x="0" y="2483010"/>
                </a:lnTo>
                <a:cubicBezTo>
                  <a:pt x="0" y="2483010"/>
                  <a:pt x="0" y="2483010"/>
                  <a:pt x="0" y="2391635"/>
                </a:cubicBezTo>
                <a:cubicBezTo>
                  <a:pt x="0" y="2391635"/>
                  <a:pt x="0" y="2391635"/>
                  <a:pt x="0" y="2390703"/>
                </a:cubicBezTo>
                <a:cubicBezTo>
                  <a:pt x="0" y="2390703"/>
                  <a:pt x="0" y="2390703"/>
                  <a:pt x="0" y="2379281"/>
                </a:cubicBezTo>
                <a:lnTo>
                  <a:pt x="0" y="2362341"/>
                </a:lnTo>
                <a:lnTo>
                  <a:pt x="1" y="2362338"/>
                </a:lnTo>
                <a:lnTo>
                  <a:pt x="1" y="2256025"/>
                </a:lnTo>
                <a:lnTo>
                  <a:pt x="1" y="2252243"/>
                </a:lnTo>
                <a:cubicBezTo>
                  <a:pt x="1" y="2252243"/>
                  <a:pt x="1" y="2252243"/>
                  <a:pt x="1" y="2160867"/>
                </a:cubicBezTo>
                <a:cubicBezTo>
                  <a:pt x="1" y="2160867"/>
                  <a:pt x="1" y="2160867"/>
                  <a:pt x="1" y="2159935"/>
                </a:cubicBezTo>
                <a:cubicBezTo>
                  <a:pt x="1" y="2159935"/>
                  <a:pt x="1" y="2159935"/>
                  <a:pt x="1" y="2068558"/>
                </a:cubicBezTo>
                <a:lnTo>
                  <a:pt x="1" y="2064466"/>
                </a:lnTo>
                <a:lnTo>
                  <a:pt x="1" y="2050571"/>
                </a:lnTo>
                <a:lnTo>
                  <a:pt x="1" y="2046517"/>
                </a:lnTo>
                <a:lnTo>
                  <a:pt x="1" y="1924658"/>
                </a:lnTo>
                <a:lnTo>
                  <a:pt x="1" y="1920874"/>
                </a:lnTo>
                <a:cubicBezTo>
                  <a:pt x="1" y="1920874"/>
                  <a:pt x="1" y="1920874"/>
                  <a:pt x="1" y="1829498"/>
                </a:cubicBezTo>
                <a:cubicBezTo>
                  <a:pt x="1" y="1829498"/>
                  <a:pt x="1" y="1829498"/>
                  <a:pt x="1" y="1828566"/>
                </a:cubicBezTo>
                <a:cubicBezTo>
                  <a:pt x="1" y="1828566"/>
                  <a:pt x="1" y="1828566"/>
                  <a:pt x="1" y="1737191"/>
                </a:cubicBezTo>
                <a:lnTo>
                  <a:pt x="1" y="1733097"/>
                </a:lnTo>
                <a:lnTo>
                  <a:pt x="1" y="1719202"/>
                </a:lnTo>
                <a:lnTo>
                  <a:pt x="1" y="1715149"/>
                </a:lnTo>
                <a:lnTo>
                  <a:pt x="1" y="1593289"/>
                </a:lnTo>
                <a:lnTo>
                  <a:pt x="1" y="1589505"/>
                </a:lnTo>
                <a:cubicBezTo>
                  <a:pt x="1" y="1589505"/>
                  <a:pt x="1" y="1589505"/>
                  <a:pt x="1" y="1498130"/>
                </a:cubicBezTo>
                <a:cubicBezTo>
                  <a:pt x="1" y="1498130"/>
                  <a:pt x="1" y="1498130"/>
                  <a:pt x="1" y="1497198"/>
                </a:cubicBezTo>
                <a:cubicBezTo>
                  <a:pt x="1" y="1497198"/>
                  <a:pt x="1" y="1497198"/>
                  <a:pt x="1" y="1405822"/>
                </a:cubicBezTo>
                <a:lnTo>
                  <a:pt x="1" y="1401730"/>
                </a:lnTo>
                <a:lnTo>
                  <a:pt x="1" y="1387834"/>
                </a:lnTo>
                <a:lnTo>
                  <a:pt x="1" y="1383780"/>
                </a:lnTo>
                <a:lnTo>
                  <a:pt x="1" y="1261920"/>
                </a:lnTo>
                <a:lnTo>
                  <a:pt x="1" y="1258138"/>
                </a:lnTo>
                <a:cubicBezTo>
                  <a:pt x="1" y="1258138"/>
                  <a:pt x="1" y="1258138"/>
                  <a:pt x="1" y="1166762"/>
                </a:cubicBezTo>
                <a:cubicBezTo>
                  <a:pt x="1" y="1166762"/>
                  <a:pt x="1" y="1166762"/>
                  <a:pt x="1" y="1165830"/>
                </a:cubicBezTo>
                <a:cubicBezTo>
                  <a:pt x="1" y="1165830"/>
                  <a:pt x="1" y="1165830"/>
                  <a:pt x="1" y="1074453"/>
                </a:cubicBezTo>
                <a:lnTo>
                  <a:pt x="1" y="1070361"/>
                </a:lnTo>
                <a:lnTo>
                  <a:pt x="1" y="1056465"/>
                </a:lnTo>
                <a:lnTo>
                  <a:pt x="1" y="1052412"/>
                </a:lnTo>
                <a:lnTo>
                  <a:pt x="1" y="930552"/>
                </a:lnTo>
                <a:lnTo>
                  <a:pt x="1" y="926770"/>
                </a:lnTo>
                <a:cubicBezTo>
                  <a:pt x="1" y="926770"/>
                  <a:pt x="1" y="926770"/>
                  <a:pt x="1" y="835394"/>
                </a:cubicBezTo>
                <a:cubicBezTo>
                  <a:pt x="1" y="835394"/>
                  <a:pt x="1" y="835394"/>
                  <a:pt x="1" y="834461"/>
                </a:cubicBezTo>
                <a:cubicBezTo>
                  <a:pt x="1" y="834461"/>
                  <a:pt x="1" y="834461"/>
                  <a:pt x="1" y="743085"/>
                </a:cubicBezTo>
                <a:lnTo>
                  <a:pt x="1" y="738993"/>
                </a:lnTo>
                <a:lnTo>
                  <a:pt x="1" y="725098"/>
                </a:lnTo>
                <a:lnTo>
                  <a:pt x="1" y="721044"/>
                </a:lnTo>
                <a:lnTo>
                  <a:pt x="1" y="599183"/>
                </a:lnTo>
                <a:lnTo>
                  <a:pt x="1" y="595401"/>
                </a:lnTo>
                <a:cubicBezTo>
                  <a:pt x="1" y="595401"/>
                  <a:pt x="1" y="595401"/>
                  <a:pt x="1" y="504025"/>
                </a:cubicBezTo>
                <a:cubicBezTo>
                  <a:pt x="1" y="504025"/>
                  <a:pt x="1" y="504025"/>
                  <a:pt x="1" y="503093"/>
                </a:cubicBezTo>
                <a:cubicBezTo>
                  <a:pt x="1" y="503093"/>
                  <a:pt x="1" y="503093"/>
                  <a:pt x="1" y="411716"/>
                </a:cubicBezTo>
                <a:lnTo>
                  <a:pt x="1" y="407624"/>
                </a:lnTo>
                <a:lnTo>
                  <a:pt x="1" y="393729"/>
                </a:lnTo>
                <a:lnTo>
                  <a:pt x="1" y="389675"/>
                </a:lnTo>
                <a:lnTo>
                  <a:pt x="1" y="267815"/>
                </a:lnTo>
                <a:lnTo>
                  <a:pt x="1" y="264032"/>
                </a:lnTo>
                <a:cubicBezTo>
                  <a:pt x="1" y="264032"/>
                  <a:pt x="1" y="264032"/>
                  <a:pt x="1" y="172656"/>
                </a:cubicBezTo>
                <a:cubicBezTo>
                  <a:pt x="1" y="172656"/>
                  <a:pt x="1" y="172656"/>
                  <a:pt x="1" y="171725"/>
                </a:cubicBezTo>
                <a:lnTo>
                  <a:pt x="1" y="167212"/>
                </a:lnTo>
                <a:lnTo>
                  <a:pt x="12067" y="138193"/>
                </a:lnTo>
                <a:cubicBezTo>
                  <a:pt x="19526" y="130773"/>
                  <a:pt x="29836" y="126188"/>
                  <a:pt x="41240" y="126188"/>
                </a:cubicBezTo>
                <a:cubicBezTo>
                  <a:pt x="53424" y="126188"/>
                  <a:pt x="64985" y="120905"/>
                  <a:pt x="72795" y="111581"/>
                </a:cubicBezTo>
                <a:cubicBezTo>
                  <a:pt x="130280" y="43516"/>
                  <a:pt x="216195" y="0"/>
                  <a:pt x="312422" y="0"/>
                </a:cubicBezTo>
                <a:cubicBezTo>
                  <a:pt x="408647" y="0"/>
                  <a:pt x="494875" y="43516"/>
                  <a:pt x="552047" y="111581"/>
                </a:cubicBezTo>
                <a:cubicBezTo>
                  <a:pt x="559858" y="120905"/>
                  <a:pt x="571417" y="126188"/>
                  <a:pt x="583914" y="126188"/>
                </a:cubicBezTo>
                <a:cubicBezTo>
                  <a:pt x="595161" y="126188"/>
                  <a:pt x="605393" y="130773"/>
                  <a:pt x="612813" y="138193"/>
                </a:cubicBezTo>
                <a:lnTo>
                  <a:pt x="624840" y="167212"/>
                </a:lnTo>
                <a:lnTo>
                  <a:pt x="624840" y="172299"/>
                </a:lnTo>
                <a:lnTo>
                  <a:pt x="624840" y="176121"/>
                </a:lnTo>
                <a:lnTo>
                  <a:pt x="624840" y="186495"/>
                </a:lnTo>
                <a:cubicBezTo>
                  <a:pt x="624840" y="186495"/>
                  <a:pt x="624840" y="186495"/>
                  <a:pt x="624840" y="187427"/>
                </a:cubicBezTo>
                <a:cubicBezTo>
                  <a:pt x="624840" y="187427"/>
                  <a:pt x="624840" y="187427"/>
                  <a:pt x="624840" y="278802"/>
                </a:cubicBezTo>
                <a:lnTo>
                  <a:pt x="624840" y="282586"/>
                </a:lnTo>
                <a:lnTo>
                  <a:pt x="624840" y="296752"/>
                </a:lnTo>
                <a:lnTo>
                  <a:pt x="624840" y="297943"/>
                </a:lnTo>
                <a:lnTo>
                  <a:pt x="624840" y="300572"/>
                </a:lnTo>
                <a:lnTo>
                  <a:pt x="624840" y="302035"/>
                </a:lnTo>
                <a:lnTo>
                  <a:pt x="624840" y="313457"/>
                </a:lnTo>
                <a:lnTo>
                  <a:pt x="624840" y="393412"/>
                </a:lnTo>
                <a:lnTo>
                  <a:pt x="624840" y="394344"/>
                </a:lnTo>
                <a:lnTo>
                  <a:pt x="624840" y="405766"/>
                </a:lnTo>
                <a:lnTo>
                  <a:pt x="624840" y="422394"/>
                </a:lnTo>
                <a:lnTo>
                  <a:pt x="624840" y="426487"/>
                </a:lnTo>
                <a:cubicBezTo>
                  <a:pt x="624840" y="426487"/>
                  <a:pt x="624840" y="426487"/>
                  <a:pt x="624840" y="437909"/>
                </a:cubicBezTo>
                <a:lnTo>
                  <a:pt x="624840" y="485720"/>
                </a:lnTo>
                <a:lnTo>
                  <a:pt x="624840" y="489502"/>
                </a:lnTo>
                <a:lnTo>
                  <a:pt x="624840" y="503668"/>
                </a:lnTo>
                <a:lnTo>
                  <a:pt x="624840" y="507489"/>
                </a:lnTo>
                <a:lnTo>
                  <a:pt x="624840" y="517863"/>
                </a:lnTo>
                <a:cubicBezTo>
                  <a:pt x="624840" y="517863"/>
                  <a:pt x="624840" y="517863"/>
                  <a:pt x="624840" y="518795"/>
                </a:cubicBezTo>
                <a:cubicBezTo>
                  <a:pt x="624840" y="518795"/>
                  <a:pt x="624840" y="518795"/>
                  <a:pt x="624840" y="610171"/>
                </a:cubicBezTo>
                <a:cubicBezTo>
                  <a:pt x="624840" y="610171"/>
                  <a:pt x="624840" y="610171"/>
                  <a:pt x="624840" y="628120"/>
                </a:cubicBezTo>
                <a:lnTo>
                  <a:pt x="624840" y="629311"/>
                </a:lnTo>
                <a:lnTo>
                  <a:pt x="624840" y="633403"/>
                </a:lnTo>
                <a:lnTo>
                  <a:pt x="624840" y="644825"/>
                </a:lnTo>
                <a:lnTo>
                  <a:pt x="624840" y="724780"/>
                </a:lnTo>
                <a:lnTo>
                  <a:pt x="624840" y="725711"/>
                </a:lnTo>
                <a:lnTo>
                  <a:pt x="624840" y="737133"/>
                </a:lnTo>
                <a:lnTo>
                  <a:pt x="624840" y="753761"/>
                </a:lnTo>
                <a:lnTo>
                  <a:pt x="624839" y="753765"/>
                </a:lnTo>
                <a:lnTo>
                  <a:pt x="624839" y="860079"/>
                </a:lnTo>
                <a:lnTo>
                  <a:pt x="624839" y="864171"/>
                </a:lnTo>
                <a:cubicBezTo>
                  <a:pt x="624839" y="864171"/>
                  <a:pt x="624839" y="864171"/>
                  <a:pt x="624839" y="955548"/>
                </a:cubicBezTo>
                <a:cubicBezTo>
                  <a:pt x="624839" y="955548"/>
                  <a:pt x="624839" y="955548"/>
                  <a:pt x="624839" y="956480"/>
                </a:cubicBezTo>
                <a:cubicBezTo>
                  <a:pt x="624839" y="956480"/>
                  <a:pt x="624839" y="956480"/>
                  <a:pt x="624839" y="1047856"/>
                </a:cubicBezTo>
                <a:lnTo>
                  <a:pt x="624839" y="1051638"/>
                </a:lnTo>
                <a:lnTo>
                  <a:pt x="624839" y="1065804"/>
                </a:lnTo>
                <a:lnTo>
                  <a:pt x="624839" y="1069626"/>
                </a:lnTo>
                <a:lnTo>
                  <a:pt x="624839" y="1191448"/>
                </a:lnTo>
                <a:lnTo>
                  <a:pt x="624839" y="1195540"/>
                </a:lnTo>
                <a:cubicBezTo>
                  <a:pt x="624839" y="1195540"/>
                  <a:pt x="624839" y="1195540"/>
                  <a:pt x="624839" y="1286917"/>
                </a:cubicBezTo>
                <a:cubicBezTo>
                  <a:pt x="624839" y="1286917"/>
                  <a:pt x="624839" y="1286917"/>
                  <a:pt x="624839" y="1287849"/>
                </a:cubicBezTo>
                <a:cubicBezTo>
                  <a:pt x="624839" y="1287849"/>
                  <a:pt x="624839" y="1287849"/>
                  <a:pt x="624839" y="1379225"/>
                </a:cubicBezTo>
                <a:lnTo>
                  <a:pt x="624839" y="1383007"/>
                </a:lnTo>
                <a:lnTo>
                  <a:pt x="624839" y="1397173"/>
                </a:lnTo>
                <a:lnTo>
                  <a:pt x="624839" y="1400994"/>
                </a:lnTo>
                <a:lnTo>
                  <a:pt x="624839" y="1522816"/>
                </a:lnTo>
                <a:lnTo>
                  <a:pt x="624839" y="1526908"/>
                </a:lnTo>
                <a:cubicBezTo>
                  <a:pt x="624839" y="1526908"/>
                  <a:pt x="624839" y="1526908"/>
                  <a:pt x="624839" y="1618285"/>
                </a:cubicBezTo>
                <a:cubicBezTo>
                  <a:pt x="624839" y="1618285"/>
                  <a:pt x="624839" y="1618285"/>
                  <a:pt x="624839" y="1619216"/>
                </a:cubicBezTo>
                <a:cubicBezTo>
                  <a:pt x="624839" y="1619216"/>
                  <a:pt x="624839" y="1619216"/>
                  <a:pt x="624839" y="1710592"/>
                </a:cubicBezTo>
                <a:lnTo>
                  <a:pt x="624839" y="1714375"/>
                </a:lnTo>
                <a:lnTo>
                  <a:pt x="624839" y="1728542"/>
                </a:lnTo>
                <a:lnTo>
                  <a:pt x="624839" y="1732362"/>
                </a:lnTo>
                <a:lnTo>
                  <a:pt x="624839" y="1854184"/>
                </a:lnTo>
                <a:lnTo>
                  <a:pt x="624839" y="1858277"/>
                </a:lnTo>
                <a:cubicBezTo>
                  <a:pt x="624839" y="1858277"/>
                  <a:pt x="624839" y="1858277"/>
                  <a:pt x="624839" y="1949653"/>
                </a:cubicBezTo>
                <a:cubicBezTo>
                  <a:pt x="624839" y="1949653"/>
                  <a:pt x="624839" y="1949653"/>
                  <a:pt x="624839" y="1950585"/>
                </a:cubicBezTo>
                <a:cubicBezTo>
                  <a:pt x="624839" y="1950585"/>
                  <a:pt x="624839" y="1950585"/>
                  <a:pt x="624839" y="2041960"/>
                </a:cubicBezTo>
                <a:lnTo>
                  <a:pt x="624839" y="2045744"/>
                </a:lnTo>
                <a:lnTo>
                  <a:pt x="624839" y="2059910"/>
                </a:lnTo>
                <a:lnTo>
                  <a:pt x="624839" y="2063730"/>
                </a:lnTo>
                <a:lnTo>
                  <a:pt x="624839" y="2185552"/>
                </a:lnTo>
                <a:lnTo>
                  <a:pt x="624839" y="2189645"/>
                </a:lnTo>
                <a:cubicBezTo>
                  <a:pt x="624839" y="2189645"/>
                  <a:pt x="624839" y="2189645"/>
                  <a:pt x="624839" y="2281021"/>
                </a:cubicBezTo>
                <a:cubicBezTo>
                  <a:pt x="624839" y="2281021"/>
                  <a:pt x="624839" y="2281021"/>
                  <a:pt x="624839" y="2281954"/>
                </a:cubicBezTo>
                <a:cubicBezTo>
                  <a:pt x="624839" y="2281954"/>
                  <a:pt x="624839" y="2281954"/>
                  <a:pt x="624839" y="2373329"/>
                </a:cubicBezTo>
                <a:lnTo>
                  <a:pt x="624839" y="2377112"/>
                </a:lnTo>
                <a:lnTo>
                  <a:pt x="624839" y="2391279"/>
                </a:lnTo>
                <a:lnTo>
                  <a:pt x="624839" y="2395099"/>
                </a:lnTo>
                <a:lnTo>
                  <a:pt x="624839" y="2516921"/>
                </a:lnTo>
                <a:lnTo>
                  <a:pt x="624839" y="2521013"/>
                </a:lnTo>
                <a:cubicBezTo>
                  <a:pt x="624839" y="2521013"/>
                  <a:pt x="624839" y="2521013"/>
                  <a:pt x="624839" y="2612390"/>
                </a:cubicBezTo>
                <a:cubicBezTo>
                  <a:pt x="624839" y="2612390"/>
                  <a:pt x="624839" y="2612390"/>
                  <a:pt x="624839" y="2613321"/>
                </a:cubicBezTo>
                <a:cubicBezTo>
                  <a:pt x="624839" y="2613321"/>
                  <a:pt x="624839" y="2613321"/>
                  <a:pt x="624839" y="2704698"/>
                </a:cubicBezTo>
                <a:lnTo>
                  <a:pt x="624839" y="2708480"/>
                </a:lnTo>
                <a:lnTo>
                  <a:pt x="624839" y="2722647"/>
                </a:lnTo>
                <a:lnTo>
                  <a:pt x="624839" y="2726468"/>
                </a:lnTo>
                <a:lnTo>
                  <a:pt x="624839" y="2848288"/>
                </a:lnTo>
                <a:lnTo>
                  <a:pt x="624839" y="2852382"/>
                </a:lnTo>
                <a:cubicBezTo>
                  <a:pt x="624839" y="2852382"/>
                  <a:pt x="624839" y="2852382"/>
                  <a:pt x="624839" y="2943758"/>
                </a:cubicBezTo>
                <a:cubicBezTo>
                  <a:pt x="624839" y="2943758"/>
                  <a:pt x="624839" y="2943758"/>
                  <a:pt x="624839" y="2944690"/>
                </a:cubicBezTo>
                <a:lnTo>
                  <a:pt x="624839" y="2948891"/>
                </a:lnTo>
                <a:lnTo>
                  <a:pt x="612811" y="2977910"/>
                </a:lnTo>
                <a:cubicBezTo>
                  <a:pt x="605391" y="2985331"/>
                  <a:pt x="595159" y="2989915"/>
                  <a:pt x="583912" y="2989915"/>
                </a:cubicBezTo>
                <a:cubicBezTo>
                  <a:pt x="571416" y="2989915"/>
                  <a:pt x="559855" y="2995509"/>
                  <a:pt x="552045" y="3004834"/>
                </a:cubicBezTo>
                <a:cubicBezTo>
                  <a:pt x="494873" y="3072900"/>
                  <a:pt x="408645" y="3116101"/>
                  <a:pt x="312418" y="3116101"/>
                </a:cubicBezTo>
                <a:cubicBezTo>
                  <a:pt x="216193" y="3116101"/>
                  <a:pt x="130278" y="3072900"/>
                  <a:pt x="72794" y="3004834"/>
                </a:cubicBezTo>
                <a:cubicBezTo>
                  <a:pt x="64982" y="2995509"/>
                  <a:pt x="53423" y="2989915"/>
                  <a:pt x="41238" y="2989915"/>
                </a:cubicBezTo>
                <a:cubicBezTo>
                  <a:pt x="29834" y="2989915"/>
                  <a:pt x="19524" y="2985331"/>
                  <a:pt x="12066" y="297791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lt1"/>
              </a:solidFill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44772" y="155978"/>
            <a:ext cx="3910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单击此处添加标题文本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图形 1" descr="D:\51PPT模板网\51pptmoban.com\图片.jpg"/>
          <p:cNvPicPr>
            <a:picLocks noChangeAspect="1"/>
          </p:cNvPicPr>
          <p:nvPr/>
        </p:nvPicPr>
        <p:blipFill>
          <a:blip r:embed="rId1" cstate="screen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94720" y="1299066"/>
            <a:ext cx="5202560" cy="4811732"/>
          </a:xfrm>
          <a:prstGeom prst="rect">
            <a:avLst/>
          </a:prstGeom>
          <a:effectLst>
            <a:reflection blurRad="6350" stA="24000" endPos="15000" dir="5400000" sy="-100000" algn="bl" rotWithShape="0"/>
          </a:effectLst>
        </p:spPr>
      </p:pic>
      <p:grpSp>
        <p:nvGrpSpPr>
          <p:cNvPr id="3" name="组合 2"/>
          <p:cNvGrpSpPr/>
          <p:nvPr/>
        </p:nvGrpSpPr>
        <p:grpSpPr>
          <a:xfrm>
            <a:off x="1061283" y="2527620"/>
            <a:ext cx="2383572" cy="2407167"/>
            <a:chOff x="681794" y="1731274"/>
            <a:chExt cx="2383572" cy="2407167"/>
          </a:xfrm>
        </p:grpSpPr>
        <p:sp>
          <p:nvSpPr>
            <p:cNvPr id="4" name="文本框 3"/>
            <p:cNvSpPr txBox="1"/>
            <p:nvPr/>
          </p:nvSpPr>
          <p:spPr>
            <a:xfrm>
              <a:off x="681794" y="2220993"/>
              <a:ext cx="2235567" cy="1917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 b="0" i="0">
                  <a:solidFill>
                    <a:schemeClr val="bg1">
                      <a:lumMod val="50000"/>
                    </a:schemeClr>
                  </a:solidFill>
                  <a:effectLst/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r"/>
              <a:r>
                <a:rPr lang="zh-CN" altLang="en-US" sz="1000" dirty="0">
                  <a:sym typeface="HarmonyOS Sans SC Light" panose="00000400000000000000" pitchFamily="2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200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字以内，据统计每页幻灯片的最好控制在</a:t>
              </a:r>
              <a:r>
                <a:rPr lang="en-US" altLang="zh-CN" sz="1000" dirty="0">
                  <a:sym typeface="HarmonyOS Sans SC Light" panose="00000400000000000000" pitchFamily="2" charset="-122"/>
                </a:rPr>
                <a:t>5</a:t>
              </a:r>
              <a:r>
                <a:rPr lang="zh-CN" altLang="en-US" sz="1000" dirty="0">
                  <a:sym typeface="HarmonyOS Sans SC Light" panose="00000400000000000000" pitchFamily="2" charset="-122"/>
                </a:rPr>
                <a:t>分钟之内。此处添加详细文本描述，建议与标题相关并符合整体语言风格，语言描述尽量简洁生动。</a:t>
              </a:r>
              <a:endParaRPr lang="en-US" altLang="zh-CN" sz="1000" dirty="0">
                <a:sym typeface="HarmonyOS Sans SC Light" panose="000004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29799" y="1731274"/>
              <a:ext cx="2235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armonyOS Sans SC Light" panose="00000400000000000000" pitchFamily="2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rPr>
                <a:t>添加标题文本</a:t>
              </a:r>
              <a:endParaRPr lang="zh-CN" altLang="en-US" dirty="0">
                <a:solidFill>
                  <a:srgbClr val="D70000"/>
                </a:solidFill>
                <a:sym typeface="HarmonyOS Sans SC Light" panose="000004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992355" y="2499119"/>
            <a:ext cx="2248267" cy="2435668"/>
            <a:chOff x="8992355" y="2499119"/>
            <a:chExt cx="2248267" cy="2435668"/>
          </a:xfrm>
        </p:grpSpPr>
        <p:sp>
          <p:nvSpPr>
            <p:cNvPr id="7" name="任意多边形: 形状 6"/>
            <p:cNvSpPr/>
            <p:nvPr/>
          </p:nvSpPr>
          <p:spPr bwMode="auto">
            <a:xfrm rot="5400000">
              <a:off x="9877637" y="1664637"/>
              <a:ext cx="418598" cy="2087562"/>
            </a:xfrm>
            <a:custGeom>
              <a:avLst/>
              <a:gdLst>
                <a:gd name="connsiteX0" fmla="*/ 0 w 624840"/>
                <a:gd name="connsiteY0" fmla="*/ 2948891 h 3116101"/>
                <a:gd name="connsiteX1" fmla="*/ 0 w 624840"/>
                <a:gd name="connsiteY1" fmla="*/ 2944076 h 3116101"/>
                <a:gd name="connsiteX2" fmla="*/ 0 w 624840"/>
                <a:gd name="connsiteY2" fmla="*/ 2940022 h 3116101"/>
                <a:gd name="connsiteX3" fmla="*/ 0 w 624840"/>
                <a:gd name="connsiteY3" fmla="*/ 2929921 h 3116101"/>
                <a:gd name="connsiteX4" fmla="*/ 0 w 624840"/>
                <a:gd name="connsiteY4" fmla="*/ 2928988 h 3116101"/>
                <a:gd name="connsiteX5" fmla="*/ 0 w 624840"/>
                <a:gd name="connsiteY5" fmla="*/ 2917566 h 3116101"/>
                <a:gd name="connsiteX6" fmla="*/ 0 w 624840"/>
                <a:gd name="connsiteY6" fmla="*/ 2837612 h 3116101"/>
                <a:gd name="connsiteX7" fmla="*/ 0 w 624840"/>
                <a:gd name="connsiteY7" fmla="*/ 2833520 h 3116101"/>
                <a:gd name="connsiteX8" fmla="*/ 0 w 624840"/>
                <a:gd name="connsiteY8" fmla="*/ 2819624 h 3116101"/>
                <a:gd name="connsiteX9" fmla="*/ 0 w 624840"/>
                <a:gd name="connsiteY9" fmla="*/ 2818163 h 3116101"/>
                <a:gd name="connsiteX10" fmla="*/ 0 w 624840"/>
                <a:gd name="connsiteY10" fmla="*/ 2815570 h 3116101"/>
                <a:gd name="connsiteX11" fmla="*/ 0 w 624840"/>
                <a:gd name="connsiteY11" fmla="*/ 2814379 h 3116101"/>
                <a:gd name="connsiteX12" fmla="*/ 0 w 624840"/>
                <a:gd name="connsiteY12" fmla="*/ 2723003 h 3116101"/>
                <a:gd name="connsiteX13" fmla="*/ 0 w 624840"/>
                <a:gd name="connsiteY13" fmla="*/ 2722071 h 3116101"/>
                <a:gd name="connsiteX14" fmla="*/ 0 w 624840"/>
                <a:gd name="connsiteY14" fmla="*/ 2710649 h 3116101"/>
                <a:gd name="connsiteX15" fmla="*/ 0 w 624840"/>
                <a:gd name="connsiteY15" fmla="*/ 2693710 h 3116101"/>
                <a:gd name="connsiteX16" fmla="*/ 0 w 624840"/>
                <a:gd name="connsiteY16" fmla="*/ 2689928 h 3116101"/>
                <a:gd name="connsiteX17" fmla="*/ 0 w 624840"/>
                <a:gd name="connsiteY17" fmla="*/ 2678506 h 3116101"/>
                <a:gd name="connsiteX18" fmla="*/ 0 w 624840"/>
                <a:gd name="connsiteY18" fmla="*/ 2630696 h 3116101"/>
                <a:gd name="connsiteX19" fmla="*/ 0 w 624840"/>
                <a:gd name="connsiteY19" fmla="*/ 2626602 h 3116101"/>
                <a:gd name="connsiteX20" fmla="*/ 0 w 624840"/>
                <a:gd name="connsiteY20" fmla="*/ 2612707 h 3116101"/>
                <a:gd name="connsiteX21" fmla="*/ 0 w 624840"/>
                <a:gd name="connsiteY21" fmla="*/ 2608654 h 3116101"/>
                <a:gd name="connsiteX22" fmla="*/ 0 w 624840"/>
                <a:gd name="connsiteY22" fmla="*/ 2598552 h 3116101"/>
                <a:gd name="connsiteX23" fmla="*/ 0 w 624840"/>
                <a:gd name="connsiteY23" fmla="*/ 2597620 h 3116101"/>
                <a:gd name="connsiteX24" fmla="*/ 0 w 624840"/>
                <a:gd name="connsiteY24" fmla="*/ 2586198 h 3116101"/>
                <a:gd name="connsiteX25" fmla="*/ 0 w 624840"/>
                <a:gd name="connsiteY25" fmla="*/ 2506243 h 3116101"/>
                <a:gd name="connsiteX26" fmla="*/ 0 w 624840"/>
                <a:gd name="connsiteY26" fmla="*/ 2488255 h 3116101"/>
                <a:gd name="connsiteX27" fmla="*/ 0 w 624840"/>
                <a:gd name="connsiteY27" fmla="*/ 2486794 h 3116101"/>
                <a:gd name="connsiteX28" fmla="*/ 0 w 624840"/>
                <a:gd name="connsiteY28" fmla="*/ 2483010 h 3116101"/>
                <a:gd name="connsiteX29" fmla="*/ 0 w 624840"/>
                <a:gd name="connsiteY29" fmla="*/ 2391635 h 3116101"/>
                <a:gd name="connsiteX30" fmla="*/ 0 w 624840"/>
                <a:gd name="connsiteY30" fmla="*/ 2390703 h 3116101"/>
                <a:gd name="connsiteX31" fmla="*/ 0 w 624840"/>
                <a:gd name="connsiteY31" fmla="*/ 2379281 h 3116101"/>
                <a:gd name="connsiteX32" fmla="*/ 0 w 624840"/>
                <a:gd name="connsiteY32" fmla="*/ 2362341 h 3116101"/>
                <a:gd name="connsiteX33" fmla="*/ 1 w 624840"/>
                <a:gd name="connsiteY33" fmla="*/ 2362338 h 3116101"/>
                <a:gd name="connsiteX34" fmla="*/ 1 w 624840"/>
                <a:gd name="connsiteY34" fmla="*/ 2256025 h 3116101"/>
                <a:gd name="connsiteX35" fmla="*/ 1 w 624840"/>
                <a:gd name="connsiteY35" fmla="*/ 2252243 h 3116101"/>
                <a:gd name="connsiteX36" fmla="*/ 1 w 624840"/>
                <a:gd name="connsiteY36" fmla="*/ 2160867 h 3116101"/>
                <a:gd name="connsiteX37" fmla="*/ 1 w 624840"/>
                <a:gd name="connsiteY37" fmla="*/ 2159935 h 3116101"/>
                <a:gd name="connsiteX38" fmla="*/ 1 w 624840"/>
                <a:gd name="connsiteY38" fmla="*/ 2068558 h 3116101"/>
                <a:gd name="connsiteX39" fmla="*/ 1 w 624840"/>
                <a:gd name="connsiteY39" fmla="*/ 2064466 h 3116101"/>
                <a:gd name="connsiteX40" fmla="*/ 1 w 624840"/>
                <a:gd name="connsiteY40" fmla="*/ 2050571 h 3116101"/>
                <a:gd name="connsiteX41" fmla="*/ 1 w 624840"/>
                <a:gd name="connsiteY41" fmla="*/ 2046517 h 3116101"/>
                <a:gd name="connsiteX42" fmla="*/ 1 w 624840"/>
                <a:gd name="connsiteY42" fmla="*/ 1924658 h 3116101"/>
                <a:gd name="connsiteX43" fmla="*/ 1 w 624840"/>
                <a:gd name="connsiteY43" fmla="*/ 1920874 h 3116101"/>
                <a:gd name="connsiteX44" fmla="*/ 1 w 624840"/>
                <a:gd name="connsiteY44" fmla="*/ 1829498 h 3116101"/>
                <a:gd name="connsiteX45" fmla="*/ 1 w 624840"/>
                <a:gd name="connsiteY45" fmla="*/ 1828566 h 3116101"/>
                <a:gd name="connsiteX46" fmla="*/ 1 w 624840"/>
                <a:gd name="connsiteY46" fmla="*/ 1737191 h 3116101"/>
                <a:gd name="connsiteX47" fmla="*/ 1 w 624840"/>
                <a:gd name="connsiteY47" fmla="*/ 1733097 h 3116101"/>
                <a:gd name="connsiteX48" fmla="*/ 1 w 624840"/>
                <a:gd name="connsiteY48" fmla="*/ 1719202 h 3116101"/>
                <a:gd name="connsiteX49" fmla="*/ 1 w 624840"/>
                <a:gd name="connsiteY49" fmla="*/ 1715149 h 3116101"/>
                <a:gd name="connsiteX50" fmla="*/ 1 w 624840"/>
                <a:gd name="connsiteY50" fmla="*/ 1593289 h 3116101"/>
                <a:gd name="connsiteX51" fmla="*/ 1 w 624840"/>
                <a:gd name="connsiteY51" fmla="*/ 1589505 h 3116101"/>
                <a:gd name="connsiteX52" fmla="*/ 1 w 624840"/>
                <a:gd name="connsiteY52" fmla="*/ 1498130 h 3116101"/>
                <a:gd name="connsiteX53" fmla="*/ 1 w 624840"/>
                <a:gd name="connsiteY53" fmla="*/ 1497198 h 3116101"/>
                <a:gd name="connsiteX54" fmla="*/ 1 w 624840"/>
                <a:gd name="connsiteY54" fmla="*/ 1405822 h 3116101"/>
                <a:gd name="connsiteX55" fmla="*/ 1 w 624840"/>
                <a:gd name="connsiteY55" fmla="*/ 1401730 h 3116101"/>
                <a:gd name="connsiteX56" fmla="*/ 1 w 624840"/>
                <a:gd name="connsiteY56" fmla="*/ 1387834 h 3116101"/>
                <a:gd name="connsiteX57" fmla="*/ 1 w 624840"/>
                <a:gd name="connsiteY57" fmla="*/ 1383780 h 3116101"/>
                <a:gd name="connsiteX58" fmla="*/ 1 w 624840"/>
                <a:gd name="connsiteY58" fmla="*/ 1261920 h 3116101"/>
                <a:gd name="connsiteX59" fmla="*/ 1 w 624840"/>
                <a:gd name="connsiteY59" fmla="*/ 1258138 h 3116101"/>
                <a:gd name="connsiteX60" fmla="*/ 1 w 624840"/>
                <a:gd name="connsiteY60" fmla="*/ 1166762 h 3116101"/>
                <a:gd name="connsiteX61" fmla="*/ 1 w 624840"/>
                <a:gd name="connsiteY61" fmla="*/ 1165830 h 3116101"/>
                <a:gd name="connsiteX62" fmla="*/ 1 w 624840"/>
                <a:gd name="connsiteY62" fmla="*/ 1074453 h 3116101"/>
                <a:gd name="connsiteX63" fmla="*/ 1 w 624840"/>
                <a:gd name="connsiteY63" fmla="*/ 1070361 h 3116101"/>
                <a:gd name="connsiteX64" fmla="*/ 1 w 624840"/>
                <a:gd name="connsiteY64" fmla="*/ 1056465 h 3116101"/>
                <a:gd name="connsiteX65" fmla="*/ 1 w 624840"/>
                <a:gd name="connsiteY65" fmla="*/ 1052412 h 3116101"/>
                <a:gd name="connsiteX66" fmla="*/ 1 w 624840"/>
                <a:gd name="connsiteY66" fmla="*/ 930552 h 3116101"/>
                <a:gd name="connsiteX67" fmla="*/ 1 w 624840"/>
                <a:gd name="connsiteY67" fmla="*/ 926770 h 3116101"/>
                <a:gd name="connsiteX68" fmla="*/ 1 w 624840"/>
                <a:gd name="connsiteY68" fmla="*/ 835394 h 3116101"/>
                <a:gd name="connsiteX69" fmla="*/ 1 w 624840"/>
                <a:gd name="connsiteY69" fmla="*/ 834461 h 3116101"/>
                <a:gd name="connsiteX70" fmla="*/ 1 w 624840"/>
                <a:gd name="connsiteY70" fmla="*/ 743085 h 3116101"/>
                <a:gd name="connsiteX71" fmla="*/ 1 w 624840"/>
                <a:gd name="connsiteY71" fmla="*/ 738993 h 3116101"/>
                <a:gd name="connsiteX72" fmla="*/ 1 w 624840"/>
                <a:gd name="connsiteY72" fmla="*/ 725098 h 3116101"/>
                <a:gd name="connsiteX73" fmla="*/ 1 w 624840"/>
                <a:gd name="connsiteY73" fmla="*/ 721044 h 3116101"/>
                <a:gd name="connsiteX74" fmla="*/ 1 w 624840"/>
                <a:gd name="connsiteY74" fmla="*/ 599183 h 3116101"/>
                <a:gd name="connsiteX75" fmla="*/ 1 w 624840"/>
                <a:gd name="connsiteY75" fmla="*/ 595401 h 3116101"/>
                <a:gd name="connsiteX76" fmla="*/ 1 w 624840"/>
                <a:gd name="connsiteY76" fmla="*/ 504025 h 3116101"/>
                <a:gd name="connsiteX77" fmla="*/ 1 w 624840"/>
                <a:gd name="connsiteY77" fmla="*/ 503093 h 3116101"/>
                <a:gd name="connsiteX78" fmla="*/ 1 w 624840"/>
                <a:gd name="connsiteY78" fmla="*/ 411716 h 3116101"/>
                <a:gd name="connsiteX79" fmla="*/ 1 w 624840"/>
                <a:gd name="connsiteY79" fmla="*/ 407624 h 3116101"/>
                <a:gd name="connsiteX80" fmla="*/ 1 w 624840"/>
                <a:gd name="connsiteY80" fmla="*/ 393729 h 3116101"/>
                <a:gd name="connsiteX81" fmla="*/ 1 w 624840"/>
                <a:gd name="connsiteY81" fmla="*/ 389675 h 3116101"/>
                <a:gd name="connsiteX82" fmla="*/ 1 w 624840"/>
                <a:gd name="connsiteY82" fmla="*/ 267815 h 3116101"/>
                <a:gd name="connsiteX83" fmla="*/ 1 w 624840"/>
                <a:gd name="connsiteY83" fmla="*/ 264032 h 3116101"/>
                <a:gd name="connsiteX84" fmla="*/ 1 w 624840"/>
                <a:gd name="connsiteY84" fmla="*/ 172656 h 3116101"/>
                <a:gd name="connsiteX85" fmla="*/ 1 w 624840"/>
                <a:gd name="connsiteY85" fmla="*/ 171725 h 3116101"/>
                <a:gd name="connsiteX86" fmla="*/ 1 w 624840"/>
                <a:gd name="connsiteY86" fmla="*/ 167212 h 3116101"/>
                <a:gd name="connsiteX87" fmla="*/ 12067 w 624840"/>
                <a:gd name="connsiteY87" fmla="*/ 138193 h 3116101"/>
                <a:gd name="connsiteX88" fmla="*/ 41240 w 624840"/>
                <a:gd name="connsiteY88" fmla="*/ 126188 h 3116101"/>
                <a:gd name="connsiteX89" fmla="*/ 72795 w 624840"/>
                <a:gd name="connsiteY89" fmla="*/ 111581 h 3116101"/>
                <a:gd name="connsiteX90" fmla="*/ 312422 w 624840"/>
                <a:gd name="connsiteY90" fmla="*/ 0 h 3116101"/>
                <a:gd name="connsiteX91" fmla="*/ 552047 w 624840"/>
                <a:gd name="connsiteY91" fmla="*/ 111581 h 3116101"/>
                <a:gd name="connsiteX92" fmla="*/ 583914 w 624840"/>
                <a:gd name="connsiteY92" fmla="*/ 126188 h 3116101"/>
                <a:gd name="connsiteX93" fmla="*/ 612813 w 624840"/>
                <a:gd name="connsiteY93" fmla="*/ 138193 h 3116101"/>
                <a:gd name="connsiteX94" fmla="*/ 624840 w 624840"/>
                <a:gd name="connsiteY94" fmla="*/ 167212 h 3116101"/>
                <a:gd name="connsiteX95" fmla="*/ 624840 w 624840"/>
                <a:gd name="connsiteY95" fmla="*/ 172299 h 3116101"/>
                <a:gd name="connsiteX96" fmla="*/ 624840 w 624840"/>
                <a:gd name="connsiteY96" fmla="*/ 176121 h 3116101"/>
                <a:gd name="connsiteX97" fmla="*/ 624840 w 624840"/>
                <a:gd name="connsiteY97" fmla="*/ 186495 h 3116101"/>
                <a:gd name="connsiteX98" fmla="*/ 624840 w 624840"/>
                <a:gd name="connsiteY98" fmla="*/ 187427 h 3116101"/>
                <a:gd name="connsiteX99" fmla="*/ 624840 w 624840"/>
                <a:gd name="connsiteY99" fmla="*/ 278802 h 3116101"/>
                <a:gd name="connsiteX100" fmla="*/ 624840 w 624840"/>
                <a:gd name="connsiteY100" fmla="*/ 282586 h 3116101"/>
                <a:gd name="connsiteX101" fmla="*/ 624840 w 624840"/>
                <a:gd name="connsiteY101" fmla="*/ 296752 h 3116101"/>
                <a:gd name="connsiteX102" fmla="*/ 624840 w 624840"/>
                <a:gd name="connsiteY102" fmla="*/ 297943 h 3116101"/>
                <a:gd name="connsiteX103" fmla="*/ 624840 w 624840"/>
                <a:gd name="connsiteY103" fmla="*/ 300572 h 3116101"/>
                <a:gd name="connsiteX104" fmla="*/ 624840 w 624840"/>
                <a:gd name="connsiteY104" fmla="*/ 302035 h 3116101"/>
                <a:gd name="connsiteX105" fmla="*/ 624840 w 624840"/>
                <a:gd name="connsiteY105" fmla="*/ 313457 h 3116101"/>
                <a:gd name="connsiteX106" fmla="*/ 624840 w 624840"/>
                <a:gd name="connsiteY106" fmla="*/ 393412 h 3116101"/>
                <a:gd name="connsiteX107" fmla="*/ 624840 w 624840"/>
                <a:gd name="connsiteY107" fmla="*/ 394344 h 3116101"/>
                <a:gd name="connsiteX108" fmla="*/ 624840 w 624840"/>
                <a:gd name="connsiteY108" fmla="*/ 405766 h 3116101"/>
                <a:gd name="connsiteX109" fmla="*/ 624840 w 624840"/>
                <a:gd name="connsiteY109" fmla="*/ 422394 h 3116101"/>
                <a:gd name="connsiteX110" fmla="*/ 624840 w 624840"/>
                <a:gd name="connsiteY110" fmla="*/ 426487 h 3116101"/>
                <a:gd name="connsiteX111" fmla="*/ 624840 w 624840"/>
                <a:gd name="connsiteY111" fmla="*/ 437909 h 3116101"/>
                <a:gd name="connsiteX112" fmla="*/ 624840 w 624840"/>
                <a:gd name="connsiteY112" fmla="*/ 485720 h 3116101"/>
                <a:gd name="connsiteX113" fmla="*/ 624840 w 624840"/>
                <a:gd name="connsiteY113" fmla="*/ 489502 h 3116101"/>
                <a:gd name="connsiteX114" fmla="*/ 624840 w 624840"/>
                <a:gd name="connsiteY114" fmla="*/ 503668 h 3116101"/>
                <a:gd name="connsiteX115" fmla="*/ 624840 w 624840"/>
                <a:gd name="connsiteY115" fmla="*/ 507489 h 3116101"/>
                <a:gd name="connsiteX116" fmla="*/ 624840 w 624840"/>
                <a:gd name="connsiteY116" fmla="*/ 517863 h 3116101"/>
                <a:gd name="connsiteX117" fmla="*/ 624840 w 624840"/>
                <a:gd name="connsiteY117" fmla="*/ 518795 h 3116101"/>
                <a:gd name="connsiteX118" fmla="*/ 624840 w 624840"/>
                <a:gd name="connsiteY118" fmla="*/ 610171 h 3116101"/>
                <a:gd name="connsiteX119" fmla="*/ 624840 w 624840"/>
                <a:gd name="connsiteY119" fmla="*/ 628120 h 3116101"/>
                <a:gd name="connsiteX120" fmla="*/ 624840 w 624840"/>
                <a:gd name="connsiteY120" fmla="*/ 629311 h 3116101"/>
                <a:gd name="connsiteX121" fmla="*/ 624840 w 624840"/>
                <a:gd name="connsiteY121" fmla="*/ 633403 h 3116101"/>
                <a:gd name="connsiteX122" fmla="*/ 624840 w 624840"/>
                <a:gd name="connsiteY122" fmla="*/ 644825 h 3116101"/>
                <a:gd name="connsiteX123" fmla="*/ 624840 w 624840"/>
                <a:gd name="connsiteY123" fmla="*/ 724780 h 3116101"/>
                <a:gd name="connsiteX124" fmla="*/ 624840 w 624840"/>
                <a:gd name="connsiteY124" fmla="*/ 725711 h 3116101"/>
                <a:gd name="connsiteX125" fmla="*/ 624840 w 624840"/>
                <a:gd name="connsiteY125" fmla="*/ 737133 h 3116101"/>
                <a:gd name="connsiteX126" fmla="*/ 624840 w 624840"/>
                <a:gd name="connsiteY126" fmla="*/ 753761 h 3116101"/>
                <a:gd name="connsiteX127" fmla="*/ 624839 w 624840"/>
                <a:gd name="connsiteY127" fmla="*/ 753765 h 3116101"/>
                <a:gd name="connsiteX128" fmla="*/ 624839 w 624840"/>
                <a:gd name="connsiteY128" fmla="*/ 860079 h 3116101"/>
                <a:gd name="connsiteX129" fmla="*/ 624839 w 624840"/>
                <a:gd name="connsiteY129" fmla="*/ 864171 h 3116101"/>
                <a:gd name="connsiteX130" fmla="*/ 624839 w 624840"/>
                <a:gd name="connsiteY130" fmla="*/ 955548 h 3116101"/>
                <a:gd name="connsiteX131" fmla="*/ 624839 w 624840"/>
                <a:gd name="connsiteY131" fmla="*/ 956480 h 3116101"/>
                <a:gd name="connsiteX132" fmla="*/ 624839 w 624840"/>
                <a:gd name="connsiteY132" fmla="*/ 1047856 h 3116101"/>
                <a:gd name="connsiteX133" fmla="*/ 624839 w 624840"/>
                <a:gd name="connsiteY133" fmla="*/ 1051638 h 3116101"/>
                <a:gd name="connsiteX134" fmla="*/ 624839 w 624840"/>
                <a:gd name="connsiteY134" fmla="*/ 1065804 h 3116101"/>
                <a:gd name="connsiteX135" fmla="*/ 624839 w 624840"/>
                <a:gd name="connsiteY135" fmla="*/ 1069626 h 3116101"/>
                <a:gd name="connsiteX136" fmla="*/ 624839 w 624840"/>
                <a:gd name="connsiteY136" fmla="*/ 1191448 h 3116101"/>
                <a:gd name="connsiteX137" fmla="*/ 624839 w 624840"/>
                <a:gd name="connsiteY137" fmla="*/ 1195540 h 3116101"/>
                <a:gd name="connsiteX138" fmla="*/ 624839 w 624840"/>
                <a:gd name="connsiteY138" fmla="*/ 1286917 h 3116101"/>
                <a:gd name="connsiteX139" fmla="*/ 624839 w 624840"/>
                <a:gd name="connsiteY139" fmla="*/ 1287849 h 3116101"/>
                <a:gd name="connsiteX140" fmla="*/ 624839 w 624840"/>
                <a:gd name="connsiteY140" fmla="*/ 1379225 h 3116101"/>
                <a:gd name="connsiteX141" fmla="*/ 624839 w 624840"/>
                <a:gd name="connsiteY141" fmla="*/ 1383007 h 3116101"/>
                <a:gd name="connsiteX142" fmla="*/ 624839 w 624840"/>
                <a:gd name="connsiteY142" fmla="*/ 1397173 h 3116101"/>
                <a:gd name="connsiteX143" fmla="*/ 624839 w 624840"/>
                <a:gd name="connsiteY143" fmla="*/ 1400994 h 3116101"/>
                <a:gd name="connsiteX144" fmla="*/ 624839 w 624840"/>
                <a:gd name="connsiteY144" fmla="*/ 1522816 h 3116101"/>
                <a:gd name="connsiteX145" fmla="*/ 624839 w 624840"/>
                <a:gd name="connsiteY145" fmla="*/ 1526908 h 3116101"/>
                <a:gd name="connsiteX146" fmla="*/ 624839 w 624840"/>
                <a:gd name="connsiteY146" fmla="*/ 1618285 h 3116101"/>
                <a:gd name="connsiteX147" fmla="*/ 624839 w 624840"/>
                <a:gd name="connsiteY147" fmla="*/ 1619216 h 3116101"/>
                <a:gd name="connsiteX148" fmla="*/ 624839 w 624840"/>
                <a:gd name="connsiteY148" fmla="*/ 1710592 h 3116101"/>
                <a:gd name="connsiteX149" fmla="*/ 624839 w 624840"/>
                <a:gd name="connsiteY149" fmla="*/ 1714375 h 3116101"/>
                <a:gd name="connsiteX150" fmla="*/ 624839 w 624840"/>
                <a:gd name="connsiteY150" fmla="*/ 1728542 h 3116101"/>
                <a:gd name="connsiteX151" fmla="*/ 624839 w 624840"/>
                <a:gd name="connsiteY151" fmla="*/ 1732362 h 3116101"/>
                <a:gd name="connsiteX152" fmla="*/ 624839 w 624840"/>
                <a:gd name="connsiteY152" fmla="*/ 1854184 h 3116101"/>
                <a:gd name="connsiteX153" fmla="*/ 624839 w 624840"/>
                <a:gd name="connsiteY153" fmla="*/ 1858277 h 3116101"/>
                <a:gd name="connsiteX154" fmla="*/ 624839 w 624840"/>
                <a:gd name="connsiteY154" fmla="*/ 1949653 h 3116101"/>
                <a:gd name="connsiteX155" fmla="*/ 624839 w 624840"/>
                <a:gd name="connsiteY155" fmla="*/ 1950585 h 3116101"/>
                <a:gd name="connsiteX156" fmla="*/ 624839 w 624840"/>
                <a:gd name="connsiteY156" fmla="*/ 2041960 h 3116101"/>
                <a:gd name="connsiteX157" fmla="*/ 624839 w 624840"/>
                <a:gd name="connsiteY157" fmla="*/ 2045744 h 3116101"/>
                <a:gd name="connsiteX158" fmla="*/ 624839 w 624840"/>
                <a:gd name="connsiteY158" fmla="*/ 2059910 h 3116101"/>
                <a:gd name="connsiteX159" fmla="*/ 624839 w 624840"/>
                <a:gd name="connsiteY159" fmla="*/ 2063730 h 3116101"/>
                <a:gd name="connsiteX160" fmla="*/ 624839 w 624840"/>
                <a:gd name="connsiteY160" fmla="*/ 2185552 h 3116101"/>
                <a:gd name="connsiteX161" fmla="*/ 624839 w 624840"/>
                <a:gd name="connsiteY161" fmla="*/ 2189645 h 3116101"/>
                <a:gd name="connsiteX162" fmla="*/ 624839 w 624840"/>
                <a:gd name="connsiteY162" fmla="*/ 2281021 h 3116101"/>
                <a:gd name="connsiteX163" fmla="*/ 624839 w 624840"/>
                <a:gd name="connsiteY163" fmla="*/ 2281954 h 3116101"/>
                <a:gd name="connsiteX164" fmla="*/ 624839 w 624840"/>
                <a:gd name="connsiteY164" fmla="*/ 2373329 h 3116101"/>
                <a:gd name="connsiteX165" fmla="*/ 624839 w 624840"/>
                <a:gd name="connsiteY165" fmla="*/ 2377112 h 3116101"/>
                <a:gd name="connsiteX166" fmla="*/ 624839 w 624840"/>
                <a:gd name="connsiteY166" fmla="*/ 2391279 h 3116101"/>
                <a:gd name="connsiteX167" fmla="*/ 624839 w 624840"/>
                <a:gd name="connsiteY167" fmla="*/ 2395099 h 3116101"/>
                <a:gd name="connsiteX168" fmla="*/ 624839 w 624840"/>
                <a:gd name="connsiteY168" fmla="*/ 2516921 h 3116101"/>
                <a:gd name="connsiteX169" fmla="*/ 624839 w 624840"/>
                <a:gd name="connsiteY169" fmla="*/ 2521013 h 3116101"/>
                <a:gd name="connsiteX170" fmla="*/ 624839 w 624840"/>
                <a:gd name="connsiteY170" fmla="*/ 2612390 h 3116101"/>
                <a:gd name="connsiteX171" fmla="*/ 624839 w 624840"/>
                <a:gd name="connsiteY171" fmla="*/ 2613321 h 3116101"/>
                <a:gd name="connsiteX172" fmla="*/ 624839 w 624840"/>
                <a:gd name="connsiteY172" fmla="*/ 2704698 h 3116101"/>
                <a:gd name="connsiteX173" fmla="*/ 624839 w 624840"/>
                <a:gd name="connsiteY173" fmla="*/ 2708480 h 3116101"/>
                <a:gd name="connsiteX174" fmla="*/ 624839 w 624840"/>
                <a:gd name="connsiteY174" fmla="*/ 2722647 h 3116101"/>
                <a:gd name="connsiteX175" fmla="*/ 624839 w 624840"/>
                <a:gd name="connsiteY175" fmla="*/ 2726468 h 3116101"/>
                <a:gd name="connsiteX176" fmla="*/ 624839 w 624840"/>
                <a:gd name="connsiteY176" fmla="*/ 2848288 h 3116101"/>
                <a:gd name="connsiteX177" fmla="*/ 624839 w 624840"/>
                <a:gd name="connsiteY177" fmla="*/ 2852382 h 3116101"/>
                <a:gd name="connsiteX178" fmla="*/ 624839 w 624840"/>
                <a:gd name="connsiteY178" fmla="*/ 2943758 h 3116101"/>
                <a:gd name="connsiteX179" fmla="*/ 624839 w 624840"/>
                <a:gd name="connsiteY179" fmla="*/ 2944690 h 3116101"/>
                <a:gd name="connsiteX180" fmla="*/ 624839 w 624840"/>
                <a:gd name="connsiteY180" fmla="*/ 2948891 h 3116101"/>
                <a:gd name="connsiteX181" fmla="*/ 612811 w 624840"/>
                <a:gd name="connsiteY181" fmla="*/ 2977910 h 3116101"/>
                <a:gd name="connsiteX182" fmla="*/ 583912 w 624840"/>
                <a:gd name="connsiteY182" fmla="*/ 2989915 h 3116101"/>
                <a:gd name="connsiteX183" fmla="*/ 552045 w 624840"/>
                <a:gd name="connsiteY183" fmla="*/ 3004834 h 3116101"/>
                <a:gd name="connsiteX184" fmla="*/ 312418 w 624840"/>
                <a:gd name="connsiteY184" fmla="*/ 3116101 h 3116101"/>
                <a:gd name="connsiteX185" fmla="*/ 72794 w 624840"/>
                <a:gd name="connsiteY185" fmla="*/ 3004834 h 3116101"/>
                <a:gd name="connsiteX186" fmla="*/ 41238 w 624840"/>
                <a:gd name="connsiteY186" fmla="*/ 2989915 h 3116101"/>
                <a:gd name="connsiteX187" fmla="*/ 12066 w 624840"/>
                <a:gd name="connsiteY187" fmla="*/ 2977910 h 311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624840" h="3116101">
                  <a:moveTo>
                    <a:pt x="0" y="2948891"/>
                  </a:moveTo>
                  <a:lnTo>
                    <a:pt x="0" y="2944076"/>
                  </a:lnTo>
                  <a:lnTo>
                    <a:pt x="0" y="2940022"/>
                  </a:lnTo>
                  <a:lnTo>
                    <a:pt x="0" y="2929921"/>
                  </a:lnTo>
                  <a:lnTo>
                    <a:pt x="0" y="2928988"/>
                  </a:lnTo>
                  <a:lnTo>
                    <a:pt x="0" y="2917566"/>
                  </a:lnTo>
                  <a:lnTo>
                    <a:pt x="0" y="2837612"/>
                  </a:lnTo>
                  <a:lnTo>
                    <a:pt x="0" y="2833520"/>
                  </a:lnTo>
                  <a:lnTo>
                    <a:pt x="0" y="2819624"/>
                  </a:lnTo>
                  <a:lnTo>
                    <a:pt x="0" y="2818163"/>
                  </a:lnTo>
                  <a:lnTo>
                    <a:pt x="0" y="2815570"/>
                  </a:lnTo>
                  <a:lnTo>
                    <a:pt x="0" y="2814379"/>
                  </a:lnTo>
                  <a:cubicBezTo>
                    <a:pt x="0" y="2814379"/>
                    <a:pt x="0" y="2814379"/>
                    <a:pt x="0" y="2723003"/>
                  </a:cubicBezTo>
                  <a:cubicBezTo>
                    <a:pt x="0" y="2723003"/>
                    <a:pt x="0" y="2723003"/>
                    <a:pt x="0" y="2722071"/>
                  </a:cubicBezTo>
                  <a:cubicBezTo>
                    <a:pt x="0" y="2722071"/>
                    <a:pt x="0" y="2722071"/>
                    <a:pt x="0" y="2710649"/>
                  </a:cubicBezTo>
                  <a:lnTo>
                    <a:pt x="0" y="2693710"/>
                  </a:lnTo>
                  <a:lnTo>
                    <a:pt x="0" y="2689928"/>
                  </a:lnTo>
                  <a:lnTo>
                    <a:pt x="0" y="2678506"/>
                  </a:lnTo>
                  <a:lnTo>
                    <a:pt x="0" y="2630696"/>
                  </a:lnTo>
                  <a:lnTo>
                    <a:pt x="0" y="2626602"/>
                  </a:lnTo>
                  <a:lnTo>
                    <a:pt x="0" y="2612707"/>
                  </a:lnTo>
                  <a:lnTo>
                    <a:pt x="0" y="2608654"/>
                  </a:lnTo>
                  <a:lnTo>
                    <a:pt x="0" y="2598552"/>
                  </a:lnTo>
                  <a:lnTo>
                    <a:pt x="0" y="2597620"/>
                  </a:lnTo>
                  <a:lnTo>
                    <a:pt x="0" y="2586198"/>
                  </a:lnTo>
                  <a:lnTo>
                    <a:pt x="0" y="2506243"/>
                  </a:lnTo>
                  <a:lnTo>
                    <a:pt x="0" y="2488255"/>
                  </a:lnTo>
                  <a:lnTo>
                    <a:pt x="0" y="2486794"/>
                  </a:lnTo>
                  <a:lnTo>
                    <a:pt x="0" y="2483010"/>
                  </a:lnTo>
                  <a:cubicBezTo>
                    <a:pt x="0" y="2483010"/>
                    <a:pt x="0" y="2483010"/>
                    <a:pt x="0" y="2391635"/>
                  </a:cubicBezTo>
                  <a:cubicBezTo>
                    <a:pt x="0" y="2391635"/>
                    <a:pt x="0" y="2391635"/>
                    <a:pt x="0" y="2390703"/>
                  </a:cubicBezTo>
                  <a:cubicBezTo>
                    <a:pt x="0" y="2390703"/>
                    <a:pt x="0" y="2390703"/>
                    <a:pt x="0" y="2379281"/>
                  </a:cubicBezTo>
                  <a:lnTo>
                    <a:pt x="0" y="2362341"/>
                  </a:lnTo>
                  <a:lnTo>
                    <a:pt x="1" y="2362338"/>
                  </a:lnTo>
                  <a:lnTo>
                    <a:pt x="1" y="2256025"/>
                  </a:lnTo>
                  <a:lnTo>
                    <a:pt x="1" y="2252243"/>
                  </a:lnTo>
                  <a:cubicBezTo>
                    <a:pt x="1" y="2252243"/>
                    <a:pt x="1" y="2252243"/>
                    <a:pt x="1" y="2160867"/>
                  </a:cubicBezTo>
                  <a:cubicBezTo>
                    <a:pt x="1" y="2160867"/>
                    <a:pt x="1" y="2160867"/>
                    <a:pt x="1" y="2159935"/>
                  </a:cubicBezTo>
                  <a:cubicBezTo>
                    <a:pt x="1" y="2159935"/>
                    <a:pt x="1" y="2159935"/>
                    <a:pt x="1" y="2068558"/>
                  </a:cubicBezTo>
                  <a:lnTo>
                    <a:pt x="1" y="2064466"/>
                  </a:lnTo>
                  <a:lnTo>
                    <a:pt x="1" y="2050571"/>
                  </a:lnTo>
                  <a:lnTo>
                    <a:pt x="1" y="2046517"/>
                  </a:lnTo>
                  <a:lnTo>
                    <a:pt x="1" y="1924658"/>
                  </a:lnTo>
                  <a:lnTo>
                    <a:pt x="1" y="1920874"/>
                  </a:lnTo>
                  <a:cubicBezTo>
                    <a:pt x="1" y="1920874"/>
                    <a:pt x="1" y="1920874"/>
                    <a:pt x="1" y="1829498"/>
                  </a:cubicBezTo>
                  <a:cubicBezTo>
                    <a:pt x="1" y="1829498"/>
                    <a:pt x="1" y="1829498"/>
                    <a:pt x="1" y="1828566"/>
                  </a:cubicBezTo>
                  <a:cubicBezTo>
                    <a:pt x="1" y="1828566"/>
                    <a:pt x="1" y="1828566"/>
                    <a:pt x="1" y="1737191"/>
                  </a:cubicBezTo>
                  <a:lnTo>
                    <a:pt x="1" y="1733097"/>
                  </a:lnTo>
                  <a:lnTo>
                    <a:pt x="1" y="1719202"/>
                  </a:lnTo>
                  <a:lnTo>
                    <a:pt x="1" y="1715149"/>
                  </a:lnTo>
                  <a:lnTo>
                    <a:pt x="1" y="1593289"/>
                  </a:lnTo>
                  <a:lnTo>
                    <a:pt x="1" y="1589505"/>
                  </a:lnTo>
                  <a:cubicBezTo>
                    <a:pt x="1" y="1589505"/>
                    <a:pt x="1" y="1589505"/>
                    <a:pt x="1" y="1498130"/>
                  </a:cubicBezTo>
                  <a:cubicBezTo>
                    <a:pt x="1" y="1498130"/>
                    <a:pt x="1" y="1498130"/>
                    <a:pt x="1" y="1497198"/>
                  </a:cubicBezTo>
                  <a:cubicBezTo>
                    <a:pt x="1" y="1497198"/>
                    <a:pt x="1" y="1497198"/>
                    <a:pt x="1" y="1405822"/>
                  </a:cubicBezTo>
                  <a:lnTo>
                    <a:pt x="1" y="1401730"/>
                  </a:lnTo>
                  <a:lnTo>
                    <a:pt x="1" y="1387834"/>
                  </a:lnTo>
                  <a:lnTo>
                    <a:pt x="1" y="1383780"/>
                  </a:lnTo>
                  <a:lnTo>
                    <a:pt x="1" y="1261920"/>
                  </a:lnTo>
                  <a:lnTo>
                    <a:pt x="1" y="1258138"/>
                  </a:lnTo>
                  <a:cubicBezTo>
                    <a:pt x="1" y="1258138"/>
                    <a:pt x="1" y="1258138"/>
                    <a:pt x="1" y="1166762"/>
                  </a:cubicBezTo>
                  <a:cubicBezTo>
                    <a:pt x="1" y="1166762"/>
                    <a:pt x="1" y="1166762"/>
                    <a:pt x="1" y="1165830"/>
                  </a:cubicBezTo>
                  <a:cubicBezTo>
                    <a:pt x="1" y="1165830"/>
                    <a:pt x="1" y="1165830"/>
                    <a:pt x="1" y="1074453"/>
                  </a:cubicBezTo>
                  <a:lnTo>
                    <a:pt x="1" y="1070361"/>
                  </a:lnTo>
                  <a:lnTo>
                    <a:pt x="1" y="1056465"/>
                  </a:lnTo>
                  <a:lnTo>
                    <a:pt x="1" y="1052412"/>
                  </a:lnTo>
                  <a:lnTo>
                    <a:pt x="1" y="930552"/>
                  </a:lnTo>
                  <a:lnTo>
                    <a:pt x="1" y="926770"/>
                  </a:lnTo>
                  <a:cubicBezTo>
                    <a:pt x="1" y="926770"/>
                    <a:pt x="1" y="926770"/>
                    <a:pt x="1" y="835394"/>
                  </a:cubicBezTo>
                  <a:cubicBezTo>
                    <a:pt x="1" y="835394"/>
                    <a:pt x="1" y="835394"/>
                    <a:pt x="1" y="834461"/>
                  </a:cubicBezTo>
                  <a:cubicBezTo>
                    <a:pt x="1" y="834461"/>
                    <a:pt x="1" y="834461"/>
                    <a:pt x="1" y="743085"/>
                  </a:cubicBezTo>
                  <a:lnTo>
                    <a:pt x="1" y="738993"/>
                  </a:lnTo>
                  <a:lnTo>
                    <a:pt x="1" y="725098"/>
                  </a:lnTo>
                  <a:lnTo>
                    <a:pt x="1" y="721044"/>
                  </a:lnTo>
                  <a:lnTo>
                    <a:pt x="1" y="599183"/>
                  </a:lnTo>
                  <a:lnTo>
                    <a:pt x="1" y="595401"/>
                  </a:lnTo>
                  <a:cubicBezTo>
                    <a:pt x="1" y="595401"/>
                    <a:pt x="1" y="595401"/>
                    <a:pt x="1" y="504025"/>
                  </a:cubicBezTo>
                  <a:cubicBezTo>
                    <a:pt x="1" y="504025"/>
                    <a:pt x="1" y="504025"/>
                    <a:pt x="1" y="503093"/>
                  </a:cubicBezTo>
                  <a:cubicBezTo>
                    <a:pt x="1" y="503093"/>
                    <a:pt x="1" y="503093"/>
                    <a:pt x="1" y="411716"/>
                  </a:cubicBezTo>
                  <a:lnTo>
                    <a:pt x="1" y="407624"/>
                  </a:lnTo>
                  <a:lnTo>
                    <a:pt x="1" y="393729"/>
                  </a:lnTo>
                  <a:lnTo>
                    <a:pt x="1" y="389675"/>
                  </a:lnTo>
                  <a:lnTo>
                    <a:pt x="1" y="267815"/>
                  </a:lnTo>
                  <a:lnTo>
                    <a:pt x="1" y="264032"/>
                  </a:lnTo>
                  <a:cubicBezTo>
                    <a:pt x="1" y="264032"/>
                    <a:pt x="1" y="264032"/>
                    <a:pt x="1" y="172656"/>
                  </a:cubicBezTo>
                  <a:cubicBezTo>
                    <a:pt x="1" y="172656"/>
                    <a:pt x="1" y="172656"/>
                    <a:pt x="1" y="171725"/>
                  </a:cubicBezTo>
                  <a:lnTo>
                    <a:pt x="1" y="167212"/>
                  </a:lnTo>
                  <a:lnTo>
                    <a:pt x="12067" y="138193"/>
                  </a:lnTo>
                  <a:cubicBezTo>
                    <a:pt x="19526" y="130773"/>
                    <a:pt x="29836" y="126188"/>
                    <a:pt x="41240" y="126188"/>
                  </a:cubicBezTo>
                  <a:cubicBezTo>
                    <a:pt x="53424" y="126188"/>
                    <a:pt x="64985" y="120905"/>
                    <a:pt x="72795" y="111581"/>
                  </a:cubicBezTo>
                  <a:cubicBezTo>
                    <a:pt x="130280" y="43516"/>
                    <a:pt x="216195" y="0"/>
                    <a:pt x="312422" y="0"/>
                  </a:cubicBezTo>
                  <a:cubicBezTo>
                    <a:pt x="408647" y="0"/>
                    <a:pt x="494875" y="43516"/>
                    <a:pt x="552047" y="111581"/>
                  </a:cubicBezTo>
                  <a:cubicBezTo>
                    <a:pt x="559858" y="120905"/>
                    <a:pt x="571417" y="126188"/>
                    <a:pt x="583914" y="126188"/>
                  </a:cubicBezTo>
                  <a:cubicBezTo>
                    <a:pt x="595161" y="126188"/>
                    <a:pt x="605393" y="130773"/>
                    <a:pt x="612813" y="138193"/>
                  </a:cubicBezTo>
                  <a:lnTo>
                    <a:pt x="624840" y="167212"/>
                  </a:lnTo>
                  <a:lnTo>
                    <a:pt x="624840" y="172299"/>
                  </a:lnTo>
                  <a:lnTo>
                    <a:pt x="624840" y="176121"/>
                  </a:lnTo>
                  <a:lnTo>
                    <a:pt x="624840" y="186495"/>
                  </a:lnTo>
                  <a:cubicBezTo>
                    <a:pt x="624840" y="186495"/>
                    <a:pt x="624840" y="186495"/>
                    <a:pt x="624840" y="187427"/>
                  </a:cubicBezTo>
                  <a:cubicBezTo>
                    <a:pt x="624840" y="187427"/>
                    <a:pt x="624840" y="187427"/>
                    <a:pt x="624840" y="278802"/>
                  </a:cubicBezTo>
                  <a:lnTo>
                    <a:pt x="624840" y="282586"/>
                  </a:lnTo>
                  <a:lnTo>
                    <a:pt x="624840" y="296752"/>
                  </a:lnTo>
                  <a:lnTo>
                    <a:pt x="624840" y="297943"/>
                  </a:lnTo>
                  <a:lnTo>
                    <a:pt x="624840" y="300572"/>
                  </a:lnTo>
                  <a:lnTo>
                    <a:pt x="624840" y="302035"/>
                  </a:lnTo>
                  <a:lnTo>
                    <a:pt x="624840" y="313457"/>
                  </a:lnTo>
                  <a:lnTo>
                    <a:pt x="624840" y="393412"/>
                  </a:lnTo>
                  <a:lnTo>
                    <a:pt x="624840" y="394344"/>
                  </a:lnTo>
                  <a:lnTo>
                    <a:pt x="624840" y="405766"/>
                  </a:lnTo>
                  <a:lnTo>
                    <a:pt x="624840" y="422394"/>
                  </a:lnTo>
                  <a:lnTo>
                    <a:pt x="624840" y="426487"/>
                  </a:lnTo>
                  <a:cubicBezTo>
                    <a:pt x="624840" y="426487"/>
                    <a:pt x="624840" y="426487"/>
                    <a:pt x="624840" y="437909"/>
                  </a:cubicBezTo>
                  <a:lnTo>
                    <a:pt x="624840" y="485720"/>
                  </a:lnTo>
                  <a:lnTo>
                    <a:pt x="624840" y="489502"/>
                  </a:lnTo>
                  <a:lnTo>
                    <a:pt x="624840" y="503668"/>
                  </a:lnTo>
                  <a:lnTo>
                    <a:pt x="624840" y="507489"/>
                  </a:lnTo>
                  <a:lnTo>
                    <a:pt x="624840" y="517863"/>
                  </a:lnTo>
                  <a:cubicBezTo>
                    <a:pt x="624840" y="517863"/>
                    <a:pt x="624840" y="517863"/>
                    <a:pt x="624840" y="518795"/>
                  </a:cubicBezTo>
                  <a:cubicBezTo>
                    <a:pt x="624840" y="518795"/>
                    <a:pt x="624840" y="518795"/>
                    <a:pt x="624840" y="610171"/>
                  </a:cubicBezTo>
                  <a:cubicBezTo>
                    <a:pt x="624840" y="610171"/>
                    <a:pt x="624840" y="610171"/>
                    <a:pt x="624840" y="628120"/>
                  </a:cubicBezTo>
                  <a:lnTo>
                    <a:pt x="624840" y="629311"/>
                  </a:lnTo>
                  <a:lnTo>
                    <a:pt x="624840" y="633403"/>
                  </a:lnTo>
                  <a:lnTo>
                    <a:pt x="624840" y="644825"/>
                  </a:lnTo>
                  <a:lnTo>
                    <a:pt x="624840" y="724780"/>
                  </a:lnTo>
                  <a:lnTo>
                    <a:pt x="624840" y="725711"/>
                  </a:lnTo>
                  <a:lnTo>
                    <a:pt x="624840" y="737133"/>
                  </a:lnTo>
                  <a:lnTo>
                    <a:pt x="624840" y="753761"/>
                  </a:lnTo>
                  <a:lnTo>
                    <a:pt x="624839" y="753765"/>
                  </a:lnTo>
                  <a:lnTo>
                    <a:pt x="624839" y="860079"/>
                  </a:lnTo>
                  <a:lnTo>
                    <a:pt x="624839" y="864171"/>
                  </a:lnTo>
                  <a:cubicBezTo>
                    <a:pt x="624839" y="864171"/>
                    <a:pt x="624839" y="864171"/>
                    <a:pt x="624839" y="955548"/>
                  </a:cubicBezTo>
                  <a:cubicBezTo>
                    <a:pt x="624839" y="955548"/>
                    <a:pt x="624839" y="955548"/>
                    <a:pt x="624839" y="956480"/>
                  </a:cubicBezTo>
                  <a:cubicBezTo>
                    <a:pt x="624839" y="956480"/>
                    <a:pt x="624839" y="956480"/>
                    <a:pt x="624839" y="1047856"/>
                  </a:cubicBezTo>
                  <a:lnTo>
                    <a:pt x="624839" y="1051638"/>
                  </a:lnTo>
                  <a:lnTo>
                    <a:pt x="624839" y="1065804"/>
                  </a:lnTo>
                  <a:lnTo>
                    <a:pt x="624839" y="1069626"/>
                  </a:lnTo>
                  <a:lnTo>
                    <a:pt x="624839" y="1191448"/>
                  </a:lnTo>
                  <a:lnTo>
                    <a:pt x="624839" y="1195540"/>
                  </a:lnTo>
                  <a:cubicBezTo>
                    <a:pt x="624839" y="1195540"/>
                    <a:pt x="624839" y="1195540"/>
                    <a:pt x="624839" y="1286917"/>
                  </a:cubicBezTo>
                  <a:cubicBezTo>
                    <a:pt x="624839" y="1286917"/>
                    <a:pt x="624839" y="1286917"/>
                    <a:pt x="624839" y="1287849"/>
                  </a:cubicBezTo>
                  <a:cubicBezTo>
                    <a:pt x="624839" y="1287849"/>
                    <a:pt x="624839" y="1287849"/>
                    <a:pt x="624839" y="1379225"/>
                  </a:cubicBezTo>
                  <a:lnTo>
                    <a:pt x="624839" y="1383007"/>
                  </a:lnTo>
                  <a:lnTo>
                    <a:pt x="624839" y="1397173"/>
                  </a:lnTo>
                  <a:lnTo>
                    <a:pt x="624839" y="1400994"/>
                  </a:lnTo>
                  <a:lnTo>
                    <a:pt x="624839" y="1522816"/>
                  </a:lnTo>
                  <a:lnTo>
                    <a:pt x="624839" y="1526908"/>
                  </a:lnTo>
                  <a:cubicBezTo>
                    <a:pt x="624839" y="1526908"/>
                    <a:pt x="624839" y="1526908"/>
                    <a:pt x="624839" y="1618285"/>
                  </a:cubicBezTo>
                  <a:cubicBezTo>
                    <a:pt x="624839" y="1618285"/>
                    <a:pt x="624839" y="1618285"/>
                    <a:pt x="624839" y="1619216"/>
                  </a:cubicBezTo>
                  <a:cubicBezTo>
                    <a:pt x="624839" y="1619216"/>
                    <a:pt x="624839" y="1619216"/>
                    <a:pt x="624839" y="1710592"/>
                  </a:cubicBezTo>
                  <a:lnTo>
                    <a:pt x="624839" y="1714375"/>
                  </a:lnTo>
                  <a:lnTo>
                    <a:pt x="624839" y="1728542"/>
                  </a:lnTo>
                  <a:lnTo>
                    <a:pt x="624839" y="1732362"/>
                  </a:lnTo>
                  <a:lnTo>
                    <a:pt x="624839" y="1854184"/>
                  </a:lnTo>
                  <a:lnTo>
                    <a:pt x="624839" y="1858277"/>
                  </a:lnTo>
                  <a:cubicBezTo>
                    <a:pt x="624839" y="1858277"/>
                    <a:pt x="624839" y="1858277"/>
                    <a:pt x="624839" y="1949653"/>
                  </a:cubicBezTo>
                  <a:cubicBezTo>
                    <a:pt x="624839" y="1949653"/>
                    <a:pt x="624839" y="1949653"/>
                    <a:pt x="624839" y="1950585"/>
                  </a:cubicBezTo>
                  <a:cubicBezTo>
                    <a:pt x="624839" y="1950585"/>
                    <a:pt x="624839" y="1950585"/>
                    <a:pt x="624839" y="2041960"/>
                  </a:cubicBezTo>
                  <a:lnTo>
                    <a:pt x="624839" y="2045744"/>
                  </a:lnTo>
                  <a:lnTo>
                    <a:pt x="624839" y="2059910"/>
                  </a:lnTo>
                  <a:lnTo>
                    <a:pt x="624839" y="2063730"/>
                  </a:lnTo>
                  <a:lnTo>
                    <a:pt x="624839" y="2185552"/>
                  </a:lnTo>
                  <a:lnTo>
                    <a:pt x="624839" y="2189645"/>
                  </a:lnTo>
                  <a:cubicBezTo>
                    <a:pt x="624839" y="2189645"/>
                    <a:pt x="624839" y="2189645"/>
                    <a:pt x="624839" y="2281021"/>
                  </a:cubicBezTo>
                  <a:cubicBezTo>
                    <a:pt x="624839" y="2281021"/>
                    <a:pt x="624839" y="2281021"/>
                    <a:pt x="624839" y="2281954"/>
                  </a:cubicBezTo>
                  <a:cubicBezTo>
                    <a:pt x="624839" y="2281954"/>
                    <a:pt x="624839" y="2281954"/>
                    <a:pt x="624839" y="2373329"/>
                  </a:cubicBezTo>
                  <a:lnTo>
                    <a:pt x="624839" y="2377112"/>
                  </a:lnTo>
                  <a:lnTo>
                    <a:pt x="624839" y="2391279"/>
                  </a:lnTo>
                  <a:lnTo>
                    <a:pt x="624839" y="2395099"/>
                  </a:lnTo>
                  <a:lnTo>
                    <a:pt x="624839" y="2516921"/>
                  </a:lnTo>
                  <a:lnTo>
                    <a:pt x="624839" y="2521013"/>
                  </a:lnTo>
                  <a:cubicBezTo>
                    <a:pt x="624839" y="2521013"/>
                    <a:pt x="624839" y="2521013"/>
                    <a:pt x="624839" y="2612390"/>
                  </a:cubicBezTo>
                  <a:cubicBezTo>
                    <a:pt x="624839" y="2612390"/>
                    <a:pt x="624839" y="2612390"/>
                    <a:pt x="624839" y="2613321"/>
                  </a:cubicBezTo>
                  <a:cubicBezTo>
                    <a:pt x="624839" y="2613321"/>
                    <a:pt x="624839" y="2613321"/>
                    <a:pt x="624839" y="2704698"/>
                  </a:cubicBezTo>
                  <a:lnTo>
                    <a:pt x="624839" y="2708480"/>
                  </a:lnTo>
                  <a:lnTo>
                    <a:pt x="624839" y="2722647"/>
                  </a:lnTo>
                  <a:lnTo>
                    <a:pt x="624839" y="2726468"/>
                  </a:lnTo>
                  <a:lnTo>
                    <a:pt x="624839" y="2848288"/>
                  </a:lnTo>
                  <a:lnTo>
                    <a:pt x="624839" y="2852382"/>
                  </a:lnTo>
                  <a:cubicBezTo>
                    <a:pt x="624839" y="2852382"/>
                    <a:pt x="624839" y="2852382"/>
                    <a:pt x="624839" y="2943758"/>
                  </a:cubicBezTo>
                  <a:cubicBezTo>
                    <a:pt x="624839" y="2943758"/>
                    <a:pt x="624839" y="2943758"/>
                    <a:pt x="624839" y="2944690"/>
                  </a:cubicBezTo>
                  <a:lnTo>
                    <a:pt x="624839" y="2948891"/>
                  </a:lnTo>
                  <a:lnTo>
                    <a:pt x="612811" y="2977910"/>
                  </a:lnTo>
                  <a:cubicBezTo>
                    <a:pt x="605391" y="2985331"/>
                    <a:pt x="595159" y="2989915"/>
                    <a:pt x="583912" y="2989915"/>
                  </a:cubicBezTo>
                  <a:cubicBezTo>
                    <a:pt x="571416" y="2989915"/>
                    <a:pt x="559855" y="2995509"/>
                    <a:pt x="552045" y="3004834"/>
                  </a:cubicBezTo>
                  <a:cubicBezTo>
                    <a:pt x="494873" y="3072900"/>
                    <a:pt x="408645" y="3116101"/>
                    <a:pt x="312418" y="3116101"/>
                  </a:cubicBezTo>
                  <a:cubicBezTo>
                    <a:pt x="216193" y="3116101"/>
                    <a:pt x="130278" y="3072900"/>
                    <a:pt x="72794" y="3004834"/>
                  </a:cubicBezTo>
                  <a:cubicBezTo>
                    <a:pt x="64982" y="2995509"/>
                    <a:pt x="53423" y="2989915"/>
                    <a:pt x="41238" y="2989915"/>
                  </a:cubicBezTo>
                  <a:cubicBezTo>
                    <a:pt x="29834" y="2989915"/>
                    <a:pt x="19524" y="2985331"/>
                    <a:pt x="12066" y="297791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ID">
                <a:solidFill>
                  <a:schemeClr val="lt1"/>
                </a:solidFill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92355" y="2527620"/>
              <a:ext cx="2248267" cy="2407167"/>
              <a:chOff x="778999" y="1731274"/>
              <a:chExt cx="2248267" cy="240716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91699" y="2220993"/>
                <a:ext cx="2235567" cy="1917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 sz="1050" b="0" i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HarmonyOS Sans SC Light" panose="00000400000000000000" pitchFamily="2" charset="-122"/>
                    <a:ea typeface="阿里巴巴普惠体 2.0 55 Regular" panose="00020600040101010101" pitchFamily="18" charset="-122"/>
                    <a:cs typeface="阿里巴巴普惠体 2.0 55 Regular" panose="00020600040101010101" pitchFamily="18" charset="-122"/>
                  </a:defRPr>
                </a:lvl1pPr>
              </a:lstStyle>
              <a:p>
                <a:r>
                  <a:rPr lang="zh-CN" altLang="en-US" sz="1000" dirty="0">
                    <a:sym typeface="HarmonyOS Sans SC Light" panose="00000400000000000000" pitchFamily="2" charset="-122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000" dirty="0">
                    <a:sym typeface="HarmonyOS Sans SC Light" panose="00000400000000000000" pitchFamily="2" charset="-122"/>
                  </a:rPr>
                  <a:t>200</a:t>
                </a:r>
                <a:r>
                  <a:rPr lang="zh-CN" altLang="en-US" sz="1000" dirty="0">
                    <a:sym typeface="HarmonyOS Sans SC Light" panose="00000400000000000000" pitchFamily="2" charset="-122"/>
                  </a:rPr>
                  <a:t>字以内，据统计每页幻灯片的最好控制在</a:t>
                </a:r>
                <a:r>
                  <a:rPr lang="en-US" altLang="zh-CN" sz="1000" dirty="0">
                    <a:sym typeface="HarmonyOS Sans SC Light" panose="00000400000000000000" pitchFamily="2" charset="-122"/>
                  </a:rPr>
                  <a:t>5</a:t>
                </a:r>
                <a:r>
                  <a:rPr lang="zh-CN" altLang="en-US" sz="1000" dirty="0">
                    <a:sym typeface="HarmonyOS Sans SC Light" panose="00000400000000000000" pitchFamily="2" charset="-122"/>
                  </a:rPr>
                  <a:t>分钟之内。此处添加详细文本描述，建议与标题相关并符合整体语言风格，语言描述尽量简洁生动。</a:t>
                </a:r>
                <a:endParaRPr lang="en-US" altLang="zh-CN" sz="1000" dirty="0">
                  <a:sym typeface="HarmonyOS Sans SC Light" panose="00000400000000000000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78999" y="1731274"/>
                <a:ext cx="22355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16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armonyOS Sans SC Light" panose="00000400000000000000" pitchFamily="2" charset="-122"/>
                    <a:ea typeface="阿里巴巴普惠体 2.0 55 Regular" panose="00020600040101010101" pitchFamily="18" charset="-122"/>
                    <a:cs typeface="阿里巴巴普惠体 2.0 55 Regular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dirty="0">
                    <a:solidFill>
                      <a:srgbClr val="D70000"/>
                    </a:solidFill>
                    <a:sym typeface="HarmonyOS Sans SC Light" panose="00000400000000000000" pitchFamily="2" charset="-122"/>
                  </a:rPr>
                  <a:t>添加标题文本</a:t>
                </a:r>
                <a:endParaRPr lang="zh-CN" altLang="en-US" dirty="0">
                  <a:solidFill>
                    <a:srgbClr val="D70000"/>
                  </a:solidFill>
                  <a:sym typeface="HarmonyOS Sans SC Light" panose="000004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50916113131"/>
  <p:tag name="MH_LIBRARY" val="GRAPHIC"/>
  <p:tag name="MH_ORDER" val="2"/>
  <p:tag name="MH_TYPE" val="Other"/>
</p:tagLst>
</file>

<file path=ppt/tags/tag2.xml><?xml version="1.0" encoding="utf-8"?>
<p:tagLst xmlns:p="http://schemas.openxmlformats.org/presentationml/2006/main">
  <p:tag name="MH" val="20150916113131"/>
  <p:tag name="MH_LIBRARY" val="GRAPHIC"/>
  <p:tag name="MH_ORDER" val="3"/>
  <p:tag name="MH_TYPE" val="Other"/>
</p:tagLst>
</file>

<file path=ppt/tags/tag3.xml><?xml version="1.0" encoding="utf-8"?>
<p:tagLst xmlns:p="http://schemas.openxmlformats.org/presentationml/2006/main">
  <p:tag name="MH" val="20150916113131"/>
  <p:tag name="MH_LIBRARY" val="GRAPHIC"/>
  <p:tag name="MH_ORDER" val="4"/>
  <p:tag name="MH_TYPE" val="Other"/>
</p:tagLst>
</file>

<file path=ppt/tags/tag4.xml><?xml version="1.0" encoding="utf-8"?>
<p:tagLst xmlns:p="http://schemas.openxmlformats.org/presentationml/2006/main">
  <p:tag name="MH" val="20150916113131"/>
  <p:tag name="MH_LIBRARY" val="GRAPHIC"/>
  <p:tag name="MH_ORDER" val="1"/>
  <p:tag name="MH_TYPE" val="Other"/>
</p:tagLst>
</file>

<file path=ppt/tags/tag5.xml><?xml version="1.0" encoding="utf-8"?>
<p:tagLst xmlns:p="http://schemas.openxmlformats.org/presentationml/2006/main">
  <p:tag name="commondata" val="eyJoZGlkIjoiNzgzMDgzNTVlOWI0Zjc1NDFlYmU5ODU0YTJmN2FiMG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&#13;&#10;© PPT营 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m5ss5bk">
      <a:majorFont>
        <a:latin typeface="HarmonyOS Sans SC Light"/>
        <a:ea typeface="阿里巴巴普惠体 2.0 55 Regular"/>
        <a:cs typeface=""/>
      </a:majorFont>
      <a:minorFont>
        <a:latin typeface="HarmonyOS Sans SC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a:spPr>
      <a:bodyPr wrap="square" rtlCol="0" anchor="ctr">
        <a:noAutofit/>
      </a:bodyPr>
      <a:lstStyle>
        <a:defPPr algn="ctr">
          <a:defRPr>
            <a:solidFill>
              <a:schemeClr val="lt1"/>
            </a:solidFill>
            <a:sym typeface="+mn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4693</Words>
  <Application>WPS 演示</Application>
  <PresentationFormat>宽屏</PresentationFormat>
  <Paragraphs>387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思源黑体 CN Light</vt:lpstr>
      <vt:lpstr>阿里巴巴普惠体 2.0 55 Regular</vt:lpstr>
      <vt:lpstr>荆南波波黑</vt:lpstr>
      <vt:lpstr>黑体</vt:lpstr>
      <vt:lpstr>MiSans Heavy</vt:lpstr>
      <vt:lpstr>HarmonyOS Sans SC Light</vt:lpstr>
      <vt:lpstr>微软雅黑</vt:lpstr>
      <vt:lpstr>Arial Unicode MS</vt:lpstr>
      <vt:lpstr>等线</vt:lpstr>
      <vt:lpstr>思源黑体 CN Bold</vt:lpstr>
      <vt:lpstr>Calibri</vt:lpstr>
      <vt:lpstr>Calibri</vt:lpstr>
      <vt:lpstr>
© PPT营 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www.51pptmoban.com</Company>
  <LinksUpToDate>false</LinksUpToDate>
  <SharedDoc>false</SharedDoc>
  <HyperlinksChanged>false</HyperlinksChanged>
  <AppVersion>14.0000</AppVersion>
  <Manager>51PPT模板网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喜迎新春——龙年新年工作计划PPT模板</dc:title>
  <dc:creator>©51PPT模板网（www.51pptmoban.com）</dc:creator>
  <cp:keywords>版权归属：51PPT模板网</cp:keywords>
  <dc:description>51PPT模板网，幻灯片演示模板及素材免费下载！
51PPT模板网 唯一访问网址：www.51pptmoban.com</dc:description>
  <cp:lastModifiedBy>Ian</cp:lastModifiedBy>
  <cp:revision>84</cp:revision>
  <dcterms:created xsi:type="dcterms:W3CDTF">2024-01-30T14:58:00Z</dcterms:created>
  <dcterms:modified xsi:type="dcterms:W3CDTF">2024-03-04T11:26:30Z</dcterms:modified>
  <cp:version>51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71ED843AC2DF4C0AAD89F1CD4FCA6EE7_13</vt:lpwstr>
  </property>
  <property fmtid="{D5CDD505-2E9C-101B-9397-08002B2CF9AE}" pid="3" name="KSOProductBuildVer">
    <vt:lpwstr>2052-12.1.0.16250</vt:lpwstr>
  </property>
</Properties>
</file>